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709" r:id="rId3"/>
  </p:sldMasterIdLst>
  <p:notesMasterIdLst>
    <p:notesMasterId r:id="rId23"/>
  </p:notesMasterIdLst>
  <p:sldIdLst>
    <p:sldId id="343" r:id="rId4"/>
    <p:sldId id="340" r:id="rId5"/>
    <p:sldId id="341" r:id="rId6"/>
    <p:sldId id="342" r:id="rId7"/>
    <p:sldId id="359" r:id="rId8"/>
    <p:sldId id="346" r:id="rId9"/>
    <p:sldId id="366" r:id="rId10"/>
    <p:sldId id="361" r:id="rId11"/>
    <p:sldId id="347" r:id="rId12"/>
    <p:sldId id="367" r:id="rId13"/>
    <p:sldId id="348" r:id="rId14"/>
    <p:sldId id="350" r:id="rId15"/>
    <p:sldId id="368" r:id="rId16"/>
    <p:sldId id="351" r:id="rId17"/>
    <p:sldId id="352" r:id="rId18"/>
    <p:sldId id="353" r:id="rId19"/>
    <p:sldId id="369" r:id="rId20"/>
    <p:sldId id="370" r:id="rId21"/>
    <p:sldId id="354"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F0A2"/>
    <a:srgbClr val="FBC3C6"/>
    <a:srgbClr val="D5F3E3"/>
    <a:srgbClr val="F8FCFF"/>
    <a:srgbClr val="FFFFFF"/>
    <a:srgbClr val="995969"/>
    <a:srgbClr val="484848"/>
    <a:srgbClr val="577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7" d="100"/>
          <a:sy n="67" d="100"/>
        </p:scale>
        <p:origin x="82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24A61-5B18-405C-96F4-9560E58E307D}" type="datetimeFigureOut">
              <a:rPr lang="zh-CN" altLang="en-US" smtClean="0"/>
              <a:t>2025/4/2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4831D-C368-4FC8-B598-5F886EE8AC58}" type="slidenum">
              <a:rPr lang="zh-CN" altLang="en-US" smtClean="0"/>
              <a:t>‹#›</a:t>
            </a:fld>
            <a:endParaRPr lang="zh-CN" altLang="en-US"/>
          </a:p>
        </p:txBody>
      </p:sp>
    </p:spTree>
    <p:extLst>
      <p:ext uri="{BB962C8B-B14F-4D97-AF65-F5344CB8AC3E}">
        <p14:creationId xmlns:p14="http://schemas.microsoft.com/office/powerpoint/2010/main" val="126357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4543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05828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445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3967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t>15</a:t>
            </a:fld>
            <a:endParaRPr lang="zh-CN" altLang="en-US"/>
          </a:p>
        </p:txBody>
      </p:sp>
    </p:spTree>
    <p:extLst>
      <p:ext uri="{BB962C8B-B14F-4D97-AF65-F5344CB8AC3E}">
        <p14:creationId xmlns:p14="http://schemas.microsoft.com/office/powerpoint/2010/main" val="3346844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t>16</a:t>
            </a:fld>
            <a:endParaRPr lang="zh-CN" altLang="en-US"/>
          </a:p>
        </p:txBody>
      </p:sp>
    </p:spTree>
    <p:extLst>
      <p:ext uri="{BB962C8B-B14F-4D97-AF65-F5344CB8AC3E}">
        <p14:creationId xmlns:p14="http://schemas.microsoft.com/office/powerpoint/2010/main" val="2175836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562934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74862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6541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654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87567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42030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84669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8796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ea834136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8ea834136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2764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122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5864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824351" y="62882"/>
            <a:ext cx="4182073" cy="5796004"/>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a:off x="9842001" y="-1386446"/>
            <a:ext cx="2009577" cy="4713847"/>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6096231" y="3327417"/>
            <a:ext cx="6443688" cy="4494484"/>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3763531" y="1880789"/>
            <a:ext cx="14555" cy="8956"/>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48573" y="4783670"/>
            <a:ext cx="10769" cy="16153"/>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4653268" y="3763369"/>
            <a:ext cx="7197" cy="20952"/>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1486433" y="1628509"/>
            <a:ext cx="3364284" cy="2871616"/>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11068099" y="4631252"/>
            <a:ext cx="2813132" cy="2621363"/>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1632892" y="4529676"/>
            <a:ext cx="1792341" cy="337692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10845927" y="1466815"/>
            <a:ext cx="2902644" cy="1767871"/>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0" name="Google Shape;20;p2"/>
          <p:cNvGrpSpPr/>
          <p:nvPr/>
        </p:nvGrpSpPr>
        <p:grpSpPr>
          <a:xfrm>
            <a:off x="-786403" y="2374788"/>
            <a:ext cx="3800699" cy="2594928"/>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9" name="Google Shape;59;p2"/>
          <p:cNvGrpSpPr/>
          <p:nvPr/>
        </p:nvGrpSpPr>
        <p:grpSpPr>
          <a:xfrm>
            <a:off x="9060966" y="2785666"/>
            <a:ext cx="3697153" cy="2566861"/>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5" name="Google Shape;85;p2"/>
          <p:cNvGrpSpPr/>
          <p:nvPr/>
        </p:nvGrpSpPr>
        <p:grpSpPr>
          <a:xfrm rot="-5193098">
            <a:off x="4373074" y="5748897"/>
            <a:ext cx="2125335" cy="185220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29" name="Google Shape;129;p2"/>
          <p:cNvGrpSpPr/>
          <p:nvPr/>
        </p:nvGrpSpPr>
        <p:grpSpPr>
          <a:xfrm rot="-9814932">
            <a:off x="8346907" y="-1709500"/>
            <a:ext cx="5488324" cy="4255352"/>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9" name="Google Shape;159;p2"/>
          <p:cNvGrpSpPr/>
          <p:nvPr/>
        </p:nvGrpSpPr>
        <p:grpSpPr>
          <a:xfrm>
            <a:off x="2693410" y="-1710083"/>
            <a:ext cx="2683308" cy="3220736"/>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05" name="Google Shape;205;p2"/>
          <p:cNvSpPr/>
          <p:nvPr/>
        </p:nvSpPr>
        <p:spPr>
          <a:xfrm>
            <a:off x="7872931" y="-242607"/>
            <a:ext cx="12049" cy="13328"/>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06" name="Google Shape;206;p2"/>
          <p:cNvGrpSpPr/>
          <p:nvPr/>
        </p:nvGrpSpPr>
        <p:grpSpPr>
          <a:xfrm>
            <a:off x="1202071" y="-920072"/>
            <a:ext cx="2653991" cy="2495811"/>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09" name="Google Shape;209;p2"/>
          <p:cNvGrpSpPr/>
          <p:nvPr/>
        </p:nvGrpSpPr>
        <p:grpSpPr>
          <a:xfrm>
            <a:off x="5113385" y="-1032575"/>
            <a:ext cx="2176144" cy="2288848"/>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12" name="Google Shape;212;p2"/>
          <p:cNvGrpSpPr/>
          <p:nvPr/>
        </p:nvGrpSpPr>
        <p:grpSpPr>
          <a:xfrm>
            <a:off x="2693402" y="5318643"/>
            <a:ext cx="2298177" cy="284496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18" name="Google Shape;218;p2"/>
          <p:cNvGrpSpPr/>
          <p:nvPr/>
        </p:nvGrpSpPr>
        <p:grpSpPr>
          <a:xfrm>
            <a:off x="-738110" y="4714655"/>
            <a:ext cx="2448095" cy="2465315"/>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4" name="Google Shape;224;p2"/>
          <p:cNvGrpSpPr/>
          <p:nvPr/>
        </p:nvGrpSpPr>
        <p:grpSpPr>
          <a:xfrm>
            <a:off x="8756179" y="-1710079"/>
            <a:ext cx="2516976" cy="2369617"/>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0" name="Google Shape;230;p2"/>
          <p:cNvGrpSpPr/>
          <p:nvPr/>
        </p:nvGrpSpPr>
        <p:grpSpPr>
          <a:xfrm>
            <a:off x="10525162" y="4598518"/>
            <a:ext cx="2391369" cy="255376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3" name="Google Shape;233;p2"/>
          <p:cNvGrpSpPr/>
          <p:nvPr/>
        </p:nvGrpSpPr>
        <p:grpSpPr>
          <a:xfrm>
            <a:off x="10206210" y="893262"/>
            <a:ext cx="4182057" cy="1476885"/>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7" name="Google Shape;237;p2"/>
          <p:cNvGrpSpPr/>
          <p:nvPr/>
        </p:nvGrpSpPr>
        <p:grpSpPr>
          <a:xfrm>
            <a:off x="-693488" y="-1490841"/>
            <a:ext cx="2500343" cy="3061092"/>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40" name="Google Shape;240;p2"/>
          <p:cNvSpPr/>
          <p:nvPr/>
        </p:nvSpPr>
        <p:spPr>
          <a:xfrm>
            <a:off x="7769614" y="4799826"/>
            <a:ext cx="2338429" cy="308796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2"/>
          <p:cNvSpPr txBox="1">
            <a:spLocks noGrp="1"/>
          </p:cNvSpPr>
          <p:nvPr>
            <p:ph type="ctrTitle"/>
          </p:nvPr>
        </p:nvSpPr>
        <p:spPr>
          <a:xfrm>
            <a:off x="2554400" y="1730100"/>
            <a:ext cx="7083200" cy="2177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6933">
                <a:latin typeface="Concert One"/>
                <a:ea typeface="Concert One"/>
                <a:cs typeface="Concert One"/>
                <a:sym typeface="Concert One"/>
              </a:defRPr>
            </a:lvl1pPr>
            <a:lvl2pPr lvl="1" algn="ctr">
              <a:lnSpc>
                <a:spcPct val="80000"/>
              </a:lnSpc>
              <a:spcBef>
                <a:spcPts val="0"/>
              </a:spcBef>
              <a:spcAft>
                <a:spcPts val="0"/>
              </a:spcAft>
              <a:buSzPts val="5200"/>
              <a:buNone/>
              <a:defRPr sz="6933"/>
            </a:lvl2pPr>
            <a:lvl3pPr lvl="2" algn="ctr">
              <a:lnSpc>
                <a:spcPct val="80000"/>
              </a:lnSpc>
              <a:spcBef>
                <a:spcPts val="0"/>
              </a:spcBef>
              <a:spcAft>
                <a:spcPts val="0"/>
              </a:spcAft>
              <a:buSzPts val="5200"/>
              <a:buNone/>
              <a:defRPr sz="6933"/>
            </a:lvl3pPr>
            <a:lvl4pPr lvl="3" algn="ctr">
              <a:lnSpc>
                <a:spcPct val="80000"/>
              </a:lnSpc>
              <a:spcBef>
                <a:spcPts val="0"/>
              </a:spcBef>
              <a:spcAft>
                <a:spcPts val="0"/>
              </a:spcAft>
              <a:buSzPts val="5200"/>
              <a:buNone/>
              <a:defRPr sz="6933"/>
            </a:lvl4pPr>
            <a:lvl5pPr lvl="4" algn="ctr">
              <a:lnSpc>
                <a:spcPct val="80000"/>
              </a:lnSpc>
              <a:spcBef>
                <a:spcPts val="0"/>
              </a:spcBef>
              <a:spcAft>
                <a:spcPts val="0"/>
              </a:spcAft>
              <a:buSzPts val="5200"/>
              <a:buNone/>
              <a:defRPr sz="6933"/>
            </a:lvl5pPr>
            <a:lvl6pPr lvl="5" algn="ctr">
              <a:lnSpc>
                <a:spcPct val="80000"/>
              </a:lnSpc>
              <a:spcBef>
                <a:spcPts val="0"/>
              </a:spcBef>
              <a:spcAft>
                <a:spcPts val="0"/>
              </a:spcAft>
              <a:buSzPts val="5200"/>
              <a:buNone/>
              <a:defRPr sz="6933"/>
            </a:lvl6pPr>
            <a:lvl7pPr lvl="6" algn="ctr">
              <a:lnSpc>
                <a:spcPct val="80000"/>
              </a:lnSpc>
              <a:spcBef>
                <a:spcPts val="0"/>
              </a:spcBef>
              <a:spcAft>
                <a:spcPts val="0"/>
              </a:spcAft>
              <a:buSzPts val="5200"/>
              <a:buNone/>
              <a:defRPr sz="6933"/>
            </a:lvl7pPr>
            <a:lvl8pPr lvl="7" algn="ctr">
              <a:lnSpc>
                <a:spcPct val="80000"/>
              </a:lnSpc>
              <a:spcBef>
                <a:spcPts val="0"/>
              </a:spcBef>
              <a:spcAft>
                <a:spcPts val="0"/>
              </a:spcAft>
              <a:buSzPts val="5200"/>
              <a:buNone/>
              <a:defRPr sz="6933"/>
            </a:lvl8pPr>
            <a:lvl9pPr lvl="8" algn="ctr">
              <a:lnSpc>
                <a:spcPct val="80000"/>
              </a:lnSpc>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32800" y="4050967"/>
            <a:ext cx="57264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38272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9"/>
        <p:cNvGrpSpPr/>
        <p:nvPr/>
      </p:nvGrpSpPr>
      <p:grpSpPr>
        <a:xfrm>
          <a:off x="0" y="0"/>
          <a:ext cx="0" cy="0"/>
          <a:chOff x="0" y="0"/>
          <a:chExt cx="0" cy="0"/>
        </a:xfrm>
      </p:grpSpPr>
      <p:sp>
        <p:nvSpPr>
          <p:cNvPr id="270" name="Google Shape;270;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867" kern="0" smtClean="0">
                <a:solidFill>
                  <a:srgbClr val="000000"/>
                </a:solidFill>
                <a:cs typeface="Arial"/>
                <a:sym typeface="Arial"/>
              </a:rPr>
              <a:pPr>
                <a:buClr>
                  <a:srgbClr val="000000"/>
                </a:buClr>
                <a:buFont typeface="Arial"/>
                <a:buNone/>
              </a:pPr>
              <a:t>‹#›</a:t>
            </a:fld>
            <a:endParaRPr lang="en" sz="1867" kern="0">
              <a:solidFill>
                <a:srgbClr val="000000"/>
              </a:solidFill>
              <a:cs typeface="Arial"/>
              <a:sym typeface="Arial"/>
            </a:endParaRPr>
          </a:p>
        </p:txBody>
      </p:sp>
      <p:grpSp>
        <p:nvGrpSpPr>
          <p:cNvPr id="271" name="Google Shape;271;p3"/>
          <p:cNvGrpSpPr/>
          <p:nvPr/>
        </p:nvGrpSpPr>
        <p:grpSpPr>
          <a:xfrm>
            <a:off x="-180608" y="-649"/>
            <a:ext cx="12716167" cy="6858237"/>
            <a:chOff x="-135450" y="773125"/>
            <a:chExt cx="7704900" cy="4155500"/>
          </a:xfrm>
        </p:grpSpPr>
        <p:sp>
          <p:nvSpPr>
            <p:cNvPr id="272" name="Google Shape;272;p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2" name="Google Shape;282;p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3" name="Google Shape;283;p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 name="Google Shape;286;p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 name="Google Shape;287;p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 name="Google Shape;288;p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 name="Google Shape;289;p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 name="Google Shape;290;p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 name="Google Shape;293;p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 name="Google Shape;294;p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 name="Google Shape;314;p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 name="Google Shape;315;p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 name="Google Shape;316;p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 name="Google Shape;317;p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 name="Google Shape;318;p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 name="Google Shape;320;p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 name="Google Shape;321;p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 name="Google Shape;323;p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 name="Google Shape;325;p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 name="Google Shape;326;p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 name="Google Shape;327;p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 name="Google Shape;328;p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 name="Google Shape;329;p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 name="Google Shape;330;p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 name="Google Shape;333;p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 name="Google Shape;334;p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 name="Google Shape;336;p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 name="Google Shape;337;p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 name="Google Shape;338;p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6" name="Google Shape;346;p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7" name="Google Shape;347;p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8" name="Google Shape;348;p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9" name="Google Shape;349;p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0" name="Google Shape;350;p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1" name="Google Shape;351;p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2" name="Google Shape;352;p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3" name="Google Shape;353;p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4" name="Google Shape;354;p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5" name="Google Shape;355;p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6" name="Google Shape;356;p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7" name="Google Shape;357;p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8" name="Google Shape;358;p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9" name="Google Shape;359;p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0" name="Google Shape;360;p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1" name="Google Shape;361;p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2" name="Google Shape;362;p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3" name="Google Shape;363;p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4" name="Google Shape;364;p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5" name="Google Shape;365;p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 name="Google Shape;372;p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 name="Google Shape;373;p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 name="Google Shape;375;p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 name="Google Shape;376;p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 name="Google Shape;377;p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 name="Google Shape;379;p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 name="Google Shape;380;p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 name="Google Shape;381;p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 name="Google Shape;385;p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 name="Google Shape;386;p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 name="Google Shape;387;p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 name="Google Shape;388;p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 name="Google Shape;392;p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 name="Google Shape;395;p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 name="Google Shape;396;p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 name="Google Shape;423;p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 name="Google Shape;427;p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 name="Google Shape;447;p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 name="Google Shape;448;p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 name="Google Shape;454;p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 name="Google Shape;507;p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 name="Google Shape;508;p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 name="Google Shape;511;p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 name="Google Shape;512;p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 name="Google Shape;515;p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 name="Google Shape;516;p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 name="Google Shape;517;p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 name="Google Shape;518;p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 name="Google Shape;519;p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 name="Google Shape;521;p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 name="Google Shape;522;p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27" name="Google Shape;527;p3"/>
          <p:cNvSpPr/>
          <p:nvPr/>
        </p:nvSpPr>
        <p:spPr>
          <a:xfrm rot="10800000">
            <a:off x="-29118" y="-1"/>
            <a:ext cx="8708785" cy="685810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 name="Google Shape;528;p3"/>
          <p:cNvSpPr txBox="1">
            <a:spLocks noGrp="1"/>
          </p:cNvSpPr>
          <p:nvPr>
            <p:ph type="title"/>
          </p:nvPr>
        </p:nvSpPr>
        <p:spPr>
          <a:xfrm>
            <a:off x="960001" y="2393917"/>
            <a:ext cx="5136000" cy="19764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4200"/>
              <a:buNone/>
              <a:defRPr sz="6400">
                <a:solidFill>
                  <a:schemeClr val="dk1"/>
                </a:solidFill>
                <a:latin typeface="Paytone One"/>
                <a:ea typeface="Paytone One"/>
                <a:cs typeface="Paytone One"/>
                <a:sym typeface="Paytone 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529" name="Google Shape;529;p3"/>
          <p:cNvSpPr txBox="1">
            <a:spLocks noGrp="1"/>
          </p:cNvSpPr>
          <p:nvPr>
            <p:ph type="subTitle" idx="1"/>
          </p:nvPr>
        </p:nvSpPr>
        <p:spPr>
          <a:xfrm>
            <a:off x="1267416" y="4570067"/>
            <a:ext cx="4521200" cy="897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667">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30" name="Google Shape;530;p3"/>
          <p:cNvSpPr txBox="1">
            <a:spLocks noGrp="1"/>
          </p:cNvSpPr>
          <p:nvPr>
            <p:ph type="title" idx="2" hasCustomPrompt="1"/>
          </p:nvPr>
        </p:nvSpPr>
        <p:spPr>
          <a:xfrm>
            <a:off x="2543601" y="1390733"/>
            <a:ext cx="1968800" cy="1003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12000"/>
              <a:buNone/>
              <a:defRPr sz="6667">
                <a:solidFill>
                  <a:schemeClr val="dk1"/>
                </a:solidFill>
                <a:latin typeface="Paytone One"/>
                <a:ea typeface="Paytone One"/>
                <a:cs typeface="Paytone One"/>
                <a:sym typeface="Paytone 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4833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31"/>
        <p:cNvGrpSpPr/>
        <p:nvPr/>
      </p:nvGrpSpPr>
      <p:grpSpPr>
        <a:xfrm>
          <a:off x="0" y="0"/>
          <a:ext cx="0" cy="0"/>
          <a:chOff x="0" y="0"/>
          <a:chExt cx="0" cy="0"/>
        </a:xfrm>
      </p:grpSpPr>
      <p:sp>
        <p:nvSpPr>
          <p:cNvPr id="532" name="Google Shape;532;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867" kern="0" smtClean="0">
                <a:solidFill>
                  <a:srgbClr val="000000"/>
                </a:solidFill>
                <a:cs typeface="Arial"/>
                <a:sym typeface="Arial"/>
              </a:rPr>
              <a:pPr>
                <a:buClr>
                  <a:srgbClr val="000000"/>
                </a:buClr>
                <a:buFont typeface="Arial"/>
                <a:buNone/>
              </a:pPr>
              <a:t>‹#›</a:t>
            </a:fld>
            <a:endParaRPr lang="en" sz="1867" kern="0">
              <a:solidFill>
                <a:srgbClr val="000000"/>
              </a:solidFill>
              <a:cs typeface="Arial"/>
              <a:sym typeface="Arial"/>
            </a:endParaRPr>
          </a:p>
        </p:txBody>
      </p:sp>
      <p:grpSp>
        <p:nvGrpSpPr>
          <p:cNvPr id="533" name="Google Shape;533;p4"/>
          <p:cNvGrpSpPr/>
          <p:nvPr/>
        </p:nvGrpSpPr>
        <p:grpSpPr>
          <a:xfrm>
            <a:off x="-180608" y="-649"/>
            <a:ext cx="12716167" cy="6858237"/>
            <a:chOff x="-135450" y="773125"/>
            <a:chExt cx="7704900" cy="4155500"/>
          </a:xfrm>
        </p:grpSpPr>
        <p:sp>
          <p:nvSpPr>
            <p:cNvPr id="534" name="Google Shape;534;p4"/>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4"/>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4"/>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4"/>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4"/>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4"/>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4"/>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4"/>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 name="Google Shape;546;p4"/>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4"/>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 name="Google Shape;548;p4"/>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 name="Google Shape;549;p4"/>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 name="Google Shape;550;p4"/>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 name="Google Shape;551;p4"/>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 name="Google Shape;552;p4"/>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 name="Google Shape;553;p4"/>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 name="Google Shape;554;p4"/>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 name="Google Shape;555;p4"/>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 name="Google Shape;556;p4"/>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 name="Google Shape;557;p4"/>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 name="Google Shape;558;p4"/>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 name="Google Shape;559;p4"/>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0" name="Google Shape;560;p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4"/>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4"/>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4"/>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4"/>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4"/>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4"/>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8" name="Google Shape;568;p4"/>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9" name="Google Shape;569;p4"/>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4"/>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4"/>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4"/>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3" name="Google Shape;573;p4"/>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4"/>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4"/>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4"/>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4"/>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4"/>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4"/>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2" name="Google Shape;582;p4"/>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3" name="Google Shape;583;p4"/>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4" name="Google Shape;584;p4"/>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5" name="Google Shape;585;p4"/>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6" name="Google Shape;586;p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7" name="Google Shape;587;p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 name="Google Shape;588;p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 name="Google Shape;589;p4"/>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 name="Google Shape;590;p4"/>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4"/>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 name="Google Shape;594;p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 name="Google Shape;595;p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 name="Google Shape;596;p4"/>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 name="Google Shape;597;p4"/>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 name="Google Shape;598;p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 name="Google Shape;599;p4"/>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 name="Google Shape;600;p4"/>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 name="Google Shape;601;p4"/>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 name="Google Shape;602;p4"/>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 name="Google Shape;603;p4"/>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 name="Google Shape;604;p4"/>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 name="Google Shape;605;p4"/>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 name="Google Shape;606;p4"/>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 name="Google Shape;607;p4"/>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 name="Google Shape;608;p4"/>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 name="Google Shape;609;p4"/>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 name="Google Shape;610;p4"/>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 name="Google Shape;611;p4"/>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 name="Google Shape;612;p4"/>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 name="Google Shape;613;p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4" name="Google Shape;614;p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5" name="Google Shape;615;p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6" name="Google Shape;616;p4"/>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7" name="Google Shape;617;p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8" name="Google Shape;618;p4"/>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9" name="Google Shape;619;p4"/>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0" name="Google Shape;620;p4"/>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1" name="Google Shape;621;p4"/>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2" name="Google Shape;622;p4"/>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3" name="Google Shape;623;p4"/>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4"/>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5" name="Google Shape;625;p4"/>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6" name="Google Shape;626;p4"/>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7" name="Google Shape;627;p4"/>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8" name="Google Shape;628;p4"/>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9" name="Google Shape;629;p4"/>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0" name="Google Shape;630;p4"/>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1" name="Google Shape;631;p4"/>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2" name="Google Shape;632;p4"/>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3" name="Google Shape;633;p4"/>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4" name="Google Shape;634;p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5" name="Google Shape;635;p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6" name="Google Shape;636;p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7" name="Google Shape;637;p4"/>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8" name="Google Shape;638;p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9" name="Google Shape;639;p4"/>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0" name="Google Shape;640;p4"/>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1" name="Google Shape;641;p4"/>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2" name="Google Shape;642;p4"/>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3" name="Google Shape;643;p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4" name="Google Shape;644;p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5" name="Google Shape;645;p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6" name="Google Shape;646;p4"/>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7" name="Google Shape;647;p4"/>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8" name="Google Shape;648;p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9" name="Google Shape;649;p4"/>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0" name="Google Shape;650;p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1" name="Google Shape;651;p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2" name="Google Shape;652;p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3" name="Google Shape;653;p4"/>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4" name="Google Shape;654;p4"/>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5" name="Google Shape;655;p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6" name="Google Shape;656;p4"/>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7" name="Google Shape;657;p4"/>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8" name="Google Shape;658;p4"/>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9" name="Google Shape;659;p4"/>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0" name="Google Shape;660;p4"/>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1" name="Google Shape;661;p4"/>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2" name="Google Shape;662;p4"/>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3" name="Google Shape;663;p4"/>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4" name="Google Shape;664;p4"/>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5" name="Google Shape;665;p4"/>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6" name="Google Shape;666;p4"/>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7" name="Google Shape;667;p4"/>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 name="Google Shape;668;p4"/>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 name="Google Shape;669;p4"/>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 name="Google Shape;670;p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 name="Google Shape;671;p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 name="Google Shape;672;p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 name="Google Shape;673;p4"/>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 name="Google Shape;674;p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 name="Google Shape;675;p4"/>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 name="Google Shape;676;p4"/>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 name="Google Shape;677;p4"/>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 name="Google Shape;678;p4"/>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 name="Google Shape;679;p4"/>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 name="Google Shape;680;p4"/>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 name="Google Shape;681;p4"/>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 name="Google Shape;682;p4"/>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 name="Google Shape;683;p4"/>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 name="Google Shape;684;p4"/>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 name="Google Shape;685;p4"/>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 name="Google Shape;686;p4"/>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 name="Google Shape;687;p4"/>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 name="Google Shape;688;p4"/>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4"/>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4"/>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4"/>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4"/>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4"/>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8" name="Google Shape;698;p4"/>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9" name="Google Shape;699;p4"/>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4"/>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4"/>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4"/>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4"/>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4"/>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4"/>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4"/>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4"/>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6" name="Google Shape;716;p4"/>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7" name="Google Shape;717;p4"/>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8" name="Google Shape;718;p4"/>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9" name="Google Shape;719;p4"/>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 name="Google Shape;720;p4"/>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4"/>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4"/>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4"/>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4"/>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4"/>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4"/>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 name="Google Shape;729;p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 name="Google Shape;730;p4"/>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4"/>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4"/>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4"/>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4"/>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4"/>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4"/>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4"/>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 name="Google Shape;739;p4"/>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 name="Google Shape;740;p4"/>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 name="Google Shape;741;p4"/>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 name="Google Shape;742;p4"/>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4"/>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 name="Google Shape;744;p4"/>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 name="Google Shape;745;p4"/>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4"/>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7" name="Google Shape;747;p4"/>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8" name="Google Shape;748;p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0" name="Google Shape;750;p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4"/>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4"/>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4"/>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5" name="Google Shape;755;p4"/>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6" name="Google Shape;756;p4"/>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7" name="Google Shape;757;p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8" name="Google Shape;758;p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9" name="Google Shape;759;p4"/>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0" name="Google Shape;760;p4"/>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1" name="Google Shape;761;p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2" name="Google Shape;762;p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3" name="Google Shape;763;p4"/>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4" name="Google Shape;764;p4"/>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5" name="Google Shape;765;p4"/>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6" name="Google Shape;766;p4"/>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7" name="Google Shape;767;p4"/>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8" name="Google Shape;768;p4"/>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9" name="Google Shape;769;p4"/>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0" name="Google Shape;770;p4"/>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1" name="Google Shape;771;p4"/>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2" name="Google Shape;772;p4"/>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3" name="Google Shape;773;p4"/>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4" name="Google Shape;774;p4"/>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5" name="Google Shape;775;p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6" name="Google Shape;776;p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7" name="Google Shape;777;p4"/>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8" name="Google Shape;778;p4"/>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9" name="Google Shape;779;p4"/>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0" name="Google Shape;780;p4"/>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1" name="Google Shape;781;p4"/>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2" name="Google Shape;782;p4"/>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3" name="Google Shape;783;p4"/>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4" name="Google Shape;784;p4"/>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5" name="Google Shape;785;p4"/>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6" name="Google Shape;786;p4"/>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7" name="Google Shape;787;p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8" name="Google Shape;788;p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89" name="Google Shape;789;p4"/>
          <p:cNvSpPr/>
          <p:nvPr/>
        </p:nvSpPr>
        <p:spPr>
          <a:xfrm>
            <a:off x="595200" y="372300"/>
            <a:ext cx="11001600" cy="61220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0" name="Google Shape;790;p4"/>
          <p:cNvSpPr txBox="1">
            <a:spLocks noGrp="1"/>
          </p:cNvSpPr>
          <p:nvPr>
            <p:ph type="title"/>
          </p:nvPr>
        </p:nvSpPr>
        <p:spPr>
          <a:xfrm>
            <a:off x="960000" y="720000"/>
            <a:ext cx="10272000" cy="715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1" name="Google Shape;791;p4"/>
          <p:cNvSpPr txBox="1">
            <a:spLocks noGrp="1"/>
          </p:cNvSpPr>
          <p:nvPr>
            <p:ph type="subTitle" idx="1"/>
          </p:nvPr>
        </p:nvSpPr>
        <p:spPr>
          <a:xfrm>
            <a:off x="968900" y="1607033"/>
            <a:ext cx="10272000" cy="4688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Char char="●"/>
              <a:defRPr sz="1600"/>
            </a:lvl1pPr>
            <a:lvl2pPr lvl="1" rtl="0">
              <a:lnSpc>
                <a:spcPct val="100000"/>
              </a:lnSpc>
              <a:spcBef>
                <a:spcPts val="0"/>
              </a:spcBef>
              <a:spcAft>
                <a:spcPts val="0"/>
              </a:spcAft>
              <a:buSzPts val="1200"/>
              <a:buChar char="○"/>
              <a:defRPr sz="1600"/>
            </a:lvl2pPr>
            <a:lvl3pPr lvl="2" rtl="0">
              <a:lnSpc>
                <a:spcPct val="100000"/>
              </a:lnSpc>
              <a:spcBef>
                <a:spcPts val="0"/>
              </a:spcBef>
              <a:spcAft>
                <a:spcPts val="0"/>
              </a:spcAft>
              <a:buSzPts val="1200"/>
              <a:buChar char="■"/>
              <a:defRPr sz="1600"/>
            </a:lvl3pPr>
            <a:lvl4pPr lvl="3" rtl="0">
              <a:lnSpc>
                <a:spcPct val="100000"/>
              </a:lnSpc>
              <a:spcBef>
                <a:spcPts val="0"/>
              </a:spcBef>
              <a:spcAft>
                <a:spcPts val="0"/>
              </a:spcAft>
              <a:buSzPts val="1200"/>
              <a:buChar char="●"/>
              <a:defRPr sz="1600"/>
            </a:lvl4pPr>
            <a:lvl5pPr lvl="4" rtl="0">
              <a:lnSpc>
                <a:spcPct val="100000"/>
              </a:lnSpc>
              <a:spcBef>
                <a:spcPts val="0"/>
              </a:spcBef>
              <a:spcAft>
                <a:spcPts val="0"/>
              </a:spcAft>
              <a:buSzPts val="1200"/>
              <a:buChar char="○"/>
              <a:defRPr sz="1600"/>
            </a:lvl5pPr>
            <a:lvl6pPr lvl="5" rtl="0">
              <a:lnSpc>
                <a:spcPct val="100000"/>
              </a:lnSpc>
              <a:spcBef>
                <a:spcPts val="0"/>
              </a:spcBef>
              <a:spcAft>
                <a:spcPts val="0"/>
              </a:spcAft>
              <a:buSzPts val="1200"/>
              <a:buChar char="■"/>
              <a:defRPr sz="1600"/>
            </a:lvl6pPr>
            <a:lvl7pPr lvl="6" rtl="0">
              <a:lnSpc>
                <a:spcPct val="100000"/>
              </a:lnSpc>
              <a:spcBef>
                <a:spcPts val="0"/>
              </a:spcBef>
              <a:spcAft>
                <a:spcPts val="0"/>
              </a:spcAft>
              <a:buSzPts val="1200"/>
              <a:buChar char="●"/>
              <a:defRPr sz="1600"/>
            </a:lvl7pPr>
            <a:lvl8pPr lvl="7" rtl="0">
              <a:lnSpc>
                <a:spcPct val="100000"/>
              </a:lnSpc>
              <a:spcBef>
                <a:spcPts val="0"/>
              </a:spcBef>
              <a:spcAft>
                <a:spcPts val="0"/>
              </a:spcAft>
              <a:buSzPts val="1200"/>
              <a:buChar char="○"/>
              <a:defRPr sz="1600"/>
            </a:lvl8pPr>
            <a:lvl9pPr lvl="8" rtl="0">
              <a:lnSpc>
                <a:spcPct val="100000"/>
              </a:lnSpc>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1313136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98"/>
        <p:cNvGrpSpPr/>
        <p:nvPr/>
      </p:nvGrpSpPr>
      <p:grpSpPr>
        <a:xfrm>
          <a:off x="0" y="0"/>
          <a:ext cx="0" cy="0"/>
          <a:chOff x="0" y="0"/>
          <a:chExt cx="0" cy="0"/>
        </a:xfrm>
      </p:grpSpPr>
      <p:sp>
        <p:nvSpPr>
          <p:cNvPr id="799" name="Google Shape;799;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867" kern="0" smtClean="0">
                <a:solidFill>
                  <a:srgbClr val="000000"/>
                </a:solidFill>
                <a:cs typeface="Arial"/>
                <a:sym typeface="Arial"/>
              </a:rPr>
              <a:pPr>
                <a:buClr>
                  <a:srgbClr val="000000"/>
                </a:buClr>
                <a:buFont typeface="Arial"/>
                <a:buNone/>
              </a:pPr>
              <a:t>‹#›</a:t>
            </a:fld>
            <a:endParaRPr lang="en" sz="1867" kern="0">
              <a:solidFill>
                <a:srgbClr val="000000"/>
              </a:solidFill>
              <a:cs typeface="Arial"/>
              <a:sym typeface="Arial"/>
            </a:endParaRPr>
          </a:p>
        </p:txBody>
      </p:sp>
      <p:sp>
        <p:nvSpPr>
          <p:cNvPr id="800" name="Google Shape;800;p6"/>
          <p:cNvSpPr txBox="1">
            <a:spLocks noGrp="1"/>
          </p:cNvSpPr>
          <p:nvPr>
            <p:ph type="title"/>
          </p:nvPr>
        </p:nvSpPr>
        <p:spPr>
          <a:xfrm>
            <a:off x="801000" y="720000"/>
            <a:ext cx="10590000" cy="659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401501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22"/>
        <p:cNvGrpSpPr/>
        <p:nvPr/>
      </p:nvGrpSpPr>
      <p:grpSpPr>
        <a:xfrm>
          <a:off x="0" y="0"/>
          <a:ext cx="0" cy="0"/>
          <a:chOff x="0" y="0"/>
          <a:chExt cx="0" cy="0"/>
        </a:xfrm>
      </p:grpSpPr>
      <p:sp>
        <p:nvSpPr>
          <p:cNvPr id="1323" name="Google Shape;1323;p9"/>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4" name="Google Shape;1324;p9"/>
          <p:cNvSpPr txBox="1">
            <a:spLocks noGrp="1"/>
          </p:cNvSpPr>
          <p:nvPr>
            <p:ph type="subTitle" idx="1"/>
          </p:nvPr>
        </p:nvSpPr>
        <p:spPr>
          <a:xfrm>
            <a:off x="1111745" y="5206915"/>
            <a:ext cx="3156000" cy="88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325" name="Google Shape;1325;p9"/>
          <p:cNvSpPr txBox="1">
            <a:spLocks noGrp="1"/>
          </p:cNvSpPr>
          <p:nvPr>
            <p:ph type="subTitle" idx="2"/>
          </p:nvPr>
        </p:nvSpPr>
        <p:spPr>
          <a:xfrm>
            <a:off x="4523912" y="5206915"/>
            <a:ext cx="3156000" cy="88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326" name="Google Shape;1326;p9"/>
          <p:cNvSpPr txBox="1">
            <a:spLocks noGrp="1"/>
          </p:cNvSpPr>
          <p:nvPr>
            <p:ph type="subTitle" idx="3"/>
          </p:nvPr>
        </p:nvSpPr>
        <p:spPr>
          <a:xfrm>
            <a:off x="7924255" y="5206915"/>
            <a:ext cx="3156000" cy="88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327" name="Google Shape;1327;p9"/>
          <p:cNvSpPr txBox="1">
            <a:spLocks noGrp="1"/>
          </p:cNvSpPr>
          <p:nvPr>
            <p:ph type="title" idx="4"/>
          </p:nvPr>
        </p:nvSpPr>
        <p:spPr>
          <a:xfrm>
            <a:off x="1481945" y="4665032"/>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328" name="Google Shape;1328;p9"/>
          <p:cNvSpPr txBox="1">
            <a:spLocks noGrp="1"/>
          </p:cNvSpPr>
          <p:nvPr>
            <p:ph type="title" idx="5"/>
          </p:nvPr>
        </p:nvSpPr>
        <p:spPr>
          <a:xfrm>
            <a:off x="4894112" y="4665032"/>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329" name="Google Shape;1329;p9"/>
          <p:cNvSpPr txBox="1">
            <a:spLocks noGrp="1"/>
          </p:cNvSpPr>
          <p:nvPr>
            <p:ph type="title" idx="6"/>
          </p:nvPr>
        </p:nvSpPr>
        <p:spPr>
          <a:xfrm>
            <a:off x="8294455" y="4665032"/>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455815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1595"/>
        <p:cNvGrpSpPr/>
        <p:nvPr/>
      </p:nvGrpSpPr>
      <p:grpSpPr>
        <a:xfrm>
          <a:off x="0" y="0"/>
          <a:ext cx="0" cy="0"/>
          <a:chOff x="0" y="0"/>
          <a:chExt cx="0" cy="0"/>
        </a:xfrm>
      </p:grpSpPr>
      <p:sp>
        <p:nvSpPr>
          <p:cNvPr id="1596" name="Google Shape;159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867" kern="0" smtClean="0">
                <a:solidFill>
                  <a:srgbClr val="000000"/>
                </a:solidFill>
                <a:cs typeface="Arial"/>
                <a:sym typeface="Arial"/>
              </a:rPr>
              <a:pPr>
                <a:buClr>
                  <a:srgbClr val="000000"/>
                </a:buClr>
                <a:buFont typeface="Arial"/>
                <a:buNone/>
              </a:pPr>
              <a:t>‹#›</a:t>
            </a:fld>
            <a:endParaRPr lang="en" sz="1867" kern="0">
              <a:solidFill>
                <a:srgbClr val="000000"/>
              </a:solidFill>
              <a:cs typeface="Arial"/>
              <a:sym typeface="Arial"/>
            </a:endParaRPr>
          </a:p>
        </p:txBody>
      </p:sp>
    </p:spTree>
    <p:extLst>
      <p:ext uri="{BB962C8B-B14F-4D97-AF65-F5344CB8AC3E}">
        <p14:creationId xmlns:p14="http://schemas.microsoft.com/office/powerpoint/2010/main" val="3800711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597"/>
        <p:cNvGrpSpPr/>
        <p:nvPr/>
      </p:nvGrpSpPr>
      <p:grpSpPr>
        <a:xfrm>
          <a:off x="0" y="0"/>
          <a:ext cx="0" cy="0"/>
          <a:chOff x="0" y="0"/>
          <a:chExt cx="0" cy="0"/>
        </a:xfrm>
      </p:grpSpPr>
      <p:grpSp>
        <p:nvGrpSpPr>
          <p:cNvPr id="1598" name="Google Shape;1598;p13"/>
          <p:cNvGrpSpPr/>
          <p:nvPr/>
        </p:nvGrpSpPr>
        <p:grpSpPr>
          <a:xfrm>
            <a:off x="-180608" y="-649"/>
            <a:ext cx="12716167" cy="6858237"/>
            <a:chOff x="-135450" y="773125"/>
            <a:chExt cx="7704900" cy="4155500"/>
          </a:xfrm>
        </p:grpSpPr>
        <p:sp>
          <p:nvSpPr>
            <p:cNvPr id="1599" name="Google Shape;1599;p1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0" name="Google Shape;1600;p1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1" name="Google Shape;1601;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2" name="Google Shape;1602;p1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3" name="Google Shape;1603;p1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4" name="Google Shape;1604;p1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5" name="Google Shape;1605;p1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6" name="Google Shape;1606;p1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7" name="Google Shape;1607;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8" name="Google Shape;1608;p1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9" name="Google Shape;1609;p1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0" name="Google Shape;1610;p1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1" name="Google Shape;1611;p1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2" name="Google Shape;1612;p1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3" name="Google Shape;1613;p1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4" name="Google Shape;1614;p1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5" name="Google Shape;1615;p1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6" name="Google Shape;1616;p1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7" name="Google Shape;1617;p1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8" name="Google Shape;1618;p1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9" name="Google Shape;1619;p1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0" name="Google Shape;1620;p1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1" name="Google Shape;1621;p1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2" name="Google Shape;1622;p1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3" name="Google Shape;1623;p1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4" name="Google Shape;1624;p1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5" name="Google Shape;1625;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6" name="Google Shape;1626;p1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7" name="Google Shape;1627;p1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8" name="Google Shape;1628;p1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9" name="Google Shape;1629;p1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0" name="Google Shape;1630;p1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1" name="Google Shape;1631;p1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2" name="Google Shape;1632;p1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3" name="Google Shape;1633;p1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4" name="Google Shape;1634;p1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5" name="Google Shape;1635;p1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6" name="Google Shape;1636;p1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7" name="Google Shape;1637;p1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8" name="Google Shape;1638;p1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9" name="Google Shape;1639;p1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0" name="Google Shape;1640;p1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1" name="Google Shape;1641;p1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2" name="Google Shape;1642;p1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3" name="Google Shape;1643;p1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4" name="Google Shape;1644;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5" name="Google Shape;1645;p1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6" name="Google Shape;1646;p1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7" name="Google Shape;1647;p1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8" name="Google Shape;1648;p1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9" name="Google Shape;1649;p1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0" name="Google Shape;1650;p1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1" name="Google Shape;1651;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2" name="Google Shape;1652;p1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3" name="Google Shape;1653;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4" name="Google Shape;1654;p1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5" name="Google Shape;1655;p1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6" name="Google Shape;1656;p1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7" name="Google Shape;1657;p1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8" name="Google Shape;1658;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9" name="Google Shape;1659;p1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0" name="Google Shape;1660;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1" name="Google Shape;1661;p1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2" name="Google Shape;1662;p1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3" name="Google Shape;1663;p1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4" name="Google Shape;1664;p1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5" name="Google Shape;1665;p1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6" name="Google Shape;1666;p1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7" name="Google Shape;1667;p1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8" name="Google Shape;1668;p1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9" name="Google Shape;1669;p1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0" name="Google Shape;1670;p1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1" name="Google Shape;1671;p1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2" name="Google Shape;1672;p1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3" name="Google Shape;1673;p1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4" name="Google Shape;1674;p1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5" name="Google Shape;1675;p1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6" name="Google Shape;1676;p1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7" name="Google Shape;1677;p1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8" name="Google Shape;1678;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9" name="Google Shape;1679;p1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0" name="Google Shape;1680;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1" name="Google Shape;1681;p1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2" name="Google Shape;1682;p1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3" name="Google Shape;1683;p1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4" name="Google Shape;1684;p1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5" name="Google Shape;1685;p1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6" name="Google Shape;1686;p1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7" name="Google Shape;1687;p1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8" name="Google Shape;1688;p1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9" name="Google Shape;1689;p1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0" name="Google Shape;1690;p1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1" name="Google Shape;1691;p1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2" name="Google Shape;1692;p1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3" name="Google Shape;1693;p1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4" name="Google Shape;1694;p1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5" name="Google Shape;1695;p1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6" name="Google Shape;1696;p1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7" name="Google Shape;1697;p1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8" name="Google Shape;1698;p1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9" name="Google Shape;1699;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0" name="Google Shape;1700;p1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1" name="Google Shape;1701;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2" name="Google Shape;1702;p1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3" name="Google Shape;1703;p1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4" name="Google Shape;1704;p1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5" name="Google Shape;1705;p1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6" name="Google Shape;1706;p1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7" name="Google Shape;1707;p1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8" name="Google Shape;1708;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9" name="Google Shape;1709;p1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0" name="Google Shape;1710;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1" name="Google Shape;1711;p1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2" name="Google Shape;1712;p1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3" name="Google Shape;1713;p1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4" name="Google Shape;1714;p1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5" name="Google Shape;1715;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6" name="Google Shape;1716;p1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7" name="Google Shape;1717;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8" name="Google Shape;1718;p1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9" name="Google Shape;1719;p1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0" name="Google Shape;1720;p1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1" name="Google Shape;1721;p1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2" name="Google Shape;1722;p1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3" name="Google Shape;1723;p1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4" name="Google Shape;1724;p1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5" name="Google Shape;1725;p1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6" name="Google Shape;1726;p1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7" name="Google Shape;1727;p1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8" name="Google Shape;1728;p1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9" name="Google Shape;1729;p1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0" name="Google Shape;1730;p1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1" name="Google Shape;1731;p1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2" name="Google Shape;1732;p1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3" name="Google Shape;1733;p1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4" name="Google Shape;1734;p1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5" name="Google Shape;1735;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6" name="Google Shape;1736;p1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7" name="Google Shape;1737;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8" name="Google Shape;1738;p1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9" name="Google Shape;1739;p1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0" name="Google Shape;1740;p1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1" name="Google Shape;1741;p1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2" name="Google Shape;1742;p1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3" name="Google Shape;1743;p1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4" name="Google Shape;1744;p1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5" name="Google Shape;1745;p1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6" name="Google Shape;1746;p1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7" name="Google Shape;1747;p1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8" name="Google Shape;1748;p1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9" name="Google Shape;1749;p1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0" name="Google Shape;1750;p1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1" name="Google Shape;1751;p1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2" name="Google Shape;1752;p1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3" name="Google Shape;1753;p1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4" name="Google Shape;1754;p1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5" name="Google Shape;1755;p1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6" name="Google Shape;1756;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7" name="Google Shape;1757;p1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8" name="Google Shape;1758;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9" name="Google Shape;1759;p1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0" name="Google Shape;1760;p1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1" name="Google Shape;1761;p1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2" name="Google Shape;1762;p1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3" name="Google Shape;1763;p1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4" name="Google Shape;1764;p1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5" name="Google Shape;1765;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6" name="Google Shape;1766;p1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7" name="Google Shape;1767;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8" name="Google Shape;1768;p1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9" name="Google Shape;1769;p1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0" name="Google Shape;1770;p1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1" name="Google Shape;1771;p1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2" name="Google Shape;1772;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3" name="Google Shape;1773;p1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4" name="Google Shape;1774;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5" name="Google Shape;1775;p1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6" name="Google Shape;1776;p1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7" name="Google Shape;1777;p1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8" name="Google Shape;1778;p1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9" name="Google Shape;1779;p1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0" name="Google Shape;1780;p1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1" name="Google Shape;1781;p1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2" name="Google Shape;1782;p1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3" name="Google Shape;1783;p1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4" name="Google Shape;1784;p1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5" name="Google Shape;1785;p1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6" name="Google Shape;1786;p1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7" name="Google Shape;1787;p1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8" name="Google Shape;1788;p1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9" name="Google Shape;1789;p1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0" name="Google Shape;1790;p1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1" name="Google Shape;1791;p1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2" name="Google Shape;1792;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3" name="Google Shape;1793;p1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4" name="Google Shape;1794;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5" name="Google Shape;1795;p1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6" name="Google Shape;1796;p1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7" name="Google Shape;1797;p1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8" name="Google Shape;1798;p1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9" name="Google Shape;1799;p1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0" name="Google Shape;1800;p1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1" name="Google Shape;1801;p1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2" name="Google Shape;1802;p1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3" name="Google Shape;1803;p1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4" name="Google Shape;1804;p1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5" name="Google Shape;1805;p1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6" name="Google Shape;1806;p1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7" name="Google Shape;1807;p1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8" name="Google Shape;1808;p1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9" name="Google Shape;1809;p1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0" name="Google Shape;1810;p1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1" name="Google Shape;1811;p1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2" name="Google Shape;1812;p1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3" name="Google Shape;1813;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4" name="Google Shape;1814;p1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5" name="Google Shape;1815;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6" name="Google Shape;1816;p1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7" name="Google Shape;1817;p1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8" name="Google Shape;1818;p1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9" name="Google Shape;1819;p1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0" name="Google Shape;1820;p1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1" name="Google Shape;1821;p1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2" name="Google Shape;1822;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3" name="Google Shape;1823;p1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4" name="Google Shape;1824;p1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5" name="Google Shape;1825;p1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6" name="Google Shape;1826;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7" name="Google Shape;1827;p1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8" name="Google Shape;1828;p1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9" name="Google Shape;1829;p1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0" name="Google Shape;1830;p1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1" name="Google Shape;1831;p1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2" name="Google Shape;1832;p1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3" name="Google Shape;1833;p1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4" name="Google Shape;1834;p1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5" name="Google Shape;1835;p1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6" name="Google Shape;1836;p1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7" name="Google Shape;1837;p1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8" name="Google Shape;1838;p1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9" name="Google Shape;1839;p1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0" name="Google Shape;1840;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1" name="Google Shape;1841;p1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2" name="Google Shape;1842;p1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3" name="Google Shape;1843;p1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4" name="Google Shape;1844;p1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5" name="Google Shape;1845;p1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6" name="Google Shape;1846;p1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7" name="Google Shape;1847;p1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8" name="Google Shape;1848;p1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9" name="Google Shape;1849;p1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0" name="Google Shape;1850;p1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1" name="Google Shape;1851;p1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2" name="Google Shape;1852;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3" name="Google Shape;1853;p1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854" name="Google Shape;1854;p13"/>
          <p:cNvSpPr/>
          <p:nvPr/>
        </p:nvSpPr>
        <p:spPr>
          <a:xfrm>
            <a:off x="595200" y="372300"/>
            <a:ext cx="11001600" cy="61220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5" name="Google Shape;1855;p13"/>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56" name="Google Shape;1856;p13"/>
          <p:cNvSpPr txBox="1">
            <a:spLocks noGrp="1"/>
          </p:cNvSpPr>
          <p:nvPr>
            <p:ph type="subTitle" idx="1"/>
          </p:nvPr>
        </p:nvSpPr>
        <p:spPr>
          <a:xfrm>
            <a:off x="1057300" y="4146051"/>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57" name="Google Shape;1857;p13"/>
          <p:cNvSpPr txBox="1">
            <a:spLocks noGrp="1"/>
          </p:cNvSpPr>
          <p:nvPr>
            <p:ph type="subTitle" idx="2"/>
          </p:nvPr>
        </p:nvSpPr>
        <p:spPr>
          <a:xfrm>
            <a:off x="4550000" y="4137833"/>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58" name="Google Shape;1858;p13"/>
          <p:cNvSpPr txBox="1">
            <a:spLocks noGrp="1"/>
          </p:cNvSpPr>
          <p:nvPr>
            <p:ph type="subTitle" idx="3"/>
          </p:nvPr>
        </p:nvSpPr>
        <p:spPr>
          <a:xfrm>
            <a:off x="8042700" y="4146051"/>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59" name="Google Shape;1859;p13"/>
          <p:cNvSpPr txBox="1">
            <a:spLocks noGrp="1"/>
          </p:cNvSpPr>
          <p:nvPr>
            <p:ph type="title" idx="4"/>
          </p:nvPr>
        </p:nvSpPr>
        <p:spPr>
          <a:xfrm>
            <a:off x="1057300" y="3592952"/>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860" name="Google Shape;1860;p13"/>
          <p:cNvSpPr txBox="1">
            <a:spLocks noGrp="1"/>
          </p:cNvSpPr>
          <p:nvPr>
            <p:ph type="title" idx="5"/>
          </p:nvPr>
        </p:nvSpPr>
        <p:spPr>
          <a:xfrm>
            <a:off x="4550000" y="3595951"/>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861" name="Google Shape;1861;p13"/>
          <p:cNvSpPr txBox="1">
            <a:spLocks noGrp="1"/>
          </p:cNvSpPr>
          <p:nvPr>
            <p:ph type="title" idx="6"/>
          </p:nvPr>
        </p:nvSpPr>
        <p:spPr>
          <a:xfrm>
            <a:off x="8042700" y="3592952"/>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862" name="Google Shape;1862;p13"/>
          <p:cNvSpPr txBox="1">
            <a:spLocks noGrp="1"/>
          </p:cNvSpPr>
          <p:nvPr>
            <p:ph type="title" idx="7" hasCustomPrompt="1"/>
          </p:nvPr>
        </p:nvSpPr>
        <p:spPr>
          <a:xfrm>
            <a:off x="1057300" y="2112233"/>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863" name="Google Shape;1863;p13"/>
          <p:cNvSpPr txBox="1">
            <a:spLocks noGrp="1"/>
          </p:cNvSpPr>
          <p:nvPr>
            <p:ph type="title" idx="8" hasCustomPrompt="1"/>
          </p:nvPr>
        </p:nvSpPr>
        <p:spPr>
          <a:xfrm>
            <a:off x="4550000" y="2092800"/>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864" name="Google Shape;1864;p13"/>
          <p:cNvSpPr txBox="1">
            <a:spLocks noGrp="1"/>
          </p:cNvSpPr>
          <p:nvPr>
            <p:ph type="title" idx="9" hasCustomPrompt="1"/>
          </p:nvPr>
        </p:nvSpPr>
        <p:spPr>
          <a:xfrm>
            <a:off x="8042700" y="2112233"/>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238797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865"/>
        <p:cNvGrpSpPr/>
        <p:nvPr/>
      </p:nvGrpSpPr>
      <p:grpSpPr>
        <a:xfrm>
          <a:off x="0" y="0"/>
          <a:ext cx="0" cy="0"/>
          <a:chOff x="0" y="0"/>
          <a:chExt cx="0" cy="0"/>
        </a:xfrm>
      </p:grpSpPr>
      <p:grpSp>
        <p:nvGrpSpPr>
          <p:cNvPr id="1866" name="Google Shape;1866;p14"/>
          <p:cNvGrpSpPr/>
          <p:nvPr/>
        </p:nvGrpSpPr>
        <p:grpSpPr>
          <a:xfrm>
            <a:off x="-180608" y="-649"/>
            <a:ext cx="12716167" cy="6858237"/>
            <a:chOff x="-135450" y="773125"/>
            <a:chExt cx="7704900" cy="4155500"/>
          </a:xfrm>
        </p:grpSpPr>
        <p:sp>
          <p:nvSpPr>
            <p:cNvPr id="1867" name="Google Shape;1867;p14"/>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8" name="Google Shape;1868;p14"/>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9" name="Google Shape;1869;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0" name="Google Shape;1870;p14"/>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1" name="Google Shape;1871;p14"/>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2" name="Google Shape;1872;p1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3" name="Google Shape;1873;p14"/>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4" name="Google Shape;1874;p14"/>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5" name="Google Shape;1875;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6" name="Google Shape;1876;p14"/>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7" name="Google Shape;1877;p14"/>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8" name="Google Shape;1878;p1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9" name="Google Shape;1879;p14"/>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0" name="Google Shape;1880;p14"/>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1" name="Google Shape;1881;p14"/>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2" name="Google Shape;1882;p14"/>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3" name="Google Shape;1883;p14"/>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4" name="Google Shape;1884;p14"/>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5" name="Google Shape;1885;p14"/>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6" name="Google Shape;1886;p14"/>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7" name="Google Shape;1887;p14"/>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8" name="Google Shape;1888;p14"/>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9" name="Google Shape;1889;p14"/>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0" name="Google Shape;1890;p14"/>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1" name="Google Shape;1891;p14"/>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2" name="Google Shape;1892;p14"/>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3" name="Google Shape;1893;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4" name="Google Shape;1894;p14"/>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5" name="Google Shape;1895;p1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6" name="Google Shape;1896;p14"/>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7" name="Google Shape;1897;p14"/>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8" name="Google Shape;1898;p14"/>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9" name="Google Shape;1899;p14"/>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0" name="Google Shape;1900;p14"/>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1" name="Google Shape;1901;p14"/>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2" name="Google Shape;1902;p14"/>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3" name="Google Shape;1903;p14"/>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4" name="Google Shape;1904;p14"/>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5" name="Google Shape;1905;p14"/>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6" name="Google Shape;1906;p14"/>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7" name="Google Shape;1907;p14"/>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8" name="Google Shape;1908;p14"/>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9" name="Google Shape;1909;p14"/>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0" name="Google Shape;1910;p14"/>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1" name="Google Shape;1911;p14"/>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2" name="Google Shape;1912;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3" name="Google Shape;1913;p14"/>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4" name="Google Shape;1914;p1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5" name="Google Shape;1915;p14"/>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6" name="Google Shape;1916;p14"/>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7" name="Google Shape;1917;p14"/>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8" name="Google Shape;1918;p14"/>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9" name="Google Shape;1919;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0" name="Google Shape;1920;p1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1" name="Google Shape;1921;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2" name="Google Shape;1922;p14"/>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3" name="Google Shape;1923;p14"/>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4" name="Google Shape;1924;p1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5" name="Google Shape;1925;p14"/>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6" name="Google Shape;1926;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7" name="Google Shape;1927;p1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8" name="Google Shape;1928;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9" name="Google Shape;1929;p14"/>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0" name="Google Shape;1930;p14"/>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1" name="Google Shape;1931;p1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2" name="Google Shape;1932;p14"/>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3" name="Google Shape;1933;p14"/>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4" name="Google Shape;1934;p14"/>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5" name="Google Shape;1935;p14"/>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6" name="Google Shape;1936;p14"/>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7" name="Google Shape;1937;p14"/>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8" name="Google Shape;1938;p14"/>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9" name="Google Shape;1939;p14"/>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0" name="Google Shape;1940;p14"/>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1" name="Google Shape;1941;p14"/>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2" name="Google Shape;1942;p14"/>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3" name="Google Shape;1943;p14"/>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4" name="Google Shape;1944;p14"/>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5" name="Google Shape;1945;p14"/>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6" name="Google Shape;1946;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7" name="Google Shape;1947;p1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8" name="Google Shape;1948;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9" name="Google Shape;1949;p14"/>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0" name="Google Shape;1950;p1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1" name="Google Shape;1951;p14"/>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2" name="Google Shape;1952;p14"/>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3" name="Google Shape;1953;p14"/>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4" name="Google Shape;1954;p14"/>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5" name="Google Shape;1955;p14"/>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6" name="Google Shape;1956;p14"/>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7" name="Google Shape;1957;p14"/>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8" name="Google Shape;1958;p14"/>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9" name="Google Shape;1959;p14"/>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0" name="Google Shape;1960;p14"/>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1" name="Google Shape;1961;p14"/>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2" name="Google Shape;1962;p14"/>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3" name="Google Shape;1963;p14"/>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4" name="Google Shape;1964;p14"/>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5" name="Google Shape;1965;p14"/>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6" name="Google Shape;1966;p14"/>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7" name="Google Shape;1967;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8" name="Google Shape;1968;p1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9" name="Google Shape;1969;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0" name="Google Shape;1970;p14"/>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1" name="Google Shape;1971;p1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2" name="Google Shape;1972;p14"/>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3" name="Google Shape;1973;p14"/>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4" name="Google Shape;1974;p14"/>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5" name="Google Shape;1975;p14"/>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6" name="Google Shape;1976;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7" name="Google Shape;1977;p1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8" name="Google Shape;1978;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9" name="Google Shape;1979;p14"/>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0" name="Google Shape;1980;p14"/>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1" name="Google Shape;1981;p1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2" name="Google Shape;1982;p14"/>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3" name="Google Shape;1983;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4" name="Google Shape;1984;p1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5" name="Google Shape;1985;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6" name="Google Shape;1986;p14"/>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7" name="Google Shape;1987;p14"/>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8" name="Google Shape;1988;p1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9" name="Google Shape;1989;p14"/>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0" name="Google Shape;1990;p14"/>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1" name="Google Shape;1991;p14"/>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2" name="Google Shape;1992;p14"/>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3" name="Google Shape;1993;p14"/>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4" name="Google Shape;1994;p14"/>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5" name="Google Shape;1995;p14"/>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6" name="Google Shape;1996;p14"/>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7" name="Google Shape;1997;p14"/>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8" name="Google Shape;1998;p14"/>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9" name="Google Shape;1999;p14"/>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0" name="Google Shape;2000;p14"/>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1" name="Google Shape;2001;p14"/>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2" name="Google Shape;2002;p14"/>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3" name="Google Shape;2003;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4" name="Google Shape;2004;p1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5" name="Google Shape;2005;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6" name="Google Shape;2006;p14"/>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7" name="Google Shape;2007;p1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8" name="Google Shape;2008;p14"/>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9" name="Google Shape;2009;p14"/>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0" name="Google Shape;2010;p14"/>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1" name="Google Shape;2011;p14"/>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2" name="Google Shape;2012;p14"/>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3" name="Google Shape;2013;p14"/>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4" name="Google Shape;2014;p14"/>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5" name="Google Shape;2015;p14"/>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6" name="Google Shape;2016;p14"/>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7" name="Google Shape;2017;p14"/>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8" name="Google Shape;2018;p14"/>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9" name="Google Shape;2019;p14"/>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0" name="Google Shape;2020;p14"/>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1" name="Google Shape;2021;p14"/>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2" name="Google Shape;2022;p14"/>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3" name="Google Shape;2023;p14"/>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4" name="Google Shape;2024;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5" name="Google Shape;2025;p1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6" name="Google Shape;2026;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7" name="Google Shape;2027;p14"/>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8" name="Google Shape;2028;p1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9" name="Google Shape;2029;p14"/>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0" name="Google Shape;2030;p14"/>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1" name="Google Shape;2031;p14"/>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2" name="Google Shape;2032;p14"/>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3" name="Google Shape;2033;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4" name="Google Shape;2034;p1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5" name="Google Shape;2035;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6" name="Google Shape;2036;p14"/>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7" name="Google Shape;2037;p14"/>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8" name="Google Shape;2038;p1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9" name="Google Shape;2039;p14"/>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0" name="Google Shape;2040;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1" name="Google Shape;2041;p1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2" name="Google Shape;2042;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3" name="Google Shape;2043;p14"/>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4" name="Google Shape;2044;p14"/>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5" name="Google Shape;2045;p1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6" name="Google Shape;2046;p14"/>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7" name="Google Shape;2047;p14"/>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8" name="Google Shape;2048;p14"/>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9" name="Google Shape;2049;p14"/>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0" name="Google Shape;2050;p14"/>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1" name="Google Shape;2051;p14"/>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2" name="Google Shape;2052;p14"/>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3" name="Google Shape;2053;p14"/>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4" name="Google Shape;2054;p14"/>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5" name="Google Shape;2055;p14"/>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6" name="Google Shape;2056;p14"/>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7" name="Google Shape;2057;p14"/>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8" name="Google Shape;2058;p14"/>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9" name="Google Shape;2059;p14"/>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0" name="Google Shape;2060;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1" name="Google Shape;2061;p1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2" name="Google Shape;2062;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3" name="Google Shape;2063;p14"/>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4" name="Google Shape;2064;p1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5" name="Google Shape;2065;p14"/>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6" name="Google Shape;2066;p14"/>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7" name="Google Shape;2067;p14"/>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8" name="Google Shape;2068;p14"/>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9" name="Google Shape;2069;p14"/>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0" name="Google Shape;2070;p14"/>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1" name="Google Shape;2071;p14"/>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2" name="Google Shape;2072;p14"/>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3" name="Google Shape;2073;p14"/>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4" name="Google Shape;2074;p14"/>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5" name="Google Shape;2075;p14"/>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6" name="Google Shape;2076;p14"/>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7" name="Google Shape;2077;p14"/>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8" name="Google Shape;2078;p14"/>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9" name="Google Shape;2079;p14"/>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0" name="Google Shape;2080;p14"/>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1" name="Google Shape;2081;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2" name="Google Shape;2082;p1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3" name="Google Shape;2083;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4" name="Google Shape;2084;p14"/>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5" name="Google Shape;2085;p1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6" name="Google Shape;2086;p14"/>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7" name="Google Shape;2087;p14"/>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8" name="Google Shape;2088;p14"/>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9" name="Google Shape;2089;p14"/>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0" name="Google Shape;2090;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1" name="Google Shape;2091;p1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2" name="Google Shape;2092;p14"/>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3" name="Google Shape;2093;p14"/>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4" name="Google Shape;2094;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5" name="Google Shape;2095;p1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6" name="Google Shape;2096;p14"/>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7" name="Google Shape;2097;p14"/>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8" name="Google Shape;2098;p14"/>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9" name="Google Shape;2099;p14"/>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0" name="Google Shape;2100;p14"/>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1" name="Google Shape;2101;p14"/>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2" name="Google Shape;2102;p14"/>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3" name="Google Shape;2103;p14"/>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4" name="Google Shape;2104;p14"/>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5" name="Google Shape;2105;p14"/>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6" name="Google Shape;2106;p14"/>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7" name="Google Shape;2107;p14"/>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8" name="Google Shape;2108;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9" name="Google Shape;2109;p1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0" name="Google Shape;2110;p14"/>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1" name="Google Shape;2111;p14"/>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2" name="Google Shape;2112;p14"/>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3" name="Google Shape;2113;p14"/>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4" name="Google Shape;2114;p14"/>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5" name="Google Shape;2115;p14"/>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6" name="Google Shape;2116;p14"/>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7" name="Google Shape;2117;p14"/>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8" name="Google Shape;2118;p14"/>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9" name="Google Shape;2119;p14"/>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0" name="Google Shape;2120;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1" name="Google Shape;2121;p1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22" name="Google Shape;2122;p14"/>
          <p:cNvSpPr/>
          <p:nvPr/>
        </p:nvSpPr>
        <p:spPr>
          <a:xfrm rot="-3987061">
            <a:off x="1845181" y="-5486996"/>
            <a:ext cx="9009657" cy="15589787"/>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3" name="Google Shape;2123;p14"/>
          <p:cNvSpPr txBox="1">
            <a:spLocks noGrp="1"/>
          </p:cNvSpPr>
          <p:nvPr>
            <p:ph type="title"/>
          </p:nvPr>
        </p:nvSpPr>
        <p:spPr>
          <a:xfrm>
            <a:off x="7018000" y="1931100"/>
            <a:ext cx="3744000" cy="10076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2400"/>
              <a:buNone/>
              <a:defRPr sz="7333">
                <a:latin typeface="Paytone One"/>
                <a:ea typeface="Paytone One"/>
                <a:cs typeface="Paytone One"/>
                <a:sym typeface="Paytone One"/>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124" name="Google Shape;2124;p14"/>
          <p:cNvSpPr txBox="1">
            <a:spLocks noGrp="1"/>
          </p:cNvSpPr>
          <p:nvPr>
            <p:ph type="body" idx="1"/>
          </p:nvPr>
        </p:nvSpPr>
        <p:spPr>
          <a:xfrm>
            <a:off x="7018000" y="3241700"/>
            <a:ext cx="3744000" cy="1685200"/>
          </a:xfrm>
          <a:prstGeom prst="rect">
            <a:avLst/>
          </a:prstGeom>
        </p:spPr>
        <p:txBody>
          <a:bodyPr spcFirstLastPara="1" wrap="square" lIns="91425" tIns="91425" rIns="91425" bIns="91425" anchor="t" anchorCtr="0">
            <a:normAutofit/>
          </a:bodyPr>
          <a:lstStyle>
            <a:lvl1pPr marL="609585" lvl="0" indent="-406390" algn="r" rtl="0">
              <a:lnSpc>
                <a:spcPct val="100000"/>
              </a:lnSpc>
              <a:spcBef>
                <a:spcPts val="0"/>
              </a:spcBef>
              <a:spcAft>
                <a:spcPts val="0"/>
              </a:spcAft>
              <a:buSzPts val="1200"/>
              <a:buChar char="●"/>
              <a:defRPr/>
            </a:lvl1pPr>
            <a:lvl2pPr marL="1219170" lvl="1" indent="-406390" algn="r" rtl="0">
              <a:spcBef>
                <a:spcPts val="0"/>
              </a:spcBef>
              <a:spcAft>
                <a:spcPts val="0"/>
              </a:spcAft>
              <a:buSzPts val="1200"/>
              <a:buChar char="○"/>
              <a:defRPr sz="1600"/>
            </a:lvl2pPr>
            <a:lvl3pPr marL="1828754" lvl="2" indent="-406390" algn="r" rtl="0">
              <a:spcBef>
                <a:spcPts val="0"/>
              </a:spcBef>
              <a:spcAft>
                <a:spcPts val="0"/>
              </a:spcAft>
              <a:buSzPts val="1200"/>
              <a:buChar char="■"/>
              <a:defRPr sz="1600"/>
            </a:lvl3pPr>
            <a:lvl4pPr marL="2438339" lvl="3" indent="-406390" algn="r" rtl="0">
              <a:spcBef>
                <a:spcPts val="0"/>
              </a:spcBef>
              <a:spcAft>
                <a:spcPts val="0"/>
              </a:spcAft>
              <a:buSzPts val="1200"/>
              <a:buChar char="●"/>
              <a:defRPr sz="1600"/>
            </a:lvl4pPr>
            <a:lvl5pPr marL="3047924" lvl="4" indent="-406390" algn="r" rtl="0">
              <a:spcBef>
                <a:spcPts val="0"/>
              </a:spcBef>
              <a:spcAft>
                <a:spcPts val="0"/>
              </a:spcAft>
              <a:buSzPts val="1200"/>
              <a:buChar char="○"/>
              <a:defRPr sz="1600"/>
            </a:lvl5pPr>
            <a:lvl6pPr marL="3657509" lvl="5" indent="-406390" algn="r" rtl="0">
              <a:spcBef>
                <a:spcPts val="0"/>
              </a:spcBef>
              <a:spcAft>
                <a:spcPts val="0"/>
              </a:spcAft>
              <a:buSzPts val="1200"/>
              <a:buChar char="■"/>
              <a:defRPr sz="1600"/>
            </a:lvl6pPr>
            <a:lvl7pPr marL="4267093" lvl="6" indent="-406390" algn="r" rtl="0">
              <a:spcBef>
                <a:spcPts val="0"/>
              </a:spcBef>
              <a:spcAft>
                <a:spcPts val="0"/>
              </a:spcAft>
              <a:buSzPts val="1200"/>
              <a:buChar char="●"/>
              <a:defRPr sz="1600"/>
            </a:lvl7pPr>
            <a:lvl8pPr marL="4876678" lvl="7" indent="-406390" algn="r" rtl="0">
              <a:spcBef>
                <a:spcPts val="0"/>
              </a:spcBef>
              <a:spcAft>
                <a:spcPts val="0"/>
              </a:spcAft>
              <a:buSzPts val="1200"/>
              <a:buChar char="○"/>
              <a:defRPr sz="1600"/>
            </a:lvl8pPr>
            <a:lvl9pPr marL="5486263" lvl="8" indent="-406390" algn="r" rtl="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349899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1">
  <p:cSld name="Quote 1">
    <p:bg>
      <p:bgPr>
        <a:solidFill>
          <a:schemeClr val="lt1"/>
        </a:solidFill>
        <a:effectLst/>
      </p:bgPr>
    </p:bg>
    <p:spTree>
      <p:nvGrpSpPr>
        <p:cNvPr id="1" name="Shape 2385"/>
        <p:cNvGrpSpPr/>
        <p:nvPr/>
      </p:nvGrpSpPr>
      <p:grpSpPr>
        <a:xfrm>
          <a:off x="0" y="0"/>
          <a:ext cx="0" cy="0"/>
          <a:chOff x="0" y="0"/>
          <a:chExt cx="0" cy="0"/>
        </a:xfrm>
      </p:grpSpPr>
      <p:grpSp>
        <p:nvGrpSpPr>
          <p:cNvPr id="2386" name="Google Shape;2386;p16"/>
          <p:cNvGrpSpPr/>
          <p:nvPr/>
        </p:nvGrpSpPr>
        <p:grpSpPr>
          <a:xfrm>
            <a:off x="-180608" y="-649"/>
            <a:ext cx="12716167" cy="6858237"/>
            <a:chOff x="-135450" y="773125"/>
            <a:chExt cx="7704900" cy="4155500"/>
          </a:xfrm>
        </p:grpSpPr>
        <p:sp>
          <p:nvSpPr>
            <p:cNvPr id="2387" name="Google Shape;2387;p16"/>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8" name="Google Shape;2388;p16"/>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9" name="Google Shape;2389;p1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0" name="Google Shape;2390;p16"/>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1" name="Google Shape;2391;p16"/>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2" name="Google Shape;2392;p16"/>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3" name="Google Shape;2393;p16"/>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4" name="Google Shape;2394;p16"/>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5" name="Google Shape;2395;p1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6" name="Google Shape;2396;p16"/>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7" name="Google Shape;2397;p16"/>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8" name="Google Shape;2398;p16"/>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9" name="Google Shape;2399;p16"/>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0" name="Google Shape;2400;p16"/>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1" name="Google Shape;2401;p16"/>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2" name="Google Shape;2402;p16"/>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3" name="Google Shape;2403;p16"/>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4" name="Google Shape;2404;p16"/>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5" name="Google Shape;2405;p16"/>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6" name="Google Shape;2406;p16"/>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7" name="Google Shape;2407;p16"/>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8" name="Google Shape;2408;p16"/>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9" name="Google Shape;2409;p16"/>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0" name="Google Shape;2410;p16"/>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1" name="Google Shape;2411;p16"/>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2" name="Google Shape;2412;p16"/>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3" name="Google Shape;2413;p1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4" name="Google Shape;2414;p16"/>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5" name="Google Shape;2415;p16"/>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6" name="Google Shape;2416;p16"/>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7" name="Google Shape;2417;p16"/>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8" name="Google Shape;2418;p16"/>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9" name="Google Shape;2419;p16"/>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0" name="Google Shape;2420;p16"/>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1" name="Google Shape;2421;p16"/>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2" name="Google Shape;2422;p16"/>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3" name="Google Shape;2423;p16"/>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4" name="Google Shape;2424;p16"/>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5" name="Google Shape;2425;p16"/>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6" name="Google Shape;2426;p16"/>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7" name="Google Shape;2427;p16"/>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8" name="Google Shape;2428;p16"/>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9" name="Google Shape;2429;p16"/>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0" name="Google Shape;2430;p16"/>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1" name="Google Shape;2431;p16"/>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2" name="Google Shape;2432;p1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3" name="Google Shape;2433;p16"/>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4" name="Google Shape;2434;p16"/>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5" name="Google Shape;2435;p16"/>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6" name="Google Shape;2436;p16"/>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7" name="Google Shape;2437;p16"/>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8" name="Google Shape;2438;p16"/>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9" name="Google Shape;2439;p1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0" name="Google Shape;2440;p16"/>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1" name="Google Shape;2441;p1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2" name="Google Shape;2442;p16"/>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3" name="Google Shape;2443;p16"/>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4" name="Google Shape;2444;p16"/>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5" name="Google Shape;2445;p16"/>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6" name="Google Shape;2446;p1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7" name="Google Shape;2447;p16"/>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8" name="Google Shape;2448;p1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9" name="Google Shape;2449;p16"/>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0" name="Google Shape;2450;p16"/>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1" name="Google Shape;2451;p16"/>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2" name="Google Shape;2452;p16"/>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3" name="Google Shape;2453;p16"/>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4" name="Google Shape;2454;p16"/>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5" name="Google Shape;2455;p16"/>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6" name="Google Shape;2456;p16"/>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7" name="Google Shape;2457;p16"/>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8" name="Google Shape;2458;p16"/>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9" name="Google Shape;2459;p16"/>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0" name="Google Shape;2460;p16"/>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1" name="Google Shape;2461;p16"/>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2" name="Google Shape;2462;p16"/>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3" name="Google Shape;2463;p16"/>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4" name="Google Shape;2464;p16"/>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5" name="Google Shape;2465;p16"/>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6" name="Google Shape;2466;p1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7" name="Google Shape;2467;p16"/>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8" name="Google Shape;2468;p1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9" name="Google Shape;2469;p16"/>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0" name="Google Shape;2470;p16"/>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1" name="Google Shape;2471;p16"/>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2" name="Google Shape;2472;p16"/>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3" name="Google Shape;2473;p16"/>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4" name="Google Shape;2474;p16"/>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5" name="Google Shape;2475;p16"/>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6" name="Google Shape;2476;p16"/>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7" name="Google Shape;2477;p16"/>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8" name="Google Shape;2478;p16"/>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9" name="Google Shape;2479;p16"/>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0" name="Google Shape;2480;p16"/>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1" name="Google Shape;2481;p16"/>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2" name="Google Shape;2482;p16"/>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3" name="Google Shape;2483;p16"/>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4" name="Google Shape;2484;p16"/>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5" name="Google Shape;2485;p16"/>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6" name="Google Shape;2486;p16"/>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7" name="Google Shape;2487;p1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8" name="Google Shape;2488;p16"/>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9" name="Google Shape;2489;p1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0" name="Google Shape;2490;p16"/>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1" name="Google Shape;2491;p16"/>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2" name="Google Shape;2492;p16"/>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3" name="Google Shape;2493;p16"/>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4" name="Google Shape;2494;p16"/>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5" name="Google Shape;2495;p16"/>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6" name="Google Shape;2496;p1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7" name="Google Shape;2497;p16"/>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8" name="Google Shape;2498;p1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9" name="Google Shape;2499;p16"/>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0" name="Google Shape;2500;p16"/>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1" name="Google Shape;2501;p16"/>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2" name="Google Shape;2502;p16"/>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3" name="Google Shape;2503;p1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4" name="Google Shape;2504;p16"/>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5" name="Google Shape;2505;p1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6" name="Google Shape;2506;p16"/>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7" name="Google Shape;2507;p16"/>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8" name="Google Shape;2508;p16"/>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9" name="Google Shape;2509;p16"/>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0" name="Google Shape;2510;p16"/>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1" name="Google Shape;2511;p16"/>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2" name="Google Shape;2512;p16"/>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3" name="Google Shape;2513;p16"/>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4" name="Google Shape;2514;p16"/>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5" name="Google Shape;2515;p16"/>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6" name="Google Shape;2516;p16"/>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7" name="Google Shape;2517;p16"/>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8" name="Google Shape;2518;p16"/>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9" name="Google Shape;2519;p16"/>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0" name="Google Shape;2520;p16"/>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1" name="Google Shape;2521;p16"/>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2" name="Google Shape;2522;p16"/>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3" name="Google Shape;2523;p1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4" name="Google Shape;2524;p16"/>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5" name="Google Shape;2525;p1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6" name="Google Shape;2526;p16"/>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7" name="Google Shape;2527;p16"/>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8" name="Google Shape;2528;p16"/>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9" name="Google Shape;2529;p16"/>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0" name="Google Shape;2530;p16"/>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1" name="Google Shape;2531;p16"/>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2" name="Google Shape;2532;p16"/>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3" name="Google Shape;2533;p16"/>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4" name="Google Shape;2534;p16"/>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5" name="Google Shape;2535;p16"/>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6" name="Google Shape;2536;p16"/>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7" name="Google Shape;2537;p16"/>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8" name="Google Shape;2538;p16"/>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9" name="Google Shape;2539;p16"/>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0" name="Google Shape;2540;p16"/>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1" name="Google Shape;2541;p16"/>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2" name="Google Shape;2542;p16"/>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3" name="Google Shape;2543;p16"/>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4" name="Google Shape;2544;p1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5" name="Google Shape;2545;p16"/>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6" name="Google Shape;2546;p1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7" name="Google Shape;2547;p16"/>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8" name="Google Shape;2548;p16"/>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9" name="Google Shape;2549;p16"/>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0" name="Google Shape;2550;p16"/>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1" name="Google Shape;2551;p16"/>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2" name="Google Shape;2552;p16"/>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3" name="Google Shape;2553;p1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4" name="Google Shape;2554;p16"/>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5" name="Google Shape;2555;p1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6" name="Google Shape;2556;p16"/>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7" name="Google Shape;2557;p16"/>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8" name="Google Shape;2558;p16"/>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9" name="Google Shape;2559;p16"/>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0" name="Google Shape;2560;p1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1" name="Google Shape;2561;p16"/>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2" name="Google Shape;2562;p1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3" name="Google Shape;2563;p16"/>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4" name="Google Shape;2564;p16"/>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5" name="Google Shape;2565;p16"/>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6" name="Google Shape;2566;p16"/>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7" name="Google Shape;2567;p16"/>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8" name="Google Shape;2568;p16"/>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9" name="Google Shape;2569;p16"/>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0" name="Google Shape;2570;p16"/>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1" name="Google Shape;2571;p16"/>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2" name="Google Shape;2572;p16"/>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3" name="Google Shape;2573;p16"/>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4" name="Google Shape;2574;p16"/>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5" name="Google Shape;2575;p16"/>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6" name="Google Shape;2576;p16"/>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7" name="Google Shape;2577;p16"/>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8" name="Google Shape;2578;p16"/>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9" name="Google Shape;2579;p16"/>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0" name="Google Shape;2580;p1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1" name="Google Shape;2581;p16"/>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2" name="Google Shape;2582;p1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3" name="Google Shape;2583;p16"/>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4" name="Google Shape;2584;p16"/>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5" name="Google Shape;2585;p16"/>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6" name="Google Shape;2586;p16"/>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7" name="Google Shape;2587;p16"/>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8" name="Google Shape;2588;p16"/>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9" name="Google Shape;2589;p16"/>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0" name="Google Shape;2590;p16"/>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1" name="Google Shape;2591;p16"/>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2" name="Google Shape;2592;p16"/>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3" name="Google Shape;2593;p16"/>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4" name="Google Shape;2594;p16"/>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5" name="Google Shape;2595;p16"/>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6" name="Google Shape;2596;p16"/>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7" name="Google Shape;2597;p16"/>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8" name="Google Shape;2598;p16"/>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9" name="Google Shape;2599;p16"/>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0" name="Google Shape;2600;p16"/>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1" name="Google Shape;2601;p1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2" name="Google Shape;2602;p16"/>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3" name="Google Shape;2603;p1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4" name="Google Shape;2604;p16"/>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5" name="Google Shape;2605;p16"/>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6" name="Google Shape;2606;p16"/>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7" name="Google Shape;2607;p16"/>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8" name="Google Shape;2608;p16"/>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9" name="Google Shape;2609;p16"/>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0" name="Google Shape;2610;p1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1" name="Google Shape;2611;p16"/>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2" name="Google Shape;2612;p16"/>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3" name="Google Shape;2613;p16"/>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4" name="Google Shape;2614;p1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5" name="Google Shape;2615;p16"/>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6" name="Google Shape;2616;p16"/>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7" name="Google Shape;2617;p16"/>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8" name="Google Shape;2618;p16"/>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9" name="Google Shape;2619;p16"/>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0" name="Google Shape;2620;p16"/>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1" name="Google Shape;2621;p16"/>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2" name="Google Shape;2622;p16"/>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3" name="Google Shape;2623;p16"/>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4" name="Google Shape;2624;p16"/>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5" name="Google Shape;2625;p16"/>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6" name="Google Shape;2626;p16"/>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7" name="Google Shape;2627;p16"/>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8" name="Google Shape;2628;p1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9" name="Google Shape;2629;p16"/>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0" name="Google Shape;2630;p16"/>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1" name="Google Shape;2631;p16"/>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2" name="Google Shape;2632;p16"/>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3" name="Google Shape;2633;p16"/>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4" name="Google Shape;2634;p16"/>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5" name="Google Shape;2635;p16"/>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6" name="Google Shape;2636;p16"/>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7" name="Google Shape;2637;p16"/>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8" name="Google Shape;2638;p16"/>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9" name="Google Shape;2639;p16"/>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0" name="Google Shape;2640;p1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1" name="Google Shape;2641;p16"/>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642" name="Google Shape;2642;p16"/>
          <p:cNvGrpSpPr/>
          <p:nvPr/>
        </p:nvGrpSpPr>
        <p:grpSpPr>
          <a:xfrm>
            <a:off x="1634405" y="-67"/>
            <a:ext cx="9086292" cy="6858101"/>
            <a:chOff x="186505" y="119463"/>
            <a:chExt cx="7896546" cy="5143576"/>
          </a:xfrm>
        </p:grpSpPr>
        <p:sp>
          <p:nvSpPr>
            <p:cNvPr id="2643" name="Google Shape;2643;p16"/>
            <p:cNvSpPr/>
            <p:nvPr/>
          </p:nvSpPr>
          <p:spPr>
            <a:xfrm flipH="1">
              <a:off x="3697555" y="119463"/>
              <a:ext cx="4385496"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4" name="Google Shape;2644;p16"/>
            <p:cNvSpPr/>
            <p:nvPr/>
          </p:nvSpPr>
          <p:spPr>
            <a:xfrm>
              <a:off x="186505" y="119463"/>
              <a:ext cx="4385496"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645" name="Google Shape;2645;p16"/>
          <p:cNvSpPr txBox="1">
            <a:spLocks noGrp="1"/>
          </p:cNvSpPr>
          <p:nvPr>
            <p:ph type="title"/>
          </p:nvPr>
        </p:nvSpPr>
        <p:spPr>
          <a:xfrm>
            <a:off x="3949400" y="2803500"/>
            <a:ext cx="4293200" cy="5892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2667">
                <a:latin typeface="Paytone One"/>
                <a:ea typeface="Paytone One"/>
                <a:cs typeface="Paytone One"/>
                <a:sym typeface="Paytone One"/>
              </a:defRPr>
            </a:lvl1pPr>
            <a:lvl2pPr lvl="1" algn="ctr" rtl="0">
              <a:spcBef>
                <a:spcPts val="0"/>
              </a:spcBef>
              <a:spcAft>
                <a:spcPts val="0"/>
              </a:spcAft>
              <a:buNone/>
              <a:defRPr sz="2667">
                <a:latin typeface="Paytone One"/>
                <a:ea typeface="Paytone One"/>
                <a:cs typeface="Paytone One"/>
                <a:sym typeface="Paytone One"/>
              </a:defRPr>
            </a:lvl2pPr>
            <a:lvl3pPr lvl="2" algn="ctr" rtl="0">
              <a:spcBef>
                <a:spcPts val="0"/>
              </a:spcBef>
              <a:spcAft>
                <a:spcPts val="0"/>
              </a:spcAft>
              <a:buNone/>
              <a:defRPr sz="2667">
                <a:latin typeface="Paytone One"/>
                <a:ea typeface="Paytone One"/>
                <a:cs typeface="Paytone One"/>
                <a:sym typeface="Paytone One"/>
              </a:defRPr>
            </a:lvl3pPr>
            <a:lvl4pPr lvl="3" algn="ctr" rtl="0">
              <a:spcBef>
                <a:spcPts val="0"/>
              </a:spcBef>
              <a:spcAft>
                <a:spcPts val="0"/>
              </a:spcAft>
              <a:buNone/>
              <a:defRPr sz="2667">
                <a:latin typeface="Paytone One"/>
                <a:ea typeface="Paytone One"/>
                <a:cs typeface="Paytone One"/>
                <a:sym typeface="Paytone One"/>
              </a:defRPr>
            </a:lvl4pPr>
            <a:lvl5pPr lvl="4" algn="ctr" rtl="0">
              <a:spcBef>
                <a:spcPts val="0"/>
              </a:spcBef>
              <a:spcAft>
                <a:spcPts val="0"/>
              </a:spcAft>
              <a:buNone/>
              <a:defRPr sz="2667">
                <a:latin typeface="Paytone One"/>
                <a:ea typeface="Paytone One"/>
                <a:cs typeface="Paytone One"/>
                <a:sym typeface="Paytone One"/>
              </a:defRPr>
            </a:lvl5pPr>
            <a:lvl6pPr lvl="5" algn="ctr" rtl="0">
              <a:spcBef>
                <a:spcPts val="0"/>
              </a:spcBef>
              <a:spcAft>
                <a:spcPts val="0"/>
              </a:spcAft>
              <a:buNone/>
              <a:defRPr sz="2667">
                <a:latin typeface="Paytone One"/>
                <a:ea typeface="Paytone One"/>
                <a:cs typeface="Paytone One"/>
                <a:sym typeface="Paytone One"/>
              </a:defRPr>
            </a:lvl6pPr>
            <a:lvl7pPr lvl="6" algn="ctr" rtl="0">
              <a:spcBef>
                <a:spcPts val="0"/>
              </a:spcBef>
              <a:spcAft>
                <a:spcPts val="0"/>
              </a:spcAft>
              <a:buNone/>
              <a:defRPr sz="2667">
                <a:latin typeface="Paytone One"/>
                <a:ea typeface="Paytone One"/>
                <a:cs typeface="Paytone One"/>
                <a:sym typeface="Paytone One"/>
              </a:defRPr>
            </a:lvl7pPr>
            <a:lvl8pPr lvl="7" algn="ctr" rtl="0">
              <a:spcBef>
                <a:spcPts val="0"/>
              </a:spcBef>
              <a:spcAft>
                <a:spcPts val="0"/>
              </a:spcAft>
              <a:buNone/>
              <a:defRPr sz="2667">
                <a:latin typeface="Paytone One"/>
                <a:ea typeface="Paytone One"/>
                <a:cs typeface="Paytone One"/>
                <a:sym typeface="Paytone One"/>
              </a:defRPr>
            </a:lvl8pPr>
            <a:lvl9pPr lvl="8" algn="ctr" rtl="0">
              <a:spcBef>
                <a:spcPts val="0"/>
              </a:spcBef>
              <a:spcAft>
                <a:spcPts val="0"/>
              </a:spcAft>
              <a:buNone/>
              <a:defRPr sz="2667">
                <a:latin typeface="Paytone One"/>
                <a:ea typeface="Paytone One"/>
                <a:cs typeface="Paytone One"/>
                <a:sym typeface="Paytone One"/>
              </a:defRPr>
            </a:lvl9pPr>
          </a:lstStyle>
          <a:p>
            <a:endParaRPr/>
          </a:p>
        </p:txBody>
      </p:sp>
      <p:sp>
        <p:nvSpPr>
          <p:cNvPr id="2646" name="Google Shape;2646;p16"/>
          <p:cNvSpPr txBox="1">
            <a:spLocks noGrp="1"/>
          </p:cNvSpPr>
          <p:nvPr>
            <p:ph type="subTitle" idx="1"/>
          </p:nvPr>
        </p:nvSpPr>
        <p:spPr>
          <a:xfrm>
            <a:off x="3528000" y="1465751"/>
            <a:ext cx="5136000" cy="11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1513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07"/>
        <p:cNvGrpSpPr/>
        <p:nvPr/>
      </p:nvGrpSpPr>
      <p:grpSpPr>
        <a:xfrm>
          <a:off x="0" y="0"/>
          <a:ext cx="0" cy="0"/>
          <a:chOff x="0" y="0"/>
          <a:chExt cx="0" cy="0"/>
        </a:xfrm>
      </p:grpSpPr>
      <p:grpSp>
        <p:nvGrpSpPr>
          <p:cNvPr id="2908" name="Google Shape;2908;p18"/>
          <p:cNvGrpSpPr/>
          <p:nvPr/>
        </p:nvGrpSpPr>
        <p:grpSpPr>
          <a:xfrm>
            <a:off x="-180608" y="-649"/>
            <a:ext cx="12716167" cy="6858237"/>
            <a:chOff x="-135450" y="773125"/>
            <a:chExt cx="7704900" cy="4155500"/>
          </a:xfrm>
        </p:grpSpPr>
        <p:sp>
          <p:nvSpPr>
            <p:cNvPr id="2909" name="Google Shape;2909;p18"/>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0" name="Google Shape;2910;p18"/>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1" name="Google Shape;2911;p18"/>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2" name="Google Shape;2912;p18"/>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3" name="Google Shape;2913;p18"/>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4" name="Google Shape;2914;p18"/>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5" name="Google Shape;2915;p18"/>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6" name="Google Shape;2916;p18"/>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7" name="Google Shape;2917;p18"/>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8" name="Google Shape;2918;p18"/>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9" name="Google Shape;2919;p18"/>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0" name="Google Shape;2920;p18"/>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1" name="Google Shape;2921;p18"/>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2" name="Google Shape;2922;p18"/>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3" name="Google Shape;2923;p18"/>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4" name="Google Shape;2924;p18"/>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5" name="Google Shape;2925;p18"/>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6" name="Google Shape;2926;p18"/>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7" name="Google Shape;2927;p18"/>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8" name="Google Shape;2928;p18"/>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9" name="Google Shape;2929;p18"/>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0" name="Google Shape;2930;p18"/>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1" name="Google Shape;2931;p18"/>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2" name="Google Shape;2932;p18"/>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3" name="Google Shape;2933;p18"/>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4" name="Google Shape;2934;p18"/>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5" name="Google Shape;2935;p18"/>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6" name="Google Shape;2936;p18"/>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7" name="Google Shape;2937;p18"/>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8" name="Google Shape;2938;p18"/>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9" name="Google Shape;2939;p18"/>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0" name="Google Shape;2940;p18"/>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1" name="Google Shape;2941;p18"/>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2" name="Google Shape;2942;p18"/>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3" name="Google Shape;2943;p18"/>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4" name="Google Shape;2944;p18"/>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5" name="Google Shape;2945;p18"/>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6" name="Google Shape;2946;p18"/>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7" name="Google Shape;2947;p18"/>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8" name="Google Shape;2948;p18"/>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9" name="Google Shape;2949;p18"/>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0" name="Google Shape;2950;p18"/>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1" name="Google Shape;2951;p18"/>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2" name="Google Shape;2952;p18"/>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3" name="Google Shape;2953;p18"/>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4" name="Google Shape;2954;p18"/>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5" name="Google Shape;2955;p18"/>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6" name="Google Shape;2956;p18"/>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7" name="Google Shape;2957;p18"/>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8" name="Google Shape;2958;p18"/>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9" name="Google Shape;2959;p18"/>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0" name="Google Shape;2960;p18"/>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1" name="Google Shape;2961;p18"/>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2" name="Google Shape;2962;p18"/>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3" name="Google Shape;2963;p18"/>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4" name="Google Shape;2964;p18"/>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5" name="Google Shape;2965;p18"/>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6" name="Google Shape;2966;p18"/>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7" name="Google Shape;2967;p18"/>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8" name="Google Shape;2968;p18"/>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9" name="Google Shape;2969;p18"/>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0" name="Google Shape;2970;p18"/>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1" name="Google Shape;2971;p18"/>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2" name="Google Shape;2972;p18"/>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3" name="Google Shape;2973;p18"/>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4" name="Google Shape;2974;p18"/>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5" name="Google Shape;2975;p18"/>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6" name="Google Shape;2976;p18"/>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7" name="Google Shape;2977;p18"/>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8" name="Google Shape;2978;p18"/>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9" name="Google Shape;2979;p18"/>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0" name="Google Shape;2980;p18"/>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1" name="Google Shape;2981;p18"/>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2" name="Google Shape;2982;p18"/>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3" name="Google Shape;2983;p18"/>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4" name="Google Shape;2984;p18"/>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5" name="Google Shape;2985;p18"/>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6" name="Google Shape;2986;p18"/>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7" name="Google Shape;2987;p18"/>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8" name="Google Shape;2988;p18"/>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9" name="Google Shape;2989;p18"/>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0" name="Google Shape;2990;p18"/>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1" name="Google Shape;2991;p18"/>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2" name="Google Shape;2992;p18"/>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3" name="Google Shape;2993;p18"/>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4" name="Google Shape;2994;p18"/>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5" name="Google Shape;2995;p18"/>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6" name="Google Shape;2996;p18"/>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7" name="Google Shape;2997;p18"/>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8" name="Google Shape;2998;p18"/>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9" name="Google Shape;2999;p18"/>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0" name="Google Shape;3000;p18"/>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1" name="Google Shape;3001;p18"/>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2" name="Google Shape;3002;p18"/>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3" name="Google Shape;3003;p18"/>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4" name="Google Shape;3004;p18"/>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5" name="Google Shape;3005;p18"/>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6" name="Google Shape;3006;p18"/>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7" name="Google Shape;3007;p18"/>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8" name="Google Shape;3008;p18"/>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9" name="Google Shape;3009;p18"/>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0" name="Google Shape;3010;p18"/>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1" name="Google Shape;3011;p18"/>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2" name="Google Shape;3012;p18"/>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3" name="Google Shape;3013;p18"/>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4" name="Google Shape;3014;p18"/>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5" name="Google Shape;3015;p18"/>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6" name="Google Shape;3016;p18"/>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7" name="Google Shape;3017;p18"/>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8" name="Google Shape;3018;p18"/>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9" name="Google Shape;3019;p18"/>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0" name="Google Shape;3020;p18"/>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1" name="Google Shape;3021;p18"/>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2" name="Google Shape;3022;p18"/>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3" name="Google Shape;3023;p18"/>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4" name="Google Shape;3024;p18"/>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5" name="Google Shape;3025;p18"/>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6" name="Google Shape;3026;p18"/>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7" name="Google Shape;3027;p18"/>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8" name="Google Shape;3028;p18"/>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9" name="Google Shape;3029;p18"/>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0" name="Google Shape;3030;p18"/>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1" name="Google Shape;3031;p18"/>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2" name="Google Shape;3032;p18"/>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3" name="Google Shape;3033;p18"/>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4" name="Google Shape;3034;p18"/>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5" name="Google Shape;3035;p18"/>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6" name="Google Shape;3036;p18"/>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7" name="Google Shape;3037;p18"/>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8" name="Google Shape;3038;p18"/>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9" name="Google Shape;3039;p18"/>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0" name="Google Shape;3040;p18"/>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1" name="Google Shape;3041;p18"/>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2" name="Google Shape;3042;p18"/>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3" name="Google Shape;3043;p18"/>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4" name="Google Shape;3044;p18"/>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5" name="Google Shape;3045;p18"/>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6" name="Google Shape;3046;p18"/>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7" name="Google Shape;3047;p18"/>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8" name="Google Shape;3048;p18"/>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9" name="Google Shape;3049;p18"/>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0" name="Google Shape;3050;p18"/>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1" name="Google Shape;3051;p18"/>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2" name="Google Shape;3052;p18"/>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3" name="Google Shape;3053;p18"/>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4" name="Google Shape;3054;p18"/>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5" name="Google Shape;3055;p18"/>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6" name="Google Shape;3056;p18"/>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7" name="Google Shape;3057;p18"/>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8" name="Google Shape;3058;p18"/>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9" name="Google Shape;3059;p18"/>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0" name="Google Shape;3060;p18"/>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1" name="Google Shape;3061;p18"/>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2" name="Google Shape;3062;p18"/>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3" name="Google Shape;3063;p18"/>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4" name="Google Shape;3064;p18"/>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5" name="Google Shape;3065;p18"/>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6" name="Google Shape;3066;p18"/>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7" name="Google Shape;3067;p18"/>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8" name="Google Shape;3068;p18"/>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9" name="Google Shape;3069;p18"/>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0" name="Google Shape;3070;p18"/>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1" name="Google Shape;3071;p18"/>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2" name="Google Shape;3072;p18"/>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3" name="Google Shape;3073;p18"/>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4" name="Google Shape;3074;p18"/>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5" name="Google Shape;3075;p18"/>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6" name="Google Shape;3076;p18"/>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7" name="Google Shape;3077;p18"/>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8" name="Google Shape;3078;p18"/>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9" name="Google Shape;3079;p18"/>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0" name="Google Shape;3080;p18"/>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1" name="Google Shape;3081;p18"/>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2" name="Google Shape;3082;p18"/>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3" name="Google Shape;3083;p18"/>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4" name="Google Shape;3084;p18"/>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5" name="Google Shape;3085;p18"/>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6" name="Google Shape;3086;p18"/>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7" name="Google Shape;3087;p18"/>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8" name="Google Shape;3088;p18"/>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9" name="Google Shape;3089;p18"/>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0" name="Google Shape;3090;p18"/>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1" name="Google Shape;3091;p18"/>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2" name="Google Shape;3092;p18"/>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3" name="Google Shape;3093;p18"/>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4" name="Google Shape;3094;p18"/>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5" name="Google Shape;3095;p18"/>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6" name="Google Shape;3096;p18"/>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7" name="Google Shape;3097;p18"/>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8" name="Google Shape;3098;p18"/>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9" name="Google Shape;3099;p18"/>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0" name="Google Shape;3100;p18"/>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1" name="Google Shape;3101;p18"/>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2" name="Google Shape;3102;p18"/>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3" name="Google Shape;3103;p18"/>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4" name="Google Shape;3104;p18"/>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5" name="Google Shape;3105;p18"/>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6" name="Google Shape;3106;p18"/>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7" name="Google Shape;3107;p18"/>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8" name="Google Shape;3108;p18"/>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9" name="Google Shape;3109;p18"/>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0" name="Google Shape;3110;p18"/>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1" name="Google Shape;3111;p18"/>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2" name="Google Shape;3112;p18"/>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3" name="Google Shape;3113;p18"/>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4" name="Google Shape;3114;p18"/>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5" name="Google Shape;3115;p18"/>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6" name="Google Shape;3116;p18"/>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7" name="Google Shape;3117;p18"/>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8" name="Google Shape;3118;p18"/>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9" name="Google Shape;3119;p18"/>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0" name="Google Shape;3120;p18"/>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1" name="Google Shape;3121;p18"/>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2" name="Google Shape;3122;p18"/>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3" name="Google Shape;3123;p18"/>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4" name="Google Shape;3124;p18"/>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5" name="Google Shape;3125;p18"/>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6" name="Google Shape;3126;p18"/>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7" name="Google Shape;3127;p18"/>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8" name="Google Shape;3128;p18"/>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9" name="Google Shape;3129;p18"/>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0" name="Google Shape;3130;p18"/>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1" name="Google Shape;3131;p18"/>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2" name="Google Shape;3132;p18"/>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3" name="Google Shape;3133;p18"/>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4" name="Google Shape;3134;p18"/>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5" name="Google Shape;3135;p18"/>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6" name="Google Shape;3136;p18"/>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7" name="Google Shape;3137;p18"/>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8" name="Google Shape;3138;p18"/>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9" name="Google Shape;3139;p18"/>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0" name="Google Shape;3140;p18"/>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1" name="Google Shape;3141;p18"/>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2" name="Google Shape;3142;p18"/>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3" name="Google Shape;3143;p18"/>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4" name="Google Shape;3144;p18"/>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5" name="Google Shape;3145;p18"/>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6" name="Google Shape;3146;p18"/>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7" name="Google Shape;3147;p18"/>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8" name="Google Shape;3148;p18"/>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9" name="Google Shape;3149;p18"/>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0" name="Google Shape;3150;p18"/>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1" name="Google Shape;3151;p18"/>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2" name="Google Shape;3152;p18"/>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3" name="Google Shape;3153;p18"/>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4" name="Google Shape;3154;p18"/>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5" name="Google Shape;3155;p18"/>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6" name="Google Shape;3156;p18"/>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7" name="Google Shape;3157;p18"/>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8" name="Google Shape;3158;p18"/>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9" name="Google Shape;3159;p18"/>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0" name="Google Shape;3160;p18"/>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1" name="Google Shape;3161;p18"/>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2" name="Google Shape;3162;p18"/>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3" name="Google Shape;3163;p18"/>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164" name="Google Shape;3164;p18"/>
          <p:cNvGrpSpPr/>
          <p:nvPr/>
        </p:nvGrpSpPr>
        <p:grpSpPr>
          <a:xfrm rot="10800000" flipH="1">
            <a:off x="-1242440" y="-109095"/>
            <a:ext cx="14676879" cy="7076189"/>
            <a:chOff x="-2748400" y="-38"/>
            <a:chExt cx="13516281" cy="5143576"/>
          </a:xfrm>
        </p:grpSpPr>
        <p:sp>
          <p:nvSpPr>
            <p:cNvPr id="3165" name="Google Shape;3165;p18"/>
            <p:cNvSpPr/>
            <p:nvPr/>
          </p:nvSpPr>
          <p:spPr>
            <a:xfrm rot="10800000" flipH="1">
              <a:off x="35156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6" name="Google Shape;3166;p18"/>
            <p:cNvSpPr/>
            <p:nvPr/>
          </p:nvSpPr>
          <p:spPr>
            <a:xfrm rot="10800000">
              <a:off x="-27484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167" name="Google Shape;3167;p18"/>
          <p:cNvSpPr txBox="1">
            <a:spLocks noGrp="1"/>
          </p:cNvSpPr>
          <p:nvPr>
            <p:ph type="title"/>
          </p:nvPr>
        </p:nvSpPr>
        <p:spPr>
          <a:xfrm>
            <a:off x="960000" y="720000"/>
            <a:ext cx="10272000" cy="702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168" name="Google Shape;3168;p18"/>
          <p:cNvSpPr txBox="1">
            <a:spLocks noGrp="1"/>
          </p:cNvSpPr>
          <p:nvPr>
            <p:ph type="body" idx="1"/>
          </p:nvPr>
        </p:nvSpPr>
        <p:spPr>
          <a:xfrm>
            <a:off x="3528000" y="2126400"/>
            <a:ext cx="5136000" cy="3763200"/>
          </a:xfrm>
          <a:prstGeom prst="rect">
            <a:avLst/>
          </a:prstGeom>
        </p:spPr>
        <p:txBody>
          <a:bodyPr spcFirstLastPara="1" wrap="square" lIns="91425" tIns="91425" rIns="91425" bIns="91425" anchor="t" anchorCtr="0">
            <a:normAutofit/>
          </a:bodyPr>
          <a:lstStyle>
            <a:lvl1pPr marL="609585" lvl="0" indent="-440256" rtl="0">
              <a:lnSpc>
                <a:spcPct val="100000"/>
              </a:lnSpc>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618589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169"/>
        <p:cNvGrpSpPr/>
        <p:nvPr/>
      </p:nvGrpSpPr>
      <p:grpSpPr>
        <a:xfrm>
          <a:off x="0" y="0"/>
          <a:ext cx="0" cy="0"/>
          <a:chOff x="0" y="0"/>
          <a:chExt cx="0" cy="0"/>
        </a:xfrm>
      </p:grpSpPr>
      <p:grpSp>
        <p:nvGrpSpPr>
          <p:cNvPr id="3170" name="Google Shape;3170;p19"/>
          <p:cNvGrpSpPr/>
          <p:nvPr/>
        </p:nvGrpSpPr>
        <p:grpSpPr>
          <a:xfrm>
            <a:off x="-180608" y="-649"/>
            <a:ext cx="12716167" cy="6858237"/>
            <a:chOff x="-135450" y="773125"/>
            <a:chExt cx="7704900" cy="4155500"/>
          </a:xfrm>
        </p:grpSpPr>
        <p:sp>
          <p:nvSpPr>
            <p:cNvPr id="3171" name="Google Shape;3171;p19"/>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2" name="Google Shape;3172;p19"/>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3" name="Google Shape;3173;p1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4" name="Google Shape;3174;p19"/>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5" name="Google Shape;3175;p19"/>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6" name="Google Shape;3176;p1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7" name="Google Shape;3177;p19"/>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8" name="Google Shape;3178;p19"/>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9" name="Google Shape;3179;p1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0" name="Google Shape;3180;p19"/>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1" name="Google Shape;3181;p19"/>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2" name="Google Shape;3182;p1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3" name="Google Shape;3183;p19"/>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4" name="Google Shape;3184;p19"/>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5" name="Google Shape;3185;p19"/>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6" name="Google Shape;3186;p19"/>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7" name="Google Shape;3187;p19"/>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8" name="Google Shape;3188;p19"/>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9" name="Google Shape;3189;p19"/>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0" name="Google Shape;3190;p19"/>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1" name="Google Shape;3191;p19"/>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2" name="Google Shape;3192;p19"/>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3" name="Google Shape;3193;p19"/>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4" name="Google Shape;3194;p19"/>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5" name="Google Shape;3195;p19"/>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6" name="Google Shape;3196;p19"/>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7" name="Google Shape;3197;p1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8" name="Google Shape;3198;p19"/>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9" name="Google Shape;3199;p1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0" name="Google Shape;3200;p19"/>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1" name="Google Shape;3201;p19"/>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2" name="Google Shape;3202;p19"/>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3" name="Google Shape;3203;p19"/>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4" name="Google Shape;3204;p19"/>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5" name="Google Shape;3205;p19"/>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6" name="Google Shape;3206;p19"/>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7" name="Google Shape;3207;p19"/>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8" name="Google Shape;3208;p19"/>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9" name="Google Shape;3209;p19"/>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0" name="Google Shape;3210;p19"/>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1" name="Google Shape;3211;p19"/>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2" name="Google Shape;3212;p19"/>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3" name="Google Shape;3213;p19"/>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4" name="Google Shape;3214;p19"/>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5" name="Google Shape;3215;p19"/>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6" name="Google Shape;3216;p1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7" name="Google Shape;3217;p19"/>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8" name="Google Shape;3218;p1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9" name="Google Shape;3219;p19"/>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0" name="Google Shape;3220;p19"/>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1" name="Google Shape;3221;p19"/>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2" name="Google Shape;3222;p19"/>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3" name="Google Shape;3223;p1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4" name="Google Shape;3224;p1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5" name="Google Shape;3225;p1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6" name="Google Shape;3226;p19"/>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7" name="Google Shape;3227;p19"/>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8" name="Google Shape;3228;p1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9" name="Google Shape;3229;p19"/>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0" name="Google Shape;3230;p1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1" name="Google Shape;3231;p1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2" name="Google Shape;3232;p1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3" name="Google Shape;3233;p19"/>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4" name="Google Shape;3234;p19"/>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5" name="Google Shape;3235;p1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6" name="Google Shape;3236;p19"/>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7" name="Google Shape;3237;p19"/>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8" name="Google Shape;3238;p19"/>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9" name="Google Shape;3239;p19"/>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0" name="Google Shape;3240;p19"/>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1" name="Google Shape;3241;p19"/>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2" name="Google Shape;3242;p19"/>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3" name="Google Shape;3243;p19"/>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4" name="Google Shape;3244;p19"/>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5" name="Google Shape;3245;p19"/>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6" name="Google Shape;3246;p19"/>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7" name="Google Shape;3247;p19"/>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8" name="Google Shape;3248;p19"/>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9" name="Google Shape;3249;p19"/>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0" name="Google Shape;3250;p1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1" name="Google Shape;3251;p1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2" name="Google Shape;3252;p1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3" name="Google Shape;3253;p19"/>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4" name="Google Shape;3254;p1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5" name="Google Shape;3255;p19"/>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6" name="Google Shape;3256;p19"/>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7" name="Google Shape;3257;p19"/>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8" name="Google Shape;3258;p19"/>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9" name="Google Shape;3259;p19"/>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0" name="Google Shape;3260;p19"/>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1" name="Google Shape;3261;p19"/>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2" name="Google Shape;3262;p19"/>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3" name="Google Shape;3263;p19"/>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4" name="Google Shape;3264;p19"/>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5" name="Google Shape;3265;p19"/>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6" name="Google Shape;3266;p19"/>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7" name="Google Shape;3267;p19"/>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8" name="Google Shape;3268;p19"/>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9" name="Google Shape;3269;p19"/>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0" name="Google Shape;3270;p19"/>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1" name="Google Shape;3271;p1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2" name="Google Shape;3272;p1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3" name="Google Shape;3273;p1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4" name="Google Shape;3274;p19"/>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5" name="Google Shape;3275;p1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6" name="Google Shape;3276;p19"/>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7" name="Google Shape;3277;p19"/>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8" name="Google Shape;3278;p19"/>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9" name="Google Shape;3279;p19"/>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0" name="Google Shape;3280;p1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1" name="Google Shape;3281;p1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2" name="Google Shape;3282;p1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3" name="Google Shape;3283;p19"/>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4" name="Google Shape;3284;p19"/>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5" name="Google Shape;3285;p1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6" name="Google Shape;3286;p19"/>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7" name="Google Shape;3287;p1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8" name="Google Shape;3288;p1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9" name="Google Shape;3289;p1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0" name="Google Shape;3290;p19"/>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1" name="Google Shape;3291;p19"/>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2" name="Google Shape;3292;p1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3" name="Google Shape;3293;p19"/>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4" name="Google Shape;3294;p19"/>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5" name="Google Shape;3295;p19"/>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6" name="Google Shape;3296;p19"/>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7" name="Google Shape;3297;p19"/>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8" name="Google Shape;3298;p19"/>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9" name="Google Shape;3299;p19"/>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0" name="Google Shape;3300;p19"/>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1" name="Google Shape;3301;p19"/>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2" name="Google Shape;3302;p19"/>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3" name="Google Shape;3303;p19"/>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4" name="Google Shape;3304;p19"/>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5" name="Google Shape;3305;p19"/>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6" name="Google Shape;3306;p19"/>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7" name="Google Shape;3307;p1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8" name="Google Shape;3308;p1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9" name="Google Shape;3309;p1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0" name="Google Shape;3310;p19"/>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1" name="Google Shape;3311;p1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2" name="Google Shape;3312;p19"/>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3" name="Google Shape;3313;p19"/>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4" name="Google Shape;3314;p19"/>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5" name="Google Shape;3315;p19"/>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6" name="Google Shape;3316;p19"/>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7" name="Google Shape;3317;p19"/>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8" name="Google Shape;3318;p19"/>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9" name="Google Shape;3319;p19"/>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0" name="Google Shape;3320;p19"/>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1" name="Google Shape;3321;p19"/>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2" name="Google Shape;3322;p19"/>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3" name="Google Shape;3323;p19"/>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4" name="Google Shape;3324;p19"/>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5" name="Google Shape;3325;p19"/>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6" name="Google Shape;3326;p19"/>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7" name="Google Shape;3327;p19"/>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8" name="Google Shape;3328;p1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9" name="Google Shape;3329;p1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0" name="Google Shape;3330;p1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1" name="Google Shape;3331;p19"/>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2" name="Google Shape;3332;p1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3" name="Google Shape;3333;p19"/>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4" name="Google Shape;3334;p19"/>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5" name="Google Shape;3335;p19"/>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6" name="Google Shape;3336;p19"/>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7" name="Google Shape;3337;p1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8" name="Google Shape;3338;p1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9" name="Google Shape;3339;p1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0" name="Google Shape;3340;p19"/>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1" name="Google Shape;3341;p19"/>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2" name="Google Shape;3342;p1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3" name="Google Shape;3343;p19"/>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4" name="Google Shape;3344;p1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5" name="Google Shape;3345;p1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6" name="Google Shape;3346;p1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7" name="Google Shape;3347;p19"/>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8" name="Google Shape;3348;p19"/>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9" name="Google Shape;3349;p1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0" name="Google Shape;3350;p19"/>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1" name="Google Shape;3351;p19"/>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2" name="Google Shape;3352;p19"/>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3" name="Google Shape;3353;p19"/>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4" name="Google Shape;3354;p19"/>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5" name="Google Shape;3355;p19"/>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6" name="Google Shape;3356;p19"/>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7" name="Google Shape;3357;p19"/>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8" name="Google Shape;3358;p19"/>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9" name="Google Shape;3359;p19"/>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0" name="Google Shape;3360;p19"/>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1" name="Google Shape;3361;p19"/>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2" name="Google Shape;3362;p19"/>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3" name="Google Shape;3363;p19"/>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4" name="Google Shape;3364;p1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5" name="Google Shape;3365;p1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6" name="Google Shape;3366;p1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7" name="Google Shape;3367;p19"/>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8" name="Google Shape;3368;p1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9" name="Google Shape;3369;p19"/>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0" name="Google Shape;3370;p19"/>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1" name="Google Shape;3371;p19"/>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2" name="Google Shape;3372;p19"/>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3" name="Google Shape;3373;p19"/>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4" name="Google Shape;3374;p19"/>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5" name="Google Shape;3375;p19"/>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6" name="Google Shape;3376;p19"/>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7" name="Google Shape;3377;p19"/>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8" name="Google Shape;3378;p19"/>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9" name="Google Shape;3379;p19"/>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0" name="Google Shape;3380;p19"/>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1" name="Google Shape;3381;p19"/>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2" name="Google Shape;3382;p19"/>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3" name="Google Shape;3383;p19"/>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4" name="Google Shape;3384;p19"/>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5" name="Google Shape;3385;p1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6" name="Google Shape;3386;p1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7" name="Google Shape;3387;p1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8" name="Google Shape;3388;p19"/>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9" name="Google Shape;3389;p1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0" name="Google Shape;3390;p19"/>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1" name="Google Shape;3391;p19"/>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2" name="Google Shape;3392;p19"/>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3" name="Google Shape;3393;p19"/>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4" name="Google Shape;3394;p1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5" name="Google Shape;3395;p1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6" name="Google Shape;3396;p19"/>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7" name="Google Shape;3397;p19"/>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8" name="Google Shape;3398;p1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9" name="Google Shape;3399;p1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0" name="Google Shape;3400;p19"/>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1" name="Google Shape;3401;p19"/>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2" name="Google Shape;3402;p19"/>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3" name="Google Shape;3403;p19"/>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4" name="Google Shape;3404;p19"/>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5" name="Google Shape;3405;p19"/>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6" name="Google Shape;3406;p19"/>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7" name="Google Shape;3407;p19"/>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8" name="Google Shape;3408;p19"/>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9" name="Google Shape;3409;p19"/>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0" name="Google Shape;3410;p19"/>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1" name="Google Shape;3411;p19"/>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2" name="Google Shape;3412;p1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3" name="Google Shape;3413;p1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4" name="Google Shape;3414;p19"/>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5" name="Google Shape;3415;p19"/>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6" name="Google Shape;3416;p19"/>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7" name="Google Shape;3417;p19"/>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8" name="Google Shape;3418;p19"/>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9" name="Google Shape;3419;p19"/>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0" name="Google Shape;3420;p19"/>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1" name="Google Shape;3421;p19"/>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2" name="Google Shape;3422;p19"/>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3" name="Google Shape;3423;p19"/>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4" name="Google Shape;3424;p1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5" name="Google Shape;3425;p1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426" name="Google Shape;3426;p19"/>
          <p:cNvSpPr txBox="1">
            <a:spLocks noGrp="1"/>
          </p:cNvSpPr>
          <p:nvPr>
            <p:ph type="title" hasCustomPrompt="1"/>
          </p:nvPr>
        </p:nvSpPr>
        <p:spPr>
          <a:xfrm>
            <a:off x="5111600" y="1387792"/>
            <a:ext cx="1968800" cy="1003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12000"/>
              <a:buNone/>
              <a:defRPr sz="6667">
                <a:solidFill>
                  <a:schemeClr val="dk1"/>
                </a:solidFill>
                <a:latin typeface="Paytone One"/>
                <a:ea typeface="Paytone One"/>
                <a:cs typeface="Paytone One"/>
                <a:sym typeface="Paytone 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427" name="Google Shape;3427;p19"/>
          <p:cNvGrpSpPr/>
          <p:nvPr/>
        </p:nvGrpSpPr>
        <p:grpSpPr>
          <a:xfrm>
            <a:off x="913123" y="-67"/>
            <a:ext cx="10528728" cy="6858101"/>
            <a:chOff x="186505" y="119463"/>
            <a:chExt cx="7896546" cy="5143576"/>
          </a:xfrm>
        </p:grpSpPr>
        <p:sp>
          <p:nvSpPr>
            <p:cNvPr id="3428" name="Google Shape;3428;p19"/>
            <p:cNvSpPr/>
            <p:nvPr/>
          </p:nvSpPr>
          <p:spPr>
            <a:xfrm flipH="1">
              <a:off x="3697555" y="119463"/>
              <a:ext cx="4385496"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9" name="Google Shape;3429;p19"/>
            <p:cNvSpPr/>
            <p:nvPr/>
          </p:nvSpPr>
          <p:spPr>
            <a:xfrm>
              <a:off x="186505" y="119463"/>
              <a:ext cx="4385496"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430" name="Google Shape;3430;p19"/>
          <p:cNvSpPr txBox="1">
            <a:spLocks noGrp="1"/>
          </p:cNvSpPr>
          <p:nvPr>
            <p:ph type="title" idx="2"/>
          </p:nvPr>
        </p:nvSpPr>
        <p:spPr>
          <a:xfrm>
            <a:off x="3528000" y="2396859"/>
            <a:ext cx="5136000" cy="19764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4200"/>
              <a:buNone/>
              <a:defRPr sz="6400">
                <a:solidFill>
                  <a:schemeClr val="dk1"/>
                </a:solidFill>
                <a:latin typeface="Paytone One"/>
                <a:ea typeface="Paytone One"/>
                <a:cs typeface="Paytone One"/>
                <a:sym typeface="Paytone 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431" name="Google Shape;3431;p19"/>
          <p:cNvSpPr txBox="1">
            <a:spLocks noGrp="1"/>
          </p:cNvSpPr>
          <p:nvPr>
            <p:ph type="subTitle" idx="1"/>
          </p:nvPr>
        </p:nvSpPr>
        <p:spPr>
          <a:xfrm>
            <a:off x="3835400" y="4573008"/>
            <a:ext cx="4521200" cy="897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667">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1944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5970533" y="3087300"/>
            <a:ext cx="5798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45" name="Google Shape;24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246" name="Google Shape;246;p3"/>
          <p:cNvSpPr txBox="1">
            <a:spLocks noGrp="1"/>
          </p:cNvSpPr>
          <p:nvPr>
            <p:ph type="subTitle" idx="1"/>
          </p:nvPr>
        </p:nvSpPr>
        <p:spPr>
          <a:xfrm>
            <a:off x="5970533" y="3965667"/>
            <a:ext cx="49224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47" name="Google Shape;247;p3"/>
          <p:cNvSpPr txBox="1">
            <a:spLocks noGrp="1"/>
          </p:cNvSpPr>
          <p:nvPr>
            <p:ph type="title" idx="2" hasCustomPrompt="1"/>
          </p:nvPr>
        </p:nvSpPr>
        <p:spPr>
          <a:xfrm>
            <a:off x="5970533" y="2038733"/>
            <a:ext cx="49224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604089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432"/>
        <p:cNvGrpSpPr/>
        <p:nvPr/>
      </p:nvGrpSpPr>
      <p:grpSpPr>
        <a:xfrm>
          <a:off x="0" y="0"/>
          <a:ext cx="0" cy="0"/>
          <a:chOff x="0" y="0"/>
          <a:chExt cx="0" cy="0"/>
        </a:xfrm>
      </p:grpSpPr>
      <p:sp>
        <p:nvSpPr>
          <p:cNvPr id="3433" name="Google Shape;3433;p20"/>
          <p:cNvSpPr txBox="1">
            <a:spLocks noGrp="1"/>
          </p:cNvSpPr>
          <p:nvPr>
            <p:ph type="title"/>
          </p:nvPr>
        </p:nvSpPr>
        <p:spPr>
          <a:xfrm>
            <a:off x="960000" y="770705"/>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34" name="Google Shape;3434;p20"/>
          <p:cNvSpPr txBox="1">
            <a:spLocks noGrp="1"/>
          </p:cNvSpPr>
          <p:nvPr>
            <p:ph type="subTitle" idx="1"/>
          </p:nvPr>
        </p:nvSpPr>
        <p:spPr>
          <a:xfrm>
            <a:off x="2714459" y="4766867"/>
            <a:ext cx="3156000" cy="714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435" name="Google Shape;3435;p20"/>
          <p:cNvSpPr txBox="1">
            <a:spLocks noGrp="1"/>
          </p:cNvSpPr>
          <p:nvPr>
            <p:ph type="subTitle" idx="2"/>
          </p:nvPr>
        </p:nvSpPr>
        <p:spPr>
          <a:xfrm>
            <a:off x="6321541" y="4766867"/>
            <a:ext cx="3156000" cy="7144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436" name="Google Shape;3436;p20"/>
          <p:cNvSpPr txBox="1">
            <a:spLocks noGrp="1"/>
          </p:cNvSpPr>
          <p:nvPr>
            <p:ph type="title" idx="3"/>
          </p:nvPr>
        </p:nvSpPr>
        <p:spPr>
          <a:xfrm>
            <a:off x="2714667" y="4236200"/>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437" name="Google Shape;3437;p20"/>
          <p:cNvSpPr txBox="1">
            <a:spLocks noGrp="1"/>
          </p:cNvSpPr>
          <p:nvPr>
            <p:ph type="title" idx="4"/>
          </p:nvPr>
        </p:nvSpPr>
        <p:spPr>
          <a:xfrm>
            <a:off x="6321533" y="4236200"/>
            <a:ext cx="3156000" cy="5308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438" name="Google Shape;3438;p20"/>
          <p:cNvSpPr txBox="1">
            <a:spLocks noGrp="1"/>
          </p:cNvSpPr>
          <p:nvPr>
            <p:ph type="subTitle" idx="5"/>
          </p:nvPr>
        </p:nvSpPr>
        <p:spPr>
          <a:xfrm>
            <a:off x="2714459" y="2703967"/>
            <a:ext cx="3156000" cy="714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439" name="Google Shape;3439;p20"/>
          <p:cNvSpPr txBox="1">
            <a:spLocks noGrp="1"/>
          </p:cNvSpPr>
          <p:nvPr>
            <p:ph type="subTitle" idx="6"/>
          </p:nvPr>
        </p:nvSpPr>
        <p:spPr>
          <a:xfrm>
            <a:off x="6321541" y="2703967"/>
            <a:ext cx="3156000" cy="7144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440" name="Google Shape;3440;p20"/>
          <p:cNvSpPr txBox="1">
            <a:spLocks noGrp="1"/>
          </p:cNvSpPr>
          <p:nvPr>
            <p:ph type="title" idx="7"/>
          </p:nvPr>
        </p:nvSpPr>
        <p:spPr>
          <a:xfrm>
            <a:off x="2714467" y="2173300"/>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441" name="Google Shape;3441;p20"/>
          <p:cNvSpPr txBox="1">
            <a:spLocks noGrp="1"/>
          </p:cNvSpPr>
          <p:nvPr>
            <p:ph type="title" idx="8"/>
          </p:nvPr>
        </p:nvSpPr>
        <p:spPr>
          <a:xfrm>
            <a:off x="6321533" y="2173300"/>
            <a:ext cx="3156000" cy="5308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2375407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3706"/>
        <p:cNvGrpSpPr/>
        <p:nvPr/>
      </p:nvGrpSpPr>
      <p:grpSpPr>
        <a:xfrm>
          <a:off x="0" y="0"/>
          <a:ext cx="0" cy="0"/>
          <a:chOff x="0" y="0"/>
          <a:chExt cx="0" cy="0"/>
        </a:xfrm>
      </p:grpSpPr>
      <p:sp>
        <p:nvSpPr>
          <p:cNvPr id="3707" name="Google Shape;3707;p22"/>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8" name="Google Shape;3708;p22"/>
          <p:cNvSpPr txBox="1">
            <a:spLocks noGrp="1"/>
          </p:cNvSpPr>
          <p:nvPr>
            <p:ph type="subTitle" idx="1"/>
          </p:nvPr>
        </p:nvSpPr>
        <p:spPr>
          <a:xfrm>
            <a:off x="3628617" y="3191101"/>
            <a:ext cx="2415600" cy="2055200"/>
          </a:xfrm>
          <a:prstGeom prst="rect">
            <a:avLst/>
          </a:prstGeom>
        </p:spPr>
        <p:txBody>
          <a:bodyPr spcFirstLastPara="1" wrap="square" lIns="91425" tIns="91425" rIns="91425" bIns="91425" anchor="t" anchorCtr="0">
            <a:normAutofit/>
          </a:bodyPr>
          <a:lstStyle>
            <a:lvl1pPr lvl="0" algn="ctr" rtl="0">
              <a:lnSpc>
                <a:spcPct val="146000"/>
              </a:lnSpc>
              <a:spcBef>
                <a:spcPts val="0"/>
              </a:spcBef>
              <a:spcAft>
                <a:spcPts val="0"/>
              </a:spcAft>
              <a:buSzPts val="2800"/>
              <a:buNone/>
              <a:defRPr sz="1867">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709" name="Google Shape;3709;p22"/>
          <p:cNvSpPr txBox="1">
            <a:spLocks noGrp="1"/>
          </p:cNvSpPr>
          <p:nvPr>
            <p:ph type="title" idx="2"/>
          </p:nvPr>
        </p:nvSpPr>
        <p:spPr>
          <a:xfrm>
            <a:off x="1004661" y="2533381"/>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chemeClr val="l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710" name="Google Shape;3710;p22"/>
          <p:cNvSpPr txBox="1">
            <a:spLocks noGrp="1"/>
          </p:cNvSpPr>
          <p:nvPr>
            <p:ph type="subTitle" idx="3"/>
          </p:nvPr>
        </p:nvSpPr>
        <p:spPr>
          <a:xfrm>
            <a:off x="1098367" y="3191101"/>
            <a:ext cx="2415600" cy="2055200"/>
          </a:xfrm>
          <a:prstGeom prst="rect">
            <a:avLst/>
          </a:prstGeom>
        </p:spPr>
        <p:txBody>
          <a:bodyPr spcFirstLastPara="1" wrap="square" lIns="91425" tIns="91425" rIns="91425" bIns="91425" anchor="t" anchorCtr="0">
            <a:normAutofit/>
          </a:bodyPr>
          <a:lstStyle>
            <a:lvl1pPr lvl="0" algn="ctr" rtl="0">
              <a:lnSpc>
                <a:spcPct val="146000"/>
              </a:lnSpc>
              <a:spcBef>
                <a:spcPts val="0"/>
              </a:spcBef>
              <a:spcAft>
                <a:spcPts val="0"/>
              </a:spcAft>
              <a:buSzPts val="2800"/>
              <a:buNone/>
              <a:defRPr sz="1867">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711" name="Google Shape;3711;p22"/>
          <p:cNvSpPr txBox="1">
            <a:spLocks noGrp="1"/>
          </p:cNvSpPr>
          <p:nvPr>
            <p:ph type="title" idx="4"/>
          </p:nvPr>
        </p:nvSpPr>
        <p:spPr>
          <a:xfrm>
            <a:off x="3606012" y="2533381"/>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chemeClr val="l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712" name="Google Shape;3712;p22"/>
          <p:cNvSpPr txBox="1">
            <a:spLocks noGrp="1"/>
          </p:cNvSpPr>
          <p:nvPr>
            <p:ph type="subTitle" idx="5"/>
          </p:nvPr>
        </p:nvSpPr>
        <p:spPr>
          <a:xfrm>
            <a:off x="6217833" y="3172101"/>
            <a:ext cx="2415600" cy="2093200"/>
          </a:xfrm>
          <a:prstGeom prst="rect">
            <a:avLst/>
          </a:prstGeom>
        </p:spPr>
        <p:txBody>
          <a:bodyPr spcFirstLastPara="1" wrap="square" lIns="91425" tIns="91425" rIns="91425" bIns="91425" anchor="t" anchorCtr="0">
            <a:normAutofit/>
          </a:bodyPr>
          <a:lstStyle>
            <a:lvl1pPr lvl="0" algn="ctr" rtl="0">
              <a:lnSpc>
                <a:spcPct val="146000"/>
              </a:lnSpc>
              <a:spcBef>
                <a:spcPts val="0"/>
              </a:spcBef>
              <a:spcAft>
                <a:spcPts val="0"/>
              </a:spcAft>
              <a:buSzPts val="2800"/>
              <a:buNone/>
              <a:defRPr sz="1867">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713" name="Google Shape;3713;p22"/>
          <p:cNvSpPr txBox="1">
            <a:spLocks noGrp="1"/>
          </p:cNvSpPr>
          <p:nvPr>
            <p:ph type="title" idx="6"/>
          </p:nvPr>
        </p:nvSpPr>
        <p:spPr>
          <a:xfrm>
            <a:off x="6183112" y="2533381"/>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chemeClr val="l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714" name="Google Shape;3714;p22"/>
          <p:cNvSpPr txBox="1">
            <a:spLocks noGrp="1"/>
          </p:cNvSpPr>
          <p:nvPr>
            <p:ph type="subTitle" idx="7"/>
          </p:nvPr>
        </p:nvSpPr>
        <p:spPr>
          <a:xfrm>
            <a:off x="8806467" y="3191101"/>
            <a:ext cx="2415600" cy="2055200"/>
          </a:xfrm>
          <a:prstGeom prst="rect">
            <a:avLst/>
          </a:prstGeom>
        </p:spPr>
        <p:txBody>
          <a:bodyPr spcFirstLastPara="1" wrap="square" lIns="91425" tIns="91425" rIns="91425" bIns="91425" anchor="t" anchorCtr="0">
            <a:normAutofit/>
          </a:bodyPr>
          <a:lstStyle>
            <a:lvl1pPr lvl="0" algn="ctr" rtl="0">
              <a:lnSpc>
                <a:spcPct val="146000"/>
              </a:lnSpc>
              <a:spcBef>
                <a:spcPts val="0"/>
              </a:spcBef>
              <a:spcAft>
                <a:spcPts val="0"/>
              </a:spcAft>
              <a:buSzPts val="2800"/>
              <a:buNone/>
              <a:defRPr sz="1867">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715" name="Google Shape;3715;p22"/>
          <p:cNvSpPr txBox="1">
            <a:spLocks noGrp="1"/>
          </p:cNvSpPr>
          <p:nvPr>
            <p:ph type="title" idx="8"/>
          </p:nvPr>
        </p:nvSpPr>
        <p:spPr>
          <a:xfrm>
            <a:off x="8771739" y="2533381"/>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chemeClr val="l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113142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716"/>
        <p:cNvGrpSpPr/>
        <p:nvPr/>
      </p:nvGrpSpPr>
      <p:grpSpPr>
        <a:xfrm>
          <a:off x="0" y="0"/>
          <a:ext cx="0" cy="0"/>
          <a:chOff x="0" y="0"/>
          <a:chExt cx="0" cy="0"/>
        </a:xfrm>
      </p:grpSpPr>
      <p:sp>
        <p:nvSpPr>
          <p:cNvPr id="3717" name="Google Shape;3717;p23"/>
          <p:cNvSpPr/>
          <p:nvPr/>
        </p:nvSpPr>
        <p:spPr>
          <a:xfrm>
            <a:off x="-969833" y="-25467"/>
            <a:ext cx="9669708" cy="7000008"/>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8" name="Google Shape;3718;p23"/>
          <p:cNvSpPr txBox="1">
            <a:spLocks noGrp="1"/>
          </p:cNvSpPr>
          <p:nvPr>
            <p:ph type="title"/>
          </p:nvPr>
        </p:nvSpPr>
        <p:spPr>
          <a:xfrm>
            <a:off x="969767" y="984800"/>
            <a:ext cx="5136000" cy="4177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6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4264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719"/>
        <p:cNvGrpSpPr/>
        <p:nvPr/>
      </p:nvGrpSpPr>
      <p:grpSpPr>
        <a:xfrm>
          <a:off x="0" y="0"/>
          <a:ext cx="0" cy="0"/>
          <a:chOff x="0" y="0"/>
          <a:chExt cx="0" cy="0"/>
        </a:xfrm>
      </p:grpSpPr>
      <p:sp>
        <p:nvSpPr>
          <p:cNvPr id="3720" name="Google Shape;3720;p24"/>
          <p:cNvSpPr txBox="1">
            <a:spLocks noGrp="1"/>
          </p:cNvSpPr>
          <p:nvPr>
            <p:ph type="title"/>
          </p:nvPr>
        </p:nvSpPr>
        <p:spPr>
          <a:xfrm>
            <a:off x="5727000" y="1171965"/>
            <a:ext cx="5569600" cy="28252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4800"/>
              <a:buNone/>
              <a:defRPr sz="4667">
                <a:solidFill>
                  <a:schemeClr val="dk1"/>
                </a:solidFill>
              </a:defRPr>
            </a:lvl1pPr>
            <a:lvl2pPr lvl="1" algn="r" rtl="0">
              <a:spcBef>
                <a:spcPts val="0"/>
              </a:spcBef>
              <a:spcAft>
                <a:spcPts val="0"/>
              </a:spcAft>
              <a:buSzPts val="4800"/>
              <a:buNone/>
              <a:defRPr sz="6400"/>
            </a:lvl2pPr>
            <a:lvl3pPr lvl="2" algn="r" rtl="0">
              <a:spcBef>
                <a:spcPts val="0"/>
              </a:spcBef>
              <a:spcAft>
                <a:spcPts val="0"/>
              </a:spcAft>
              <a:buSzPts val="4800"/>
              <a:buNone/>
              <a:defRPr sz="6400"/>
            </a:lvl3pPr>
            <a:lvl4pPr lvl="3" algn="r" rtl="0">
              <a:spcBef>
                <a:spcPts val="0"/>
              </a:spcBef>
              <a:spcAft>
                <a:spcPts val="0"/>
              </a:spcAft>
              <a:buSzPts val="4800"/>
              <a:buNone/>
              <a:defRPr sz="6400"/>
            </a:lvl4pPr>
            <a:lvl5pPr lvl="4" algn="r" rtl="0">
              <a:spcBef>
                <a:spcPts val="0"/>
              </a:spcBef>
              <a:spcAft>
                <a:spcPts val="0"/>
              </a:spcAft>
              <a:buSzPts val="4800"/>
              <a:buNone/>
              <a:defRPr sz="6400"/>
            </a:lvl5pPr>
            <a:lvl6pPr lvl="5" algn="r" rtl="0">
              <a:spcBef>
                <a:spcPts val="0"/>
              </a:spcBef>
              <a:spcAft>
                <a:spcPts val="0"/>
              </a:spcAft>
              <a:buSzPts val="4800"/>
              <a:buNone/>
              <a:defRPr sz="6400"/>
            </a:lvl6pPr>
            <a:lvl7pPr lvl="6" algn="r" rtl="0">
              <a:spcBef>
                <a:spcPts val="0"/>
              </a:spcBef>
              <a:spcAft>
                <a:spcPts val="0"/>
              </a:spcAft>
              <a:buSzPts val="4800"/>
              <a:buNone/>
              <a:defRPr sz="6400"/>
            </a:lvl7pPr>
            <a:lvl8pPr lvl="7" algn="r" rtl="0">
              <a:spcBef>
                <a:spcPts val="0"/>
              </a:spcBef>
              <a:spcAft>
                <a:spcPts val="0"/>
              </a:spcAft>
              <a:buSzPts val="4800"/>
              <a:buNone/>
              <a:defRPr sz="6400"/>
            </a:lvl8pPr>
            <a:lvl9pPr lvl="8" algn="r" rtl="0">
              <a:spcBef>
                <a:spcPts val="0"/>
              </a:spcBef>
              <a:spcAft>
                <a:spcPts val="0"/>
              </a:spcAft>
              <a:buSzPts val="4800"/>
              <a:buNone/>
              <a:defRPr sz="6400"/>
            </a:lvl9pPr>
          </a:lstStyle>
          <a:p>
            <a:endParaRPr/>
          </a:p>
        </p:txBody>
      </p:sp>
      <p:sp>
        <p:nvSpPr>
          <p:cNvPr id="3721" name="Google Shape;3721;p24"/>
          <p:cNvSpPr txBox="1">
            <a:spLocks noGrp="1"/>
          </p:cNvSpPr>
          <p:nvPr>
            <p:ph type="subTitle" idx="1"/>
          </p:nvPr>
        </p:nvSpPr>
        <p:spPr>
          <a:xfrm>
            <a:off x="5727000" y="4324159"/>
            <a:ext cx="5569600" cy="11684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solidFill>
                  <a:schemeClr val="dk2"/>
                </a:solidFill>
              </a:defRPr>
            </a:lvl1pPr>
            <a:lvl2pPr lvl="1" algn="r" rtl="0">
              <a:lnSpc>
                <a:spcPct val="100000"/>
              </a:lnSpc>
              <a:spcBef>
                <a:spcPts val="0"/>
              </a:spcBef>
              <a:spcAft>
                <a:spcPts val="0"/>
              </a:spcAft>
              <a:buSzPts val="2800"/>
              <a:buNone/>
              <a:defRPr sz="3733"/>
            </a:lvl2pPr>
            <a:lvl3pPr lvl="2" algn="r" rtl="0">
              <a:lnSpc>
                <a:spcPct val="100000"/>
              </a:lnSpc>
              <a:spcBef>
                <a:spcPts val="0"/>
              </a:spcBef>
              <a:spcAft>
                <a:spcPts val="0"/>
              </a:spcAft>
              <a:buSzPts val="2800"/>
              <a:buNone/>
              <a:defRPr sz="3733"/>
            </a:lvl3pPr>
            <a:lvl4pPr lvl="3" algn="r" rtl="0">
              <a:lnSpc>
                <a:spcPct val="100000"/>
              </a:lnSpc>
              <a:spcBef>
                <a:spcPts val="0"/>
              </a:spcBef>
              <a:spcAft>
                <a:spcPts val="0"/>
              </a:spcAft>
              <a:buSzPts val="2800"/>
              <a:buNone/>
              <a:defRPr sz="3733"/>
            </a:lvl4pPr>
            <a:lvl5pPr lvl="4" algn="r" rtl="0">
              <a:lnSpc>
                <a:spcPct val="100000"/>
              </a:lnSpc>
              <a:spcBef>
                <a:spcPts val="0"/>
              </a:spcBef>
              <a:spcAft>
                <a:spcPts val="0"/>
              </a:spcAft>
              <a:buSzPts val="2800"/>
              <a:buNone/>
              <a:defRPr sz="3733"/>
            </a:lvl5pPr>
            <a:lvl6pPr lvl="5" algn="r" rtl="0">
              <a:lnSpc>
                <a:spcPct val="100000"/>
              </a:lnSpc>
              <a:spcBef>
                <a:spcPts val="0"/>
              </a:spcBef>
              <a:spcAft>
                <a:spcPts val="0"/>
              </a:spcAft>
              <a:buSzPts val="2800"/>
              <a:buNone/>
              <a:defRPr sz="3733"/>
            </a:lvl6pPr>
            <a:lvl7pPr lvl="6" algn="r" rtl="0">
              <a:lnSpc>
                <a:spcPct val="100000"/>
              </a:lnSpc>
              <a:spcBef>
                <a:spcPts val="0"/>
              </a:spcBef>
              <a:spcAft>
                <a:spcPts val="0"/>
              </a:spcAft>
              <a:buSzPts val="2800"/>
              <a:buNone/>
              <a:defRPr sz="3733"/>
            </a:lvl7pPr>
            <a:lvl8pPr lvl="7" algn="r" rtl="0">
              <a:lnSpc>
                <a:spcPct val="100000"/>
              </a:lnSpc>
              <a:spcBef>
                <a:spcPts val="0"/>
              </a:spcBef>
              <a:spcAft>
                <a:spcPts val="0"/>
              </a:spcAft>
              <a:buSzPts val="2800"/>
              <a:buNone/>
              <a:defRPr sz="3733"/>
            </a:lvl8pPr>
            <a:lvl9pPr lvl="8" algn="r" rtl="0">
              <a:lnSpc>
                <a:spcPct val="100000"/>
              </a:lnSpc>
              <a:spcBef>
                <a:spcPts val="0"/>
              </a:spcBef>
              <a:spcAft>
                <a:spcPts val="0"/>
              </a:spcAft>
              <a:buSzPts val="2800"/>
              <a:buNone/>
              <a:defRPr sz="3733"/>
            </a:lvl9pPr>
          </a:lstStyle>
          <a:p>
            <a:endParaRPr/>
          </a:p>
        </p:txBody>
      </p:sp>
      <p:sp>
        <p:nvSpPr>
          <p:cNvPr id="3722" name="Google Shape;3722;p24"/>
          <p:cNvSpPr/>
          <p:nvPr/>
        </p:nvSpPr>
        <p:spPr>
          <a:xfrm>
            <a:off x="-1671797" y="-25467"/>
            <a:ext cx="9669708" cy="7000008"/>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83373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idea 1">
  <p:cSld name="Main idea 1">
    <p:spTree>
      <p:nvGrpSpPr>
        <p:cNvPr id="1" name="Shape 3723"/>
        <p:cNvGrpSpPr/>
        <p:nvPr/>
      </p:nvGrpSpPr>
      <p:grpSpPr>
        <a:xfrm>
          <a:off x="0" y="0"/>
          <a:ext cx="0" cy="0"/>
          <a:chOff x="0" y="0"/>
          <a:chExt cx="0" cy="0"/>
        </a:xfrm>
      </p:grpSpPr>
      <p:grpSp>
        <p:nvGrpSpPr>
          <p:cNvPr id="3724" name="Google Shape;3724;p25"/>
          <p:cNvGrpSpPr/>
          <p:nvPr/>
        </p:nvGrpSpPr>
        <p:grpSpPr>
          <a:xfrm>
            <a:off x="-180608" y="-649"/>
            <a:ext cx="12716167" cy="6858237"/>
            <a:chOff x="-135450" y="773125"/>
            <a:chExt cx="7704900" cy="4155500"/>
          </a:xfrm>
        </p:grpSpPr>
        <p:sp>
          <p:nvSpPr>
            <p:cNvPr id="3725" name="Google Shape;3725;p25"/>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6" name="Google Shape;3726;p25"/>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7" name="Google Shape;3727;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8" name="Google Shape;3728;p25"/>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9" name="Google Shape;3729;p25"/>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0" name="Google Shape;3730;p2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1" name="Google Shape;3731;p25"/>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2" name="Google Shape;3732;p25"/>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3" name="Google Shape;3733;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4" name="Google Shape;3734;p25"/>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5" name="Google Shape;3735;p25"/>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6" name="Google Shape;3736;p2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7" name="Google Shape;3737;p25"/>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8" name="Google Shape;3738;p25"/>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9" name="Google Shape;3739;p25"/>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0" name="Google Shape;3740;p25"/>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1" name="Google Shape;3741;p25"/>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2" name="Google Shape;3742;p25"/>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3" name="Google Shape;3743;p25"/>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4" name="Google Shape;3744;p25"/>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5" name="Google Shape;3745;p25"/>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6" name="Google Shape;3746;p25"/>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7" name="Google Shape;3747;p25"/>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8" name="Google Shape;3748;p25"/>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9" name="Google Shape;3749;p25"/>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0" name="Google Shape;3750;p25"/>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1" name="Google Shape;3751;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2" name="Google Shape;3752;p25"/>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3" name="Google Shape;3753;p2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4" name="Google Shape;3754;p25"/>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5" name="Google Shape;3755;p25"/>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6" name="Google Shape;3756;p25"/>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7" name="Google Shape;3757;p25"/>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8" name="Google Shape;3758;p25"/>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9" name="Google Shape;3759;p25"/>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0" name="Google Shape;3760;p25"/>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1" name="Google Shape;3761;p25"/>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2" name="Google Shape;3762;p25"/>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3" name="Google Shape;3763;p25"/>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4" name="Google Shape;3764;p25"/>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5" name="Google Shape;3765;p25"/>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6" name="Google Shape;3766;p25"/>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7" name="Google Shape;3767;p25"/>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8" name="Google Shape;3768;p25"/>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9" name="Google Shape;3769;p25"/>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0" name="Google Shape;3770;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1" name="Google Shape;3771;p25"/>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2" name="Google Shape;3772;p2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3" name="Google Shape;3773;p25"/>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4" name="Google Shape;3774;p25"/>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5" name="Google Shape;3775;p25"/>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6" name="Google Shape;3776;p25"/>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7" name="Google Shape;3777;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8" name="Google Shape;3778;p2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9" name="Google Shape;3779;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0" name="Google Shape;3780;p25"/>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1" name="Google Shape;3781;p25"/>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2" name="Google Shape;3782;p2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3" name="Google Shape;3783;p25"/>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4" name="Google Shape;3784;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5" name="Google Shape;3785;p2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6" name="Google Shape;3786;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7" name="Google Shape;3787;p25"/>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8" name="Google Shape;3788;p25"/>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9" name="Google Shape;3789;p2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0" name="Google Shape;3790;p25"/>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1" name="Google Shape;3791;p25"/>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2" name="Google Shape;3792;p25"/>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3" name="Google Shape;3793;p25"/>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4" name="Google Shape;3794;p25"/>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5" name="Google Shape;3795;p25"/>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6" name="Google Shape;3796;p25"/>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7" name="Google Shape;3797;p25"/>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8" name="Google Shape;3798;p25"/>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9" name="Google Shape;3799;p25"/>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0" name="Google Shape;3800;p25"/>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1" name="Google Shape;3801;p25"/>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2" name="Google Shape;3802;p25"/>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3" name="Google Shape;3803;p25"/>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4" name="Google Shape;3804;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5" name="Google Shape;3805;p2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6" name="Google Shape;3806;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7" name="Google Shape;3807;p25"/>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8" name="Google Shape;3808;p2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9" name="Google Shape;3809;p25"/>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0" name="Google Shape;3810;p25"/>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1" name="Google Shape;3811;p25"/>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2" name="Google Shape;3812;p25"/>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3" name="Google Shape;3813;p25"/>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4" name="Google Shape;3814;p25"/>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5" name="Google Shape;3815;p25"/>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6" name="Google Shape;3816;p25"/>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7" name="Google Shape;3817;p25"/>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8" name="Google Shape;3818;p25"/>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9" name="Google Shape;3819;p25"/>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0" name="Google Shape;3820;p25"/>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1" name="Google Shape;3821;p25"/>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2" name="Google Shape;3822;p25"/>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3" name="Google Shape;3823;p25"/>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4" name="Google Shape;3824;p25"/>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5" name="Google Shape;3825;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6" name="Google Shape;3826;p2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7" name="Google Shape;3827;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8" name="Google Shape;3828;p25"/>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9" name="Google Shape;3829;p2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0" name="Google Shape;3830;p25"/>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1" name="Google Shape;3831;p25"/>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2" name="Google Shape;3832;p25"/>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3" name="Google Shape;3833;p25"/>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4" name="Google Shape;3834;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5" name="Google Shape;3835;p2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6" name="Google Shape;3836;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7" name="Google Shape;3837;p25"/>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8" name="Google Shape;3838;p25"/>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9" name="Google Shape;3839;p2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0" name="Google Shape;3840;p25"/>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1" name="Google Shape;3841;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2" name="Google Shape;3842;p2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3" name="Google Shape;3843;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4" name="Google Shape;3844;p25"/>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5" name="Google Shape;3845;p25"/>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6" name="Google Shape;3846;p2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7" name="Google Shape;3847;p25"/>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8" name="Google Shape;3848;p25"/>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9" name="Google Shape;3849;p25"/>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0" name="Google Shape;3850;p25"/>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1" name="Google Shape;3851;p25"/>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2" name="Google Shape;3852;p25"/>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3" name="Google Shape;3853;p25"/>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4" name="Google Shape;3854;p25"/>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5" name="Google Shape;3855;p25"/>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6" name="Google Shape;3856;p25"/>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7" name="Google Shape;3857;p25"/>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8" name="Google Shape;3858;p25"/>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9" name="Google Shape;3859;p25"/>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0" name="Google Shape;3860;p25"/>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1" name="Google Shape;3861;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2" name="Google Shape;3862;p2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3" name="Google Shape;3863;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4" name="Google Shape;3864;p25"/>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5" name="Google Shape;3865;p2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6" name="Google Shape;3866;p25"/>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7" name="Google Shape;3867;p25"/>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8" name="Google Shape;3868;p25"/>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9" name="Google Shape;3869;p25"/>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0" name="Google Shape;3870;p25"/>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1" name="Google Shape;3871;p25"/>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2" name="Google Shape;3872;p25"/>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3" name="Google Shape;3873;p25"/>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4" name="Google Shape;3874;p25"/>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5" name="Google Shape;3875;p25"/>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6" name="Google Shape;3876;p25"/>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7" name="Google Shape;3877;p25"/>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8" name="Google Shape;3878;p25"/>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9" name="Google Shape;3879;p25"/>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0" name="Google Shape;3880;p25"/>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1" name="Google Shape;3881;p25"/>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2" name="Google Shape;3882;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3" name="Google Shape;3883;p2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4" name="Google Shape;3884;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5" name="Google Shape;3885;p25"/>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6" name="Google Shape;3886;p2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7" name="Google Shape;3887;p25"/>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8" name="Google Shape;3888;p25"/>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9" name="Google Shape;3889;p25"/>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0" name="Google Shape;3890;p25"/>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1" name="Google Shape;3891;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2" name="Google Shape;3892;p2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3" name="Google Shape;3893;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4" name="Google Shape;3894;p25"/>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5" name="Google Shape;3895;p25"/>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6" name="Google Shape;3896;p2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7" name="Google Shape;3897;p25"/>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8" name="Google Shape;3898;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9" name="Google Shape;3899;p2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0" name="Google Shape;3900;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1" name="Google Shape;3901;p25"/>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2" name="Google Shape;3902;p25"/>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3" name="Google Shape;3903;p2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4" name="Google Shape;3904;p25"/>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5" name="Google Shape;3905;p25"/>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6" name="Google Shape;3906;p25"/>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7" name="Google Shape;3907;p25"/>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8" name="Google Shape;3908;p25"/>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9" name="Google Shape;3909;p25"/>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0" name="Google Shape;3910;p25"/>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1" name="Google Shape;3911;p25"/>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2" name="Google Shape;3912;p25"/>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3" name="Google Shape;3913;p25"/>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4" name="Google Shape;3914;p25"/>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5" name="Google Shape;3915;p25"/>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6" name="Google Shape;3916;p25"/>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7" name="Google Shape;3917;p25"/>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8" name="Google Shape;3918;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9" name="Google Shape;3919;p2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0" name="Google Shape;3920;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1" name="Google Shape;3921;p25"/>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2" name="Google Shape;3922;p2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3" name="Google Shape;3923;p25"/>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4" name="Google Shape;3924;p25"/>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5" name="Google Shape;3925;p25"/>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6" name="Google Shape;3926;p25"/>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7" name="Google Shape;3927;p25"/>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8" name="Google Shape;3928;p25"/>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9" name="Google Shape;3929;p25"/>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0" name="Google Shape;3930;p25"/>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1" name="Google Shape;3931;p25"/>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2" name="Google Shape;3932;p25"/>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3" name="Google Shape;3933;p25"/>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4" name="Google Shape;3934;p25"/>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5" name="Google Shape;3935;p25"/>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6" name="Google Shape;3936;p25"/>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7" name="Google Shape;3937;p25"/>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8" name="Google Shape;3938;p25"/>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9" name="Google Shape;3939;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0" name="Google Shape;3940;p2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1" name="Google Shape;3941;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2" name="Google Shape;3942;p25"/>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3" name="Google Shape;3943;p2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4" name="Google Shape;3944;p25"/>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5" name="Google Shape;3945;p25"/>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6" name="Google Shape;3946;p25"/>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7" name="Google Shape;3947;p25"/>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8" name="Google Shape;3948;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9" name="Google Shape;3949;p2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0" name="Google Shape;3950;p25"/>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1" name="Google Shape;3951;p25"/>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2" name="Google Shape;3952;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3" name="Google Shape;3953;p2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4" name="Google Shape;3954;p25"/>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5" name="Google Shape;3955;p25"/>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6" name="Google Shape;3956;p25"/>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7" name="Google Shape;3957;p25"/>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8" name="Google Shape;3958;p25"/>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9" name="Google Shape;3959;p25"/>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0" name="Google Shape;3960;p25"/>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1" name="Google Shape;3961;p25"/>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2" name="Google Shape;3962;p25"/>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3" name="Google Shape;3963;p25"/>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4" name="Google Shape;3964;p25"/>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5" name="Google Shape;3965;p25"/>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6" name="Google Shape;3966;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7" name="Google Shape;3967;p2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8" name="Google Shape;3968;p25"/>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9" name="Google Shape;3969;p25"/>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0" name="Google Shape;3970;p25"/>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1" name="Google Shape;3971;p25"/>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2" name="Google Shape;3972;p25"/>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3" name="Google Shape;3973;p25"/>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4" name="Google Shape;3974;p25"/>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5" name="Google Shape;3975;p25"/>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6" name="Google Shape;3976;p25"/>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7" name="Google Shape;3977;p25"/>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8" name="Google Shape;3978;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9" name="Google Shape;3979;p2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980" name="Google Shape;3980;p25"/>
          <p:cNvSpPr/>
          <p:nvPr/>
        </p:nvSpPr>
        <p:spPr>
          <a:xfrm rot="10800000" flipH="1">
            <a:off x="-1671800" y="-853267"/>
            <a:ext cx="13070176" cy="7827800"/>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1" name="Google Shape;3981;p25"/>
          <p:cNvSpPr txBox="1">
            <a:spLocks noGrp="1"/>
          </p:cNvSpPr>
          <p:nvPr>
            <p:ph type="title"/>
          </p:nvPr>
        </p:nvSpPr>
        <p:spPr>
          <a:xfrm>
            <a:off x="969767" y="1461100"/>
            <a:ext cx="5569600" cy="2564000"/>
          </a:xfrm>
          <a:prstGeom prst="rect">
            <a:avLst/>
          </a:prstGeom>
        </p:spPr>
        <p:txBody>
          <a:bodyPr spcFirstLastPara="1" wrap="square" lIns="91425" tIns="91425" rIns="91425" bIns="91425" anchor="t" anchorCtr="0">
            <a:normAutofit/>
          </a:bodyPr>
          <a:lstStyle>
            <a:lvl1pPr lvl="0" rtl="0">
              <a:spcBef>
                <a:spcPts val="0"/>
              </a:spcBef>
              <a:spcAft>
                <a:spcPts val="0"/>
              </a:spcAft>
              <a:buSzPts val="4800"/>
              <a:buNone/>
              <a:defRPr sz="8666">
                <a:solidFill>
                  <a:schemeClr val="dk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982" name="Google Shape;3982;p25"/>
          <p:cNvSpPr txBox="1">
            <a:spLocks noGrp="1"/>
          </p:cNvSpPr>
          <p:nvPr>
            <p:ph type="subTitle" idx="1"/>
          </p:nvPr>
        </p:nvSpPr>
        <p:spPr>
          <a:xfrm>
            <a:off x="969767" y="4286227"/>
            <a:ext cx="5569600" cy="1168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834617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4253"/>
        <p:cNvGrpSpPr/>
        <p:nvPr/>
      </p:nvGrpSpPr>
      <p:grpSpPr>
        <a:xfrm>
          <a:off x="0" y="0"/>
          <a:ext cx="0" cy="0"/>
          <a:chOff x="0" y="0"/>
          <a:chExt cx="0" cy="0"/>
        </a:xfrm>
      </p:grpSpPr>
      <p:grpSp>
        <p:nvGrpSpPr>
          <p:cNvPr id="4254" name="Google Shape;4254;p27"/>
          <p:cNvGrpSpPr/>
          <p:nvPr/>
        </p:nvGrpSpPr>
        <p:grpSpPr>
          <a:xfrm>
            <a:off x="-180608" y="-649"/>
            <a:ext cx="12716167" cy="6858237"/>
            <a:chOff x="-135450" y="773125"/>
            <a:chExt cx="7704900" cy="4155500"/>
          </a:xfrm>
        </p:grpSpPr>
        <p:sp>
          <p:nvSpPr>
            <p:cNvPr id="4255" name="Google Shape;4255;p27"/>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6" name="Google Shape;4256;p27"/>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7" name="Google Shape;4257;p2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8" name="Google Shape;4258;p27"/>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9" name="Google Shape;4259;p27"/>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0" name="Google Shape;4260;p2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1" name="Google Shape;4261;p27"/>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2" name="Google Shape;4262;p27"/>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3" name="Google Shape;4263;p2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4" name="Google Shape;4264;p27"/>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5" name="Google Shape;4265;p27"/>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6" name="Google Shape;4266;p2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7" name="Google Shape;4267;p27"/>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8" name="Google Shape;4268;p27"/>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9" name="Google Shape;4269;p27"/>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0" name="Google Shape;4270;p27"/>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1" name="Google Shape;4271;p27"/>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2" name="Google Shape;4272;p27"/>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3" name="Google Shape;4273;p27"/>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4" name="Google Shape;4274;p27"/>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5" name="Google Shape;4275;p27"/>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6" name="Google Shape;4276;p27"/>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7" name="Google Shape;4277;p27"/>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8" name="Google Shape;4278;p27"/>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9" name="Google Shape;4279;p27"/>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0" name="Google Shape;4280;p27"/>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1" name="Google Shape;4281;p2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2" name="Google Shape;4282;p27"/>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3" name="Google Shape;4283;p2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4" name="Google Shape;4284;p27"/>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5" name="Google Shape;4285;p27"/>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6" name="Google Shape;4286;p27"/>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7" name="Google Shape;4287;p27"/>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8" name="Google Shape;4288;p27"/>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9" name="Google Shape;4289;p27"/>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0" name="Google Shape;4290;p27"/>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1" name="Google Shape;4291;p27"/>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2" name="Google Shape;4292;p27"/>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3" name="Google Shape;4293;p27"/>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4" name="Google Shape;4294;p27"/>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5" name="Google Shape;4295;p27"/>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6" name="Google Shape;4296;p27"/>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7" name="Google Shape;4297;p27"/>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8" name="Google Shape;4298;p27"/>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9" name="Google Shape;4299;p27"/>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0" name="Google Shape;4300;p2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1" name="Google Shape;4301;p27"/>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2" name="Google Shape;4302;p2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3" name="Google Shape;4303;p27"/>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4" name="Google Shape;4304;p27"/>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5" name="Google Shape;4305;p27"/>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6" name="Google Shape;4306;p27"/>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7" name="Google Shape;4307;p2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8" name="Google Shape;4308;p2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9" name="Google Shape;4309;p2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0" name="Google Shape;4310;p27"/>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1" name="Google Shape;4311;p27"/>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2" name="Google Shape;4312;p2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3" name="Google Shape;4313;p27"/>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4" name="Google Shape;4314;p2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5" name="Google Shape;4315;p2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6" name="Google Shape;4316;p2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7" name="Google Shape;4317;p27"/>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8" name="Google Shape;4318;p27"/>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9" name="Google Shape;4319;p2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0" name="Google Shape;4320;p27"/>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1" name="Google Shape;4321;p27"/>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2" name="Google Shape;4322;p27"/>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3" name="Google Shape;4323;p27"/>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4" name="Google Shape;4324;p27"/>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5" name="Google Shape;4325;p27"/>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6" name="Google Shape;4326;p27"/>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7" name="Google Shape;4327;p27"/>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8" name="Google Shape;4328;p27"/>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9" name="Google Shape;4329;p27"/>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0" name="Google Shape;4330;p27"/>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1" name="Google Shape;4331;p27"/>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2" name="Google Shape;4332;p27"/>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3" name="Google Shape;4333;p27"/>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4" name="Google Shape;4334;p2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5" name="Google Shape;4335;p2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6" name="Google Shape;4336;p2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7" name="Google Shape;4337;p27"/>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8" name="Google Shape;4338;p2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9" name="Google Shape;4339;p27"/>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0" name="Google Shape;4340;p27"/>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1" name="Google Shape;4341;p27"/>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2" name="Google Shape;4342;p27"/>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3" name="Google Shape;4343;p27"/>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4" name="Google Shape;4344;p27"/>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5" name="Google Shape;4345;p27"/>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6" name="Google Shape;4346;p27"/>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7" name="Google Shape;4347;p27"/>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8" name="Google Shape;4348;p27"/>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9" name="Google Shape;4349;p27"/>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0" name="Google Shape;4350;p27"/>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1" name="Google Shape;4351;p27"/>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2" name="Google Shape;4352;p27"/>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3" name="Google Shape;4353;p27"/>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4" name="Google Shape;4354;p27"/>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5" name="Google Shape;4355;p2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6" name="Google Shape;4356;p2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7" name="Google Shape;4357;p2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8" name="Google Shape;4358;p27"/>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9" name="Google Shape;4359;p2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0" name="Google Shape;4360;p27"/>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1" name="Google Shape;4361;p27"/>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2" name="Google Shape;4362;p27"/>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3" name="Google Shape;4363;p27"/>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4" name="Google Shape;4364;p2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5" name="Google Shape;4365;p2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6" name="Google Shape;4366;p2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7" name="Google Shape;4367;p27"/>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8" name="Google Shape;4368;p27"/>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9" name="Google Shape;4369;p2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0" name="Google Shape;4370;p27"/>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1" name="Google Shape;4371;p2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2" name="Google Shape;4372;p2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3" name="Google Shape;4373;p2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4" name="Google Shape;4374;p27"/>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5" name="Google Shape;4375;p27"/>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6" name="Google Shape;4376;p2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7" name="Google Shape;4377;p27"/>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8" name="Google Shape;4378;p27"/>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9" name="Google Shape;4379;p27"/>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0" name="Google Shape;4380;p27"/>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1" name="Google Shape;4381;p27"/>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2" name="Google Shape;4382;p27"/>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3" name="Google Shape;4383;p27"/>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4" name="Google Shape;4384;p27"/>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5" name="Google Shape;4385;p27"/>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6" name="Google Shape;4386;p27"/>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7" name="Google Shape;4387;p27"/>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8" name="Google Shape;4388;p27"/>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9" name="Google Shape;4389;p27"/>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0" name="Google Shape;4390;p27"/>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1" name="Google Shape;4391;p2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2" name="Google Shape;4392;p2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3" name="Google Shape;4393;p2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4" name="Google Shape;4394;p27"/>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5" name="Google Shape;4395;p2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6" name="Google Shape;4396;p27"/>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7" name="Google Shape;4397;p27"/>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8" name="Google Shape;4398;p27"/>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9" name="Google Shape;4399;p27"/>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0" name="Google Shape;4400;p27"/>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1" name="Google Shape;4401;p27"/>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2" name="Google Shape;4402;p27"/>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3" name="Google Shape;4403;p27"/>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4" name="Google Shape;4404;p27"/>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5" name="Google Shape;4405;p27"/>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6" name="Google Shape;4406;p27"/>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7" name="Google Shape;4407;p27"/>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8" name="Google Shape;4408;p27"/>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9" name="Google Shape;4409;p27"/>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0" name="Google Shape;4410;p27"/>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1" name="Google Shape;4411;p27"/>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2" name="Google Shape;4412;p2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3" name="Google Shape;4413;p2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4" name="Google Shape;4414;p2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5" name="Google Shape;4415;p27"/>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6" name="Google Shape;4416;p2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7" name="Google Shape;4417;p27"/>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8" name="Google Shape;4418;p27"/>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9" name="Google Shape;4419;p27"/>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0" name="Google Shape;4420;p27"/>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1" name="Google Shape;4421;p2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2" name="Google Shape;4422;p2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3" name="Google Shape;4423;p2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4" name="Google Shape;4424;p27"/>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5" name="Google Shape;4425;p27"/>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6" name="Google Shape;4426;p2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7" name="Google Shape;4427;p27"/>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8" name="Google Shape;4428;p2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9" name="Google Shape;4429;p2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0" name="Google Shape;4430;p2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1" name="Google Shape;4431;p27"/>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2" name="Google Shape;4432;p27"/>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3" name="Google Shape;4433;p2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4" name="Google Shape;4434;p27"/>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5" name="Google Shape;4435;p27"/>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6" name="Google Shape;4436;p27"/>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7" name="Google Shape;4437;p27"/>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8" name="Google Shape;4438;p27"/>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9" name="Google Shape;4439;p27"/>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0" name="Google Shape;4440;p27"/>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1" name="Google Shape;4441;p27"/>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2" name="Google Shape;4442;p27"/>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3" name="Google Shape;4443;p27"/>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4" name="Google Shape;4444;p27"/>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5" name="Google Shape;4445;p27"/>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6" name="Google Shape;4446;p27"/>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7" name="Google Shape;4447;p27"/>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8" name="Google Shape;4448;p2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9" name="Google Shape;4449;p2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0" name="Google Shape;4450;p2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1" name="Google Shape;4451;p27"/>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2" name="Google Shape;4452;p2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3" name="Google Shape;4453;p27"/>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4" name="Google Shape;4454;p27"/>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5" name="Google Shape;4455;p27"/>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6" name="Google Shape;4456;p27"/>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7" name="Google Shape;4457;p27"/>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8" name="Google Shape;4458;p27"/>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9" name="Google Shape;4459;p27"/>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0" name="Google Shape;4460;p27"/>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1" name="Google Shape;4461;p27"/>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2" name="Google Shape;4462;p27"/>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3" name="Google Shape;4463;p27"/>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4" name="Google Shape;4464;p27"/>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5" name="Google Shape;4465;p27"/>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6" name="Google Shape;4466;p27"/>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7" name="Google Shape;4467;p27"/>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8" name="Google Shape;4468;p27"/>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9" name="Google Shape;4469;p2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0" name="Google Shape;4470;p2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1" name="Google Shape;4471;p2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2" name="Google Shape;4472;p27"/>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3" name="Google Shape;4473;p2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4" name="Google Shape;4474;p27"/>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5" name="Google Shape;4475;p27"/>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6" name="Google Shape;4476;p27"/>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7" name="Google Shape;4477;p27"/>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8" name="Google Shape;4478;p2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9" name="Google Shape;4479;p2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0" name="Google Shape;4480;p27"/>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1" name="Google Shape;4481;p27"/>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2" name="Google Shape;4482;p2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3" name="Google Shape;4483;p2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4" name="Google Shape;4484;p27"/>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5" name="Google Shape;4485;p27"/>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6" name="Google Shape;4486;p27"/>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7" name="Google Shape;4487;p27"/>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8" name="Google Shape;4488;p27"/>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9" name="Google Shape;4489;p27"/>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0" name="Google Shape;4490;p27"/>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1" name="Google Shape;4491;p27"/>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2" name="Google Shape;4492;p27"/>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3" name="Google Shape;4493;p27"/>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4" name="Google Shape;4494;p27"/>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5" name="Google Shape;4495;p27"/>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6" name="Google Shape;4496;p2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7" name="Google Shape;4497;p2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8" name="Google Shape;4498;p27"/>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9" name="Google Shape;4499;p27"/>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0" name="Google Shape;4500;p27"/>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1" name="Google Shape;4501;p27"/>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2" name="Google Shape;4502;p27"/>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3" name="Google Shape;4503;p27"/>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4" name="Google Shape;4504;p27"/>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5" name="Google Shape;4505;p27"/>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6" name="Google Shape;4506;p27"/>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7" name="Google Shape;4507;p27"/>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8" name="Google Shape;4508;p2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9" name="Google Shape;4509;p2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510" name="Google Shape;4510;p27"/>
          <p:cNvGrpSpPr/>
          <p:nvPr/>
        </p:nvGrpSpPr>
        <p:grpSpPr>
          <a:xfrm rot="10800000" flipH="1">
            <a:off x="-1933431" y="-441910"/>
            <a:ext cx="16059144" cy="7742111"/>
            <a:chOff x="-2748400" y="-38"/>
            <a:chExt cx="13516281" cy="5143576"/>
          </a:xfrm>
        </p:grpSpPr>
        <p:sp>
          <p:nvSpPr>
            <p:cNvPr id="4511" name="Google Shape;4511;p27"/>
            <p:cNvSpPr/>
            <p:nvPr/>
          </p:nvSpPr>
          <p:spPr>
            <a:xfrm rot="10800000" flipH="1">
              <a:off x="35156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2" name="Google Shape;4512;p27"/>
            <p:cNvSpPr/>
            <p:nvPr/>
          </p:nvSpPr>
          <p:spPr>
            <a:xfrm rot="10800000">
              <a:off x="-27484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513" name="Google Shape;4513;p27"/>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14" name="Google Shape;4514;p27"/>
          <p:cNvSpPr txBox="1">
            <a:spLocks noGrp="1"/>
          </p:cNvSpPr>
          <p:nvPr>
            <p:ph type="subTitle" idx="1"/>
          </p:nvPr>
        </p:nvSpPr>
        <p:spPr>
          <a:xfrm>
            <a:off x="1105829" y="3039667"/>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515" name="Google Shape;4515;p27"/>
          <p:cNvSpPr txBox="1">
            <a:spLocks noGrp="1"/>
          </p:cNvSpPr>
          <p:nvPr>
            <p:ph type="subTitle" idx="2"/>
          </p:nvPr>
        </p:nvSpPr>
        <p:spPr>
          <a:xfrm>
            <a:off x="4509713" y="3039667"/>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516" name="Google Shape;4516;p27"/>
          <p:cNvSpPr txBox="1">
            <a:spLocks noGrp="1"/>
          </p:cNvSpPr>
          <p:nvPr>
            <p:ph type="subTitle" idx="3"/>
          </p:nvPr>
        </p:nvSpPr>
        <p:spPr>
          <a:xfrm>
            <a:off x="7930171" y="3039667"/>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517" name="Google Shape;4517;p27"/>
          <p:cNvSpPr txBox="1">
            <a:spLocks noGrp="1"/>
          </p:cNvSpPr>
          <p:nvPr>
            <p:ph type="subTitle" idx="4"/>
          </p:nvPr>
        </p:nvSpPr>
        <p:spPr>
          <a:xfrm>
            <a:off x="2737203" y="5341691"/>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518" name="Google Shape;4518;p27"/>
          <p:cNvSpPr txBox="1">
            <a:spLocks noGrp="1"/>
          </p:cNvSpPr>
          <p:nvPr>
            <p:ph type="subTitle" idx="5"/>
          </p:nvPr>
        </p:nvSpPr>
        <p:spPr>
          <a:xfrm>
            <a:off x="6298797" y="5331236"/>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519" name="Google Shape;4519;p27"/>
          <p:cNvSpPr txBox="1">
            <a:spLocks noGrp="1"/>
          </p:cNvSpPr>
          <p:nvPr>
            <p:ph type="title" idx="6"/>
          </p:nvPr>
        </p:nvSpPr>
        <p:spPr>
          <a:xfrm>
            <a:off x="1476029" y="2509000"/>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20" name="Google Shape;4520;p27"/>
          <p:cNvSpPr txBox="1">
            <a:spLocks noGrp="1"/>
          </p:cNvSpPr>
          <p:nvPr>
            <p:ph type="title" idx="7"/>
          </p:nvPr>
        </p:nvSpPr>
        <p:spPr>
          <a:xfrm>
            <a:off x="4879913" y="2509000"/>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21" name="Google Shape;4521;p27"/>
          <p:cNvSpPr txBox="1">
            <a:spLocks noGrp="1"/>
          </p:cNvSpPr>
          <p:nvPr>
            <p:ph type="title" idx="8"/>
          </p:nvPr>
        </p:nvSpPr>
        <p:spPr>
          <a:xfrm>
            <a:off x="8300371" y="2509000"/>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22" name="Google Shape;4522;p27"/>
          <p:cNvSpPr txBox="1">
            <a:spLocks noGrp="1"/>
          </p:cNvSpPr>
          <p:nvPr>
            <p:ph type="title" idx="9"/>
          </p:nvPr>
        </p:nvSpPr>
        <p:spPr>
          <a:xfrm>
            <a:off x="3107403" y="4792452"/>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23" name="Google Shape;4523;p27"/>
          <p:cNvSpPr txBox="1">
            <a:spLocks noGrp="1"/>
          </p:cNvSpPr>
          <p:nvPr>
            <p:ph type="title" idx="13"/>
          </p:nvPr>
        </p:nvSpPr>
        <p:spPr>
          <a:xfrm>
            <a:off x="6668997" y="4792452"/>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3437169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534"/>
        <p:cNvGrpSpPr/>
        <p:nvPr/>
      </p:nvGrpSpPr>
      <p:grpSpPr>
        <a:xfrm>
          <a:off x="0" y="0"/>
          <a:ext cx="0" cy="0"/>
          <a:chOff x="0" y="0"/>
          <a:chExt cx="0" cy="0"/>
        </a:xfrm>
      </p:grpSpPr>
      <p:grpSp>
        <p:nvGrpSpPr>
          <p:cNvPr id="4535" name="Google Shape;4535;p29"/>
          <p:cNvGrpSpPr/>
          <p:nvPr/>
        </p:nvGrpSpPr>
        <p:grpSpPr>
          <a:xfrm>
            <a:off x="-180608" y="-649"/>
            <a:ext cx="12716167" cy="6858237"/>
            <a:chOff x="-135450" y="773125"/>
            <a:chExt cx="7704900" cy="4155500"/>
          </a:xfrm>
        </p:grpSpPr>
        <p:sp>
          <p:nvSpPr>
            <p:cNvPr id="4536" name="Google Shape;4536;p29"/>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7" name="Google Shape;4537;p29"/>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8" name="Google Shape;4538;p2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9" name="Google Shape;4539;p29"/>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0" name="Google Shape;4540;p29"/>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1" name="Google Shape;4541;p2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2" name="Google Shape;4542;p29"/>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3" name="Google Shape;4543;p29"/>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4" name="Google Shape;4544;p2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5" name="Google Shape;4545;p29"/>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6" name="Google Shape;4546;p29"/>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7" name="Google Shape;4547;p2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8" name="Google Shape;4548;p29"/>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9" name="Google Shape;4549;p29"/>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0" name="Google Shape;4550;p29"/>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1" name="Google Shape;4551;p29"/>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2" name="Google Shape;4552;p29"/>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3" name="Google Shape;4553;p29"/>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4" name="Google Shape;4554;p29"/>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5" name="Google Shape;4555;p29"/>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6" name="Google Shape;4556;p29"/>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7" name="Google Shape;4557;p29"/>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8" name="Google Shape;4558;p29"/>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9" name="Google Shape;4559;p29"/>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0" name="Google Shape;4560;p29"/>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1" name="Google Shape;4561;p29"/>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2" name="Google Shape;4562;p2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3" name="Google Shape;4563;p29"/>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4" name="Google Shape;4564;p2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5" name="Google Shape;4565;p29"/>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6" name="Google Shape;4566;p29"/>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7" name="Google Shape;4567;p29"/>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8" name="Google Shape;4568;p29"/>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9" name="Google Shape;4569;p29"/>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0" name="Google Shape;4570;p29"/>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1" name="Google Shape;4571;p29"/>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2" name="Google Shape;4572;p29"/>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3" name="Google Shape;4573;p29"/>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4" name="Google Shape;4574;p29"/>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5" name="Google Shape;4575;p29"/>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6" name="Google Shape;4576;p29"/>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7" name="Google Shape;4577;p29"/>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8" name="Google Shape;4578;p29"/>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9" name="Google Shape;4579;p29"/>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0" name="Google Shape;4580;p29"/>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1" name="Google Shape;4581;p2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2" name="Google Shape;4582;p29"/>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3" name="Google Shape;4583;p2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4" name="Google Shape;4584;p29"/>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5" name="Google Shape;4585;p29"/>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6" name="Google Shape;4586;p29"/>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7" name="Google Shape;4587;p29"/>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8" name="Google Shape;4588;p2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9" name="Google Shape;4589;p2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0" name="Google Shape;4590;p2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1" name="Google Shape;4591;p29"/>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2" name="Google Shape;4592;p29"/>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3" name="Google Shape;4593;p2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4" name="Google Shape;4594;p29"/>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5" name="Google Shape;4595;p2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6" name="Google Shape;4596;p2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7" name="Google Shape;4597;p2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8" name="Google Shape;4598;p29"/>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9" name="Google Shape;4599;p29"/>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0" name="Google Shape;4600;p2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1" name="Google Shape;4601;p29"/>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2" name="Google Shape;4602;p29"/>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3" name="Google Shape;4603;p29"/>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4" name="Google Shape;4604;p29"/>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5" name="Google Shape;4605;p29"/>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6" name="Google Shape;4606;p29"/>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7" name="Google Shape;4607;p29"/>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8" name="Google Shape;4608;p29"/>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9" name="Google Shape;4609;p29"/>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0" name="Google Shape;4610;p29"/>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1" name="Google Shape;4611;p29"/>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2" name="Google Shape;4612;p29"/>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3" name="Google Shape;4613;p29"/>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4" name="Google Shape;4614;p29"/>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5" name="Google Shape;4615;p2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6" name="Google Shape;4616;p2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7" name="Google Shape;4617;p2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8" name="Google Shape;4618;p29"/>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9" name="Google Shape;4619;p2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0" name="Google Shape;4620;p29"/>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1" name="Google Shape;4621;p29"/>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2" name="Google Shape;4622;p29"/>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3" name="Google Shape;4623;p29"/>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4" name="Google Shape;4624;p29"/>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5" name="Google Shape;4625;p29"/>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6" name="Google Shape;4626;p29"/>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7" name="Google Shape;4627;p29"/>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8" name="Google Shape;4628;p29"/>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9" name="Google Shape;4629;p29"/>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0" name="Google Shape;4630;p29"/>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1" name="Google Shape;4631;p29"/>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2" name="Google Shape;4632;p29"/>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3" name="Google Shape;4633;p29"/>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4" name="Google Shape;4634;p29"/>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5" name="Google Shape;4635;p29"/>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6" name="Google Shape;4636;p2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7" name="Google Shape;4637;p2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8" name="Google Shape;4638;p2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9" name="Google Shape;4639;p29"/>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0" name="Google Shape;4640;p2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1" name="Google Shape;4641;p29"/>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2" name="Google Shape;4642;p29"/>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3" name="Google Shape;4643;p29"/>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4" name="Google Shape;4644;p29"/>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5" name="Google Shape;4645;p2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6" name="Google Shape;4646;p2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7" name="Google Shape;4647;p2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8" name="Google Shape;4648;p29"/>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9" name="Google Shape;4649;p29"/>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0" name="Google Shape;4650;p2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1" name="Google Shape;4651;p29"/>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2" name="Google Shape;4652;p2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3" name="Google Shape;4653;p2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4" name="Google Shape;4654;p2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5" name="Google Shape;4655;p29"/>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6" name="Google Shape;4656;p29"/>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7" name="Google Shape;4657;p2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8" name="Google Shape;4658;p29"/>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9" name="Google Shape;4659;p29"/>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0" name="Google Shape;4660;p29"/>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1" name="Google Shape;4661;p29"/>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2" name="Google Shape;4662;p29"/>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3" name="Google Shape;4663;p29"/>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4" name="Google Shape;4664;p29"/>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5" name="Google Shape;4665;p29"/>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6" name="Google Shape;4666;p29"/>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7" name="Google Shape;4667;p29"/>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8" name="Google Shape;4668;p29"/>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9" name="Google Shape;4669;p29"/>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0" name="Google Shape;4670;p29"/>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1" name="Google Shape;4671;p29"/>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2" name="Google Shape;4672;p2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3" name="Google Shape;4673;p2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4" name="Google Shape;4674;p2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5" name="Google Shape;4675;p29"/>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6" name="Google Shape;4676;p2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7" name="Google Shape;4677;p29"/>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8" name="Google Shape;4678;p29"/>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9" name="Google Shape;4679;p29"/>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0" name="Google Shape;4680;p29"/>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1" name="Google Shape;4681;p29"/>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2" name="Google Shape;4682;p29"/>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3" name="Google Shape;4683;p29"/>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4" name="Google Shape;4684;p29"/>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5" name="Google Shape;4685;p29"/>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6" name="Google Shape;4686;p29"/>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7" name="Google Shape;4687;p29"/>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8" name="Google Shape;4688;p29"/>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9" name="Google Shape;4689;p29"/>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0" name="Google Shape;4690;p29"/>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1" name="Google Shape;4691;p29"/>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2" name="Google Shape;4692;p29"/>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3" name="Google Shape;4693;p2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4" name="Google Shape;4694;p2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5" name="Google Shape;4695;p2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6" name="Google Shape;4696;p29"/>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7" name="Google Shape;4697;p2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8" name="Google Shape;4698;p29"/>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9" name="Google Shape;4699;p29"/>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0" name="Google Shape;4700;p29"/>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1" name="Google Shape;4701;p29"/>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2" name="Google Shape;4702;p2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3" name="Google Shape;4703;p2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4" name="Google Shape;4704;p2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5" name="Google Shape;4705;p29"/>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6" name="Google Shape;4706;p29"/>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7" name="Google Shape;4707;p2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8" name="Google Shape;4708;p29"/>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9" name="Google Shape;4709;p2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0" name="Google Shape;4710;p2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1" name="Google Shape;4711;p2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2" name="Google Shape;4712;p29"/>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3" name="Google Shape;4713;p29"/>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4" name="Google Shape;4714;p2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5" name="Google Shape;4715;p29"/>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6" name="Google Shape;4716;p29"/>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7" name="Google Shape;4717;p29"/>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8" name="Google Shape;4718;p29"/>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9" name="Google Shape;4719;p29"/>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0" name="Google Shape;4720;p29"/>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1" name="Google Shape;4721;p29"/>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2" name="Google Shape;4722;p29"/>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3" name="Google Shape;4723;p29"/>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4" name="Google Shape;4724;p29"/>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5" name="Google Shape;4725;p29"/>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6" name="Google Shape;4726;p29"/>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7" name="Google Shape;4727;p29"/>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8" name="Google Shape;4728;p29"/>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9" name="Google Shape;4729;p2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0" name="Google Shape;4730;p2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1" name="Google Shape;4731;p2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2" name="Google Shape;4732;p29"/>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3" name="Google Shape;4733;p2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4" name="Google Shape;4734;p29"/>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5" name="Google Shape;4735;p29"/>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6" name="Google Shape;4736;p29"/>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7" name="Google Shape;4737;p29"/>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8" name="Google Shape;4738;p29"/>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9" name="Google Shape;4739;p29"/>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0" name="Google Shape;4740;p29"/>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1" name="Google Shape;4741;p29"/>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2" name="Google Shape;4742;p29"/>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3" name="Google Shape;4743;p29"/>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4" name="Google Shape;4744;p29"/>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5" name="Google Shape;4745;p29"/>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6" name="Google Shape;4746;p29"/>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7" name="Google Shape;4747;p29"/>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8" name="Google Shape;4748;p29"/>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9" name="Google Shape;4749;p29"/>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0" name="Google Shape;4750;p2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1" name="Google Shape;4751;p2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2" name="Google Shape;4752;p2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3" name="Google Shape;4753;p29"/>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4" name="Google Shape;4754;p2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5" name="Google Shape;4755;p29"/>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6" name="Google Shape;4756;p29"/>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7" name="Google Shape;4757;p29"/>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8" name="Google Shape;4758;p29"/>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9" name="Google Shape;4759;p2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0" name="Google Shape;4760;p2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1" name="Google Shape;4761;p29"/>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2" name="Google Shape;4762;p29"/>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3" name="Google Shape;4763;p2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4" name="Google Shape;4764;p2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5" name="Google Shape;4765;p29"/>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6" name="Google Shape;4766;p29"/>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7" name="Google Shape;4767;p29"/>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8" name="Google Shape;4768;p29"/>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9" name="Google Shape;4769;p29"/>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0" name="Google Shape;4770;p29"/>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1" name="Google Shape;4771;p29"/>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2" name="Google Shape;4772;p29"/>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3" name="Google Shape;4773;p29"/>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4" name="Google Shape;4774;p29"/>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5" name="Google Shape;4775;p29"/>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6" name="Google Shape;4776;p29"/>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7" name="Google Shape;4777;p2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8" name="Google Shape;4778;p2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9" name="Google Shape;4779;p29"/>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0" name="Google Shape;4780;p29"/>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1" name="Google Shape;4781;p29"/>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2" name="Google Shape;4782;p29"/>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3" name="Google Shape;4783;p29"/>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4" name="Google Shape;4784;p29"/>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5" name="Google Shape;4785;p29"/>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6" name="Google Shape;4786;p29"/>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7" name="Google Shape;4787;p29"/>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8" name="Google Shape;4788;p29"/>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9" name="Google Shape;4789;p2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0" name="Google Shape;4790;p2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791" name="Google Shape;4791;p29"/>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92" name="Google Shape;4792;p29"/>
          <p:cNvSpPr txBox="1">
            <a:spLocks noGrp="1"/>
          </p:cNvSpPr>
          <p:nvPr>
            <p:ph type="subTitle" idx="1"/>
          </p:nvPr>
        </p:nvSpPr>
        <p:spPr>
          <a:xfrm>
            <a:off x="1085400" y="4146051"/>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793" name="Google Shape;4793;p29"/>
          <p:cNvSpPr txBox="1">
            <a:spLocks noGrp="1"/>
          </p:cNvSpPr>
          <p:nvPr>
            <p:ph type="subTitle" idx="2"/>
          </p:nvPr>
        </p:nvSpPr>
        <p:spPr>
          <a:xfrm>
            <a:off x="4578100" y="4137833"/>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794" name="Google Shape;4794;p29"/>
          <p:cNvSpPr txBox="1">
            <a:spLocks noGrp="1"/>
          </p:cNvSpPr>
          <p:nvPr>
            <p:ph type="subTitle" idx="3"/>
          </p:nvPr>
        </p:nvSpPr>
        <p:spPr>
          <a:xfrm>
            <a:off x="8070800" y="4146051"/>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795" name="Google Shape;4795;p29"/>
          <p:cNvSpPr txBox="1">
            <a:spLocks noGrp="1"/>
          </p:cNvSpPr>
          <p:nvPr>
            <p:ph type="title" idx="4"/>
          </p:nvPr>
        </p:nvSpPr>
        <p:spPr>
          <a:xfrm>
            <a:off x="1085400" y="3592952"/>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rgbClr val="FBB040"/>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796" name="Google Shape;4796;p29"/>
          <p:cNvSpPr txBox="1">
            <a:spLocks noGrp="1"/>
          </p:cNvSpPr>
          <p:nvPr>
            <p:ph type="title" idx="5"/>
          </p:nvPr>
        </p:nvSpPr>
        <p:spPr>
          <a:xfrm>
            <a:off x="4578100" y="3595951"/>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rgbClr val="3D88B5"/>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797" name="Google Shape;4797;p29"/>
          <p:cNvSpPr txBox="1">
            <a:spLocks noGrp="1"/>
          </p:cNvSpPr>
          <p:nvPr>
            <p:ph type="title" idx="6"/>
          </p:nvPr>
        </p:nvSpPr>
        <p:spPr>
          <a:xfrm>
            <a:off x="8070800" y="3592952"/>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rgbClr val="E95045"/>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798" name="Google Shape;4798;p29"/>
          <p:cNvSpPr txBox="1">
            <a:spLocks noGrp="1"/>
          </p:cNvSpPr>
          <p:nvPr>
            <p:ph type="title" idx="7" hasCustomPrompt="1"/>
          </p:nvPr>
        </p:nvSpPr>
        <p:spPr>
          <a:xfrm>
            <a:off x="1085400" y="2112233"/>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FBB040"/>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799" name="Google Shape;4799;p29"/>
          <p:cNvSpPr txBox="1">
            <a:spLocks noGrp="1"/>
          </p:cNvSpPr>
          <p:nvPr>
            <p:ph type="title" idx="8" hasCustomPrompt="1"/>
          </p:nvPr>
        </p:nvSpPr>
        <p:spPr>
          <a:xfrm>
            <a:off x="4578100" y="2092800"/>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3D88B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800" name="Google Shape;4800;p29"/>
          <p:cNvSpPr txBox="1">
            <a:spLocks noGrp="1"/>
          </p:cNvSpPr>
          <p:nvPr>
            <p:ph type="title" idx="9" hasCustomPrompt="1"/>
          </p:nvPr>
        </p:nvSpPr>
        <p:spPr>
          <a:xfrm>
            <a:off x="8070800" y="2112233"/>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E9504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868355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808"/>
        <p:cNvGrpSpPr/>
        <p:nvPr/>
      </p:nvGrpSpPr>
      <p:grpSpPr>
        <a:xfrm>
          <a:off x="0" y="0"/>
          <a:ext cx="0" cy="0"/>
          <a:chOff x="0" y="0"/>
          <a:chExt cx="0" cy="0"/>
        </a:xfrm>
      </p:grpSpPr>
      <p:grpSp>
        <p:nvGrpSpPr>
          <p:cNvPr id="4809" name="Google Shape;4809;p33"/>
          <p:cNvGrpSpPr/>
          <p:nvPr/>
        </p:nvGrpSpPr>
        <p:grpSpPr>
          <a:xfrm>
            <a:off x="-180608" y="-649"/>
            <a:ext cx="12716167" cy="6858237"/>
            <a:chOff x="-135450" y="773125"/>
            <a:chExt cx="7704900" cy="4155500"/>
          </a:xfrm>
        </p:grpSpPr>
        <p:sp>
          <p:nvSpPr>
            <p:cNvPr id="4810" name="Google Shape;4810;p3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1" name="Google Shape;4811;p3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2" name="Google Shape;4812;p3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3" name="Google Shape;4813;p3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4" name="Google Shape;4814;p3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5" name="Google Shape;4815;p3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6" name="Google Shape;4816;p3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7" name="Google Shape;4817;p3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8" name="Google Shape;4818;p3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9" name="Google Shape;4819;p3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0" name="Google Shape;4820;p3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1" name="Google Shape;4821;p3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2" name="Google Shape;4822;p3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3" name="Google Shape;4823;p3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4" name="Google Shape;4824;p3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5" name="Google Shape;4825;p3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6" name="Google Shape;4826;p3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7" name="Google Shape;4827;p3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8" name="Google Shape;4828;p3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9" name="Google Shape;4829;p3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0" name="Google Shape;4830;p3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1" name="Google Shape;4831;p3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2" name="Google Shape;4832;p3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3" name="Google Shape;4833;p3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4" name="Google Shape;4834;p3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5" name="Google Shape;4835;p3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6" name="Google Shape;4836;p3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7" name="Google Shape;4837;p3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8" name="Google Shape;4838;p3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9" name="Google Shape;4839;p3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0" name="Google Shape;4840;p3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1" name="Google Shape;4841;p3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2" name="Google Shape;4842;p3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3" name="Google Shape;4843;p3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4" name="Google Shape;4844;p3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5" name="Google Shape;4845;p3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6" name="Google Shape;4846;p3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7" name="Google Shape;4847;p3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8" name="Google Shape;4848;p3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9" name="Google Shape;4849;p3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0" name="Google Shape;4850;p3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1" name="Google Shape;4851;p3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2" name="Google Shape;4852;p3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3" name="Google Shape;4853;p3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4" name="Google Shape;4854;p3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5" name="Google Shape;4855;p3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6" name="Google Shape;4856;p3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7" name="Google Shape;4857;p3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8" name="Google Shape;4858;p3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9" name="Google Shape;4859;p3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0" name="Google Shape;4860;p3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1" name="Google Shape;4861;p3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2" name="Google Shape;4862;p3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3" name="Google Shape;4863;p3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4" name="Google Shape;4864;p3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5" name="Google Shape;4865;p3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6" name="Google Shape;4866;p3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7" name="Google Shape;4867;p3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8" name="Google Shape;4868;p3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9" name="Google Shape;4869;p3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0" name="Google Shape;4870;p3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1" name="Google Shape;4871;p3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2" name="Google Shape;4872;p3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3" name="Google Shape;4873;p3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4" name="Google Shape;4874;p3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5" name="Google Shape;4875;p3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6" name="Google Shape;4876;p3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7" name="Google Shape;4877;p3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8" name="Google Shape;4878;p3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9" name="Google Shape;4879;p3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0" name="Google Shape;4880;p3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1" name="Google Shape;4881;p3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2" name="Google Shape;4882;p3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3" name="Google Shape;4883;p3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4" name="Google Shape;4884;p3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5" name="Google Shape;4885;p3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6" name="Google Shape;4886;p3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7" name="Google Shape;4887;p3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8" name="Google Shape;4888;p3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9" name="Google Shape;4889;p3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0" name="Google Shape;4890;p3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1" name="Google Shape;4891;p3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2" name="Google Shape;4892;p3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3" name="Google Shape;4893;p3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4" name="Google Shape;4894;p3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5" name="Google Shape;4895;p3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6" name="Google Shape;4896;p3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7" name="Google Shape;4897;p3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8" name="Google Shape;4898;p3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9" name="Google Shape;4899;p3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0" name="Google Shape;4900;p3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1" name="Google Shape;4901;p3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2" name="Google Shape;4902;p3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3" name="Google Shape;4903;p3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4" name="Google Shape;4904;p3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5" name="Google Shape;4905;p3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6" name="Google Shape;4906;p3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7" name="Google Shape;4907;p3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8" name="Google Shape;4908;p3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9" name="Google Shape;4909;p3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0" name="Google Shape;4910;p3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1" name="Google Shape;4911;p3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2" name="Google Shape;4912;p3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3" name="Google Shape;4913;p3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4" name="Google Shape;4914;p3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5" name="Google Shape;4915;p3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6" name="Google Shape;4916;p3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7" name="Google Shape;4917;p3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8" name="Google Shape;4918;p3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9" name="Google Shape;4919;p3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0" name="Google Shape;4920;p3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1" name="Google Shape;4921;p3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2" name="Google Shape;4922;p3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3" name="Google Shape;4923;p3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4" name="Google Shape;4924;p3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5" name="Google Shape;4925;p3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6" name="Google Shape;4926;p3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7" name="Google Shape;4927;p3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8" name="Google Shape;4928;p3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9" name="Google Shape;4929;p3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0" name="Google Shape;4930;p3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1" name="Google Shape;4931;p3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2" name="Google Shape;4932;p3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3" name="Google Shape;4933;p3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4" name="Google Shape;4934;p3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5" name="Google Shape;4935;p3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6" name="Google Shape;4936;p3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7" name="Google Shape;4937;p3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8" name="Google Shape;4938;p3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9" name="Google Shape;4939;p3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0" name="Google Shape;4940;p3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1" name="Google Shape;4941;p3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2" name="Google Shape;4942;p3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3" name="Google Shape;4943;p3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4" name="Google Shape;4944;p3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5" name="Google Shape;4945;p3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6" name="Google Shape;4946;p3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7" name="Google Shape;4947;p3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8" name="Google Shape;4948;p3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9" name="Google Shape;4949;p3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0" name="Google Shape;4950;p3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1" name="Google Shape;4951;p3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2" name="Google Shape;4952;p3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3" name="Google Shape;4953;p3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4" name="Google Shape;4954;p3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5" name="Google Shape;4955;p3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6" name="Google Shape;4956;p3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7" name="Google Shape;4957;p3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8" name="Google Shape;4958;p3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9" name="Google Shape;4959;p3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0" name="Google Shape;4960;p3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1" name="Google Shape;4961;p3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2" name="Google Shape;4962;p3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3" name="Google Shape;4963;p3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4" name="Google Shape;4964;p3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5" name="Google Shape;4965;p3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6" name="Google Shape;4966;p3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7" name="Google Shape;4967;p3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8" name="Google Shape;4968;p3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9" name="Google Shape;4969;p3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0" name="Google Shape;4970;p3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1" name="Google Shape;4971;p3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2" name="Google Shape;4972;p3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3" name="Google Shape;4973;p3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4" name="Google Shape;4974;p3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5" name="Google Shape;4975;p3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6" name="Google Shape;4976;p3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7" name="Google Shape;4977;p3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8" name="Google Shape;4978;p3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9" name="Google Shape;4979;p3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0" name="Google Shape;4980;p3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1" name="Google Shape;4981;p3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2" name="Google Shape;4982;p3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3" name="Google Shape;4983;p3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4" name="Google Shape;4984;p3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5" name="Google Shape;4985;p3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6" name="Google Shape;4986;p3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7" name="Google Shape;4987;p3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8" name="Google Shape;4988;p3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9" name="Google Shape;4989;p3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0" name="Google Shape;4990;p3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1" name="Google Shape;4991;p3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2" name="Google Shape;4992;p3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3" name="Google Shape;4993;p3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4" name="Google Shape;4994;p3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5" name="Google Shape;4995;p3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6" name="Google Shape;4996;p3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7" name="Google Shape;4997;p3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8" name="Google Shape;4998;p3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9" name="Google Shape;4999;p3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0" name="Google Shape;5000;p3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1" name="Google Shape;5001;p3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2" name="Google Shape;5002;p3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3" name="Google Shape;5003;p3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4" name="Google Shape;5004;p3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5" name="Google Shape;5005;p3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6" name="Google Shape;5006;p3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7" name="Google Shape;5007;p3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8" name="Google Shape;5008;p3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9" name="Google Shape;5009;p3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0" name="Google Shape;5010;p3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1" name="Google Shape;5011;p3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2" name="Google Shape;5012;p3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3" name="Google Shape;5013;p3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4" name="Google Shape;5014;p3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5" name="Google Shape;5015;p3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6" name="Google Shape;5016;p3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7" name="Google Shape;5017;p3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8" name="Google Shape;5018;p3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9" name="Google Shape;5019;p3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0" name="Google Shape;5020;p3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1" name="Google Shape;5021;p3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2" name="Google Shape;5022;p3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3" name="Google Shape;5023;p3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4" name="Google Shape;5024;p3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5" name="Google Shape;5025;p3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6" name="Google Shape;5026;p3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7" name="Google Shape;5027;p3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8" name="Google Shape;5028;p3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9" name="Google Shape;5029;p3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0" name="Google Shape;5030;p3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1" name="Google Shape;5031;p3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2" name="Google Shape;5032;p3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3" name="Google Shape;5033;p3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4" name="Google Shape;5034;p3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5" name="Google Shape;5035;p3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6" name="Google Shape;5036;p3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7" name="Google Shape;5037;p3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8" name="Google Shape;5038;p3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9" name="Google Shape;5039;p3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0" name="Google Shape;5040;p3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1" name="Google Shape;5041;p3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2" name="Google Shape;5042;p3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3" name="Google Shape;5043;p3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4" name="Google Shape;5044;p3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5" name="Google Shape;5045;p3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6" name="Google Shape;5046;p3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7" name="Google Shape;5047;p3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8" name="Google Shape;5048;p3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9" name="Google Shape;5049;p3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0" name="Google Shape;5050;p3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1" name="Google Shape;5051;p3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2" name="Google Shape;5052;p3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3" name="Google Shape;5053;p3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4" name="Google Shape;5054;p3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5" name="Google Shape;5055;p3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6" name="Google Shape;5056;p3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7" name="Google Shape;5057;p3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8" name="Google Shape;5058;p3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9" name="Google Shape;5059;p3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0" name="Google Shape;5060;p3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1" name="Google Shape;5061;p3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2" name="Google Shape;5062;p3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3" name="Google Shape;5063;p3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4" name="Google Shape;5064;p3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065" name="Google Shape;5065;p33"/>
          <p:cNvGrpSpPr/>
          <p:nvPr/>
        </p:nvGrpSpPr>
        <p:grpSpPr>
          <a:xfrm rot="10800000" flipH="1">
            <a:off x="-1242440" y="-109095"/>
            <a:ext cx="14676879" cy="7076189"/>
            <a:chOff x="-2748400" y="-38"/>
            <a:chExt cx="13516281" cy="5143576"/>
          </a:xfrm>
        </p:grpSpPr>
        <p:sp>
          <p:nvSpPr>
            <p:cNvPr id="5066" name="Google Shape;5066;p33"/>
            <p:cNvSpPr/>
            <p:nvPr/>
          </p:nvSpPr>
          <p:spPr>
            <a:xfrm rot="10800000" flipH="1">
              <a:off x="35156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7" name="Google Shape;5067;p33"/>
            <p:cNvSpPr/>
            <p:nvPr/>
          </p:nvSpPr>
          <p:spPr>
            <a:xfrm rot="10800000">
              <a:off x="-27484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068" name="Google Shape;5068;p33"/>
          <p:cNvSpPr txBox="1">
            <a:spLocks noGrp="1"/>
          </p:cNvSpPr>
          <p:nvPr>
            <p:ph type="title" hasCustomPrompt="1"/>
          </p:nvPr>
        </p:nvSpPr>
        <p:spPr>
          <a:xfrm>
            <a:off x="2288200" y="2158133"/>
            <a:ext cx="7615600" cy="160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2000"/>
              <a:buNone/>
              <a:defRPr sz="10133">
                <a:solidFill>
                  <a:schemeClr val="dk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069" name="Google Shape;5069;p33"/>
          <p:cNvSpPr txBox="1">
            <a:spLocks noGrp="1"/>
          </p:cNvSpPr>
          <p:nvPr>
            <p:ph type="body" idx="1"/>
          </p:nvPr>
        </p:nvSpPr>
        <p:spPr>
          <a:xfrm>
            <a:off x="2812400" y="3827467"/>
            <a:ext cx="6567200" cy="872400"/>
          </a:xfrm>
          <a:prstGeom prst="rect">
            <a:avLst/>
          </a:prstGeom>
        </p:spPr>
        <p:txBody>
          <a:bodyPr spcFirstLastPara="1" wrap="square" lIns="91425" tIns="91425" rIns="91425" bIns="91425" anchor="t" anchorCtr="0">
            <a:normAutofit/>
          </a:bodyPr>
          <a:lstStyle>
            <a:lvl1pPr marL="609585" lvl="0" indent="-440256" rtl="0">
              <a:lnSpc>
                <a:spcPct val="100000"/>
              </a:lnSpc>
              <a:spcBef>
                <a:spcPts val="0"/>
              </a:spcBef>
              <a:spcAft>
                <a:spcPts val="0"/>
              </a:spcAft>
              <a:buSzPts val="1600"/>
              <a:buChar char="●"/>
              <a:defRPr>
                <a:solidFill>
                  <a:schemeClr val="dk2"/>
                </a:solidFill>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3459370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070"/>
        <p:cNvGrpSpPr/>
        <p:nvPr/>
      </p:nvGrpSpPr>
      <p:grpSpPr>
        <a:xfrm>
          <a:off x="0" y="0"/>
          <a:ext cx="0" cy="0"/>
          <a:chOff x="0" y="0"/>
          <a:chExt cx="0" cy="0"/>
        </a:xfrm>
      </p:grpSpPr>
      <p:grpSp>
        <p:nvGrpSpPr>
          <p:cNvPr id="5071" name="Google Shape;5071;p34"/>
          <p:cNvGrpSpPr/>
          <p:nvPr/>
        </p:nvGrpSpPr>
        <p:grpSpPr>
          <a:xfrm>
            <a:off x="-180608" y="-649"/>
            <a:ext cx="12716167" cy="6858237"/>
            <a:chOff x="-135450" y="773125"/>
            <a:chExt cx="7704900" cy="4155500"/>
          </a:xfrm>
        </p:grpSpPr>
        <p:sp>
          <p:nvSpPr>
            <p:cNvPr id="5072" name="Google Shape;5072;p34"/>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3" name="Google Shape;5073;p34"/>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4" name="Google Shape;5074;p3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5" name="Google Shape;5075;p34"/>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6" name="Google Shape;5076;p34"/>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7" name="Google Shape;5077;p3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8" name="Google Shape;5078;p34"/>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9" name="Google Shape;5079;p34"/>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0" name="Google Shape;5080;p3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1" name="Google Shape;5081;p34"/>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2" name="Google Shape;5082;p34"/>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3" name="Google Shape;5083;p3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4" name="Google Shape;5084;p34"/>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5" name="Google Shape;5085;p34"/>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6" name="Google Shape;5086;p34"/>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7" name="Google Shape;5087;p34"/>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8" name="Google Shape;5088;p34"/>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9" name="Google Shape;5089;p34"/>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0" name="Google Shape;5090;p34"/>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1" name="Google Shape;5091;p34"/>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2" name="Google Shape;5092;p34"/>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3" name="Google Shape;5093;p34"/>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4" name="Google Shape;5094;p34"/>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5" name="Google Shape;5095;p34"/>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6" name="Google Shape;5096;p34"/>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7" name="Google Shape;5097;p34"/>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8" name="Google Shape;5098;p3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9" name="Google Shape;5099;p34"/>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0" name="Google Shape;5100;p3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1" name="Google Shape;5101;p34"/>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2" name="Google Shape;5102;p34"/>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3" name="Google Shape;5103;p34"/>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4" name="Google Shape;5104;p34"/>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5" name="Google Shape;5105;p34"/>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6" name="Google Shape;5106;p34"/>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7" name="Google Shape;5107;p34"/>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8" name="Google Shape;5108;p34"/>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9" name="Google Shape;5109;p34"/>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0" name="Google Shape;5110;p34"/>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1" name="Google Shape;5111;p34"/>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2" name="Google Shape;5112;p34"/>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3" name="Google Shape;5113;p34"/>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4" name="Google Shape;5114;p34"/>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5" name="Google Shape;5115;p34"/>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6" name="Google Shape;5116;p34"/>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7" name="Google Shape;5117;p3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8" name="Google Shape;5118;p34"/>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9" name="Google Shape;5119;p3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0" name="Google Shape;5120;p34"/>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1" name="Google Shape;5121;p34"/>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2" name="Google Shape;5122;p34"/>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3" name="Google Shape;5123;p34"/>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4" name="Google Shape;5124;p3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5" name="Google Shape;5125;p3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6" name="Google Shape;5126;p3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7" name="Google Shape;5127;p34"/>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8" name="Google Shape;5128;p34"/>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9" name="Google Shape;5129;p3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0" name="Google Shape;5130;p34"/>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1" name="Google Shape;5131;p3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2" name="Google Shape;5132;p3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3" name="Google Shape;5133;p3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4" name="Google Shape;5134;p34"/>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5" name="Google Shape;5135;p34"/>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6" name="Google Shape;5136;p3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7" name="Google Shape;5137;p34"/>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8" name="Google Shape;5138;p34"/>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9" name="Google Shape;5139;p34"/>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0" name="Google Shape;5140;p34"/>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1" name="Google Shape;5141;p34"/>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2" name="Google Shape;5142;p34"/>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3" name="Google Shape;5143;p34"/>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4" name="Google Shape;5144;p34"/>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5" name="Google Shape;5145;p34"/>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6" name="Google Shape;5146;p34"/>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7" name="Google Shape;5147;p34"/>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8" name="Google Shape;5148;p34"/>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9" name="Google Shape;5149;p34"/>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0" name="Google Shape;5150;p34"/>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1" name="Google Shape;5151;p3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2" name="Google Shape;5152;p3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3" name="Google Shape;5153;p3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4" name="Google Shape;5154;p34"/>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5" name="Google Shape;5155;p3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6" name="Google Shape;5156;p34"/>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7" name="Google Shape;5157;p34"/>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8" name="Google Shape;5158;p34"/>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9" name="Google Shape;5159;p34"/>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0" name="Google Shape;5160;p34"/>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1" name="Google Shape;5161;p34"/>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2" name="Google Shape;5162;p34"/>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3" name="Google Shape;5163;p34"/>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4" name="Google Shape;5164;p34"/>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5" name="Google Shape;5165;p34"/>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6" name="Google Shape;5166;p34"/>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7" name="Google Shape;5167;p34"/>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8" name="Google Shape;5168;p34"/>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9" name="Google Shape;5169;p34"/>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0" name="Google Shape;5170;p34"/>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1" name="Google Shape;5171;p34"/>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2" name="Google Shape;5172;p3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3" name="Google Shape;5173;p3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4" name="Google Shape;5174;p3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5" name="Google Shape;5175;p34"/>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6" name="Google Shape;5176;p3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7" name="Google Shape;5177;p34"/>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8" name="Google Shape;5178;p34"/>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9" name="Google Shape;5179;p34"/>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0" name="Google Shape;5180;p34"/>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1" name="Google Shape;5181;p3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2" name="Google Shape;5182;p3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3" name="Google Shape;5183;p3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4" name="Google Shape;5184;p34"/>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5" name="Google Shape;5185;p34"/>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6" name="Google Shape;5186;p3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7" name="Google Shape;5187;p34"/>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8" name="Google Shape;5188;p3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9" name="Google Shape;5189;p3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0" name="Google Shape;5190;p3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1" name="Google Shape;5191;p34"/>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2" name="Google Shape;5192;p34"/>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3" name="Google Shape;5193;p3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4" name="Google Shape;5194;p34"/>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5" name="Google Shape;5195;p34"/>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6" name="Google Shape;5196;p34"/>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7" name="Google Shape;5197;p34"/>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8" name="Google Shape;5198;p34"/>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9" name="Google Shape;5199;p34"/>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0" name="Google Shape;5200;p34"/>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1" name="Google Shape;5201;p34"/>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2" name="Google Shape;5202;p34"/>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3" name="Google Shape;5203;p34"/>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4" name="Google Shape;5204;p34"/>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5" name="Google Shape;5205;p34"/>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6" name="Google Shape;5206;p34"/>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7" name="Google Shape;5207;p34"/>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8" name="Google Shape;5208;p3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9" name="Google Shape;5209;p3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0" name="Google Shape;5210;p3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1" name="Google Shape;5211;p34"/>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2" name="Google Shape;5212;p3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3" name="Google Shape;5213;p34"/>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4" name="Google Shape;5214;p34"/>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5" name="Google Shape;5215;p34"/>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6" name="Google Shape;5216;p34"/>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7" name="Google Shape;5217;p34"/>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8" name="Google Shape;5218;p34"/>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9" name="Google Shape;5219;p34"/>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0" name="Google Shape;5220;p34"/>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1" name="Google Shape;5221;p34"/>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2" name="Google Shape;5222;p34"/>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3" name="Google Shape;5223;p34"/>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4" name="Google Shape;5224;p34"/>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5" name="Google Shape;5225;p34"/>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6" name="Google Shape;5226;p34"/>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7" name="Google Shape;5227;p34"/>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8" name="Google Shape;5228;p34"/>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9" name="Google Shape;5229;p3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0" name="Google Shape;5230;p3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1" name="Google Shape;5231;p3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2" name="Google Shape;5232;p34"/>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3" name="Google Shape;5233;p3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4" name="Google Shape;5234;p34"/>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5" name="Google Shape;5235;p34"/>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6" name="Google Shape;5236;p34"/>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7" name="Google Shape;5237;p34"/>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8" name="Google Shape;5238;p3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9" name="Google Shape;5239;p3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0" name="Google Shape;5240;p3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1" name="Google Shape;5241;p34"/>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2" name="Google Shape;5242;p34"/>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3" name="Google Shape;5243;p3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4" name="Google Shape;5244;p34"/>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5" name="Google Shape;5245;p3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6" name="Google Shape;5246;p3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7" name="Google Shape;5247;p3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8" name="Google Shape;5248;p34"/>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9" name="Google Shape;5249;p34"/>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0" name="Google Shape;5250;p3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1" name="Google Shape;5251;p34"/>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2" name="Google Shape;5252;p34"/>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3" name="Google Shape;5253;p34"/>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4" name="Google Shape;5254;p34"/>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5" name="Google Shape;5255;p34"/>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6" name="Google Shape;5256;p34"/>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7" name="Google Shape;5257;p34"/>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8" name="Google Shape;5258;p34"/>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9" name="Google Shape;5259;p34"/>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0" name="Google Shape;5260;p34"/>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1" name="Google Shape;5261;p34"/>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2" name="Google Shape;5262;p34"/>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3" name="Google Shape;5263;p34"/>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4" name="Google Shape;5264;p34"/>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5" name="Google Shape;5265;p3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6" name="Google Shape;5266;p3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7" name="Google Shape;5267;p3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8" name="Google Shape;5268;p34"/>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9" name="Google Shape;5269;p3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0" name="Google Shape;5270;p34"/>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1" name="Google Shape;5271;p34"/>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2" name="Google Shape;5272;p34"/>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3" name="Google Shape;5273;p34"/>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4" name="Google Shape;5274;p34"/>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5" name="Google Shape;5275;p34"/>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6" name="Google Shape;5276;p34"/>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7" name="Google Shape;5277;p34"/>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8" name="Google Shape;5278;p34"/>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9" name="Google Shape;5279;p34"/>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0" name="Google Shape;5280;p34"/>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1" name="Google Shape;5281;p34"/>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2" name="Google Shape;5282;p34"/>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3" name="Google Shape;5283;p34"/>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4" name="Google Shape;5284;p34"/>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5" name="Google Shape;5285;p34"/>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6" name="Google Shape;5286;p3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7" name="Google Shape;5287;p3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8" name="Google Shape;5288;p3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9" name="Google Shape;5289;p34"/>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0" name="Google Shape;5290;p3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1" name="Google Shape;5291;p34"/>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2" name="Google Shape;5292;p34"/>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3" name="Google Shape;5293;p34"/>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4" name="Google Shape;5294;p34"/>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5" name="Google Shape;5295;p3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6" name="Google Shape;5296;p3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7" name="Google Shape;5297;p34"/>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8" name="Google Shape;5298;p34"/>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9" name="Google Shape;5299;p3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0" name="Google Shape;5300;p3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1" name="Google Shape;5301;p34"/>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2" name="Google Shape;5302;p34"/>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3" name="Google Shape;5303;p34"/>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4" name="Google Shape;5304;p34"/>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5" name="Google Shape;5305;p34"/>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6" name="Google Shape;5306;p34"/>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7" name="Google Shape;5307;p34"/>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8" name="Google Shape;5308;p34"/>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9" name="Google Shape;5309;p34"/>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0" name="Google Shape;5310;p34"/>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1" name="Google Shape;5311;p34"/>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2" name="Google Shape;5312;p34"/>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3" name="Google Shape;5313;p3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4" name="Google Shape;5314;p3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5" name="Google Shape;5315;p34"/>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6" name="Google Shape;5316;p34"/>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7" name="Google Shape;5317;p34"/>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8" name="Google Shape;5318;p34"/>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9" name="Google Shape;5319;p34"/>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0" name="Google Shape;5320;p34"/>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1" name="Google Shape;5321;p34"/>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2" name="Google Shape;5322;p34"/>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3" name="Google Shape;5323;p34"/>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4" name="Google Shape;5324;p34"/>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5" name="Google Shape;5325;p3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6" name="Google Shape;5326;p3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327" name="Google Shape;5327;p34"/>
          <p:cNvSpPr/>
          <p:nvPr/>
        </p:nvSpPr>
        <p:spPr>
          <a:xfrm rot="10800000" flipH="1">
            <a:off x="3483216" y="-51"/>
            <a:ext cx="8708785" cy="685810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8" name="Google Shape;5328;p34"/>
          <p:cNvSpPr txBox="1">
            <a:spLocks noGrp="1"/>
          </p:cNvSpPr>
          <p:nvPr>
            <p:ph type="title"/>
          </p:nvPr>
        </p:nvSpPr>
        <p:spPr>
          <a:xfrm>
            <a:off x="6160600" y="2312600"/>
            <a:ext cx="5136000" cy="20840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4200"/>
              <a:buNone/>
              <a:defRPr sz="6400">
                <a:solidFill>
                  <a:schemeClr val="dk1"/>
                </a:solidFill>
                <a:latin typeface="Paytone One"/>
                <a:ea typeface="Paytone One"/>
                <a:cs typeface="Paytone One"/>
                <a:sym typeface="Paytone 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5329" name="Google Shape;5329;p34"/>
          <p:cNvSpPr txBox="1">
            <a:spLocks noGrp="1"/>
          </p:cNvSpPr>
          <p:nvPr>
            <p:ph type="subTitle" idx="1"/>
          </p:nvPr>
        </p:nvSpPr>
        <p:spPr>
          <a:xfrm>
            <a:off x="6468016" y="4488751"/>
            <a:ext cx="4521200" cy="897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667">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330" name="Google Shape;5330;p34"/>
          <p:cNvSpPr txBox="1">
            <a:spLocks noGrp="1"/>
          </p:cNvSpPr>
          <p:nvPr>
            <p:ph type="title" idx="2" hasCustomPrompt="1"/>
          </p:nvPr>
        </p:nvSpPr>
        <p:spPr>
          <a:xfrm>
            <a:off x="7744201" y="1309417"/>
            <a:ext cx="1968800" cy="1003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12000"/>
              <a:buNone/>
              <a:defRPr sz="6667">
                <a:solidFill>
                  <a:schemeClr val="dk2"/>
                </a:solidFill>
                <a:latin typeface="Paytone One"/>
                <a:ea typeface="Paytone One"/>
                <a:cs typeface="Paytone One"/>
                <a:sym typeface="Paytone 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323724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3">
  <p:cSld name="Title and four columns 3">
    <p:spTree>
      <p:nvGrpSpPr>
        <p:cNvPr id="1" name="Shape 5331"/>
        <p:cNvGrpSpPr/>
        <p:nvPr/>
      </p:nvGrpSpPr>
      <p:grpSpPr>
        <a:xfrm>
          <a:off x="0" y="0"/>
          <a:ext cx="0" cy="0"/>
          <a:chOff x="0" y="0"/>
          <a:chExt cx="0" cy="0"/>
        </a:xfrm>
      </p:grpSpPr>
      <p:sp>
        <p:nvSpPr>
          <p:cNvPr id="5332" name="Google Shape;5332;p35"/>
          <p:cNvSpPr txBox="1">
            <a:spLocks noGrp="1"/>
          </p:cNvSpPr>
          <p:nvPr>
            <p:ph type="title"/>
          </p:nvPr>
        </p:nvSpPr>
        <p:spPr>
          <a:xfrm>
            <a:off x="801000" y="720000"/>
            <a:ext cx="10590000" cy="659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333" name="Google Shape;5333;p35"/>
          <p:cNvSpPr txBox="1">
            <a:spLocks noGrp="1"/>
          </p:cNvSpPr>
          <p:nvPr>
            <p:ph type="subTitle" idx="1"/>
          </p:nvPr>
        </p:nvSpPr>
        <p:spPr>
          <a:xfrm>
            <a:off x="4276888" y="2709467"/>
            <a:ext cx="3156000" cy="83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334" name="Google Shape;5334;p35"/>
          <p:cNvSpPr txBox="1">
            <a:spLocks noGrp="1"/>
          </p:cNvSpPr>
          <p:nvPr>
            <p:ph type="subTitle" idx="2"/>
          </p:nvPr>
        </p:nvSpPr>
        <p:spPr>
          <a:xfrm>
            <a:off x="8060888" y="2709467"/>
            <a:ext cx="3156000" cy="83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335" name="Google Shape;5335;p35"/>
          <p:cNvSpPr txBox="1">
            <a:spLocks noGrp="1"/>
          </p:cNvSpPr>
          <p:nvPr>
            <p:ph type="subTitle" idx="3"/>
          </p:nvPr>
        </p:nvSpPr>
        <p:spPr>
          <a:xfrm>
            <a:off x="4276888" y="4490164"/>
            <a:ext cx="3156000" cy="83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336" name="Google Shape;5336;p35"/>
          <p:cNvSpPr txBox="1">
            <a:spLocks noGrp="1"/>
          </p:cNvSpPr>
          <p:nvPr>
            <p:ph type="subTitle" idx="4"/>
          </p:nvPr>
        </p:nvSpPr>
        <p:spPr>
          <a:xfrm>
            <a:off x="8060888" y="4490171"/>
            <a:ext cx="3156000" cy="83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337" name="Google Shape;5337;p35"/>
          <p:cNvSpPr txBox="1">
            <a:spLocks noGrp="1"/>
          </p:cNvSpPr>
          <p:nvPr>
            <p:ph type="title" idx="5"/>
          </p:nvPr>
        </p:nvSpPr>
        <p:spPr>
          <a:xfrm>
            <a:off x="4276888" y="2153400"/>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0929A"/>
              </a:buClr>
              <a:buSzPts val="2000"/>
              <a:buNone/>
              <a:defRPr sz="2667">
                <a:solidFill>
                  <a:srgbClr val="00929A"/>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338" name="Google Shape;5338;p35"/>
          <p:cNvSpPr txBox="1">
            <a:spLocks noGrp="1"/>
          </p:cNvSpPr>
          <p:nvPr>
            <p:ph type="title" idx="6"/>
          </p:nvPr>
        </p:nvSpPr>
        <p:spPr>
          <a:xfrm>
            <a:off x="8060888" y="2153400"/>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EA4335"/>
              </a:buClr>
              <a:buSzPts val="2000"/>
              <a:buNone/>
              <a:defRPr sz="2667">
                <a:solidFill>
                  <a:srgbClr val="E95045"/>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339" name="Google Shape;5339;p35"/>
          <p:cNvSpPr txBox="1">
            <a:spLocks noGrp="1"/>
          </p:cNvSpPr>
          <p:nvPr>
            <p:ph type="title" idx="7"/>
          </p:nvPr>
        </p:nvSpPr>
        <p:spPr>
          <a:xfrm>
            <a:off x="4276888" y="3943284"/>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6DA8D6"/>
              </a:buClr>
              <a:buSzPts val="2000"/>
              <a:buNone/>
              <a:defRPr sz="2667">
                <a:solidFill>
                  <a:srgbClr val="3D88B5"/>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340" name="Google Shape;5340;p35"/>
          <p:cNvSpPr txBox="1">
            <a:spLocks noGrp="1"/>
          </p:cNvSpPr>
          <p:nvPr>
            <p:ph type="title" idx="8"/>
          </p:nvPr>
        </p:nvSpPr>
        <p:spPr>
          <a:xfrm>
            <a:off x="8060888" y="3943284"/>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CBF60"/>
              </a:buClr>
              <a:buSzPts val="2000"/>
              <a:buNone/>
              <a:defRPr sz="2667">
                <a:solidFill>
                  <a:srgbClr val="FBB040"/>
                </a:solidFill>
              </a:defRPr>
            </a:lvl1pPr>
            <a:lvl2pPr lvl="1" rtl="0">
              <a:spcBef>
                <a:spcPts val="0"/>
              </a:spcBef>
              <a:spcAft>
                <a:spcPts val="0"/>
              </a:spcAft>
              <a:buClr>
                <a:srgbClr val="FCBF60"/>
              </a:buClr>
              <a:buSzPts val="2000"/>
              <a:buNone/>
              <a:defRPr sz="2667">
                <a:solidFill>
                  <a:srgbClr val="FCBF60"/>
                </a:solidFill>
              </a:defRPr>
            </a:lvl2pPr>
            <a:lvl3pPr lvl="2" rtl="0">
              <a:spcBef>
                <a:spcPts val="0"/>
              </a:spcBef>
              <a:spcAft>
                <a:spcPts val="0"/>
              </a:spcAft>
              <a:buClr>
                <a:srgbClr val="FCBF60"/>
              </a:buClr>
              <a:buSzPts val="2000"/>
              <a:buNone/>
              <a:defRPr sz="2667">
                <a:solidFill>
                  <a:srgbClr val="FCBF60"/>
                </a:solidFill>
              </a:defRPr>
            </a:lvl3pPr>
            <a:lvl4pPr lvl="3" rtl="0">
              <a:spcBef>
                <a:spcPts val="0"/>
              </a:spcBef>
              <a:spcAft>
                <a:spcPts val="0"/>
              </a:spcAft>
              <a:buClr>
                <a:srgbClr val="FCBF60"/>
              </a:buClr>
              <a:buSzPts val="2000"/>
              <a:buNone/>
              <a:defRPr sz="2667">
                <a:solidFill>
                  <a:srgbClr val="FCBF60"/>
                </a:solidFill>
              </a:defRPr>
            </a:lvl4pPr>
            <a:lvl5pPr lvl="4" rtl="0">
              <a:spcBef>
                <a:spcPts val="0"/>
              </a:spcBef>
              <a:spcAft>
                <a:spcPts val="0"/>
              </a:spcAft>
              <a:buClr>
                <a:srgbClr val="FCBF60"/>
              </a:buClr>
              <a:buSzPts val="2000"/>
              <a:buNone/>
              <a:defRPr sz="2667">
                <a:solidFill>
                  <a:srgbClr val="FCBF60"/>
                </a:solidFill>
              </a:defRPr>
            </a:lvl5pPr>
            <a:lvl6pPr lvl="5" rtl="0">
              <a:spcBef>
                <a:spcPts val="0"/>
              </a:spcBef>
              <a:spcAft>
                <a:spcPts val="0"/>
              </a:spcAft>
              <a:buClr>
                <a:srgbClr val="FCBF60"/>
              </a:buClr>
              <a:buSzPts val="2000"/>
              <a:buNone/>
              <a:defRPr sz="2667">
                <a:solidFill>
                  <a:srgbClr val="FCBF60"/>
                </a:solidFill>
              </a:defRPr>
            </a:lvl6pPr>
            <a:lvl7pPr lvl="6" rtl="0">
              <a:spcBef>
                <a:spcPts val="0"/>
              </a:spcBef>
              <a:spcAft>
                <a:spcPts val="0"/>
              </a:spcAft>
              <a:buClr>
                <a:srgbClr val="FCBF60"/>
              </a:buClr>
              <a:buSzPts val="2000"/>
              <a:buNone/>
              <a:defRPr sz="2667">
                <a:solidFill>
                  <a:srgbClr val="FCBF60"/>
                </a:solidFill>
              </a:defRPr>
            </a:lvl7pPr>
            <a:lvl8pPr lvl="7" rtl="0">
              <a:spcBef>
                <a:spcPts val="0"/>
              </a:spcBef>
              <a:spcAft>
                <a:spcPts val="0"/>
              </a:spcAft>
              <a:buClr>
                <a:srgbClr val="FCBF60"/>
              </a:buClr>
              <a:buSzPts val="2000"/>
              <a:buNone/>
              <a:defRPr sz="2667">
                <a:solidFill>
                  <a:srgbClr val="FCBF60"/>
                </a:solidFill>
              </a:defRPr>
            </a:lvl8pPr>
            <a:lvl9pPr lvl="8" rtl="0">
              <a:spcBef>
                <a:spcPts val="0"/>
              </a:spcBef>
              <a:spcAft>
                <a:spcPts val="0"/>
              </a:spcAft>
              <a:buClr>
                <a:srgbClr val="FCBF60"/>
              </a:buClr>
              <a:buSzPts val="2000"/>
              <a:buNone/>
              <a:defRPr sz="2667">
                <a:solidFill>
                  <a:srgbClr val="FCBF60"/>
                </a:solidFill>
              </a:defRPr>
            </a:lvl9pPr>
          </a:lstStyle>
          <a:p>
            <a:endParaRPr/>
          </a:p>
        </p:txBody>
      </p:sp>
    </p:spTree>
    <p:extLst>
      <p:ext uri="{BB962C8B-B14F-4D97-AF65-F5344CB8AC3E}">
        <p14:creationId xmlns:p14="http://schemas.microsoft.com/office/powerpoint/2010/main" val="300966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983833" y="3273384"/>
            <a:ext cx="2659991" cy="3546368"/>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
          <p:cNvSpPr/>
          <p:nvPr/>
        </p:nvSpPr>
        <p:spPr>
          <a:xfrm>
            <a:off x="8672426" y="-543767"/>
            <a:ext cx="4127885" cy="2296049"/>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
          <p:cNvSpPr/>
          <p:nvPr/>
        </p:nvSpPr>
        <p:spPr>
          <a:xfrm>
            <a:off x="11576673" y="-269984"/>
            <a:ext cx="843151" cy="3742181"/>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53" name="Google Shape;253;p4"/>
          <p:cNvGrpSpPr/>
          <p:nvPr/>
        </p:nvGrpSpPr>
        <p:grpSpPr>
          <a:xfrm rot="981589">
            <a:off x="10574287" y="-240004"/>
            <a:ext cx="1601125" cy="3053899"/>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14" name="Google Shape;314;p4"/>
          <p:cNvSpPr txBox="1">
            <a:spLocks noGrp="1"/>
          </p:cNvSpPr>
          <p:nvPr>
            <p:ph type="body" idx="1"/>
          </p:nvPr>
        </p:nvSpPr>
        <p:spPr>
          <a:xfrm>
            <a:off x="1212167" y="1439400"/>
            <a:ext cx="9874800" cy="429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45468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5605"/>
        <p:cNvGrpSpPr/>
        <p:nvPr/>
      </p:nvGrpSpPr>
      <p:grpSpPr>
        <a:xfrm>
          <a:off x="0" y="0"/>
          <a:ext cx="0" cy="0"/>
          <a:chOff x="0" y="0"/>
          <a:chExt cx="0" cy="0"/>
        </a:xfrm>
      </p:grpSpPr>
      <p:sp>
        <p:nvSpPr>
          <p:cNvPr id="5606" name="Google Shape;5606;p37"/>
          <p:cNvSpPr txBox="1">
            <a:spLocks noGrp="1"/>
          </p:cNvSpPr>
          <p:nvPr>
            <p:ph type="subTitle" idx="1"/>
          </p:nvPr>
        </p:nvSpPr>
        <p:spPr>
          <a:xfrm>
            <a:off x="2635775" y="2492803"/>
            <a:ext cx="3092000" cy="87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607" name="Google Shape;5607;p37"/>
          <p:cNvSpPr txBox="1">
            <a:spLocks noGrp="1"/>
          </p:cNvSpPr>
          <p:nvPr>
            <p:ph type="title" hasCustomPrompt="1"/>
          </p:nvPr>
        </p:nvSpPr>
        <p:spPr>
          <a:xfrm>
            <a:off x="2635759" y="878115"/>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FBB040"/>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08" name="Google Shape;5608;p37"/>
          <p:cNvSpPr txBox="1">
            <a:spLocks noGrp="1"/>
          </p:cNvSpPr>
          <p:nvPr>
            <p:ph type="subTitle" idx="2"/>
          </p:nvPr>
        </p:nvSpPr>
        <p:spPr>
          <a:xfrm>
            <a:off x="6464241" y="2492791"/>
            <a:ext cx="3092000" cy="87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609" name="Google Shape;5609;p37"/>
          <p:cNvSpPr txBox="1">
            <a:spLocks noGrp="1"/>
          </p:cNvSpPr>
          <p:nvPr>
            <p:ph type="title" idx="3" hasCustomPrompt="1"/>
          </p:nvPr>
        </p:nvSpPr>
        <p:spPr>
          <a:xfrm>
            <a:off x="6464225" y="878097"/>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DF3C4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10" name="Google Shape;5610;p37"/>
          <p:cNvSpPr txBox="1">
            <a:spLocks noGrp="1"/>
          </p:cNvSpPr>
          <p:nvPr>
            <p:ph type="subTitle" idx="4"/>
          </p:nvPr>
        </p:nvSpPr>
        <p:spPr>
          <a:xfrm>
            <a:off x="2635775" y="5106703"/>
            <a:ext cx="3092000" cy="87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611" name="Google Shape;5611;p37"/>
          <p:cNvSpPr txBox="1">
            <a:spLocks noGrp="1"/>
          </p:cNvSpPr>
          <p:nvPr>
            <p:ph type="title" idx="5" hasCustomPrompt="1"/>
          </p:nvPr>
        </p:nvSpPr>
        <p:spPr>
          <a:xfrm>
            <a:off x="2635759" y="3492015"/>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008A80"/>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12" name="Google Shape;5612;p37"/>
          <p:cNvSpPr txBox="1">
            <a:spLocks noGrp="1"/>
          </p:cNvSpPr>
          <p:nvPr>
            <p:ph type="subTitle" idx="6"/>
          </p:nvPr>
        </p:nvSpPr>
        <p:spPr>
          <a:xfrm>
            <a:off x="6464241" y="5106691"/>
            <a:ext cx="3092000" cy="87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613" name="Google Shape;5613;p37"/>
          <p:cNvSpPr txBox="1">
            <a:spLocks noGrp="1"/>
          </p:cNvSpPr>
          <p:nvPr>
            <p:ph type="title" idx="7" hasCustomPrompt="1"/>
          </p:nvPr>
        </p:nvSpPr>
        <p:spPr>
          <a:xfrm>
            <a:off x="6464225" y="3491997"/>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3D88B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809793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880"/>
        <p:cNvGrpSpPr/>
        <p:nvPr/>
      </p:nvGrpSpPr>
      <p:grpSpPr>
        <a:xfrm>
          <a:off x="0" y="0"/>
          <a:ext cx="0" cy="0"/>
          <a:chOff x="0" y="0"/>
          <a:chExt cx="0" cy="0"/>
        </a:xfrm>
      </p:grpSpPr>
      <p:grpSp>
        <p:nvGrpSpPr>
          <p:cNvPr id="5881" name="Google Shape;5881;p39"/>
          <p:cNvGrpSpPr/>
          <p:nvPr/>
        </p:nvGrpSpPr>
        <p:grpSpPr>
          <a:xfrm>
            <a:off x="-180608" y="-649"/>
            <a:ext cx="12716167" cy="6858237"/>
            <a:chOff x="-135450" y="773125"/>
            <a:chExt cx="7704900" cy="4155500"/>
          </a:xfrm>
        </p:grpSpPr>
        <p:sp>
          <p:nvSpPr>
            <p:cNvPr id="5882" name="Google Shape;5882;p39"/>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3" name="Google Shape;5883;p39"/>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4" name="Google Shape;5884;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5" name="Google Shape;5885;p39"/>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6" name="Google Shape;5886;p39"/>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7" name="Google Shape;5887;p3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8" name="Google Shape;5888;p39"/>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9" name="Google Shape;5889;p39"/>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0" name="Google Shape;5890;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1" name="Google Shape;5891;p39"/>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2" name="Google Shape;5892;p39"/>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3" name="Google Shape;5893;p3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4" name="Google Shape;5894;p39"/>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5" name="Google Shape;5895;p39"/>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6" name="Google Shape;5896;p39"/>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7" name="Google Shape;5897;p39"/>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8" name="Google Shape;5898;p39"/>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9" name="Google Shape;5899;p39"/>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0" name="Google Shape;5900;p39"/>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1" name="Google Shape;5901;p39"/>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2" name="Google Shape;5902;p39"/>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3" name="Google Shape;5903;p39"/>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4" name="Google Shape;5904;p39"/>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5" name="Google Shape;5905;p39"/>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6" name="Google Shape;5906;p39"/>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7" name="Google Shape;5907;p39"/>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8" name="Google Shape;5908;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9" name="Google Shape;5909;p39"/>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0" name="Google Shape;5910;p3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1" name="Google Shape;5911;p39"/>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2" name="Google Shape;5912;p39"/>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3" name="Google Shape;5913;p39"/>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4" name="Google Shape;5914;p39"/>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5" name="Google Shape;5915;p39"/>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6" name="Google Shape;5916;p39"/>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7" name="Google Shape;5917;p39"/>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8" name="Google Shape;5918;p39"/>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9" name="Google Shape;5919;p39"/>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0" name="Google Shape;5920;p39"/>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1" name="Google Shape;5921;p39"/>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2" name="Google Shape;5922;p39"/>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3" name="Google Shape;5923;p39"/>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4" name="Google Shape;5924;p39"/>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5" name="Google Shape;5925;p39"/>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6" name="Google Shape;5926;p39"/>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7" name="Google Shape;5927;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8" name="Google Shape;5928;p39"/>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9" name="Google Shape;5929;p3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0" name="Google Shape;5930;p39"/>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1" name="Google Shape;5931;p39"/>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2" name="Google Shape;5932;p39"/>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3" name="Google Shape;5933;p39"/>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4" name="Google Shape;5934;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5" name="Google Shape;5935;p3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6" name="Google Shape;5936;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7" name="Google Shape;5937;p39"/>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8" name="Google Shape;5938;p39"/>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9" name="Google Shape;5939;p3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0" name="Google Shape;5940;p39"/>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1" name="Google Shape;5941;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2" name="Google Shape;5942;p3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3" name="Google Shape;5943;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4" name="Google Shape;5944;p39"/>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5" name="Google Shape;5945;p39"/>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6" name="Google Shape;5946;p3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7" name="Google Shape;5947;p39"/>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8" name="Google Shape;5948;p39"/>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9" name="Google Shape;5949;p39"/>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0" name="Google Shape;5950;p39"/>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1" name="Google Shape;5951;p39"/>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2" name="Google Shape;5952;p39"/>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3" name="Google Shape;5953;p39"/>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4" name="Google Shape;5954;p39"/>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5" name="Google Shape;5955;p39"/>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6" name="Google Shape;5956;p39"/>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7" name="Google Shape;5957;p39"/>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8" name="Google Shape;5958;p39"/>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9" name="Google Shape;5959;p39"/>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0" name="Google Shape;5960;p39"/>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1" name="Google Shape;5961;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2" name="Google Shape;5962;p3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3" name="Google Shape;5963;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4" name="Google Shape;5964;p39"/>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5" name="Google Shape;5965;p3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6" name="Google Shape;5966;p39"/>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7" name="Google Shape;5967;p39"/>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8" name="Google Shape;5968;p39"/>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9" name="Google Shape;5969;p39"/>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0" name="Google Shape;5970;p39"/>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1" name="Google Shape;5971;p39"/>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2" name="Google Shape;5972;p39"/>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3" name="Google Shape;5973;p39"/>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4" name="Google Shape;5974;p39"/>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5" name="Google Shape;5975;p39"/>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6" name="Google Shape;5976;p39"/>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7" name="Google Shape;5977;p39"/>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8" name="Google Shape;5978;p39"/>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9" name="Google Shape;5979;p39"/>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0" name="Google Shape;5980;p39"/>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1" name="Google Shape;5981;p39"/>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2" name="Google Shape;5982;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3" name="Google Shape;5983;p3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4" name="Google Shape;5984;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5" name="Google Shape;5985;p39"/>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6" name="Google Shape;5986;p3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7" name="Google Shape;5987;p39"/>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8" name="Google Shape;5988;p39"/>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9" name="Google Shape;5989;p39"/>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0" name="Google Shape;5990;p39"/>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1" name="Google Shape;5991;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2" name="Google Shape;5992;p3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3" name="Google Shape;5993;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4" name="Google Shape;5994;p39"/>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5" name="Google Shape;5995;p39"/>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6" name="Google Shape;5996;p3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7" name="Google Shape;5997;p39"/>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8" name="Google Shape;5998;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9" name="Google Shape;5999;p3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0" name="Google Shape;6000;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1" name="Google Shape;6001;p39"/>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2" name="Google Shape;6002;p39"/>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3" name="Google Shape;6003;p3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4" name="Google Shape;6004;p39"/>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5" name="Google Shape;6005;p39"/>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6" name="Google Shape;6006;p39"/>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7" name="Google Shape;6007;p39"/>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8" name="Google Shape;6008;p39"/>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9" name="Google Shape;6009;p39"/>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0" name="Google Shape;6010;p39"/>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1" name="Google Shape;6011;p39"/>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2" name="Google Shape;6012;p39"/>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3" name="Google Shape;6013;p39"/>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4" name="Google Shape;6014;p39"/>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5" name="Google Shape;6015;p39"/>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6" name="Google Shape;6016;p39"/>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7" name="Google Shape;6017;p39"/>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8" name="Google Shape;6018;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9" name="Google Shape;6019;p3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0" name="Google Shape;6020;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1" name="Google Shape;6021;p39"/>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2" name="Google Shape;6022;p3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3" name="Google Shape;6023;p39"/>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4" name="Google Shape;6024;p39"/>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5" name="Google Shape;6025;p39"/>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6" name="Google Shape;6026;p39"/>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7" name="Google Shape;6027;p39"/>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8" name="Google Shape;6028;p39"/>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9" name="Google Shape;6029;p39"/>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0" name="Google Shape;6030;p39"/>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1" name="Google Shape;6031;p39"/>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2" name="Google Shape;6032;p39"/>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3" name="Google Shape;6033;p39"/>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4" name="Google Shape;6034;p39"/>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5" name="Google Shape;6035;p39"/>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6" name="Google Shape;6036;p39"/>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7" name="Google Shape;6037;p39"/>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8" name="Google Shape;6038;p39"/>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9" name="Google Shape;6039;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0" name="Google Shape;6040;p3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1" name="Google Shape;6041;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2" name="Google Shape;6042;p39"/>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3" name="Google Shape;6043;p3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4" name="Google Shape;6044;p39"/>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5" name="Google Shape;6045;p39"/>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6" name="Google Shape;6046;p39"/>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7" name="Google Shape;6047;p39"/>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8" name="Google Shape;6048;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9" name="Google Shape;6049;p3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0" name="Google Shape;6050;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1" name="Google Shape;6051;p39"/>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2" name="Google Shape;6052;p39"/>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3" name="Google Shape;6053;p3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4" name="Google Shape;6054;p39"/>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5" name="Google Shape;6055;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6" name="Google Shape;6056;p3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7" name="Google Shape;6057;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8" name="Google Shape;6058;p39"/>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9" name="Google Shape;6059;p39"/>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0" name="Google Shape;6060;p3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1" name="Google Shape;6061;p39"/>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2" name="Google Shape;6062;p39"/>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3" name="Google Shape;6063;p39"/>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4" name="Google Shape;6064;p39"/>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5" name="Google Shape;6065;p39"/>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6" name="Google Shape;6066;p39"/>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7" name="Google Shape;6067;p39"/>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8" name="Google Shape;6068;p39"/>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9" name="Google Shape;6069;p39"/>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0" name="Google Shape;6070;p39"/>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1" name="Google Shape;6071;p39"/>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2" name="Google Shape;6072;p39"/>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3" name="Google Shape;6073;p39"/>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4" name="Google Shape;6074;p39"/>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5" name="Google Shape;6075;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6" name="Google Shape;6076;p3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7" name="Google Shape;6077;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8" name="Google Shape;6078;p39"/>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9" name="Google Shape;6079;p3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0" name="Google Shape;6080;p39"/>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1" name="Google Shape;6081;p39"/>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2" name="Google Shape;6082;p39"/>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3" name="Google Shape;6083;p39"/>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4" name="Google Shape;6084;p39"/>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5" name="Google Shape;6085;p39"/>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6" name="Google Shape;6086;p39"/>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7" name="Google Shape;6087;p39"/>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8" name="Google Shape;6088;p39"/>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9" name="Google Shape;6089;p39"/>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0" name="Google Shape;6090;p39"/>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1" name="Google Shape;6091;p39"/>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2" name="Google Shape;6092;p39"/>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3" name="Google Shape;6093;p39"/>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4" name="Google Shape;6094;p39"/>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5" name="Google Shape;6095;p39"/>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6" name="Google Shape;6096;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7" name="Google Shape;6097;p3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8" name="Google Shape;6098;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9" name="Google Shape;6099;p39"/>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0" name="Google Shape;6100;p3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1" name="Google Shape;6101;p39"/>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2" name="Google Shape;6102;p39"/>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3" name="Google Shape;6103;p39"/>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4" name="Google Shape;6104;p39"/>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5" name="Google Shape;6105;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6" name="Google Shape;6106;p3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7" name="Google Shape;6107;p39"/>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8" name="Google Shape;6108;p39"/>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9" name="Google Shape;6109;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0" name="Google Shape;6110;p3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1" name="Google Shape;6111;p39"/>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2" name="Google Shape;6112;p39"/>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3" name="Google Shape;6113;p39"/>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4" name="Google Shape;6114;p39"/>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5" name="Google Shape;6115;p39"/>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6" name="Google Shape;6116;p39"/>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7" name="Google Shape;6117;p39"/>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8" name="Google Shape;6118;p39"/>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9" name="Google Shape;6119;p39"/>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0" name="Google Shape;6120;p39"/>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1" name="Google Shape;6121;p39"/>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2" name="Google Shape;6122;p39"/>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3" name="Google Shape;6123;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4" name="Google Shape;6124;p3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5" name="Google Shape;6125;p39"/>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6" name="Google Shape;6126;p39"/>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7" name="Google Shape;6127;p39"/>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8" name="Google Shape;6128;p39"/>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9" name="Google Shape;6129;p39"/>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0" name="Google Shape;6130;p39"/>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1" name="Google Shape;6131;p39"/>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2" name="Google Shape;6132;p39"/>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3" name="Google Shape;6133;p39"/>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4" name="Google Shape;6134;p39"/>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5" name="Google Shape;6135;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6" name="Google Shape;6136;p3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137" name="Google Shape;6137;p39"/>
          <p:cNvSpPr/>
          <p:nvPr/>
        </p:nvSpPr>
        <p:spPr>
          <a:xfrm rot="5400000">
            <a:off x="1888414" y="-2105140"/>
            <a:ext cx="8150373" cy="14924655"/>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8" name="Google Shape;6138;p39"/>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39" name="Google Shape;6139;p39"/>
          <p:cNvSpPr txBox="1">
            <a:spLocks noGrp="1"/>
          </p:cNvSpPr>
          <p:nvPr>
            <p:ph type="subTitle" idx="1"/>
          </p:nvPr>
        </p:nvSpPr>
        <p:spPr>
          <a:xfrm>
            <a:off x="2511167" y="4275000"/>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140" name="Google Shape;6140;p39"/>
          <p:cNvSpPr txBox="1">
            <a:spLocks noGrp="1"/>
          </p:cNvSpPr>
          <p:nvPr>
            <p:ph type="subTitle" idx="2"/>
          </p:nvPr>
        </p:nvSpPr>
        <p:spPr>
          <a:xfrm>
            <a:off x="6524741" y="4275000"/>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141" name="Google Shape;6141;p39"/>
          <p:cNvSpPr txBox="1">
            <a:spLocks noGrp="1"/>
          </p:cNvSpPr>
          <p:nvPr>
            <p:ph type="title" idx="3"/>
          </p:nvPr>
        </p:nvSpPr>
        <p:spPr>
          <a:xfrm>
            <a:off x="2511167" y="3744333"/>
            <a:ext cx="3156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142" name="Google Shape;6142;p39"/>
          <p:cNvSpPr txBox="1">
            <a:spLocks noGrp="1"/>
          </p:cNvSpPr>
          <p:nvPr>
            <p:ph type="title" idx="4"/>
          </p:nvPr>
        </p:nvSpPr>
        <p:spPr>
          <a:xfrm>
            <a:off x="6524741" y="3744333"/>
            <a:ext cx="3156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3364198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6409"/>
        <p:cNvGrpSpPr/>
        <p:nvPr/>
      </p:nvGrpSpPr>
      <p:grpSpPr>
        <a:xfrm>
          <a:off x="0" y="0"/>
          <a:ext cx="0" cy="0"/>
          <a:chOff x="0" y="0"/>
          <a:chExt cx="0" cy="0"/>
        </a:xfrm>
      </p:grpSpPr>
      <p:sp>
        <p:nvSpPr>
          <p:cNvPr id="6410" name="Google Shape;6410;p41"/>
          <p:cNvSpPr/>
          <p:nvPr/>
        </p:nvSpPr>
        <p:spPr>
          <a:xfrm rot="5400172" flipH="1">
            <a:off x="2492752" y="-6873631"/>
            <a:ext cx="7206501" cy="13463259"/>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11" name="Google Shape;6411;p41"/>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2" name="Google Shape;6412;p41"/>
          <p:cNvSpPr txBox="1">
            <a:spLocks noGrp="1"/>
          </p:cNvSpPr>
          <p:nvPr>
            <p:ph type="subTitle" idx="1"/>
          </p:nvPr>
        </p:nvSpPr>
        <p:spPr>
          <a:xfrm>
            <a:off x="4685197" y="3170043"/>
            <a:ext cx="2821600" cy="125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413" name="Google Shape;6413;p41"/>
          <p:cNvSpPr txBox="1">
            <a:spLocks noGrp="1"/>
          </p:cNvSpPr>
          <p:nvPr>
            <p:ph type="title" idx="2"/>
          </p:nvPr>
        </p:nvSpPr>
        <p:spPr>
          <a:xfrm>
            <a:off x="5531952" y="2442884"/>
            <a:ext cx="1128400" cy="5500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414" name="Google Shape;6414;p41"/>
          <p:cNvSpPr txBox="1">
            <a:spLocks noGrp="1"/>
          </p:cNvSpPr>
          <p:nvPr>
            <p:ph type="subTitle" idx="3"/>
          </p:nvPr>
        </p:nvSpPr>
        <p:spPr>
          <a:xfrm>
            <a:off x="1366467" y="3170043"/>
            <a:ext cx="2821600" cy="125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415" name="Google Shape;6415;p41"/>
          <p:cNvSpPr txBox="1">
            <a:spLocks noGrp="1"/>
          </p:cNvSpPr>
          <p:nvPr>
            <p:ph type="title" idx="4"/>
          </p:nvPr>
        </p:nvSpPr>
        <p:spPr>
          <a:xfrm>
            <a:off x="2213229" y="2442884"/>
            <a:ext cx="1128400" cy="5500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416" name="Google Shape;6416;p41"/>
          <p:cNvSpPr txBox="1">
            <a:spLocks noGrp="1"/>
          </p:cNvSpPr>
          <p:nvPr>
            <p:ph type="subTitle" idx="5"/>
          </p:nvPr>
        </p:nvSpPr>
        <p:spPr>
          <a:xfrm>
            <a:off x="8003927" y="3170031"/>
            <a:ext cx="2821600" cy="125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417" name="Google Shape;6417;p41"/>
          <p:cNvSpPr txBox="1">
            <a:spLocks noGrp="1"/>
          </p:cNvSpPr>
          <p:nvPr>
            <p:ph type="title" idx="6"/>
          </p:nvPr>
        </p:nvSpPr>
        <p:spPr>
          <a:xfrm>
            <a:off x="8850675" y="2442867"/>
            <a:ext cx="1128400" cy="5500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3119023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677"/>
        <p:cNvGrpSpPr/>
        <p:nvPr/>
      </p:nvGrpSpPr>
      <p:grpSpPr>
        <a:xfrm>
          <a:off x="0" y="0"/>
          <a:ext cx="0" cy="0"/>
          <a:chOff x="0" y="0"/>
          <a:chExt cx="0" cy="0"/>
        </a:xfrm>
      </p:grpSpPr>
      <p:grpSp>
        <p:nvGrpSpPr>
          <p:cNvPr id="6678" name="Google Shape;6678;p43"/>
          <p:cNvGrpSpPr/>
          <p:nvPr/>
        </p:nvGrpSpPr>
        <p:grpSpPr>
          <a:xfrm>
            <a:off x="-180608" y="-649"/>
            <a:ext cx="12716167" cy="6858237"/>
            <a:chOff x="-135450" y="773125"/>
            <a:chExt cx="7704900" cy="4155500"/>
          </a:xfrm>
        </p:grpSpPr>
        <p:sp>
          <p:nvSpPr>
            <p:cNvPr id="6679" name="Google Shape;6679;p4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0" name="Google Shape;6680;p4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1" name="Google Shape;6681;p4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2" name="Google Shape;6682;p4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3" name="Google Shape;6683;p4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4" name="Google Shape;6684;p4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5" name="Google Shape;6685;p4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6" name="Google Shape;6686;p4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7" name="Google Shape;6687;p4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8" name="Google Shape;6688;p4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9" name="Google Shape;6689;p4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0" name="Google Shape;6690;p4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1" name="Google Shape;6691;p4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2" name="Google Shape;6692;p4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3" name="Google Shape;6693;p4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4" name="Google Shape;6694;p4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5" name="Google Shape;6695;p4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6" name="Google Shape;6696;p4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7" name="Google Shape;6697;p4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8" name="Google Shape;6698;p4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9" name="Google Shape;6699;p4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0" name="Google Shape;6700;p4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1" name="Google Shape;6701;p4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2" name="Google Shape;6702;p4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3" name="Google Shape;6703;p4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4" name="Google Shape;6704;p4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5" name="Google Shape;6705;p4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6" name="Google Shape;6706;p4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7" name="Google Shape;6707;p4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8" name="Google Shape;6708;p4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9" name="Google Shape;6709;p4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0" name="Google Shape;6710;p4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1" name="Google Shape;6711;p4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2" name="Google Shape;6712;p4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3" name="Google Shape;6713;p4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4" name="Google Shape;6714;p4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5" name="Google Shape;6715;p4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6" name="Google Shape;6716;p4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7" name="Google Shape;6717;p4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8" name="Google Shape;6718;p4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9" name="Google Shape;6719;p4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0" name="Google Shape;6720;p4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1" name="Google Shape;6721;p4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2" name="Google Shape;6722;p4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3" name="Google Shape;6723;p4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4" name="Google Shape;6724;p4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5" name="Google Shape;6725;p4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6" name="Google Shape;6726;p4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7" name="Google Shape;6727;p4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8" name="Google Shape;6728;p4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9" name="Google Shape;6729;p4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0" name="Google Shape;6730;p4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1" name="Google Shape;6731;p4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2" name="Google Shape;6732;p4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3" name="Google Shape;6733;p4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4" name="Google Shape;6734;p4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5" name="Google Shape;6735;p4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6" name="Google Shape;6736;p4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7" name="Google Shape;6737;p4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8" name="Google Shape;6738;p4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9" name="Google Shape;6739;p4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0" name="Google Shape;6740;p4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1" name="Google Shape;6741;p4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2" name="Google Shape;6742;p4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3" name="Google Shape;6743;p4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4" name="Google Shape;6744;p4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5" name="Google Shape;6745;p4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6" name="Google Shape;6746;p4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7" name="Google Shape;6747;p4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8" name="Google Shape;6748;p4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9" name="Google Shape;6749;p4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0" name="Google Shape;6750;p4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1" name="Google Shape;6751;p4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2" name="Google Shape;6752;p4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3" name="Google Shape;6753;p4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4" name="Google Shape;6754;p4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5" name="Google Shape;6755;p4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6" name="Google Shape;6756;p4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7" name="Google Shape;6757;p4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8" name="Google Shape;6758;p4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9" name="Google Shape;6759;p4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0" name="Google Shape;6760;p4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1" name="Google Shape;6761;p4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2" name="Google Shape;6762;p4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3" name="Google Shape;6763;p4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4" name="Google Shape;6764;p4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5" name="Google Shape;6765;p4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6" name="Google Shape;6766;p4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7" name="Google Shape;6767;p4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8" name="Google Shape;6768;p4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9" name="Google Shape;6769;p4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0" name="Google Shape;6770;p4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1" name="Google Shape;6771;p4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2" name="Google Shape;6772;p4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3" name="Google Shape;6773;p4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4" name="Google Shape;6774;p4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5" name="Google Shape;6775;p4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6" name="Google Shape;6776;p4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7" name="Google Shape;6777;p4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8" name="Google Shape;6778;p4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9" name="Google Shape;6779;p4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0" name="Google Shape;6780;p4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1" name="Google Shape;6781;p4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2" name="Google Shape;6782;p4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3" name="Google Shape;6783;p4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4" name="Google Shape;6784;p4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5" name="Google Shape;6785;p4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6" name="Google Shape;6786;p4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7" name="Google Shape;6787;p4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8" name="Google Shape;6788;p4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9" name="Google Shape;6789;p4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0" name="Google Shape;6790;p4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1" name="Google Shape;6791;p4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2" name="Google Shape;6792;p4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3" name="Google Shape;6793;p4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4" name="Google Shape;6794;p4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5" name="Google Shape;6795;p4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6" name="Google Shape;6796;p4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7" name="Google Shape;6797;p4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8" name="Google Shape;6798;p4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9" name="Google Shape;6799;p4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0" name="Google Shape;6800;p4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1" name="Google Shape;6801;p4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2" name="Google Shape;6802;p4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3" name="Google Shape;6803;p4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4" name="Google Shape;6804;p4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5" name="Google Shape;6805;p4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6" name="Google Shape;6806;p4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7" name="Google Shape;6807;p4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8" name="Google Shape;6808;p4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9" name="Google Shape;6809;p4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0" name="Google Shape;6810;p4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1" name="Google Shape;6811;p4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2" name="Google Shape;6812;p4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3" name="Google Shape;6813;p4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4" name="Google Shape;6814;p4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5" name="Google Shape;6815;p4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6" name="Google Shape;6816;p4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7" name="Google Shape;6817;p4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8" name="Google Shape;6818;p4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9" name="Google Shape;6819;p4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0" name="Google Shape;6820;p4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1" name="Google Shape;6821;p4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2" name="Google Shape;6822;p4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3" name="Google Shape;6823;p4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4" name="Google Shape;6824;p4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5" name="Google Shape;6825;p4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6" name="Google Shape;6826;p4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7" name="Google Shape;6827;p4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8" name="Google Shape;6828;p4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9" name="Google Shape;6829;p4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0" name="Google Shape;6830;p4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1" name="Google Shape;6831;p4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2" name="Google Shape;6832;p4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3" name="Google Shape;6833;p4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4" name="Google Shape;6834;p4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5" name="Google Shape;6835;p4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6" name="Google Shape;6836;p4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7" name="Google Shape;6837;p4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8" name="Google Shape;6838;p4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9" name="Google Shape;6839;p4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0" name="Google Shape;6840;p4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1" name="Google Shape;6841;p4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2" name="Google Shape;6842;p4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3" name="Google Shape;6843;p4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4" name="Google Shape;6844;p4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5" name="Google Shape;6845;p4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6" name="Google Shape;6846;p4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7" name="Google Shape;6847;p4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8" name="Google Shape;6848;p4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9" name="Google Shape;6849;p4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0" name="Google Shape;6850;p4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1" name="Google Shape;6851;p4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2" name="Google Shape;6852;p4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3" name="Google Shape;6853;p4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4" name="Google Shape;6854;p4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5" name="Google Shape;6855;p4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6" name="Google Shape;6856;p4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7" name="Google Shape;6857;p4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8" name="Google Shape;6858;p4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9" name="Google Shape;6859;p4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0" name="Google Shape;6860;p4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1" name="Google Shape;6861;p4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2" name="Google Shape;6862;p4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3" name="Google Shape;6863;p4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4" name="Google Shape;6864;p4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5" name="Google Shape;6865;p4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6" name="Google Shape;6866;p4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7" name="Google Shape;6867;p4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8" name="Google Shape;6868;p4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9" name="Google Shape;6869;p4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0" name="Google Shape;6870;p4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1" name="Google Shape;6871;p4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2" name="Google Shape;6872;p4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3" name="Google Shape;6873;p4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4" name="Google Shape;6874;p4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5" name="Google Shape;6875;p4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6" name="Google Shape;6876;p4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7" name="Google Shape;6877;p4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8" name="Google Shape;6878;p4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9" name="Google Shape;6879;p4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0" name="Google Shape;6880;p4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1" name="Google Shape;6881;p4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2" name="Google Shape;6882;p4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3" name="Google Shape;6883;p4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4" name="Google Shape;6884;p4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5" name="Google Shape;6885;p4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6" name="Google Shape;6886;p4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7" name="Google Shape;6887;p4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8" name="Google Shape;6888;p4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9" name="Google Shape;6889;p4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0" name="Google Shape;6890;p4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1" name="Google Shape;6891;p4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2" name="Google Shape;6892;p4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3" name="Google Shape;6893;p4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4" name="Google Shape;6894;p4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5" name="Google Shape;6895;p4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6" name="Google Shape;6896;p4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7" name="Google Shape;6897;p4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8" name="Google Shape;6898;p4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9" name="Google Shape;6899;p4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0" name="Google Shape;6900;p4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1" name="Google Shape;6901;p4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2" name="Google Shape;6902;p4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3" name="Google Shape;6903;p4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4" name="Google Shape;6904;p4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5" name="Google Shape;6905;p4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6" name="Google Shape;6906;p4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7" name="Google Shape;6907;p4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8" name="Google Shape;6908;p4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9" name="Google Shape;6909;p4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0" name="Google Shape;6910;p4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1" name="Google Shape;6911;p4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2" name="Google Shape;6912;p4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3" name="Google Shape;6913;p4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4" name="Google Shape;6914;p4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5" name="Google Shape;6915;p4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6" name="Google Shape;6916;p4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7" name="Google Shape;6917;p4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8" name="Google Shape;6918;p4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9" name="Google Shape;6919;p4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0" name="Google Shape;6920;p4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1" name="Google Shape;6921;p4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2" name="Google Shape;6922;p4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3" name="Google Shape;6923;p4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4" name="Google Shape;6924;p4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5" name="Google Shape;6925;p4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6" name="Google Shape;6926;p4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7" name="Google Shape;6927;p4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8" name="Google Shape;6928;p4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9" name="Google Shape;6929;p4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0" name="Google Shape;6930;p4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1" name="Google Shape;6931;p4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2" name="Google Shape;6932;p4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3" name="Google Shape;6933;p4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934" name="Google Shape;6934;p43"/>
          <p:cNvSpPr txBox="1">
            <a:spLocks noGrp="1"/>
          </p:cNvSpPr>
          <p:nvPr>
            <p:ph type="subTitle" idx="1"/>
          </p:nvPr>
        </p:nvSpPr>
        <p:spPr>
          <a:xfrm flipH="1">
            <a:off x="1184932" y="2222167"/>
            <a:ext cx="4473600" cy="3359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Char char="●"/>
              <a:defRPr/>
            </a:lvl1pPr>
            <a:lvl2pPr lvl="1" rtl="0">
              <a:lnSpc>
                <a:spcPct val="100000"/>
              </a:lnSpc>
              <a:spcBef>
                <a:spcPts val="0"/>
              </a:spcBef>
              <a:spcAft>
                <a:spcPts val="0"/>
              </a:spcAft>
              <a:buSzPts val="2800"/>
              <a:buChar char="○"/>
              <a:defRPr sz="3733"/>
            </a:lvl2pPr>
            <a:lvl3pPr lvl="2" rtl="0">
              <a:lnSpc>
                <a:spcPct val="100000"/>
              </a:lnSpc>
              <a:spcBef>
                <a:spcPts val="0"/>
              </a:spcBef>
              <a:spcAft>
                <a:spcPts val="0"/>
              </a:spcAft>
              <a:buSzPts val="2800"/>
              <a:buChar char="■"/>
              <a:defRPr sz="3733"/>
            </a:lvl3pPr>
            <a:lvl4pPr lvl="3" rtl="0">
              <a:lnSpc>
                <a:spcPct val="100000"/>
              </a:lnSpc>
              <a:spcBef>
                <a:spcPts val="0"/>
              </a:spcBef>
              <a:spcAft>
                <a:spcPts val="0"/>
              </a:spcAft>
              <a:buSzPts val="2800"/>
              <a:buChar char="●"/>
              <a:defRPr sz="3733"/>
            </a:lvl4pPr>
            <a:lvl5pPr lvl="4" rtl="0">
              <a:lnSpc>
                <a:spcPct val="100000"/>
              </a:lnSpc>
              <a:spcBef>
                <a:spcPts val="0"/>
              </a:spcBef>
              <a:spcAft>
                <a:spcPts val="0"/>
              </a:spcAft>
              <a:buSzPts val="2800"/>
              <a:buChar char="○"/>
              <a:defRPr sz="3733"/>
            </a:lvl5pPr>
            <a:lvl6pPr lvl="5" rtl="0">
              <a:lnSpc>
                <a:spcPct val="100000"/>
              </a:lnSpc>
              <a:spcBef>
                <a:spcPts val="0"/>
              </a:spcBef>
              <a:spcAft>
                <a:spcPts val="0"/>
              </a:spcAft>
              <a:buSzPts val="2800"/>
              <a:buChar char="■"/>
              <a:defRPr sz="3733"/>
            </a:lvl6pPr>
            <a:lvl7pPr lvl="6" rtl="0">
              <a:lnSpc>
                <a:spcPct val="100000"/>
              </a:lnSpc>
              <a:spcBef>
                <a:spcPts val="0"/>
              </a:spcBef>
              <a:spcAft>
                <a:spcPts val="0"/>
              </a:spcAft>
              <a:buSzPts val="2800"/>
              <a:buChar char="●"/>
              <a:defRPr sz="3733"/>
            </a:lvl7pPr>
            <a:lvl8pPr lvl="7" rtl="0">
              <a:lnSpc>
                <a:spcPct val="100000"/>
              </a:lnSpc>
              <a:spcBef>
                <a:spcPts val="0"/>
              </a:spcBef>
              <a:spcAft>
                <a:spcPts val="0"/>
              </a:spcAft>
              <a:buSzPts val="2800"/>
              <a:buChar char="○"/>
              <a:defRPr sz="3733"/>
            </a:lvl8pPr>
            <a:lvl9pPr lvl="8" rtl="0">
              <a:lnSpc>
                <a:spcPct val="100000"/>
              </a:lnSpc>
              <a:spcBef>
                <a:spcPts val="0"/>
              </a:spcBef>
              <a:spcAft>
                <a:spcPts val="0"/>
              </a:spcAft>
              <a:buSzPts val="2800"/>
              <a:buChar char="■"/>
              <a:defRPr sz="3733"/>
            </a:lvl9pPr>
          </a:lstStyle>
          <a:p>
            <a:endParaRPr/>
          </a:p>
        </p:txBody>
      </p:sp>
      <p:sp>
        <p:nvSpPr>
          <p:cNvPr id="6935" name="Google Shape;6935;p43"/>
          <p:cNvSpPr txBox="1">
            <a:spLocks noGrp="1"/>
          </p:cNvSpPr>
          <p:nvPr>
            <p:ph type="subTitle" idx="2"/>
          </p:nvPr>
        </p:nvSpPr>
        <p:spPr>
          <a:xfrm flipH="1">
            <a:off x="6613900" y="2222167"/>
            <a:ext cx="4473600" cy="3359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Char char="●"/>
              <a:defRPr/>
            </a:lvl1pPr>
            <a:lvl2pPr lvl="1" algn="r" rtl="0">
              <a:lnSpc>
                <a:spcPct val="100000"/>
              </a:lnSpc>
              <a:spcBef>
                <a:spcPts val="0"/>
              </a:spcBef>
              <a:spcAft>
                <a:spcPts val="0"/>
              </a:spcAft>
              <a:buSzPts val="2800"/>
              <a:buChar char="○"/>
              <a:defRPr sz="3733"/>
            </a:lvl2pPr>
            <a:lvl3pPr lvl="2" algn="r" rtl="0">
              <a:lnSpc>
                <a:spcPct val="100000"/>
              </a:lnSpc>
              <a:spcBef>
                <a:spcPts val="0"/>
              </a:spcBef>
              <a:spcAft>
                <a:spcPts val="0"/>
              </a:spcAft>
              <a:buSzPts val="2800"/>
              <a:buChar char="■"/>
              <a:defRPr sz="3733"/>
            </a:lvl3pPr>
            <a:lvl4pPr lvl="3" algn="r" rtl="0">
              <a:lnSpc>
                <a:spcPct val="100000"/>
              </a:lnSpc>
              <a:spcBef>
                <a:spcPts val="0"/>
              </a:spcBef>
              <a:spcAft>
                <a:spcPts val="0"/>
              </a:spcAft>
              <a:buSzPts val="2800"/>
              <a:buChar char="●"/>
              <a:defRPr sz="3733"/>
            </a:lvl4pPr>
            <a:lvl5pPr lvl="4" algn="r" rtl="0">
              <a:lnSpc>
                <a:spcPct val="100000"/>
              </a:lnSpc>
              <a:spcBef>
                <a:spcPts val="0"/>
              </a:spcBef>
              <a:spcAft>
                <a:spcPts val="0"/>
              </a:spcAft>
              <a:buSzPts val="2800"/>
              <a:buChar char="○"/>
              <a:defRPr sz="3733"/>
            </a:lvl5pPr>
            <a:lvl6pPr lvl="5" algn="r" rtl="0">
              <a:lnSpc>
                <a:spcPct val="100000"/>
              </a:lnSpc>
              <a:spcBef>
                <a:spcPts val="0"/>
              </a:spcBef>
              <a:spcAft>
                <a:spcPts val="0"/>
              </a:spcAft>
              <a:buSzPts val="2800"/>
              <a:buChar char="■"/>
              <a:defRPr sz="3733"/>
            </a:lvl6pPr>
            <a:lvl7pPr lvl="6" algn="r" rtl="0">
              <a:lnSpc>
                <a:spcPct val="100000"/>
              </a:lnSpc>
              <a:spcBef>
                <a:spcPts val="0"/>
              </a:spcBef>
              <a:spcAft>
                <a:spcPts val="0"/>
              </a:spcAft>
              <a:buSzPts val="2800"/>
              <a:buChar char="●"/>
              <a:defRPr sz="3733"/>
            </a:lvl7pPr>
            <a:lvl8pPr lvl="7" algn="r" rtl="0">
              <a:lnSpc>
                <a:spcPct val="100000"/>
              </a:lnSpc>
              <a:spcBef>
                <a:spcPts val="0"/>
              </a:spcBef>
              <a:spcAft>
                <a:spcPts val="0"/>
              </a:spcAft>
              <a:buSzPts val="2800"/>
              <a:buChar char="○"/>
              <a:defRPr sz="3733"/>
            </a:lvl8pPr>
            <a:lvl9pPr lvl="8" algn="r" rtl="0">
              <a:lnSpc>
                <a:spcPct val="100000"/>
              </a:lnSpc>
              <a:spcBef>
                <a:spcPts val="0"/>
              </a:spcBef>
              <a:spcAft>
                <a:spcPts val="0"/>
              </a:spcAft>
              <a:buSzPts val="2800"/>
              <a:buChar char="■"/>
              <a:defRPr sz="3733"/>
            </a:lvl9pPr>
          </a:lstStyle>
          <a:p>
            <a:endParaRPr/>
          </a:p>
        </p:txBody>
      </p:sp>
      <p:sp>
        <p:nvSpPr>
          <p:cNvPr id="6936" name="Google Shape;6936;p43"/>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37" name="Google Shape;6937;p43"/>
          <p:cNvSpPr/>
          <p:nvPr/>
        </p:nvSpPr>
        <p:spPr>
          <a:xfrm rot="3216869">
            <a:off x="9943728" y="5006808"/>
            <a:ext cx="2254225" cy="4210459"/>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8" name="Google Shape;6938;p43"/>
          <p:cNvSpPr/>
          <p:nvPr/>
        </p:nvSpPr>
        <p:spPr>
          <a:xfrm rot="4116253" flipH="1">
            <a:off x="-190768" y="-1907437"/>
            <a:ext cx="2254161" cy="42104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943427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8589"/>
        <p:cNvGrpSpPr/>
        <p:nvPr/>
      </p:nvGrpSpPr>
      <p:grpSpPr>
        <a:xfrm>
          <a:off x="0" y="0"/>
          <a:ext cx="0" cy="0"/>
          <a:chOff x="0" y="0"/>
          <a:chExt cx="0" cy="0"/>
        </a:xfrm>
      </p:grpSpPr>
      <p:grpSp>
        <p:nvGrpSpPr>
          <p:cNvPr id="8590" name="Google Shape;8590;p50"/>
          <p:cNvGrpSpPr/>
          <p:nvPr/>
        </p:nvGrpSpPr>
        <p:grpSpPr>
          <a:xfrm>
            <a:off x="-180608" y="-649"/>
            <a:ext cx="12716167" cy="6858237"/>
            <a:chOff x="-135450" y="773125"/>
            <a:chExt cx="7704900" cy="4155500"/>
          </a:xfrm>
        </p:grpSpPr>
        <p:sp>
          <p:nvSpPr>
            <p:cNvPr id="8591" name="Google Shape;8591;p50"/>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2" name="Google Shape;8592;p50"/>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3" name="Google Shape;8593;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4" name="Google Shape;8594;p50"/>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5" name="Google Shape;8595;p50"/>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6" name="Google Shape;8596;p5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7" name="Google Shape;8597;p50"/>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8" name="Google Shape;8598;p50"/>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9" name="Google Shape;8599;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0" name="Google Shape;8600;p50"/>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1" name="Google Shape;8601;p50"/>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2" name="Google Shape;8602;p5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3" name="Google Shape;8603;p50"/>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4" name="Google Shape;8604;p50"/>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5" name="Google Shape;8605;p50"/>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6" name="Google Shape;8606;p50"/>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7" name="Google Shape;8607;p50"/>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8" name="Google Shape;8608;p50"/>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9" name="Google Shape;8609;p50"/>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0" name="Google Shape;8610;p50"/>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1" name="Google Shape;8611;p50"/>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2" name="Google Shape;8612;p50"/>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3" name="Google Shape;8613;p50"/>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4" name="Google Shape;8614;p50"/>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5" name="Google Shape;8615;p50"/>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6" name="Google Shape;8616;p50"/>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7" name="Google Shape;8617;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8" name="Google Shape;8618;p50"/>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9" name="Google Shape;8619;p5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0" name="Google Shape;8620;p50"/>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1" name="Google Shape;8621;p50"/>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2" name="Google Shape;8622;p50"/>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3" name="Google Shape;8623;p50"/>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4" name="Google Shape;8624;p50"/>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5" name="Google Shape;8625;p50"/>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6" name="Google Shape;8626;p50"/>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7" name="Google Shape;8627;p50"/>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8" name="Google Shape;8628;p50"/>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9" name="Google Shape;8629;p50"/>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0" name="Google Shape;8630;p50"/>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1" name="Google Shape;8631;p50"/>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2" name="Google Shape;8632;p50"/>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3" name="Google Shape;8633;p50"/>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4" name="Google Shape;8634;p50"/>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5" name="Google Shape;8635;p50"/>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6" name="Google Shape;8636;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7" name="Google Shape;8637;p50"/>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8" name="Google Shape;8638;p5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9" name="Google Shape;8639;p50"/>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0" name="Google Shape;8640;p50"/>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1" name="Google Shape;8641;p50"/>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2" name="Google Shape;8642;p50"/>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3" name="Google Shape;8643;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4" name="Google Shape;8644;p5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5" name="Google Shape;8645;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6" name="Google Shape;8646;p50"/>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7" name="Google Shape;8647;p50"/>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8" name="Google Shape;8648;p5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9" name="Google Shape;8649;p50"/>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0" name="Google Shape;8650;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1" name="Google Shape;8651;p5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2" name="Google Shape;8652;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3" name="Google Shape;8653;p50"/>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4" name="Google Shape;8654;p50"/>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5" name="Google Shape;8655;p5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6" name="Google Shape;8656;p50"/>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7" name="Google Shape;8657;p50"/>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8" name="Google Shape;8658;p50"/>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9" name="Google Shape;8659;p50"/>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0" name="Google Shape;8660;p50"/>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1" name="Google Shape;8661;p50"/>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2" name="Google Shape;8662;p50"/>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3" name="Google Shape;8663;p50"/>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4" name="Google Shape;8664;p50"/>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5" name="Google Shape;8665;p50"/>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6" name="Google Shape;8666;p50"/>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7" name="Google Shape;8667;p50"/>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8" name="Google Shape;8668;p50"/>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9" name="Google Shape;8669;p50"/>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0" name="Google Shape;8670;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1" name="Google Shape;8671;p5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2" name="Google Shape;8672;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3" name="Google Shape;8673;p50"/>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4" name="Google Shape;8674;p5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5" name="Google Shape;8675;p50"/>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6" name="Google Shape;8676;p50"/>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7" name="Google Shape;8677;p50"/>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8" name="Google Shape;8678;p50"/>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9" name="Google Shape;8679;p50"/>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0" name="Google Shape;8680;p50"/>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1" name="Google Shape;8681;p50"/>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2" name="Google Shape;8682;p50"/>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3" name="Google Shape;8683;p50"/>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4" name="Google Shape;8684;p50"/>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5" name="Google Shape;8685;p50"/>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6" name="Google Shape;8686;p50"/>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7" name="Google Shape;8687;p50"/>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8" name="Google Shape;8688;p50"/>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9" name="Google Shape;8689;p50"/>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0" name="Google Shape;8690;p50"/>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1" name="Google Shape;8691;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2" name="Google Shape;8692;p5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3" name="Google Shape;8693;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4" name="Google Shape;8694;p50"/>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5" name="Google Shape;8695;p5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6" name="Google Shape;8696;p50"/>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7" name="Google Shape;8697;p50"/>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8" name="Google Shape;8698;p50"/>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9" name="Google Shape;8699;p50"/>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0" name="Google Shape;8700;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1" name="Google Shape;8701;p5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2" name="Google Shape;8702;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3" name="Google Shape;8703;p50"/>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4" name="Google Shape;8704;p50"/>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5" name="Google Shape;8705;p5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6" name="Google Shape;8706;p50"/>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7" name="Google Shape;8707;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8" name="Google Shape;8708;p5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9" name="Google Shape;8709;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0" name="Google Shape;8710;p50"/>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1" name="Google Shape;8711;p50"/>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2" name="Google Shape;8712;p5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3" name="Google Shape;8713;p50"/>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4" name="Google Shape;8714;p50"/>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5" name="Google Shape;8715;p50"/>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6" name="Google Shape;8716;p50"/>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7" name="Google Shape;8717;p50"/>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8" name="Google Shape;8718;p50"/>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9" name="Google Shape;8719;p50"/>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0" name="Google Shape;8720;p50"/>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1" name="Google Shape;8721;p50"/>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2" name="Google Shape;8722;p50"/>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3" name="Google Shape;8723;p50"/>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4" name="Google Shape;8724;p50"/>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5" name="Google Shape;8725;p50"/>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6" name="Google Shape;8726;p50"/>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7" name="Google Shape;8727;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8" name="Google Shape;8728;p5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9" name="Google Shape;8729;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0" name="Google Shape;8730;p50"/>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1" name="Google Shape;8731;p5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2" name="Google Shape;8732;p50"/>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3" name="Google Shape;8733;p50"/>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4" name="Google Shape;8734;p50"/>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5" name="Google Shape;8735;p50"/>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6" name="Google Shape;8736;p50"/>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7" name="Google Shape;8737;p50"/>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8" name="Google Shape;8738;p50"/>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9" name="Google Shape;8739;p50"/>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0" name="Google Shape;8740;p50"/>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1" name="Google Shape;8741;p50"/>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2" name="Google Shape;8742;p50"/>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3" name="Google Shape;8743;p50"/>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4" name="Google Shape;8744;p50"/>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5" name="Google Shape;8745;p50"/>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6" name="Google Shape;8746;p50"/>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7" name="Google Shape;8747;p50"/>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8" name="Google Shape;8748;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9" name="Google Shape;8749;p5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0" name="Google Shape;8750;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1" name="Google Shape;8751;p50"/>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2" name="Google Shape;8752;p5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3" name="Google Shape;8753;p50"/>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4" name="Google Shape;8754;p50"/>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5" name="Google Shape;8755;p50"/>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6" name="Google Shape;8756;p50"/>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7" name="Google Shape;8757;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8" name="Google Shape;8758;p5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9" name="Google Shape;8759;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0" name="Google Shape;8760;p50"/>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1" name="Google Shape;8761;p50"/>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2" name="Google Shape;8762;p5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3" name="Google Shape;8763;p50"/>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4" name="Google Shape;8764;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5" name="Google Shape;8765;p5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6" name="Google Shape;8766;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7" name="Google Shape;8767;p50"/>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8" name="Google Shape;8768;p50"/>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9" name="Google Shape;8769;p5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0" name="Google Shape;8770;p50"/>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1" name="Google Shape;8771;p50"/>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2" name="Google Shape;8772;p50"/>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3" name="Google Shape;8773;p50"/>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4" name="Google Shape;8774;p50"/>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5" name="Google Shape;8775;p50"/>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6" name="Google Shape;8776;p50"/>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7" name="Google Shape;8777;p50"/>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8" name="Google Shape;8778;p50"/>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9" name="Google Shape;8779;p50"/>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0" name="Google Shape;8780;p50"/>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1" name="Google Shape;8781;p50"/>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2" name="Google Shape;8782;p50"/>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3" name="Google Shape;8783;p50"/>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4" name="Google Shape;8784;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5" name="Google Shape;8785;p5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6" name="Google Shape;8786;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7" name="Google Shape;8787;p50"/>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8" name="Google Shape;8788;p5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9" name="Google Shape;8789;p50"/>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0" name="Google Shape;8790;p50"/>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1" name="Google Shape;8791;p50"/>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2" name="Google Shape;8792;p50"/>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3" name="Google Shape;8793;p50"/>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4" name="Google Shape;8794;p50"/>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5" name="Google Shape;8795;p50"/>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6" name="Google Shape;8796;p50"/>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7" name="Google Shape;8797;p50"/>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8" name="Google Shape;8798;p50"/>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9" name="Google Shape;8799;p50"/>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0" name="Google Shape;8800;p50"/>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1" name="Google Shape;8801;p50"/>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2" name="Google Shape;8802;p50"/>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3" name="Google Shape;8803;p50"/>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4" name="Google Shape;8804;p50"/>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5" name="Google Shape;8805;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6" name="Google Shape;8806;p5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7" name="Google Shape;8807;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8" name="Google Shape;8808;p50"/>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9" name="Google Shape;8809;p5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0" name="Google Shape;8810;p50"/>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1" name="Google Shape;8811;p50"/>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2" name="Google Shape;8812;p50"/>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3" name="Google Shape;8813;p50"/>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4" name="Google Shape;8814;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5" name="Google Shape;8815;p5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6" name="Google Shape;8816;p50"/>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7" name="Google Shape;8817;p50"/>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8" name="Google Shape;8818;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9" name="Google Shape;8819;p5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0" name="Google Shape;8820;p50"/>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1" name="Google Shape;8821;p50"/>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2" name="Google Shape;8822;p50"/>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3" name="Google Shape;8823;p50"/>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4" name="Google Shape;8824;p50"/>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5" name="Google Shape;8825;p50"/>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6" name="Google Shape;8826;p50"/>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7" name="Google Shape;8827;p50"/>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8" name="Google Shape;8828;p50"/>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9" name="Google Shape;8829;p50"/>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0" name="Google Shape;8830;p50"/>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1" name="Google Shape;8831;p50"/>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2" name="Google Shape;8832;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3" name="Google Shape;8833;p5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4" name="Google Shape;8834;p50"/>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5" name="Google Shape;8835;p50"/>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6" name="Google Shape;8836;p50"/>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7" name="Google Shape;8837;p50"/>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8" name="Google Shape;8838;p50"/>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9" name="Google Shape;8839;p50"/>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0" name="Google Shape;8840;p50"/>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1" name="Google Shape;8841;p50"/>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2" name="Google Shape;8842;p50"/>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3" name="Google Shape;8843;p50"/>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4" name="Google Shape;8844;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5" name="Google Shape;8845;p5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846" name="Google Shape;8846;p50"/>
          <p:cNvSpPr/>
          <p:nvPr/>
        </p:nvSpPr>
        <p:spPr>
          <a:xfrm rot="10800000" flipH="1">
            <a:off x="3483216" y="-51"/>
            <a:ext cx="8708785" cy="685810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76049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847"/>
        <p:cNvGrpSpPr/>
        <p:nvPr/>
      </p:nvGrpSpPr>
      <p:grpSpPr>
        <a:xfrm>
          <a:off x="0" y="0"/>
          <a:ext cx="0" cy="0"/>
          <a:chOff x="0" y="0"/>
          <a:chExt cx="0" cy="0"/>
        </a:xfrm>
      </p:grpSpPr>
      <p:grpSp>
        <p:nvGrpSpPr>
          <p:cNvPr id="8848" name="Google Shape;8848;p51"/>
          <p:cNvGrpSpPr/>
          <p:nvPr/>
        </p:nvGrpSpPr>
        <p:grpSpPr>
          <a:xfrm>
            <a:off x="-180608" y="-649"/>
            <a:ext cx="12716167" cy="6858237"/>
            <a:chOff x="-135450" y="773125"/>
            <a:chExt cx="7704900" cy="4155500"/>
          </a:xfrm>
        </p:grpSpPr>
        <p:sp>
          <p:nvSpPr>
            <p:cNvPr id="8849" name="Google Shape;8849;p51"/>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0" name="Google Shape;8850;p51"/>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1" name="Google Shape;8851;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2" name="Google Shape;8852;p51"/>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3" name="Google Shape;8853;p51"/>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4" name="Google Shape;8854;p5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5" name="Google Shape;8855;p51"/>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6" name="Google Shape;8856;p51"/>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7" name="Google Shape;8857;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8" name="Google Shape;8858;p51"/>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9" name="Google Shape;8859;p51"/>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0" name="Google Shape;8860;p5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1" name="Google Shape;8861;p51"/>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2" name="Google Shape;8862;p51"/>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3" name="Google Shape;8863;p51"/>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4" name="Google Shape;8864;p51"/>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5" name="Google Shape;8865;p51"/>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6" name="Google Shape;8866;p51"/>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7" name="Google Shape;8867;p51"/>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8" name="Google Shape;8868;p51"/>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9" name="Google Shape;8869;p51"/>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0" name="Google Shape;8870;p51"/>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1" name="Google Shape;8871;p51"/>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2" name="Google Shape;8872;p51"/>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3" name="Google Shape;8873;p51"/>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4" name="Google Shape;8874;p51"/>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5" name="Google Shape;8875;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6" name="Google Shape;8876;p51"/>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7" name="Google Shape;8877;p5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8" name="Google Shape;8878;p51"/>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9" name="Google Shape;8879;p51"/>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0" name="Google Shape;8880;p51"/>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1" name="Google Shape;8881;p51"/>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2" name="Google Shape;8882;p51"/>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3" name="Google Shape;8883;p51"/>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4" name="Google Shape;8884;p51"/>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5" name="Google Shape;8885;p51"/>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6" name="Google Shape;8886;p51"/>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7" name="Google Shape;8887;p51"/>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8" name="Google Shape;8888;p51"/>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9" name="Google Shape;8889;p51"/>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0" name="Google Shape;8890;p51"/>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1" name="Google Shape;8891;p51"/>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2" name="Google Shape;8892;p51"/>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3" name="Google Shape;8893;p51"/>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4" name="Google Shape;8894;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5" name="Google Shape;8895;p51"/>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6" name="Google Shape;8896;p5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7" name="Google Shape;8897;p51"/>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8" name="Google Shape;8898;p51"/>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9" name="Google Shape;8899;p51"/>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0" name="Google Shape;8900;p51"/>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1" name="Google Shape;8901;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2" name="Google Shape;8902;p5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3" name="Google Shape;8903;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4" name="Google Shape;8904;p51"/>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5" name="Google Shape;8905;p51"/>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6" name="Google Shape;8906;p5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7" name="Google Shape;8907;p51"/>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8" name="Google Shape;8908;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9" name="Google Shape;8909;p5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0" name="Google Shape;8910;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1" name="Google Shape;8911;p51"/>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2" name="Google Shape;8912;p51"/>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3" name="Google Shape;8913;p5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4" name="Google Shape;8914;p51"/>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5" name="Google Shape;8915;p51"/>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6" name="Google Shape;8916;p51"/>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7" name="Google Shape;8917;p51"/>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8" name="Google Shape;8918;p51"/>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9" name="Google Shape;8919;p51"/>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0" name="Google Shape;8920;p51"/>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1" name="Google Shape;8921;p51"/>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2" name="Google Shape;8922;p51"/>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3" name="Google Shape;8923;p51"/>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4" name="Google Shape;8924;p51"/>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5" name="Google Shape;8925;p51"/>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6" name="Google Shape;8926;p51"/>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7" name="Google Shape;8927;p51"/>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8" name="Google Shape;8928;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9" name="Google Shape;8929;p5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0" name="Google Shape;8930;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1" name="Google Shape;8931;p51"/>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2" name="Google Shape;8932;p5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3" name="Google Shape;8933;p51"/>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4" name="Google Shape;8934;p51"/>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5" name="Google Shape;8935;p51"/>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6" name="Google Shape;8936;p51"/>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7" name="Google Shape;8937;p51"/>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8" name="Google Shape;8938;p51"/>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9" name="Google Shape;8939;p51"/>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0" name="Google Shape;8940;p51"/>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1" name="Google Shape;8941;p51"/>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2" name="Google Shape;8942;p51"/>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3" name="Google Shape;8943;p51"/>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4" name="Google Shape;8944;p51"/>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5" name="Google Shape;8945;p51"/>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6" name="Google Shape;8946;p51"/>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7" name="Google Shape;8947;p51"/>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8" name="Google Shape;8948;p51"/>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9" name="Google Shape;8949;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0" name="Google Shape;8950;p5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1" name="Google Shape;8951;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2" name="Google Shape;8952;p51"/>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3" name="Google Shape;8953;p5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4" name="Google Shape;8954;p51"/>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5" name="Google Shape;8955;p51"/>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6" name="Google Shape;8956;p51"/>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7" name="Google Shape;8957;p51"/>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8" name="Google Shape;8958;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9" name="Google Shape;8959;p5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0" name="Google Shape;8960;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1" name="Google Shape;8961;p51"/>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2" name="Google Shape;8962;p51"/>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3" name="Google Shape;8963;p5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4" name="Google Shape;8964;p51"/>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5" name="Google Shape;8965;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6" name="Google Shape;8966;p5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7" name="Google Shape;8967;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8" name="Google Shape;8968;p51"/>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9" name="Google Shape;8969;p51"/>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0" name="Google Shape;8970;p5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1" name="Google Shape;8971;p51"/>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2" name="Google Shape;8972;p51"/>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3" name="Google Shape;8973;p51"/>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4" name="Google Shape;8974;p51"/>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5" name="Google Shape;8975;p51"/>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6" name="Google Shape;8976;p51"/>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7" name="Google Shape;8977;p51"/>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8" name="Google Shape;8978;p51"/>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9" name="Google Shape;8979;p51"/>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0" name="Google Shape;8980;p51"/>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1" name="Google Shape;8981;p51"/>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2" name="Google Shape;8982;p51"/>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3" name="Google Shape;8983;p51"/>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4" name="Google Shape;8984;p51"/>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5" name="Google Shape;8985;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6" name="Google Shape;8986;p5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7" name="Google Shape;8987;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8" name="Google Shape;8988;p51"/>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9" name="Google Shape;8989;p5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0" name="Google Shape;8990;p51"/>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1" name="Google Shape;8991;p51"/>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2" name="Google Shape;8992;p51"/>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3" name="Google Shape;8993;p51"/>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4" name="Google Shape;8994;p51"/>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5" name="Google Shape;8995;p51"/>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6" name="Google Shape;8996;p51"/>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7" name="Google Shape;8997;p51"/>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8" name="Google Shape;8998;p51"/>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9" name="Google Shape;8999;p51"/>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0" name="Google Shape;9000;p51"/>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1" name="Google Shape;9001;p51"/>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2" name="Google Shape;9002;p51"/>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3" name="Google Shape;9003;p51"/>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4" name="Google Shape;9004;p51"/>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5" name="Google Shape;9005;p51"/>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6" name="Google Shape;9006;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7" name="Google Shape;9007;p5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8" name="Google Shape;9008;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9" name="Google Shape;9009;p51"/>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0" name="Google Shape;9010;p5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1" name="Google Shape;9011;p51"/>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2" name="Google Shape;9012;p51"/>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3" name="Google Shape;9013;p51"/>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4" name="Google Shape;9014;p51"/>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5" name="Google Shape;9015;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6" name="Google Shape;9016;p5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7" name="Google Shape;9017;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8" name="Google Shape;9018;p51"/>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9" name="Google Shape;9019;p51"/>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0" name="Google Shape;9020;p5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1" name="Google Shape;9021;p51"/>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2" name="Google Shape;9022;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3" name="Google Shape;9023;p5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4" name="Google Shape;9024;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5" name="Google Shape;9025;p51"/>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6" name="Google Shape;9026;p51"/>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7" name="Google Shape;9027;p5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8" name="Google Shape;9028;p51"/>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9" name="Google Shape;9029;p51"/>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0" name="Google Shape;9030;p51"/>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1" name="Google Shape;9031;p51"/>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2" name="Google Shape;9032;p51"/>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3" name="Google Shape;9033;p51"/>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4" name="Google Shape;9034;p51"/>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5" name="Google Shape;9035;p51"/>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6" name="Google Shape;9036;p51"/>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7" name="Google Shape;9037;p51"/>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8" name="Google Shape;9038;p51"/>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9" name="Google Shape;9039;p51"/>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0" name="Google Shape;9040;p51"/>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1" name="Google Shape;9041;p51"/>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2" name="Google Shape;9042;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3" name="Google Shape;9043;p5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4" name="Google Shape;9044;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5" name="Google Shape;9045;p51"/>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6" name="Google Shape;9046;p5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7" name="Google Shape;9047;p51"/>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8" name="Google Shape;9048;p51"/>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9" name="Google Shape;9049;p51"/>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0" name="Google Shape;9050;p51"/>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1" name="Google Shape;9051;p51"/>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2" name="Google Shape;9052;p51"/>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3" name="Google Shape;9053;p51"/>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4" name="Google Shape;9054;p51"/>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5" name="Google Shape;9055;p51"/>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6" name="Google Shape;9056;p51"/>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7" name="Google Shape;9057;p51"/>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8" name="Google Shape;9058;p51"/>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9" name="Google Shape;9059;p51"/>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0" name="Google Shape;9060;p51"/>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1" name="Google Shape;9061;p51"/>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2" name="Google Shape;9062;p51"/>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3" name="Google Shape;9063;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4" name="Google Shape;9064;p5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5" name="Google Shape;9065;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6" name="Google Shape;9066;p51"/>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7" name="Google Shape;9067;p5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8" name="Google Shape;9068;p51"/>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9" name="Google Shape;9069;p51"/>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0" name="Google Shape;9070;p51"/>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1" name="Google Shape;9071;p51"/>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2" name="Google Shape;9072;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3" name="Google Shape;9073;p5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4" name="Google Shape;9074;p51"/>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5" name="Google Shape;9075;p51"/>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6" name="Google Shape;9076;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7" name="Google Shape;9077;p5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8" name="Google Shape;9078;p51"/>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9" name="Google Shape;9079;p51"/>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0" name="Google Shape;9080;p51"/>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1" name="Google Shape;9081;p51"/>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2" name="Google Shape;9082;p51"/>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3" name="Google Shape;9083;p51"/>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4" name="Google Shape;9084;p51"/>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5" name="Google Shape;9085;p51"/>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6" name="Google Shape;9086;p51"/>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7" name="Google Shape;9087;p51"/>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8" name="Google Shape;9088;p51"/>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9" name="Google Shape;9089;p51"/>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0" name="Google Shape;9090;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1" name="Google Shape;9091;p5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2" name="Google Shape;9092;p51"/>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3" name="Google Shape;9093;p51"/>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4" name="Google Shape;9094;p51"/>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5" name="Google Shape;9095;p51"/>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6" name="Google Shape;9096;p51"/>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7" name="Google Shape;9097;p51"/>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8" name="Google Shape;9098;p51"/>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9" name="Google Shape;9099;p51"/>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0" name="Google Shape;9100;p51"/>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1" name="Google Shape;9101;p51"/>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2" name="Google Shape;9102;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3" name="Google Shape;9103;p5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9104" name="Google Shape;9104;p51"/>
          <p:cNvSpPr/>
          <p:nvPr/>
        </p:nvSpPr>
        <p:spPr>
          <a:xfrm>
            <a:off x="960000" y="1600533"/>
            <a:ext cx="10272000" cy="4837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38395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105"/>
        <p:cNvGrpSpPr/>
        <p:nvPr/>
      </p:nvGrpSpPr>
      <p:grpSpPr>
        <a:xfrm>
          <a:off x="0" y="0"/>
          <a:ext cx="0" cy="0"/>
          <a:chOff x="0" y="0"/>
          <a:chExt cx="0" cy="0"/>
        </a:xfrm>
      </p:grpSpPr>
      <p:grpSp>
        <p:nvGrpSpPr>
          <p:cNvPr id="9106" name="Google Shape;9106;p52"/>
          <p:cNvGrpSpPr/>
          <p:nvPr/>
        </p:nvGrpSpPr>
        <p:grpSpPr>
          <a:xfrm>
            <a:off x="-180608" y="-649"/>
            <a:ext cx="12716167" cy="6858237"/>
            <a:chOff x="-135450" y="773125"/>
            <a:chExt cx="7704900" cy="4155500"/>
          </a:xfrm>
        </p:grpSpPr>
        <p:sp>
          <p:nvSpPr>
            <p:cNvPr id="9107" name="Google Shape;9107;p52"/>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8" name="Google Shape;9108;p52"/>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9" name="Google Shape;9109;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0" name="Google Shape;9110;p52"/>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1" name="Google Shape;9111;p52"/>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2" name="Google Shape;9112;p5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3" name="Google Shape;9113;p52"/>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4" name="Google Shape;9114;p52"/>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5" name="Google Shape;9115;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6" name="Google Shape;9116;p52"/>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7" name="Google Shape;9117;p52"/>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8" name="Google Shape;9118;p5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9" name="Google Shape;9119;p52"/>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0" name="Google Shape;9120;p52"/>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1" name="Google Shape;9121;p52"/>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2" name="Google Shape;9122;p52"/>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3" name="Google Shape;9123;p52"/>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4" name="Google Shape;9124;p52"/>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5" name="Google Shape;9125;p52"/>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6" name="Google Shape;9126;p52"/>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7" name="Google Shape;9127;p52"/>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8" name="Google Shape;9128;p52"/>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9" name="Google Shape;9129;p52"/>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0" name="Google Shape;9130;p52"/>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1" name="Google Shape;9131;p52"/>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2" name="Google Shape;9132;p52"/>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3" name="Google Shape;9133;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4" name="Google Shape;9134;p52"/>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5" name="Google Shape;9135;p5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6" name="Google Shape;9136;p52"/>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7" name="Google Shape;9137;p52"/>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8" name="Google Shape;9138;p52"/>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9" name="Google Shape;9139;p52"/>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0" name="Google Shape;9140;p52"/>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1" name="Google Shape;9141;p52"/>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2" name="Google Shape;9142;p52"/>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3" name="Google Shape;9143;p52"/>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4" name="Google Shape;9144;p52"/>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5" name="Google Shape;9145;p52"/>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6" name="Google Shape;9146;p52"/>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7" name="Google Shape;9147;p52"/>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8" name="Google Shape;9148;p52"/>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9" name="Google Shape;9149;p52"/>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0" name="Google Shape;9150;p52"/>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1" name="Google Shape;9151;p52"/>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2" name="Google Shape;9152;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3" name="Google Shape;9153;p52"/>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4" name="Google Shape;9154;p5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5" name="Google Shape;9155;p52"/>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6" name="Google Shape;9156;p52"/>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7" name="Google Shape;9157;p52"/>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8" name="Google Shape;9158;p52"/>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9" name="Google Shape;9159;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0" name="Google Shape;9160;p5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1" name="Google Shape;9161;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2" name="Google Shape;9162;p52"/>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3" name="Google Shape;9163;p52"/>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4" name="Google Shape;9164;p5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5" name="Google Shape;9165;p52"/>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6" name="Google Shape;9166;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7" name="Google Shape;9167;p5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8" name="Google Shape;9168;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9" name="Google Shape;9169;p52"/>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0" name="Google Shape;9170;p52"/>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1" name="Google Shape;9171;p5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2" name="Google Shape;9172;p52"/>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3" name="Google Shape;9173;p52"/>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4" name="Google Shape;9174;p52"/>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5" name="Google Shape;9175;p52"/>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6" name="Google Shape;9176;p52"/>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7" name="Google Shape;9177;p52"/>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8" name="Google Shape;9178;p52"/>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9" name="Google Shape;9179;p52"/>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0" name="Google Shape;9180;p52"/>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1" name="Google Shape;9181;p52"/>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2" name="Google Shape;9182;p52"/>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3" name="Google Shape;9183;p52"/>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4" name="Google Shape;9184;p52"/>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5" name="Google Shape;9185;p52"/>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6" name="Google Shape;9186;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7" name="Google Shape;9187;p5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8" name="Google Shape;9188;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9" name="Google Shape;9189;p52"/>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0" name="Google Shape;9190;p5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1" name="Google Shape;9191;p52"/>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2" name="Google Shape;9192;p52"/>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3" name="Google Shape;9193;p52"/>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4" name="Google Shape;9194;p52"/>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5" name="Google Shape;9195;p52"/>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6" name="Google Shape;9196;p52"/>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7" name="Google Shape;9197;p52"/>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8" name="Google Shape;9198;p52"/>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9" name="Google Shape;9199;p52"/>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0" name="Google Shape;9200;p52"/>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1" name="Google Shape;9201;p52"/>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2" name="Google Shape;9202;p52"/>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3" name="Google Shape;9203;p52"/>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4" name="Google Shape;9204;p52"/>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5" name="Google Shape;9205;p52"/>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6" name="Google Shape;9206;p52"/>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7" name="Google Shape;9207;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8" name="Google Shape;9208;p5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9" name="Google Shape;9209;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0" name="Google Shape;9210;p52"/>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1" name="Google Shape;9211;p5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2" name="Google Shape;9212;p52"/>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3" name="Google Shape;9213;p52"/>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4" name="Google Shape;9214;p52"/>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5" name="Google Shape;9215;p52"/>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6" name="Google Shape;9216;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7" name="Google Shape;9217;p5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8" name="Google Shape;9218;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9" name="Google Shape;9219;p52"/>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0" name="Google Shape;9220;p52"/>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1" name="Google Shape;9221;p5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2" name="Google Shape;9222;p52"/>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3" name="Google Shape;9223;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4" name="Google Shape;9224;p5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5" name="Google Shape;9225;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6" name="Google Shape;9226;p52"/>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7" name="Google Shape;9227;p52"/>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8" name="Google Shape;9228;p5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9" name="Google Shape;9229;p52"/>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0" name="Google Shape;9230;p52"/>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1" name="Google Shape;9231;p52"/>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2" name="Google Shape;9232;p52"/>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3" name="Google Shape;9233;p52"/>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4" name="Google Shape;9234;p52"/>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5" name="Google Shape;9235;p52"/>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6" name="Google Shape;9236;p52"/>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7" name="Google Shape;9237;p52"/>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8" name="Google Shape;9238;p52"/>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9" name="Google Shape;9239;p52"/>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0" name="Google Shape;9240;p52"/>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1" name="Google Shape;9241;p52"/>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2" name="Google Shape;9242;p52"/>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3" name="Google Shape;9243;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4" name="Google Shape;9244;p5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5" name="Google Shape;9245;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6" name="Google Shape;9246;p52"/>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7" name="Google Shape;9247;p5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8" name="Google Shape;9248;p52"/>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9" name="Google Shape;9249;p52"/>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0" name="Google Shape;9250;p52"/>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1" name="Google Shape;9251;p52"/>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2" name="Google Shape;9252;p52"/>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3" name="Google Shape;9253;p52"/>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4" name="Google Shape;9254;p52"/>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5" name="Google Shape;9255;p52"/>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6" name="Google Shape;9256;p52"/>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7" name="Google Shape;9257;p52"/>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8" name="Google Shape;9258;p52"/>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9" name="Google Shape;9259;p52"/>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0" name="Google Shape;9260;p52"/>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1" name="Google Shape;9261;p52"/>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2" name="Google Shape;9262;p52"/>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3" name="Google Shape;9263;p52"/>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4" name="Google Shape;9264;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5" name="Google Shape;9265;p5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6" name="Google Shape;9266;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7" name="Google Shape;9267;p52"/>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8" name="Google Shape;9268;p5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9" name="Google Shape;9269;p52"/>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0" name="Google Shape;9270;p52"/>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1" name="Google Shape;9271;p52"/>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2" name="Google Shape;9272;p52"/>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3" name="Google Shape;9273;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4" name="Google Shape;9274;p5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5" name="Google Shape;9275;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6" name="Google Shape;9276;p52"/>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7" name="Google Shape;9277;p52"/>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8" name="Google Shape;9278;p5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9" name="Google Shape;9279;p52"/>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0" name="Google Shape;9280;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1" name="Google Shape;9281;p5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2" name="Google Shape;9282;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3" name="Google Shape;9283;p52"/>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4" name="Google Shape;9284;p52"/>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5" name="Google Shape;9285;p5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6" name="Google Shape;9286;p52"/>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7" name="Google Shape;9287;p52"/>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8" name="Google Shape;9288;p52"/>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9" name="Google Shape;9289;p52"/>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0" name="Google Shape;9290;p52"/>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1" name="Google Shape;9291;p52"/>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2" name="Google Shape;9292;p52"/>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3" name="Google Shape;9293;p52"/>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4" name="Google Shape;9294;p52"/>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5" name="Google Shape;9295;p52"/>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6" name="Google Shape;9296;p52"/>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7" name="Google Shape;9297;p52"/>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8" name="Google Shape;9298;p52"/>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9" name="Google Shape;9299;p52"/>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0" name="Google Shape;9300;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1" name="Google Shape;9301;p5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2" name="Google Shape;9302;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3" name="Google Shape;9303;p52"/>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4" name="Google Shape;9304;p5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5" name="Google Shape;9305;p52"/>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6" name="Google Shape;9306;p52"/>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7" name="Google Shape;9307;p52"/>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8" name="Google Shape;9308;p52"/>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9" name="Google Shape;9309;p52"/>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0" name="Google Shape;9310;p52"/>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1" name="Google Shape;9311;p52"/>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2" name="Google Shape;9312;p52"/>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3" name="Google Shape;9313;p52"/>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4" name="Google Shape;9314;p52"/>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5" name="Google Shape;9315;p52"/>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6" name="Google Shape;9316;p52"/>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7" name="Google Shape;9317;p52"/>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8" name="Google Shape;9318;p52"/>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9" name="Google Shape;9319;p52"/>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0" name="Google Shape;9320;p52"/>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1" name="Google Shape;9321;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2" name="Google Shape;9322;p5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3" name="Google Shape;9323;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4" name="Google Shape;9324;p52"/>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5" name="Google Shape;9325;p5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6" name="Google Shape;9326;p52"/>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7" name="Google Shape;9327;p52"/>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8" name="Google Shape;9328;p52"/>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9" name="Google Shape;9329;p52"/>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0" name="Google Shape;9330;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1" name="Google Shape;9331;p5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2" name="Google Shape;9332;p52"/>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3" name="Google Shape;9333;p52"/>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4" name="Google Shape;9334;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5" name="Google Shape;9335;p5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6" name="Google Shape;9336;p52"/>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7" name="Google Shape;9337;p52"/>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8" name="Google Shape;9338;p52"/>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9" name="Google Shape;9339;p52"/>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0" name="Google Shape;9340;p52"/>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1" name="Google Shape;9341;p52"/>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2" name="Google Shape;9342;p52"/>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3" name="Google Shape;9343;p52"/>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4" name="Google Shape;9344;p52"/>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5" name="Google Shape;9345;p52"/>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6" name="Google Shape;9346;p52"/>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7" name="Google Shape;9347;p52"/>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8" name="Google Shape;9348;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9" name="Google Shape;9349;p5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0" name="Google Shape;9350;p52"/>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1" name="Google Shape;9351;p52"/>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2" name="Google Shape;9352;p52"/>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3" name="Google Shape;9353;p52"/>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4" name="Google Shape;9354;p52"/>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5" name="Google Shape;9355;p52"/>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6" name="Google Shape;9356;p52"/>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7" name="Google Shape;9357;p52"/>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8" name="Google Shape;9358;p52"/>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9" name="Google Shape;9359;p52"/>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60" name="Google Shape;9360;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61" name="Google Shape;9361;p5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362" name="Google Shape;9362;p52"/>
          <p:cNvGrpSpPr/>
          <p:nvPr/>
        </p:nvGrpSpPr>
        <p:grpSpPr>
          <a:xfrm rot="10800000" flipH="1">
            <a:off x="-1242440" y="-109095"/>
            <a:ext cx="14676879" cy="7076189"/>
            <a:chOff x="-2748400" y="-38"/>
            <a:chExt cx="13516281" cy="5143576"/>
          </a:xfrm>
        </p:grpSpPr>
        <p:sp>
          <p:nvSpPr>
            <p:cNvPr id="9363" name="Google Shape;9363;p52"/>
            <p:cNvSpPr/>
            <p:nvPr/>
          </p:nvSpPr>
          <p:spPr>
            <a:xfrm rot="10800000" flipH="1">
              <a:off x="35156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64" name="Google Shape;9364;p52"/>
            <p:cNvSpPr/>
            <p:nvPr/>
          </p:nvSpPr>
          <p:spPr>
            <a:xfrm rot="10800000">
              <a:off x="-27484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979352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5341"/>
        <p:cNvGrpSpPr/>
        <p:nvPr/>
      </p:nvGrpSpPr>
      <p:grpSpPr>
        <a:xfrm>
          <a:off x="0" y="0"/>
          <a:ext cx="0" cy="0"/>
          <a:chOff x="0" y="0"/>
          <a:chExt cx="0" cy="0"/>
        </a:xfrm>
      </p:grpSpPr>
      <p:grpSp>
        <p:nvGrpSpPr>
          <p:cNvPr id="5342" name="Google Shape;5342;p36"/>
          <p:cNvGrpSpPr/>
          <p:nvPr/>
        </p:nvGrpSpPr>
        <p:grpSpPr>
          <a:xfrm>
            <a:off x="-180608" y="-649"/>
            <a:ext cx="12716167" cy="6858237"/>
            <a:chOff x="-135450" y="773125"/>
            <a:chExt cx="7704900" cy="4155500"/>
          </a:xfrm>
        </p:grpSpPr>
        <p:sp>
          <p:nvSpPr>
            <p:cNvPr id="5343" name="Google Shape;5343;p36"/>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4" name="Google Shape;5344;p36"/>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5" name="Google Shape;5345;p3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6" name="Google Shape;5346;p36"/>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7" name="Google Shape;5347;p36"/>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8" name="Google Shape;5348;p36"/>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9" name="Google Shape;5349;p36"/>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0" name="Google Shape;5350;p36"/>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1" name="Google Shape;5351;p3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2" name="Google Shape;5352;p36"/>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3" name="Google Shape;5353;p36"/>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4" name="Google Shape;5354;p36"/>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5" name="Google Shape;5355;p36"/>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6" name="Google Shape;5356;p36"/>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7" name="Google Shape;5357;p36"/>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8" name="Google Shape;5358;p36"/>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9" name="Google Shape;5359;p36"/>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0" name="Google Shape;5360;p36"/>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1" name="Google Shape;5361;p36"/>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2" name="Google Shape;5362;p36"/>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3" name="Google Shape;5363;p36"/>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4" name="Google Shape;5364;p36"/>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5" name="Google Shape;5365;p36"/>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6" name="Google Shape;5366;p36"/>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7" name="Google Shape;5367;p36"/>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8" name="Google Shape;5368;p36"/>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9" name="Google Shape;5369;p3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0" name="Google Shape;5370;p36"/>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1" name="Google Shape;5371;p36"/>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2" name="Google Shape;5372;p36"/>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3" name="Google Shape;5373;p36"/>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4" name="Google Shape;5374;p36"/>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5" name="Google Shape;5375;p36"/>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6" name="Google Shape;5376;p36"/>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7" name="Google Shape;5377;p36"/>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8" name="Google Shape;5378;p36"/>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9" name="Google Shape;5379;p36"/>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0" name="Google Shape;5380;p36"/>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1" name="Google Shape;5381;p36"/>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2" name="Google Shape;5382;p36"/>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3" name="Google Shape;5383;p36"/>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4" name="Google Shape;5384;p36"/>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5" name="Google Shape;5385;p36"/>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6" name="Google Shape;5386;p36"/>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7" name="Google Shape;5387;p36"/>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8" name="Google Shape;5388;p3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9" name="Google Shape;5389;p36"/>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0" name="Google Shape;5390;p36"/>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1" name="Google Shape;5391;p36"/>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2" name="Google Shape;5392;p36"/>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3" name="Google Shape;5393;p36"/>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4" name="Google Shape;5394;p36"/>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5" name="Google Shape;5395;p3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6" name="Google Shape;5396;p36"/>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7" name="Google Shape;5397;p3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8" name="Google Shape;5398;p36"/>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9" name="Google Shape;5399;p36"/>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0" name="Google Shape;5400;p36"/>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1" name="Google Shape;5401;p36"/>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2" name="Google Shape;5402;p3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3" name="Google Shape;5403;p36"/>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4" name="Google Shape;5404;p3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5" name="Google Shape;5405;p36"/>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6" name="Google Shape;5406;p36"/>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7" name="Google Shape;5407;p36"/>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8" name="Google Shape;5408;p36"/>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9" name="Google Shape;5409;p36"/>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0" name="Google Shape;5410;p36"/>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1" name="Google Shape;5411;p36"/>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2" name="Google Shape;5412;p36"/>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3" name="Google Shape;5413;p36"/>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4" name="Google Shape;5414;p36"/>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5" name="Google Shape;5415;p36"/>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6" name="Google Shape;5416;p36"/>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7" name="Google Shape;5417;p36"/>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8" name="Google Shape;5418;p36"/>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9" name="Google Shape;5419;p36"/>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0" name="Google Shape;5420;p36"/>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1" name="Google Shape;5421;p36"/>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2" name="Google Shape;5422;p3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3" name="Google Shape;5423;p36"/>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4" name="Google Shape;5424;p3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5" name="Google Shape;5425;p36"/>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6" name="Google Shape;5426;p36"/>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7" name="Google Shape;5427;p36"/>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8" name="Google Shape;5428;p36"/>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9" name="Google Shape;5429;p36"/>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0" name="Google Shape;5430;p36"/>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1" name="Google Shape;5431;p36"/>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2" name="Google Shape;5432;p36"/>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3" name="Google Shape;5433;p36"/>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4" name="Google Shape;5434;p36"/>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5" name="Google Shape;5435;p36"/>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6" name="Google Shape;5436;p36"/>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7" name="Google Shape;5437;p36"/>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8" name="Google Shape;5438;p36"/>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9" name="Google Shape;5439;p36"/>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0" name="Google Shape;5440;p36"/>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1" name="Google Shape;5441;p36"/>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2" name="Google Shape;5442;p36"/>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3" name="Google Shape;5443;p3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4" name="Google Shape;5444;p36"/>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5" name="Google Shape;5445;p3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6" name="Google Shape;5446;p36"/>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7" name="Google Shape;5447;p36"/>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8" name="Google Shape;5448;p36"/>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9" name="Google Shape;5449;p36"/>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0" name="Google Shape;5450;p36"/>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1" name="Google Shape;5451;p36"/>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2" name="Google Shape;5452;p3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3" name="Google Shape;5453;p36"/>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4" name="Google Shape;5454;p3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5" name="Google Shape;5455;p36"/>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6" name="Google Shape;5456;p36"/>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7" name="Google Shape;5457;p36"/>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8" name="Google Shape;5458;p36"/>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9" name="Google Shape;5459;p3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0" name="Google Shape;5460;p36"/>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1" name="Google Shape;5461;p3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2" name="Google Shape;5462;p36"/>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3" name="Google Shape;5463;p36"/>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4" name="Google Shape;5464;p36"/>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5" name="Google Shape;5465;p36"/>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6" name="Google Shape;5466;p36"/>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7" name="Google Shape;5467;p36"/>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8" name="Google Shape;5468;p36"/>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9" name="Google Shape;5469;p36"/>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0" name="Google Shape;5470;p36"/>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1" name="Google Shape;5471;p36"/>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2" name="Google Shape;5472;p36"/>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3" name="Google Shape;5473;p36"/>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4" name="Google Shape;5474;p36"/>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5" name="Google Shape;5475;p36"/>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6" name="Google Shape;5476;p36"/>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7" name="Google Shape;5477;p36"/>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8" name="Google Shape;5478;p36"/>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9" name="Google Shape;5479;p3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0" name="Google Shape;5480;p36"/>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1" name="Google Shape;5481;p3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2" name="Google Shape;5482;p36"/>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3" name="Google Shape;5483;p36"/>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4" name="Google Shape;5484;p36"/>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5" name="Google Shape;5485;p36"/>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6" name="Google Shape;5486;p36"/>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7" name="Google Shape;5487;p36"/>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8" name="Google Shape;5488;p36"/>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9" name="Google Shape;5489;p36"/>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0" name="Google Shape;5490;p36"/>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1" name="Google Shape;5491;p36"/>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2" name="Google Shape;5492;p36"/>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3" name="Google Shape;5493;p36"/>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4" name="Google Shape;5494;p36"/>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5" name="Google Shape;5495;p36"/>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6" name="Google Shape;5496;p36"/>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7" name="Google Shape;5497;p36"/>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8" name="Google Shape;5498;p36"/>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9" name="Google Shape;5499;p36"/>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0" name="Google Shape;5500;p3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1" name="Google Shape;5501;p36"/>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2" name="Google Shape;5502;p3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3" name="Google Shape;5503;p36"/>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4" name="Google Shape;5504;p36"/>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5" name="Google Shape;5505;p36"/>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6" name="Google Shape;5506;p36"/>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7" name="Google Shape;5507;p36"/>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8" name="Google Shape;5508;p36"/>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9" name="Google Shape;5509;p3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0" name="Google Shape;5510;p36"/>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1" name="Google Shape;5511;p3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2" name="Google Shape;5512;p36"/>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3" name="Google Shape;5513;p36"/>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4" name="Google Shape;5514;p36"/>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5" name="Google Shape;5515;p36"/>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6" name="Google Shape;5516;p3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7" name="Google Shape;5517;p36"/>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8" name="Google Shape;5518;p3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9" name="Google Shape;5519;p36"/>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0" name="Google Shape;5520;p36"/>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1" name="Google Shape;5521;p36"/>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2" name="Google Shape;5522;p36"/>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3" name="Google Shape;5523;p36"/>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4" name="Google Shape;5524;p36"/>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5" name="Google Shape;5525;p36"/>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6" name="Google Shape;5526;p36"/>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7" name="Google Shape;5527;p36"/>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8" name="Google Shape;5528;p36"/>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9" name="Google Shape;5529;p36"/>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0" name="Google Shape;5530;p36"/>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1" name="Google Shape;5531;p36"/>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2" name="Google Shape;5532;p36"/>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3" name="Google Shape;5533;p36"/>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4" name="Google Shape;5534;p36"/>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5" name="Google Shape;5535;p36"/>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6" name="Google Shape;5536;p3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7" name="Google Shape;5537;p36"/>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8" name="Google Shape;5538;p3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9" name="Google Shape;5539;p36"/>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0" name="Google Shape;5540;p36"/>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1" name="Google Shape;5541;p36"/>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2" name="Google Shape;5542;p36"/>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3" name="Google Shape;5543;p36"/>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4" name="Google Shape;5544;p36"/>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5" name="Google Shape;5545;p36"/>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6" name="Google Shape;5546;p36"/>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7" name="Google Shape;5547;p36"/>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8" name="Google Shape;5548;p36"/>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9" name="Google Shape;5549;p36"/>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0" name="Google Shape;5550;p36"/>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1" name="Google Shape;5551;p36"/>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2" name="Google Shape;5552;p36"/>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3" name="Google Shape;5553;p36"/>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4" name="Google Shape;5554;p36"/>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5" name="Google Shape;5555;p36"/>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6" name="Google Shape;5556;p36"/>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7" name="Google Shape;5557;p3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8" name="Google Shape;5558;p36"/>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9" name="Google Shape;5559;p3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0" name="Google Shape;5560;p36"/>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1" name="Google Shape;5561;p36"/>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2" name="Google Shape;5562;p36"/>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3" name="Google Shape;5563;p36"/>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4" name="Google Shape;5564;p36"/>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5" name="Google Shape;5565;p36"/>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6" name="Google Shape;5566;p3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7" name="Google Shape;5567;p36"/>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8" name="Google Shape;5568;p36"/>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9" name="Google Shape;5569;p36"/>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0" name="Google Shape;5570;p3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1" name="Google Shape;5571;p36"/>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2" name="Google Shape;5572;p36"/>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3" name="Google Shape;5573;p36"/>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4" name="Google Shape;5574;p36"/>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5" name="Google Shape;5575;p36"/>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6" name="Google Shape;5576;p36"/>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7" name="Google Shape;5577;p36"/>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8" name="Google Shape;5578;p36"/>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9" name="Google Shape;5579;p36"/>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0" name="Google Shape;5580;p36"/>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1" name="Google Shape;5581;p36"/>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2" name="Google Shape;5582;p36"/>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3" name="Google Shape;5583;p36"/>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4" name="Google Shape;5584;p3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5" name="Google Shape;5585;p36"/>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6" name="Google Shape;5586;p36"/>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7" name="Google Shape;5587;p36"/>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8" name="Google Shape;5588;p36"/>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9" name="Google Shape;5589;p36"/>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0" name="Google Shape;5590;p36"/>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1" name="Google Shape;5591;p36"/>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2" name="Google Shape;5592;p36"/>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3" name="Google Shape;5593;p36"/>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4" name="Google Shape;5594;p36"/>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5" name="Google Shape;5595;p36"/>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6" name="Google Shape;5596;p3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7" name="Google Shape;5597;p36"/>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598" name="Google Shape;5598;p36"/>
          <p:cNvSpPr/>
          <p:nvPr/>
        </p:nvSpPr>
        <p:spPr>
          <a:xfrm>
            <a:off x="4042102" y="-100"/>
            <a:ext cx="8150373" cy="685810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9" name="Google Shape;5599;p36"/>
          <p:cNvSpPr txBox="1">
            <a:spLocks noGrp="1"/>
          </p:cNvSpPr>
          <p:nvPr>
            <p:ph type="title" hasCustomPrompt="1"/>
          </p:nvPr>
        </p:nvSpPr>
        <p:spPr>
          <a:xfrm>
            <a:off x="6096000" y="2502151"/>
            <a:ext cx="5136000" cy="12016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12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00" name="Google Shape;5600;p36"/>
          <p:cNvSpPr txBox="1">
            <a:spLocks noGrp="1"/>
          </p:cNvSpPr>
          <p:nvPr>
            <p:ph type="title" idx="2" hasCustomPrompt="1"/>
          </p:nvPr>
        </p:nvSpPr>
        <p:spPr>
          <a:xfrm>
            <a:off x="6096000" y="623400"/>
            <a:ext cx="5136000" cy="12016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12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01" name="Google Shape;5601;p36"/>
          <p:cNvSpPr txBox="1">
            <a:spLocks noGrp="1"/>
          </p:cNvSpPr>
          <p:nvPr>
            <p:ph type="title" idx="3" hasCustomPrompt="1"/>
          </p:nvPr>
        </p:nvSpPr>
        <p:spPr>
          <a:xfrm>
            <a:off x="6096000" y="4306400"/>
            <a:ext cx="5136000" cy="12016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12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02" name="Google Shape;5602;p36"/>
          <p:cNvSpPr txBox="1">
            <a:spLocks noGrp="1"/>
          </p:cNvSpPr>
          <p:nvPr>
            <p:ph type="subTitle" idx="1"/>
          </p:nvPr>
        </p:nvSpPr>
        <p:spPr>
          <a:xfrm>
            <a:off x="6096000" y="3703767"/>
            <a:ext cx="5136000" cy="630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603" name="Google Shape;5603;p36"/>
          <p:cNvSpPr txBox="1">
            <a:spLocks noGrp="1"/>
          </p:cNvSpPr>
          <p:nvPr>
            <p:ph type="subTitle" idx="4"/>
          </p:nvPr>
        </p:nvSpPr>
        <p:spPr>
          <a:xfrm>
            <a:off x="6096000" y="1825000"/>
            <a:ext cx="5136000" cy="630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604" name="Google Shape;5604;p36"/>
          <p:cNvSpPr txBox="1">
            <a:spLocks noGrp="1"/>
          </p:cNvSpPr>
          <p:nvPr>
            <p:ph type="subTitle" idx="5"/>
          </p:nvPr>
        </p:nvSpPr>
        <p:spPr>
          <a:xfrm>
            <a:off x="6096000" y="5508004"/>
            <a:ext cx="5136000" cy="630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33642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334"/>
        <p:cNvGrpSpPr/>
        <p:nvPr/>
      </p:nvGrpSpPr>
      <p:grpSpPr>
        <a:xfrm>
          <a:off x="0" y="0"/>
          <a:ext cx="0" cy="0"/>
          <a:chOff x="0" y="0"/>
          <a:chExt cx="0" cy="0"/>
        </a:xfrm>
      </p:grpSpPr>
      <p:sp>
        <p:nvSpPr>
          <p:cNvPr id="1335" name="Google Shape;1335;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867" kern="0" smtClean="0">
                <a:solidFill>
                  <a:srgbClr val="000000"/>
                </a:solidFill>
                <a:cs typeface="Arial"/>
                <a:sym typeface="Arial"/>
              </a:rPr>
              <a:pPr>
                <a:buClr>
                  <a:srgbClr val="000000"/>
                </a:buClr>
                <a:buFont typeface="Arial"/>
                <a:buNone/>
              </a:pPr>
              <a:t>‹#›</a:t>
            </a:fld>
            <a:endParaRPr lang="en" sz="1867" kern="0">
              <a:solidFill>
                <a:srgbClr val="000000"/>
              </a:solidFill>
              <a:cs typeface="Arial"/>
              <a:sym typeface="Arial"/>
            </a:endParaRPr>
          </a:p>
        </p:txBody>
      </p:sp>
      <p:grpSp>
        <p:nvGrpSpPr>
          <p:cNvPr id="1336" name="Google Shape;1336;p11"/>
          <p:cNvGrpSpPr/>
          <p:nvPr/>
        </p:nvGrpSpPr>
        <p:grpSpPr>
          <a:xfrm>
            <a:off x="-180608" y="-649"/>
            <a:ext cx="12716167" cy="6858237"/>
            <a:chOff x="-135450" y="773125"/>
            <a:chExt cx="7704900" cy="4155500"/>
          </a:xfrm>
        </p:grpSpPr>
        <p:sp>
          <p:nvSpPr>
            <p:cNvPr id="1337" name="Google Shape;1337;p11"/>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8" name="Google Shape;1338;p11"/>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9" name="Google Shape;1339;p1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0" name="Google Shape;1340;p11"/>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1" name="Google Shape;1341;p11"/>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2" name="Google Shape;1342;p1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3" name="Google Shape;1343;p11"/>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4" name="Google Shape;1344;p11"/>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5" name="Google Shape;1345;p1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6" name="Google Shape;1346;p11"/>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7" name="Google Shape;1347;p11"/>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8" name="Google Shape;1348;p1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9" name="Google Shape;1349;p11"/>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0" name="Google Shape;1350;p11"/>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1" name="Google Shape;1351;p11"/>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2" name="Google Shape;1352;p11"/>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3" name="Google Shape;1353;p11"/>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4" name="Google Shape;1354;p11"/>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5" name="Google Shape;1355;p11"/>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6" name="Google Shape;1356;p11"/>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7" name="Google Shape;1357;p11"/>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8" name="Google Shape;1358;p11"/>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9" name="Google Shape;1359;p11"/>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0" name="Google Shape;1360;p11"/>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1" name="Google Shape;1361;p11"/>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2" name="Google Shape;1362;p11"/>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3" name="Google Shape;1363;p1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4" name="Google Shape;1364;p11"/>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5" name="Google Shape;1365;p1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6" name="Google Shape;1366;p11"/>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7" name="Google Shape;1367;p11"/>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8" name="Google Shape;1368;p11"/>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9" name="Google Shape;1369;p11"/>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0" name="Google Shape;1370;p11"/>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1" name="Google Shape;1371;p11"/>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2" name="Google Shape;1372;p11"/>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3" name="Google Shape;1373;p11"/>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4" name="Google Shape;1374;p11"/>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5" name="Google Shape;1375;p11"/>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6" name="Google Shape;1376;p11"/>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7" name="Google Shape;1377;p11"/>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8" name="Google Shape;1378;p11"/>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9" name="Google Shape;1379;p11"/>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0" name="Google Shape;1380;p11"/>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1" name="Google Shape;1381;p11"/>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2" name="Google Shape;1382;p1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3" name="Google Shape;1383;p11"/>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4" name="Google Shape;1384;p1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5" name="Google Shape;1385;p11"/>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6" name="Google Shape;1386;p11"/>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7" name="Google Shape;1387;p11"/>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8" name="Google Shape;1388;p11"/>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9" name="Google Shape;1389;p1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0" name="Google Shape;1390;p1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1" name="Google Shape;1391;p1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2" name="Google Shape;1392;p11"/>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3" name="Google Shape;1393;p11"/>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4" name="Google Shape;1394;p1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5" name="Google Shape;1395;p11"/>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6" name="Google Shape;1396;p1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7" name="Google Shape;1397;p1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8" name="Google Shape;1398;p1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9" name="Google Shape;1399;p11"/>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0" name="Google Shape;1400;p11"/>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1" name="Google Shape;1401;p1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2" name="Google Shape;1402;p11"/>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3" name="Google Shape;1403;p11"/>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4" name="Google Shape;1404;p11"/>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5" name="Google Shape;1405;p11"/>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6" name="Google Shape;1406;p11"/>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7" name="Google Shape;1407;p11"/>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8" name="Google Shape;1408;p11"/>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9" name="Google Shape;1409;p11"/>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0" name="Google Shape;1410;p11"/>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1" name="Google Shape;1411;p11"/>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2" name="Google Shape;1412;p11"/>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3" name="Google Shape;1413;p11"/>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4" name="Google Shape;1414;p11"/>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5" name="Google Shape;1415;p11"/>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6" name="Google Shape;1416;p1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7" name="Google Shape;1417;p1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8" name="Google Shape;1418;p1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9" name="Google Shape;1419;p11"/>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0" name="Google Shape;1420;p1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1" name="Google Shape;1421;p11"/>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2" name="Google Shape;1422;p11"/>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3" name="Google Shape;1423;p11"/>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4" name="Google Shape;1424;p11"/>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5" name="Google Shape;1425;p11"/>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6" name="Google Shape;1426;p11"/>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7" name="Google Shape;1427;p11"/>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8" name="Google Shape;1428;p11"/>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9" name="Google Shape;1429;p11"/>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0" name="Google Shape;1430;p11"/>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1" name="Google Shape;1431;p11"/>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2" name="Google Shape;1432;p11"/>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3" name="Google Shape;1433;p11"/>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4" name="Google Shape;1434;p11"/>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5" name="Google Shape;1435;p11"/>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6" name="Google Shape;1436;p11"/>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7" name="Google Shape;1437;p1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8" name="Google Shape;1438;p1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9" name="Google Shape;1439;p1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0" name="Google Shape;1440;p11"/>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1" name="Google Shape;1441;p1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2" name="Google Shape;1442;p11"/>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3" name="Google Shape;1443;p11"/>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4" name="Google Shape;1444;p11"/>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5" name="Google Shape;1445;p11"/>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6" name="Google Shape;1446;p1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7" name="Google Shape;1447;p1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8" name="Google Shape;1448;p1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9" name="Google Shape;1449;p11"/>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0" name="Google Shape;1450;p11"/>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1" name="Google Shape;1451;p1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2" name="Google Shape;1452;p11"/>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3" name="Google Shape;1453;p1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4" name="Google Shape;1454;p1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5" name="Google Shape;1455;p1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6" name="Google Shape;1456;p11"/>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7" name="Google Shape;1457;p11"/>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8" name="Google Shape;1458;p1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9" name="Google Shape;1459;p11"/>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0" name="Google Shape;1460;p11"/>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1" name="Google Shape;1461;p11"/>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2" name="Google Shape;1462;p11"/>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3" name="Google Shape;1463;p11"/>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4" name="Google Shape;1464;p11"/>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5" name="Google Shape;1465;p11"/>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6" name="Google Shape;1466;p11"/>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11"/>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8" name="Google Shape;1468;p11"/>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9" name="Google Shape;1469;p11"/>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11"/>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1" name="Google Shape;1471;p11"/>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2" name="Google Shape;1472;p11"/>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1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1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1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11"/>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1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11"/>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11"/>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11"/>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11"/>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11"/>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11"/>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11"/>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11"/>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11"/>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11"/>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11"/>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11"/>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11"/>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11"/>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11"/>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11"/>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1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5" name="Google Shape;1495;p1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1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11"/>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1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11"/>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11"/>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11"/>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11"/>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1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1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1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11"/>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11"/>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1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11"/>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1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1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1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11"/>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11"/>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1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11"/>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7" name="Google Shape;1517;p11"/>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8" name="Google Shape;1518;p11"/>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9" name="Google Shape;1519;p11"/>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11"/>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1" name="Google Shape;1521;p11"/>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2" name="Google Shape;1522;p11"/>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11"/>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4" name="Google Shape;1524;p11"/>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11"/>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11"/>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11"/>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11"/>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11"/>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1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1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1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11"/>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1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11"/>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11"/>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11"/>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11"/>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11"/>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11"/>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11"/>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11"/>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3" name="Google Shape;1543;p11"/>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4" name="Google Shape;1544;p11"/>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11"/>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11"/>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11"/>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11"/>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11"/>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11"/>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1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1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1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11"/>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1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11"/>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11"/>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11"/>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11"/>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1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1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11"/>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11"/>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1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1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11"/>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11"/>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11"/>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9" name="Google Shape;1569;p11"/>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0" name="Google Shape;1570;p11"/>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1" name="Google Shape;1571;p11"/>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2" name="Google Shape;1572;p11"/>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3" name="Google Shape;1573;p11"/>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4" name="Google Shape;1574;p11"/>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5" name="Google Shape;1575;p11"/>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6" name="Google Shape;1576;p11"/>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7" name="Google Shape;1577;p11"/>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8" name="Google Shape;1578;p1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9" name="Google Shape;1579;p1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0" name="Google Shape;1580;p11"/>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1" name="Google Shape;1581;p11"/>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2" name="Google Shape;1582;p11"/>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3" name="Google Shape;1583;p11"/>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4" name="Google Shape;1584;p11"/>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5" name="Google Shape;1585;p11"/>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6" name="Google Shape;1586;p11"/>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7" name="Google Shape;1587;p11"/>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8" name="Google Shape;1588;p11"/>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9" name="Google Shape;1589;p11"/>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0" name="Google Shape;1590;p1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1" name="Google Shape;1591;p1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92" name="Google Shape;1592;p11"/>
          <p:cNvSpPr/>
          <p:nvPr/>
        </p:nvSpPr>
        <p:spPr>
          <a:xfrm>
            <a:off x="1" y="-100"/>
            <a:ext cx="12761887" cy="6858101"/>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3" name="Google Shape;1593;p11"/>
          <p:cNvSpPr txBox="1">
            <a:spLocks noGrp="1"/>
          </p:cNvSpPr>
          <p:nvPr>
            <p:ph type="title" hasCustomPrompt="1"/>
          </p:nvPr>
        </p:nvSpPr>
        <p:spPr>
          <a:xfrm>
            <a:off x="960000" y="2158133"/>
            <a:ext cx="7615600" cy="1603600"/>
          </a:xfrm>
          <a:prstGeom prst="rect">
            <a:avLst/>
          </a:prstGeom>
        </p:spPr>
        <p:txBody>
          <a:bodyPr spcFirstLastPara="1" wrap="square" lIns="91425" tIns="91425" rIns="91425" bIns="91425" anchor="t" anchorCtr="0">
            <a:normAutofit/>
          </a:bodyPr>
          <a:lstStyle>
            <a:lvl1pPr lvl="0" rtl="0">
              <a:spcBef>
                <a:spcPts val="0"/>
              </a:spcBef>
              <a:spcAft>
                <a:spcPts val="0"/>
              </a:spcAft>
              <a:buSzPts val="12000"/>
              <a:buNone/>
              <a:defRPr sz="10133">
                <a:solidFill>
                  <a:schemeClr val="dk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94" name="Google Shape;1594;p11"/>
          <p:cNvSpPr txBox="1">
            <a:spLocks noGrp="1"/>
          </p:cNvSpPr>
          <p:nvPr>
            <p:ph type="body" idx="1"/>
          </p:nvPr>
        </p:nvSpPr>
        <p:spPr>
          <a:xfrm>
            <a:off x="960000" y="3827467"/>
            <a:ext cx="6567200" cy="872400"/>
          </a:xfrm>
          <a:prstGeom prst="rect">
            <a:avLst/>
          </a:prstGeom>
        </p:spPr>
        <p:txBody>
          <a:bodyPr spcFirstLastPara="1" wrap="square" lIns="91425" tIns="91425" rIns="91425" bIns="91425" anchor="t" anchorCtr="0">
            <a:normAutofit/>
          </a:bodyPr>
          <a:lstStyle>
            <a:lvl1pPr marL="609585" lvl="0" indent="-440256" rtl="0">
              <a:lnSpc>
                <a:spcPct val="100000"/>
              </a:lnSpc>
              <a:spcBef>
                <a:spcPts val="0"/>
              </a:spcBef>
              <a:spcAft>
                <a:spcPts val="0"/>
              </a:spcAft>
              <a:buSzPts val="1600"/>
              <a:buChar char="●"/>
              <a:defRPr>
                <a:solidFill>
                  <a:schemeClr val="dk2"/>
                </a:solidFill>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57135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7199"/>
        <p:cNvGrpSpPr/>
        <p:nvPr/>
      </p:nvGrpSpPr>
      <p:grpSpPr>
        <a:xfrm>
          <a:off x="0" y="0"/>
          <a:ext cx="0" cy="0"/>
          <a:chOff x="0" y="0"/>
          <a:chExt cx="0" cy="0"/>
        </a:xfrm>
      </p:grpSpPr>
      <p:grpSp>
        <p:nvGrpSpPr>
          <p:cNvPr id="7200" name="Google Shape;7200;p45"/>
          <p:cNvGrpSpPr/>
          <p:nvPr/>
        </p:nvGrpSpPr>
        <p:grpSpPr>
          <a:xfrm>
            <a:off x="-180608" y="-649"/>
            <a:ext cx="12716167" cy="6858237"/>
            <a:chOff x="-135450" y="773125"/>
            <a:chExt cx="7704900" cy="4155500"/>
          </a:xfrm>
        </p:grpSpPr>
        <p:sp>
          <p:nvSpPr>
            <p:cNvPr id="7201" name="Google Shape;7201;p45"/>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2" name="Google Shape;7202;p45"/>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3" name="Google Shape;7203;p4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4" name="Google Shape;7204;p45"/>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5" name="Google Shape;7205;p45"/>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6" name="Google Shape;7206;p4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7" name="Google Shape;7207;p45"/>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8" name="Google Shape;7208;p45"/>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9" name="Google Shape;7209;p4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0" name="Google Shape;7210;p45"/>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1" name="Google Shape;7211;p45"/>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2" name="Google Shape;7212;p4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3" name="Google Shape;7213;p45"/>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4" name="Google Shape;7214;p45"/>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5" name="Google Shape;7215;p45"/>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6" name="Google Shape;7216;p45"/>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7" name="Google Shape;7217;p45"/>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8" name="Google Shape;7218;p45"/>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9" name="Google Shape;7219;p45"/>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0" name="Google Shape;7220;p45"/>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1" name="Google Shape;7221;p45"/>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2" name="Google Shape;7222;p45"/>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3" name="Google Shape;7223;p45"/>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4" name="Google Shape;7224;p45"/>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5" name="Google Shape;7225;p45"/>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6" name="Google Shape;7226;p45"/>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7" name="Google Shape;7227;p4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8" name="Google Shape;7228;p45"/>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9" name="Google Shape;7229;p4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0" name="Google Shape;7230;p45"/>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1" name="Google Shape;7231;p45"/>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2" name="Google Shape;7232;p45"/>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3" name="Google Shape;7233;p45"/>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4" name="Google Shape;7234;p45"/>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5" name="Google Shape;7235;p45"/>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6" name="Google Shape;7236;p45"/>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7" name="Google Shape;7237;p45"/>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8" name="Google Shape;7238;p45"/>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9" name="Google Shape;7239;p45"/>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0" name="Google Shape;7240;p45"/>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1" name="Google Shape;7241;p45"/>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2" name="Google Shape;7242;p45"/>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3" name="Google Shape;7243;p45"/>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4" name="Google Shape;7244;p45"/>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5" name="Google Shape;7245;p45"/>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6" name="Google Shape;7246;p4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7" name="Google Shape;7247;p45"/>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8" name="Google Shape;7248;p4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9" name="Google Shape;7249;p45"/>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0" name="Google Shape;7250;p45"/>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1" name="Google Shape;7251;p45"/>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2" name="Google Shape;7252;p45"/>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3" name="Google Shape;7253;p4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4" name="Google Shape;7254;p4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5" name="Google Shape;7255;p4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6" name="Google Shape;7256;p45"/>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7" name="Google Shape;7257;p45"/>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8" name="Google Shape;7258;p4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9" name="Google Shape;7259;p45"/>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0" name="Google Shape;7260;p4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1" name="Google Shape;7261;p4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2" name="Google Shape;7262;p4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3" name="Google Shape;7263;p45"/>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4" name="Google Shape;7264;p45"/>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5" name="Google Shape;7265;p4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6" name="Google Shape;7266;p45"/>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7" name="Google Shape;7267;p45"/>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8" name="Google Shape;7268;p45"/>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9" name="Google Shape;7269;p45"/>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0" name="Google Shape;7270;p45"/>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1" name="Google Shape;7271;p45"/>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2" name="Google Shape;7272;p45"/>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3" name="Google Shape;7273;p45"/>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4" name="Google Shape;7274;p45"/>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5" name="Google Shape;7275;p45"/>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6" name="Google Shape;7276;p45"/>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7" name="Google Shape;7277;p45"/>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8" name="Google Shape;7278;p45"/>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9" name="Google Shape;7279;p45"/>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0" name="Google Shape;7280;p4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1" name="Google Shape;7281;p4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2" name="Google Shape;7282;p4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3" name="Google Shape;7283;p45"/>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4" name="Google Shape;7284;p4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5" name="Google Shape;7285;p45"/>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6" name="Google Shape;7286;p45"/>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7" name="Google Shape;7287;p45"/>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8" name="Google Shape;7288;p45"/>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9" name="Google Shape;7289;p45"/>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0" name="Google Shape;7290;p45"/>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1" name="Google Shape;7291;p45"/>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2" name="Google Shape;7292;p45"/>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3" name="Google Shape;7293;p45"/>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4" name="Google Shape;7294;p45"/>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5" name="Google Shape;7295;p45"/>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6" name="Google Shape;7296;p45"/>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7" name="Google Shape;7297;p45"/>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8" name="Google Shape;7298;p45"/>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9" name="Google Shape;7299;p45"/>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0" name="Google Shape;7300;p45"/>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1" name="Google Shape;7301;p4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2" name="Google Shape;7302;p4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3" name="Google Shape;7303;p4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4" name="Google Shape;7304;p45"/>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5" name="Google Shape;7305;p4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6" name="Google Shape;7306;p45"/>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7" name="Google Shape;7307;p45"/>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8" name="Google Shape;7308;p45"/>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9" name="Google Shape;7309;p45"/>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0" name="Google Shape;7310;p4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1" name="Google Shape;7311;p4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2" name="Google Shape;7312;p4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3" name="Google Shape;7313;p45"/>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4" name="Google Shape;7314;p45"/>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5" name="Google Shape;7315;p4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6" name="Google Shape;7316;p45"/>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7" name="Google Shape;7317;p4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8" name="Google Shape;7318;p4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9" name="Google Shape;7319;p4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0" name="Google Shape;7320;p45"/>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1" name="Google Shape;7321;p45"/>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2" name="Google Shape;7322;p4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3" name="Google Shape;7323;p45"/>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4" name="Google Shape;7324;p45"/>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5" name="Google Shape;7325;p45"/>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6" name="Google Shape;7326;p45"/>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7" name="Google Shape;7327;p45"/>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8" name="Google Shape;7328;p45"/>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9" name="Google Shape;7329;p45"/>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0" name="Google Shape;7330;p45"/>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1" name="Google Shape;7331;p45"/>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2" name="Google Shape;7332;p45"/>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3" name="Google Shape;7333;p45"/>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4" name="Google Shape;7334;p45"/>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5" name="Google Shape;7335;p45"/>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6" name="Google Shape;7336;p45"/>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7" name="Google Shape;7337;p4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8" name="Google Shape;7338;p4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9" name="Google Shape;7339;p4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0" name="Google Shape;7340;p45"/>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1" name="Google Shape;7341;p4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2" name="Google Shape;7342;p45"/>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3" name="Google Shape;7343;p45"/>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4" name="Google Shape;7344;p45"/>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5" name="Google Shape;7345;p45"/>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6" name="Google Shape;7346;p45"/>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7" name="Google Shape;7347;p45"/>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8" name="Google Shape;7348;p45"/>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9" name="Google Shape;7349;p45"/>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0" name="Google Shape;7350;p45"/>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1" name="Google Shape;7351;p45"/>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2" name="Google Shape;7352;p45"/>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3" name="Google Shape;7353;p45"/>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4" name="Google Shape;7354;p45"/>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5" name="Google Shape;7355;p45"/>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6" name="Google Shape;7356;p45"/>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7" name="Google Shape;7357;p45"/>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8" name="Google Shape;7358;p4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9" name="Google Shape;7359;p4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0" name="Google Shape;7360;p4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1" name="Google Shape;7361;p45"/>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2" name="Google Shape;7362;p4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3" name="Google Shape;7363;p45"/>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4" name="Google Shape;7364;p45"/>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5" name="Google Shape;7365;p45"/>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6" name="Google Shape;7366;p45"/>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7" name="Google Shape;7367;p4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8" name="Google Shape;7368;p4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9" name="Google Shape;7369;p4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0" name="Google Shape;7370;p45"/>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1" name="Google Shape;7371;p45"/>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2" name="Google Shape;7372;p4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3" name="Google Shape;7373;p45"/>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4" name="Google Shape;7374;p4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5" name="Google Shape;7375;p4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6" name="Google Shape;7376;p4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7" name="Google Shape;7377;p45"/>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8" name="Google Shape;7378;p45"/>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9" name="Google Shape;7379;p4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0" name="Google Shape;7380;p45"/>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1" name="Google Shape;7381;p45"/>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2" name="Google Shape;7382;p45"/>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3" name="Google Shape;7383;p45"/>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4" name="Google Shape;7384;p45"/>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5" name="Google Shape;7385;p45"/>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6" name="Google Shape;7386;p45"/>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7" name="Google Shape;7387;p45"/>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8" name="Google Shape;7388;p45"/>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9" name="Google Shape;7389;p45"/>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0" name="Google Shape;7390;p45"/>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1" name="Google Shape;7391;p45"/>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2" name="Google Shape;7392;p45"/>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3" name="Google Shape;7393;p45"/>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4" name="Google Shape;7394;p4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5" name="Google Shape;7395;p4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6" name="Google Shape;7396;p4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7" name="Google Shape;7397;p45"/>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8" name="Google Shape;7398;p4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9" name="Google Shape;7399;p45"/>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0" name="Google Shape;7400;p45"/>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1" name="Google Shape;7401;p45"/>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2" name="Google Shape;7402;p45"/>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3" name="Google Shape;7403;p45"/>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4" name="Google Shape;7404;p45"/>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5" name="Google Shape;7405;p45"/>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6" name="Google Shape;7406;p45"/>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7" name="Google Shape;7407;p45"/>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8" name="Google Shape;7408;p45"/>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9" name="Google Shape;7409;p45"/>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0" name="Google Shape;7410;p45"/>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1" name="Google Shape;7411;p45"/>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2" name="Google Shape;7412;p45"/>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3" name="Google Shape;7413;p45"/>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4" name="Google Shape;7414;p45"/>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5" name="Google Shape;7415;p4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6" name="Google Shape;7416;p4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7" name="Google Shape;7417;p4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8" name="Google Shape;7418;p45"/>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9" name="Google Shape;7419;p4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0" name="Google Shape;7420;p45"/>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1" name="Google Shape;7421;p45"/>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2" name="Google Shape;7422;p45"/>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3" name="Google Shape;7423;p45"/>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4" name="Google Shape;7424;p4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5" name="Google Shape;7425;p4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6" name="Google Shape;7426;p45"/>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7" name="Google Shape;7427;p45"/>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8" name="Google Shape;7428;p4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9" name="Google Shape;7429;p4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0" name="Google Shape;7430;p45"/>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1" name="Google Shape;7431;p45"/>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2" name="Google Shape;7432;p45"/>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3" name="Google Shape;7433;p45"/>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4" name="Google Shape;7434;p45"/>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5" name="Google Shape;7435;p45"/>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6" name="Google Shape;7436;p45"/>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7" name="Google Shape;7437;p45"/>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8" name="Google Shape;7438;p45"/>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9" name="Google Shape;7439;p45"/>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0" name="Google Shape;7440;p45"/>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1" name="Google Shape;7441;p45"/>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2" name="Google Shape;7442;p4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3" name="Google Shape;7443;p4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4" name="Google Shape;7444;p45"/>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5" name="Google Shape;7445;p45"/>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6" name="Google Shape;7446;p45"/>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7" name="Google Shape;7447;p45"/>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8" name="Google Shape;7448;p45"/>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9" name="Google Shape;7449;p45"/>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0" name="Google Shape;7450;p45"/>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1" name="Google Shape;7451;p45"/>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2" name="Google Shape;7452;p45"/>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3" name="Google Shape;7453;p45"/>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4" name="Google Shape;7454;p4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5" name="Google Shape;7455;p4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56" name="Google Shape;7456;p45"/>
          <p:cNvSpPr/>
          <p:nvPr/>
        </p:nvSpPr>
        <p:spPr>
          <a:xfrm>
            <a:off x="4985498" y="0"/>
            <a:ext cx="7206501" cy="685810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7" name="Google Shape;7457;p45"/>
          <p:cNvSpPr txBox="1">
            <a:spLocks noGrp="1"/>
          </p:cNvSpPr>
          <p:nvPr>
            <p:ph type="subTitle" idx="1"/>
          </p:nvPr>
        </p:nvSpPr>
        <p:spPr>
          <a:xfrm>
            <a:off x="6812681" y="3429000"/>
            <a:ext cx="4141600" cy="2154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solidFill>
                  <a:schemeClr val="dk2"/>
                </a:solidFill>
              </a:defRPr>
            </a:lvl1pPr>
            <a:lvl2pPr lvl="1" algn="r" rtl="0">
              <a:lnSpc>
                <a:spcPct val="100000"/>
              </a:lnSpc>
              <a:spcBef>
                <a:spcPts val="0"/>
              </a:spcBef>
              <a:spcAft>
                <a:spcPts val="0"/>
              </a:spcAft>
              <a:buSzPts val="2800"/>
              <a:buNone/>
              <a:defRPr sz="3733"/>
            </a:lvl2pPr>
            <a:lvl3pPr lvl="2" algn="r" rtl="0">
              <a:lnSpc>
                <a:spcPct val="100000"/>
              </a:lnSpc>
              <a:spcBef>
                <a:spcPts val="0"/>
              </a:spcBef>
              <a:spcAft>
                <a:spcPts val="0"/>
              </a:spcAft>
              <a:buSzPts val="2800"/>
              <a:buNone/>
              <a:defRPr sz="3733"/>
            </a:lvl3pPr>
            <a:lvl4pPr lvl="3" algn="r" rtl="0">
              <a:lnSpc>
                <a:spcPct val="100000"/>
              </a:lnSpc>
              <a:spcBef>
                <a:spcPts val="0"/>
              </a:spcBef>
              <a:spcAft>
                <a:spcPts val="0"/>
              </a:spcAft>
              <a:buSzPts val="2800"/>
              <a:buNone/>
              <a:defRPr sz="3733"/>
            </a:lvl4pPr>
            <a:lvl5pPr lvl="4" algn="r" rtl="0">
              <a:lnSpc>
                <a:spcPct val="100000"/>
              </a:lnSpc>
              <a:spcBef>
                <a:spcPts val="0"/>
              </a:spcBef>
              <a:spcAft>
                <a:spcPts val="0"/>
              </a:spcAft>
              <a:buSzPts val="2800"/>
              <a:buNone/>
              <a:defRPr sz="3733"/>
            </a:lvl5pPr>
            <a:lvl6pPr lvl="5" algn="r" rtl="0">
              <a:lnSpc>
                <a:spcPct val="100000"/>
              </a:lnSpc>
              <a:spcBef>
                <a:spcPts val="0"/>
              </a:spcBef>
              <a:spcAft>
                <a:spcPts val="0"/>
              </a:spcAft>
              <a:buSzPts val="2800"/>
              <a:buNone/>
              <a:defRPr sz="3733"/>
            </a:lvl6pPr>
            <a:lvl7pPr lvl="6" algn="r" rtl="0">
              <a:lnSpc>
                <a:spcPct val="100000"/>
              </a:lnSpc>
              <a:spcBef>
                <a:spcPts val="0"/>
              </a:spcBef>
              <a:spcAft>
                <a:spcPts val="0"/>
              </a:spcAft>
              <a:buSzPts val="2800"/>
              <a:buNone/>
              <a:defRPr sz="3733"/>
            </a:lvl7pPr>
            <a:lvl8pPr lvl="7" algn="r" rtl="0">
              <a:lnSpc>
                <a:spcPct val="100000"/>
              </a:lnSpc>
              <a:spcBef>
                <a:spcPts val="0"/>
              </a:spcBef>
              <a:spcAft>
                <a:spcPts val="0"/>
              </a:spcAft>
              <a:buSzPts val="2800"/>
              <a:buNone/>
              <a:defRPr sz="3733"/>
            </a:lvl8pPr>
            <a:lvl9pPr lvl="8" algn="r" rtl="0">
              <a:lnSpc>
                <a:spcPct val="100000"/>
              </a:lnSpc>
              <a:spcBef>
                <a:spcPts val="0"/>
              </a:spcBef>
              <a:spcAft>
                <a:spcPts val="0"/>
              </a:spcAft>
              <a:buSzPts val="2800"/>
              <a:buNone/>
              <a:defRPr sz="3733"/>
            </a:lvl9pPr>
          </a:lstStyle>
          <a:p>
            <a:endParaRPr/>
          </a:p>
        </p:txBody>
      </p:sp>
      <p:sp>
        <p:nvSpPr>
          <p:cNvPr id="7458" name="Google Shape;7458;p45"/>
          <p:cNvSpPr txBox="1">
            <a:spLocks noGrp="1"/>
          </p:cNvSpPr>
          <p:nvPr>
            <p:ph type="title"/>
          </p:nvPr>
        </p:nvSpPr>
        <p:spPr>
          <a:xfrm>
            <a:off x="8216248" y="1888200"/>
            <a:ext cx="2738000" cy="12024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000"/>
              <a:buNone/>
              <a:defRPr/>
            </a:lvl1pPr>
            <a:lvl2pPr lvl="1" algn="r" rtl="0">
              <a:spcBef>
                <a:spcPts val="0"/>
              </a:spcBef>
              <a:spcAft>
                <a:spcPts val="0"/>
              </a:spcAft>
              <a:buSzPts val="2000"/>
              <a:buNone/>
              <a:defRPr sz="2667"/>
            </a:lvl2pPr>
            <a:lvl3pPr lvl="2" algn="r" rtl="0">
              <a:spcBef>
                <a:spcPts val="0"/>
              </a:spcBef>
              <a:spcAft>
                <a:spcPts val="0"/>
              </a:spcAft>
              <a:buSzPts val="2000"/>
              <a:buNone/>
              <a:defRPr sz="2667"/>
            </a:lvl3pPr>
            <a:lvl4pPr lvl="3" algn="r" rtl="0">
              <a:spcBef>
                <a:spcPts val="0"/>
              </a:spcBef>
              <a:spcAft>
                <a:spcPts val="0"/>
              </a:spcAft>
              <a:buSzPts val="2000"/>
              <a:buNone/>
              <a:defRPr sz="2667"/>
            </a:lvl4pPr>
            <a:lvl5pPr lvl="4" algn="r" rtl="0">
              <a:spcBef>
                <a:spcPts val="0"/>
              </a:spcBef>
              <a:spcAft>
                <a:spcPts val="0"/>
              </a:spcAft>
              <a:buSzPts val="2000"/>
              <a:buNone/>
              <a:defRPr sz="2667"/>
            </a:lvl5pPr>
            <a:lvl6pPr lvl="5" algn="r" rtl="0">
              <a:spcBef>
                <a:spcPts val="0"/>
              </a:spcBef>
              <a:spcAft>
                <a:spcPts val="0"/>
              </a:spcAft>
              <a:buSzPts val="2000"/>
              <a:buNone/>
              <a:defRPr sz="2667"/>
            </a:lvl6pPr>
            <a:lvl7pPr lvl="6" algn="r" rtl="0">
              <a:spcBef>
                <a:spcPts val="0"/>
              </a:spcBef>
              <a:spcAft>
                <a:spcPts val="0"/>
              </a:spcAft>
              <a:buSzPts val="2000"/>
              <a:buNone/>
              <a:defRPr sz="2667"/>
            </a:lvl7pPr>
            <a:lvl8pPr lvl="7" algn="r" rtl="0">
              <a:spcBef>
                <a:spcPts val="0"/>
              </a:spcBef>
              <a:spcAft>
                <a:spcPts val="0"/>
              </a:spcAft>
              <a:buSzPts val="2000"/>
              <a:buNone/>
              <a:defRPr sz="2667"/>
            </a:lvl8pPr>
            <a:lvl9pPr lvl="8" algn="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136036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8261501" y="2795968"/>
            <a:ext cx="4767633" cy="524032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44" name="Google Shape;444;p10"/>
          <p:cNvGrpSpPr/>
          <p:nvPr/>
        </p:nvGrpSpPr>
        <p:grpSpPr>
          <a:xfrm rot="-794261">
            <a:off x="-502762" y="5279607"/>
            <a:ext cx="1753043" cy="1731512"/>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44" name="Google Shape;544;p10"/>
          <p:cNvGrpSpPr/>
          <p:nvPr/>
        </p:nvGrpSpPr>
        <p:grpSpPr>
          <a:xfrm rot="-5994294">
            <a:off x="10057322" y="615121"/>
            <a:ext cx="3190617" cy="122216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88" name="Google Shape;588;p10"/>
          <p:cNvGrpSpPr/>
          <p:nvPr/>
        </p:nvGrpSpPr>
        <p:grpSpPr>
          <a:xfrm rot="-5400000">
            <a:off x="9229717" y="-65295"/>
            <a:ext cx="2551311" cy="1038808"/>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65594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 name="Google Shape;13;p2"/>
          <p:cNvGrpSpPr/>
          <p:nvPr/>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Pangolin"/>
                <a:ea typeface="Pangolin"/>
                <a:cs typeface="Pangolin"/>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a:p>
        </p:txBody>
      </p:sp>
    </p:spTree>
    <p:extLst>
      <p:ext uri="{BB962C8B-B14F-4D97-AF65-F5344CB8AC3E}">
        <p14:creationId xmlns:p14="http://schemas.microsoft.com/office/powerpoint/2010/main" val="1852858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grpSp>
        <p:nvGrpSpPr>
          <p:cNvPr id="32" name="Google Shape;32;p5"/>
          <p:cNvGrpSpPr/>
          <p:nvPr/>
        </p:nvGrpSpPr>
        <p:grpSpPr>
          <a:xfrm>
            <a:off x="-33" y="1854200"/>
            <a:ext cx="12192000" cy="5003600"/>
            <a:chOff x="-25" y="1390650"/>
            <a:chExt cx="9144000" cy="3752700"/>
          </a:xfrm>
        </p:grpSpPr>
        <p:sp>
          <p:nvSpPr>
            <p:cNvPr id="33" name="Google Shape;33;p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5"/>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5"/>
          <p:cNvSpPr/>
          <p:nvPr/>
        </p:nvSpPr>
        <p:spPr>
          <a:xfrm rot="-688733">
            <a:off x="7271145" y="6092761"/>
            <a:ext cx="4923479" cy="468523"/>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5"/>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5"/>
          <p:cNvSpPr txBox="1">
            <a:spLocks noGrp="1"/>
          </p:cNvSpPr>
          <p:nvPr>
            <p:ph type="subTitle" idx="1"/>
          </p:nvPr>
        </p:nvSpPr>
        <p:spPr>
          <a:xfrm>
            <a:off x="1399643"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38" name="Google Shape;38;p5"/>
          <p:cNvSpPr txBox="1">
            <a:spLocks noGrp="1"/>
          </p:cNvSpPr>
          <p:nvPr>
            <p:ph type="subTitle" idx="2"/>
          </p:nvPr>
        </p:nvSpPr>
        <p:spPr>
          <a:xfrm>
            <a:off x="1400817"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39" name="Google Shape;39;p5"/>
          <p:cNvSpPr txBox="1">
            <a:spLocks noGrp="1"/>
          </p:cNvSpPr>
          <p:nvPr>
            <p:ph type="subTitle" idx="3"/>
          </p:nvPr>
        </p:nvSpPr>
        <p:spPr>
          <a:xfrm>
            <a:off x="7048300"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40" name="Google Shape;40;p5"/>
          <p:cNvSpPr txBox="1">
            <a:spLocks noGrp="1"/>
          </p:cNvSpPr>
          <p:nvPr>
            <p:ph type="subTitle" idx="4"/>
          </p:nvPr>
        </p:nvSpPr>
        <p:spPr>
          <a:xfrm>
            <a:off x="7049500"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817023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grpSp>
        <p:nvGrpSpPr>
          <p:cNvPr id="56" name="Google Shape;56;p9"/>
          <p:cNvGrpSpPr/>
          <p:nvPr/>
        </p:nvGrpSpPr>
        <p:grpSpPr>
          <a:xfrm rot="10800000">
            <a:off x="-5" y="-8667"/>
            <a:ext cx="6553591" cy="68752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9" name="Google Shape;59;p9"/>
          <p:cNvSpPr txBox="1">
            <a:spLocks noGrp="1"/>
          </p:cNvSpPr>
          <p:nvPr>
            <p:ph type="title"/>
          </p:nvPr>
        </p:nvSpPr>
        <p:spPr>
          <a:xfrm>
            <a:off x="950800" y="1644233"/>
            <a:ext cx="4200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0" name="Google Shape;60;p9"/>
          <p:cNvSpPr txBox="1">
            <a:spLocks noGrp="1"/>
          </p:cNvSpPr>
          <p:nvPr>
            <p:ph type="subTitle" idx="1"/>
          </p:nvPr>
        </p:nvSpPr>
        <p:spPr>
          <a:xfrm>
            <a:off x="950800" y="3737433"/>
            <a:ext cx="4200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1" name="Google Shape;61;p9"/>
          <p:cNvSpPr txBox="1">
            <a:spLocks noGrp="1"/>
          </p:cNvSpPr>
          <p:nvPr>
            <p:ph type="body" idx="2"/>
          </p:nvPr>
        </p:nvSpPr>
        <p:spPr>
          <a:xfrm>
            <a:off x="6586000" y="965433"/>
            <a:ext cx="4655200" cy="4926800"/>
          </a:xfrm>
          <a:prstGeom prst="rect">
            <a:avLst/>
          </a:prstGeom>
        </p:spPr>
        <p:txBody>
          <a:bodyPr spcFirstLastPara="1" wrap="square" lIns="91425" tIns="91425" rIns="91425" bIns="91425" anchor="ctr"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62" name="Google Shape;62;p9"/>
          <p:cNvSpPr/>
          <p:nvPr/>
        </p:nvSpPr>
        <p:spPr>
          <a:xfrm rot="10800000" flipH="1">
            <a:off x="10448767" y="-8"/>
            <a:ext cx="1743196" cy="91780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158455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535240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13"/>
          <p:cNvSpPr/>
          <p:nvPr/>
        </p:nvSpPr>
        <p:spPr>
          <a:xfrm>
            <a:off x="-110734" y="1638233"/>
            <a:ext cx="12413259" cy="42799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7" name="Google Shape;77;p13"/>
          <p:cNvGrpSpPr/>
          <p:nvPr/>
        </p:nvGrpSpPr>
        <p:grpSpPr>
          <a:xfrm>
            <a:off x="-33" y="1854200"/>
            <a:ext cx="12192000" cy="5003600"/>
            <a:chOff x="-25" y="1390650"/>
            <a:chExt cx="9144000" cy="3752700"/>
          </a:xfrm>
        </p:grpSpPr>
        <p:sp>
          <p:nvSpPr>
            <p:cNvPr id="78" name="Google Shape;78;p1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13"/>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0" name="Google Shape;80;p13"/>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3"/>
          <p:cNvSpPr txBox="1">
            <a:spLocks noGrp="1"/>
          </p:cNvSpPr>
          <p:nvPr>
            <p:ph type="title" idx="2" hasCustomPrompt="1"/>
          </p:nvPr>
        </p:nvSpPr>
        <p:spPr>
          <a:xfrm>
            <a:off x="16270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3"/>
          <p:cNvSpPr txBox="1">
            <a:spLocks noGrp="1"/>
          </p:cNvSpPr>
          <p:nvPr>
            <p:ph type="subTitle" idx="1"/>
          </p:nvPr>
        </p:nvSpPr>
        <p:spPr>
          <a:xfrm>
            <a:off x="950800" y="4057600"/>
            <a:ext cx="2426400" cy="597600"/>
          </a:xfrm>
          <a:prstGeom prst="rect">
            <a:avLst/>
          </a:prstGeom>
        </p:spPr>
        <p:txBody>
          <a:bodyPr spcFirstLastPara="1" wrap="square" lIns="91425" tIns="91425" rIns="91425" bIns="91425" anchor="b" anchorCtr="0">
            <a:noAutofit/>
          </a:bodyPr>
          <a:lstStyle>
            <a:lvl1pPr lvl="0" algn="ctr">
              <a:spcBef>
                <a:spcPts val="0"/>
              </a:spcBef>
              <a:spcAft>
                <a:spcPts val="0"/>
              </a:spcAft>
              <a:buSzPts val="1800"/>
              <a:buFont typeface="Pangolin"/>
              <a:buNone/>
              <a:defRPr sz="2400" b="1">
                <a:latin typeface="Pangolin"/>
                <a:ea typeface="Pangolin"/>
                <a:cs typeface="Pangolin"/>
                <a:sym typeface="Pangolin"/>
              </a:defRPr>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83" name="Google Shape;83;p13"/>
          <p:cNvSpPr txBox="1">
            <a:spLocks noGrp="1"/>
          </p:cNvSpPr>
          <p:nvPr>
            <p:ph type="subTitle" idx="3"/>
          </p:nvPr>
        </p:nvSpPr>
        <p:spPr>
          <a:xfrm>
            <a:off x="9508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4" name="Google Shape;84;p13"/>
          <p:cNvSpPr txBox="1">
            <a:spLocks noGrp="1"/>
          </p:cNvSpPr>
          <p:nvPr>
            <p:ph type="title" idx="4" hasCustomPrompt="1"/>
          </p:nvPr>
        </p:nvSpPr>
        <p:spPr>
          <a:xfrm>
            <a:off x="4247648"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5" name="Google Shape;85;p13"/>
          <p:cNvSpPr txBox="1">
            <a:spLocks noGrp="1"/>
          </p:cNvSpPr>
          <p:nvPr>
            <p:ph type="subTitle" idx="5"/>
          </p:nvPr>
        </p:nvSpPr>
        <p:spPr>
          <a:xfrm>
            <a:off x="3571351"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6" name="Google Shape;86;p13"/>
          <p:cNvSpPr txBox="1">
            <a:spLocks noGrp="1"/>
          </p:cNvSpPr>
          <p:nvPr>
            <p:ph type="subTitle" idx="6"/>
          </p:nvPr>
        </p:nvSpPr>
        <p:spPr>
          <a:xfrm>
            <a:off x="3571351"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7" name="Google Shape;87;p13"/>
          <p:cNvSpPr txBox="1">
            <a:spLocks noGrp="1"/>
          </p:cNvSpPr>
          <p:nvPr>
            <p:ph type="title" idx="7" hasCustomPrompt="1"/>
          </p:nvPr>
        </p:nvSpPr>
        <p:spPr>
          <a:xfrm>
            <a:off x="68681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8" name="Google Shape;88;p13"/>
          <p:cNvSpPr txBox="1">
            <a:spLocks noGrp="1"/>
          </p:cNvSpPr>
          <p:nvPr>
            <p:ph type="subTitle" idx="8"/>
          </p:nvPr>
        </p:nvSpPr>
        <p:spPr>
          <a:xfrm>
            <a:off x="6191900"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9" name="Google Shape;89;p13"/>
          <p:cNvSpPr txBox="1">
            <a:spLocks noGrp="1"/>
          </p:cNvSpPr>
          <p:nvPr>
            <p:ph type="subTitle" idx="9"/>
          </p:nvPr>
        </p:nvSpPr>
        <p:spPr>
          <a:xfrm>
            <a:off x="61919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0" name="Google Shape;90;p13"/>
          <p:cNvSpPr txBox="1">
            <a:spLocks noGrp="1"/>
          </p:cNvSpPr>
          <p:nvPr>
            <p:ph type="title" idx="13" hasCustomPrompt="1"/>
          </p:nvPr>
        </p:nvSpPr>
        <p:spPr>
          <a:xfrm>
            <a:off x="9488732"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1" name="Google Shape;91;p13"/>
          <p:cNvSpPr txBox="1">
            <a:spLocks noGrp="1"/>
          </p:cNvSpPr>
          <p:nvPr>
            <p:ph type="subTitle" idx="14"/>
          </p:nvPr>
        </p:nvSpPr>
        <p:spPr>
          <a:xfrm>
            <a:off x="8812433"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92" name="Google Shape;92;p13"/>
          <p:cNvSpPr txBox="1">
            <a:spLocks noGrp="1"/>
          </p:cNvSpPr>
          <p:nvPr>
            <p:ph type="subTitle" idx="15"/>
          </p:nvPr>
        </p:nvSpPr>
        <p:spPr>
          <a:xfrm>
            <a:off x="8812433"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4024838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3"/>
        <p:cNvGrpSpPr/>
        <p:nvPr/>
      </p:nvGrpSpPr>
      <p:grpSpPr>
        <a:xfrm>
          <a:off x="0" y="0"/>
          <a:ext cx="0" cy="0"/>
          <a:chOff x="0" y="0"/>
          <a:chExt cx="0" cy="0"/>
        </a:xfrm>
      </p:grpSpPr>
      <p:sp>
        <p:nvSpPr>
          <p:cNvPr id="94" name="Google Shape;94;p14"/>
          <p:cNvSpPr/>
          <p:nvPr/>
        </p:nvSpPr>
        <p:spPr>
          <a:xfrm rot="10800000">
            <a:off x="7435514"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14"/>
          <p:cNvSpPr/>
          <p:nvPr/>
        </p:nvSpPr>
        <p:spPr>
          <a:xfrm rot="10800000">
            <a:off x="7564395" y="4010422"/>
            <a:ext cx="4664871" cy="290347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14"/>
          <p:cNvSpPr/>
          <p:nvPr/>
        </p:nvSpPr>
        <p:spPr>
          <a:xfrm>
            <a:off x="419770" y="269437"/>
            <a:ext cx="3634857" cy="363485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14"/>
          <p:cNvSpPr txBox="1">
            <a:spLocks noGrp="1"/>
          </p:cNvSpPr>
          <p:nvPr>
            <p:ph type="title"/>
          </p:nvPr>
        </p:nvSpPr>
        <p:spPr>
          <a:xfrm>
            <a:off x="4571400" y="5080467"/>
            <a:ext cx="3048000" cy="59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98" name="Google Shape;98;p14"/>
          <p:cNvSpPr txBox="1">
            <a:spLocks noGrp="1"/>
          </p:cNvSpPr>
          <p:nvPr>
            <p:ph type="subTitle" idx="1"/>
          </p:nvPr>
        </p:nvSpPr>
        <p:spPr>
          <a:xfrm>
            <a:off x="2832600" y="1968233"/>
            <a:ext cx="6522800" cy="26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a:buNone/>
              <a:defRPr sz="3733">
                <a:latin typeface="Pangolin"/>
                <a:ea typeface="Pangolin"/>
                <a:cs typeface="Pangolin"/>
                <a:sym typeface="Pangolin"/>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478547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
        <p:cNvGrpSpPr/>
        <p:nvPr/>
      </p:nvGrpSpPr>
      <p:grpSpPr>
        <a:xfrm>
          <a:off x="0" y="0"/>
          <a:ext cx="0" cy="0"/>
          <a:chOff x="0" y="0"/>
          <a:chExt cx="0" cy="0"/>
        </a:xfrm>
      </p:grpSpPr>
      <p:sp>
        <p:nvSpPr>
          <p:cNvPr id="100" name="Google Shape;100;p15"/>
          <p:cNvSpPr/>
          <p:nvPr/>
        </p:nvSpPr>
        <p:spPr>
          <a:xfrm rot="-5400000">
            <a:off x="2318660" y="2617041"/>
            <a:ext cx="6985733" cy="16238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1" name="Google Shape;101;p15"/>
          <p:cNvGrpSpPr/>
          <p:nvPr/>
        </p:nvGrpSpPr>
        <p:grpSpPr>
          <a:xfrm rot="-5400000">
            <a:off x="5281214" y="-48016"/>
            <a:ext cx="6875069" cy="6954029"/>
            <a:chOff x="-25" y="1390650"/>
            <a:chExt cx="9144000" cy="13501222"/>
          </a:xfrm>
        </p:grpSpPr>
        <p:sp>
          <p:nvSpPr>
            <p:cNvPr id="102" name="Google Shape;102;p1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15"/>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04" name="Google Shape;104;p15"/>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15"/>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5"/>
          <p:cNvSpPr txBox="1">
            <a:spLocks noGrp="1"/>
          </p:cNvSpPr>
          <p:nvPr>
            <p:ph type="title"/>
          </p:nvPr>
        </p:nvSpPr>
        <p:spPr>
          <a:xfrm>
            <a:off x="950800" y="593367"/>
            <a:ext cx="3877200" cy="13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5"/>
          <p:cNvSpPr txBox="1">
            <a:spLocks noGrp="1"/>
          </p:cNvSpPr>
          <p:nvPr>
            <p:ph type="title" idx="2" hasCustomPrompt="1"/>
          </p:nvPr>
        </p:nvSpPr>
        <p:spPr>
          <a:xfrm>
            <a:off x="6406248" y="10497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08" name="Google Shape;108;p15"/>
          <p:cNvSpPr txBox="1">
            <a:spLocks noGrp="1"/>
          </p:cNvSpPr>
          <p:nvPr>
            <p:ph type="subTitle" idx="1"/>
          </p:nvPr>
        </p:nvSpPr>
        <p:spPr>
          <a:xfrm>
            <a:off x="8010567" y="71916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09" name="Google Shape;109;p15"/>
          <p:cNvSpPr txBox="1">
            <a:spLocks noGrp="1"/>
          </p:cNvSpPr>
          <p:nvPr>
            <p:ph type="subTitle" idx="3"/>
          </p:nvPr>
        </p:nvSpPr>
        <p:spPr>
          <a:xfrm>
            <a:off x="8010567" y="119159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0" name="Google Shape;110;p15"/>
          <p:cNvSpPr txBox="1">
            <a:spLocks noGrp="1"/>
          </p:cNvSpPr>
          <p:nvPr>
            <p:ph type="title" idx="4" hasCustomPrompt="1"/>
          </p:nvPr>
        </p:nvSpPr>
        <p:spPr>
          <a:xfrm>
            <a:off x="6406248" y="30479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1" name="Google Shape;111;p15"/>
          <p:cNvSpPr txBox="1">
            <a:spLocks noGrp="1"/>
          </p:cNvSpPr>
          <p:nvPr>
            <p:ph type="subTitle" idx="5"/>
          </p:nvPr>
        </p:nvSpPr>
        <p:spPr>
          <a:xfrm>
            <a:off x="8010567" y="271738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2" name="Google Shape;112;p15"/>
          <p:cNvSpPr txBox="1">
            <a:spLocks noGrp="1"/>
          </p:cNvSpPr>
          <p:nvPr>
            <p:ph type="subTitle" idx="6"/>
          </p:nvPr>
        </p:nvSpPr>
        <p:spPr>
          <a:xfrm>
            <a:off x="8010567" y="3189815"/>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3" name="Google Shape;113;p15"/>
          <p:cNvSpPr txBox="1">
            <a:spLocks noGrp="1"/>
          </p:cNvSpPr>
          <p:nvPr>
            <p:ph type="title" idx="7" hasCustomPrompt="1"/>
          </p:nvPr>
        </p:nvSpPr>
        <p:spPr>
          <a:xfrm>
            <a:off x="6406248" y="5043133"/>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4" name="Google Shape;114;p15"/>
          <p:cNvSpPr txBox="1">
            <a:spLocks noGrp="1"/>
          </p:cNvSpPr>
          <p:nvPr>
            <p:ph type="subTitle" idx="8"/>
          </p:nvPr>
        </p:nvSpPr>
        <p:spPr>
          <a:xfrm>
            <a:off x="8010567" y="4712551"/>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5" name="Google Shape;115;p15"/>
          <p:cNvSpPr txBox="1">
            <a:spLocks noGrp="1"/>
          </p:cNvSpPr>
          <p:nvPr>
            <p:ph type="subTitle" idx="9"/>
          </p:nvPr>
        </p:nvSpPr>
        <p:spPr>
          <a:xfrm>
            <a:off x="8010567" y="5184981"/>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210484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16"/>
        <p:cNvGrpSpPr/>
        <p:nvPr/>
      </p:nvGrpSpPr>
      <p:grpSpPr>
        <a:xfrm>
          <a:off x="0" y="0"/>
          <a:ext cx="0" cy="0"/>
          <a:chOff x="0" y="0"/>
          <a:chExt cx="0" cy="0"/>
        </a:xfrm>
      </p:grpSpPr>
      <p:grpSp>
        <p:nvGrpSpPr>
          <p:cNvPr id="117" name="Google Shape;117;p16"/>
          <p:cNvGrpSpPr/>
          <p:nvPr/>
        </p:nvGrpSpPr>
        <p:grpSpPr>
          <a:xfrm>
            <a:off x="5211803" y="-8667"/>
            <a:ext cx="6984165" cy="6875200"/>
            <a:chOff x="4003316" y="-6500"/>
            <a:chExt cx="5143484" cy="5156400"/>
          </a:xfrm>
        </p:grpSpPr>
        <p:sp>
          <p:nvSpPr>
            <p:cNvPr id="118" name="Google Shape;118;p16"/>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16"/>
            <p:cNvSpPr/>
            <p:nvPr/>
          </p:nvSpPr>
          <p:spPr>
            <a:xfrm rot="-5400000">
              <a:off x="4820950" y="824050"/>
              <a:ext cx="5156400" cy="34953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0" name="Google Shape;120;p16"/>
          <p:cNvSpPr/>
          <p:nvPr/>
        </p:nvSpPr>
        <p:spPr>
          <a:xfrm rot="10800000">
            <a:off x="-37662" y="-51920"/>
            <a:ext cx="3646437" cy="194282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16"/>
          <p:cNvSpPr txBox="1">
            <a:spLocks noGrp="1"/>
          </p:cNvSpPr>
          <p:nvPr>
            <p:ph type="title"/>
          </p:nvPr>
        </p:nvSpPr>
        <p:spPr>
          <a:xfrm>
            <a:off x="950800" y="1730972"/>
            <a:ext cx="3742800" cy="2560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 name="Google Shape;122;p16"/>
          <p:cNvSpPr txBox="1">
            <a:spLocks noGrp="1"/>
          </p:cNvSpPr>
          <p:nvPr>
            <p:ph type="subTitle" idx="1"/>
          </p:nvPr>
        </p:nvSpPr>
        <p:spPr>
          <a:xfrm>
            <a:off x="950800" y="4291429"/>
            <a:ext cx="37428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223101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3"/>
        <p:cNvGrpSpPr/>
        <p:nvPr/>
      </p:nvGrpSpPr>
      <p:grpSpPr>
        <a:xfrm>
          <a:off x="0" y="0"/>
          <a:ext cx="0" cy="0"/>
          <a:chOff x="0" y="0"/>
          <a:chExt cx="0" cy="0"/>
        </a:xfrm>
      </p:grpSpPr>
      <p:sp>
        <p:nvSpPr>
          <p:cNvPr id="124" name="Google Shape;124;p17"/>
          <p:cNvSpPr/>
          <p:nvPr/>
        </p:nvSpPr>
        <p:spPr>
          <a:xfrm flipH="1">
            <a:off x="-43"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17"/>
          <p:cNvSpPr/>
          <p:nvPr/>
        </p:nvSpPr>
        <p:spPr>
          <a:xfrm rot="10800000" flipH="1">
            <a:off x="10954758"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17"/>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7" name="Google Shape;127;p17"/>
          <p:cNvSpPr txBox="1">
            <a:spLocks noGrp="1"/>
          </p:cNvSpPr>
          <p:nvPr>
            <p:ph type="subTitle" idx="1"/>
          </p:nvPr>
        </p:nvSpPr>
        <p:spPr>
          <a:xfrm>
            <a:off x="22973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28" name="Google Shape;128;p17"/>
          <p:cNvSpPr txBox="1">
            <a:spLocks noGrp="1"/>
          </p:cNvSpPr>
          <p:nvPr>
            <p:ph type="subTitle" idx="2"/>
          </p:nvPr>
        </p:nvSpPr>
        <p:spPr>
          <a:xfrm>
            <a:off x="22973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29" name="Google Shape;129;p17"/>
          <p:cNvSpPr txBox="1">
            <a:spLocks noGrp="1"/>
          </p:cNvSpPr>
          <p:nvPr>
            <p:ph type="subTitle" idx="3"/>
          </p:nvPr>
        </p:nvSpPr>
        <p:spPr>
          <a:xfrm>
            <a:off x="68467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0" name="Google Shape;130;p17"/>
          <p:cNvSpPr txBox="1">
            <a:spLocks noGrp="1"/>
          </p:cNvSpPr>
          <p:nvPr>
            <p:ph type="subTitle" idx="4"/>
          </p:nvPr>
        </p:nvSpPr>
        <p:spPr>
          <a:xfrm>
            <a:off x="68467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31" name="Google Shape;131;p17"/>
          <p:cNvSpPr txBox="1">
            <a:spLocks noGrp="1"/>
          </p:cNvSpPr>
          <p:nvPr>
            <p:ph type="subTitle" idx="5"/>
          </p:nvPr>
        </p:nvSpPr>
        <p:spPr>
          <a:xfrm>
            <a:off x="22973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2" name="Google Shape;132;p17"/>
          <p:cNvSpPr txBox="1">
            <a:spLocks noGrp="1"/>
          </p:cNvSpPr>
          <p:nvPr>
            <p:ph type="subTitle" idx="6"/>
          </p:nvPr>
        </p:nvSpPr>
        <p:spPr>
          <a:xfrm>
            <a:off x="22973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33" name="Google Shape;133;p17"/>
          <p:cNvSpPr txBox="1">
            <a:spLocks noGrp="1"/>
          </p:cNvSpPr>
          <p:nvPr>
            <p:ph type="subTitle" idx="7"/>
          </p:nvPr>
        </p:nvSpPr>
        <p:spPr>
          <a:xfrm>
            <a:off x="68467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4" name="Google Shape;134;p17"/>
          <p:cNvSpPr txBox="1">
            <a:spLocks noGrp="1"/>
          </p:cNvSpPr>
          <p:nvPr>
            <p:ph type="subTitle" idx="8"/>
          </p:nvPr>
        </p:nvSpPr>
        <p:spPr>
          <a:xfrm>
            <a:off x="68467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88395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extLst>
      <p:ext uri="{BB962C8B-B14F-4D97-AF65-F5344CB8AC3E}">
        <p14:creationId xmlns:p14="http://schemas.microsoft.com/office/powerpoint/2010/main" val="35030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0"/>
        <p:cNvGrpSpPr/>
        <p:nvPr/>
      </p:nvGrpSpPr>
      <p:grpSpPr>
        <a:xfrm>
          <a:off x="0" y="0"/>
          <a:ext cx="0" cy="0"/>
          <a:chOff x="0" y="0"/>
          <a:chExt cx="0" cy="0"/>
        </a:xfrm>
      </p:grpSpPr>
    </p:spTree>
    <p:extLst>
      <p:ext uri="{BB962C8B-B14F-4D97-AF65-F5344CB8AC3E}">
        <p14:creationId xmlns:p14="http://schemas.microsoft.com/office/powerpoint/2010/main" val="101658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41"/>
        <p:cNvGrpSpPr/>
        <p:nvPr/>
      </p:nvGrpSpPr>
      <p:grpSpPr>
        <a:xfrm>
          <a:off x="0" y="0"/>
          <a:ext cx="0" cy="0"/>
          <a:chOff x="0" y="0"/>
          <a:chExt cx="0" cy="0"/>
        </a:xfrm>
      </p:grpSpPr>
      <p:sp>
        <p:nvSpPr>
          <p:cNvPr id="1642" name="Google Shape;1642;p27"/>
          <p:cNvSpPr/>
          <p:nvPr/>
        </p:nvSpPr>
        <p:spPr>
          <a:xfrm>
            <a:off x="-1232198" y="4947303"/>
            <a:ext cx="3126932" cy="3102132"/>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3" name="Google Shape;1643;p27"/>
          <p:cNvSpPr/>
          <p:nvPr/>
        </p:nvSpPr>
        <p:spPr>
          <a:xfrm>
            <a:off x="10070519" y="-242463"/>
            <a:ext cx="3126932" cy="3102132"/>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44" name="Google Shape;1644;p27"/>
          <p:cNvGrpSpPr/>
          <p:nvPr/>
        </p:nvGrpSpPr>
        <p:grpSpPr>
          <a:xfrm>
            <a:off x="10592746" y="3953708"/>
            <a:ext cx="2673405" cy="3208851"/>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90" name="Google Shape;1690;p27"/>
          <p:cNvGrpSpPr/>
          <p:nvPr/>
        </p:nvGrpSpPr>
        <p:grpSpPr>
          <a:xfrm rot="10800000">
            <a:off x="10001821" y="-9"/>
            <a:ext cx="3264335" cy="3519637"/>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27" name="Google Shape;1727;p27"/>
          <p:cNvGrpSpPr/>
          <p:nvPr/>
        </p:nvGrpSpPr>
        <p:grpSpPr>
          <a:xfrm>
            <a:off x="-1098504" y="4415526"/>
            <a:ext cx="2131261" cy="2006485"/>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60490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3"/>
        <p:cNvGrpSpPr/>
        <p:nvPr/>
      </p:nvGrpSpPr>
      <p:grpSpPr>
        <a:xfrm>
          <a:off x="0" y="0"/>
          <a:ext cx="0" cy="0"/>
          <a:chOff x="0" y="0"/>
          <a:chExt cx="0" cy="0"/>
        </a:xfrm>
      </p:grpSpPr>
      <p:grpSp>
        <p:nvGrpSpPr>
          <p:cNvPr id="1734" name="Google Shape;1734;p28"/>
          <p:cNvGrpSpPr/>
          <p:nvPr/>
        </p:nvGrpSpPr>
        <p:grpSpPr>
          <a:xfrm>
            <a:off x="9839987" y="5508766"/>
            <a:ext cx="3786672" cy="2585351"/>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73" name="Google Shape;1773;p28"/>
          <p:cNvSpPr/>
          <p:nvPr/>
        </p:nvSpPr>
        <p:spPr>
          <a:xfrm rot="6129037">
            <a:off x="11001767" y="422527"/>
            <a:ext cx="2350484" cy="2006277"/>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74" name="Google Shape;1774;p28"/>
          <p:cNvGrpSpPr/>
          <p:nvPr/>
        </p:nvGrpSpPr>
        <p:grpSpPr>
          <a:xfrm>
            <a:off x="9736377" y="-136905"/>
            <a:ext cx="4182057" cy="1476885"/>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78" name="Google Shape;1778;p28"/>
          <p:cNvGrpSpPr/>
          <p:nvPr/>
        </p:nvGrpSpPr>
        <p:grpSpPr>
          <a:xfrm>
            <a:off x="-1197930" y="3442342"/>
            <a:ext cx="3264335" cy="3519637"/>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92123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15"/>
        <p:cNvGrpSpPr/>
        <p:nvPr/>
      </p:nvGrpSpPr>
      <p:grpSpPr>
        <a:xfrm>
          <a:off x="0" y="0"/>
          <a:ext cx="0" cy="0"/>
          <a:chOff x="0" y="0"/>
          <a:chExt cx="0" cy="0"/>
        </a:xfrm>
      </p:grpSpPr>
      <p:sp>
        <p:nvSpPr>
          <p:cNvPr id="1816" name="Google Shape;1816;p29"/>
          <p:cNvSpPr/>
          <p:nvPr/>
        </p:nvSpPr>
        <p:spPr>
          <a:xfrm rot="-9414220">
            <a:off x="5009267" y="-2003255"/>
            <a:ext cx="8500840" cy="4728340"/>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7" name="Google Shape;1817;p29"/>
          <p:cNvSpPr/>
          <p:nvPr/>
        </p:nvSpPr>
        <p:spPr>
          <a:xfrm>
            <a:off x="-1044800" y="4400700"/>
            <a:ext cx="3845061" cy="3814648"/>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8395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3.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F1C5C5"/>
                </a:solidFill>
                <a:cs typeface="Arial"/>
                <a:sym typeface="Arial"/>
              </a:rPr>
              <a:pPr>
                <a:buClr>
                  <a:srgbClr val="000000"/>
                </a:buClr>
                <a:buFont typeface="Arial"/>
                <a:buNone/>
              </a:pPr>
              <a:t>‹#›</a:t>
            </a:fld>
            <a:endParaRPr kern="0">
              <a:solidFill>
                <a:srgbClr val="F1C5C5"/>
              </a:solidFill>
              <a:cs typeface="Arial"/>
              <a:sym typeface="Arial"/>
            </a:endParaRPr>
          </a:p>
        </p:txBody>
      </p:sp>
    </p:spTree>
    <p:extLst>
      <p:ext uri="{BB962C8B-B14F-4D97-AF65-F5344CB8AC3E}">
        <p14:creationId xmlns:p14="http://schemas.microsoft.com/office/powerpoint/2010/main" val="72626099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1pPr>
            <a:lvl2pPr marL="914400" lvl="1"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2pPr>
            <a:lvl3pPr marL="1371600" lvl="2"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3pPr>
            <a:lvl4pPr marL="1828800" lvl="3"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4pPr>
            <a:lvl5pPr marL="2286000" lvl="4"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5pPr>
            <a:lvl6pPr marL="2743200" lvl="5"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6pPr>
            <a:lvl7pPr marL="3200400" lvl="6"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7pPr>
            <a:lvl8pPr marL="3657600" lvl="7"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8pPr>
            <a:lvl9pPr marL="4114800" lvl="8"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193343093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086141005"/>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1067" y="130789"/>
            <a:ext cx="5860577" cy="6583910"/>
          </a:xfrm>
          <a:prstGeom prst="rect">
            <a:avLst/>
          </a:prstGeom>
        </p:spPr>
      </p:pic>
      <p:pic>
        <p:nvPicPr>
          <p:cNvPr id="6" name="Picture 5"/>
          <p:cNvPicPr>
            <a:picLocks noChangeAspect="1"/>
          </p:cNvPicPr>
          <p:nvPr/>
        </p:nvPicPr>
        <p:blipFill>
          <a:blip r:embed="rId3"/>
          <a:stretch>
            <a:fillRect/>
          </a:stretch>
        </p:blipFill>
        <p:spPr>
          <a:xfrm>
            <a:off x="6250673" y="130789"/>
            <a:ext cx="5663823" cy="6583910"/>
          </a:xfrm>
          <a:prstGeom prst="rect">
            <a:avLst/>
          </a:prstGeom>
        </p:spPr>
      </p:pic>
    </p:spTree>
    <p:extLst>
      <p:ext uri="{BB962C8B-B14F-4D97-AF65-F5344CB8AC3E}">
        <p14:creationId xmlns:p14="http://schemas.microsoft.com/office/powerpoint/2010/main" val="426735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24334" y="1188504"/>
            <a:ext cx="9075762"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Google Shape;3898;p143"/>
          <p:cNvSpPr/>
          <p:nvPr/>
        </p:nvSpPr>
        <p:spPr>
          <a:xfrm>
            <a:off x="2135874" y="1381064"/>
            <a:ext cx="8652681" cy="4832052"/>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vi-VN" sz="2800" b="1" kern="0" dirty="0">
                <a:solidFill>
                  <a:schemeClr val="tx2">
                    <a:lumMod val="10000"/>
                  </a:schemeClr>
                </a:solidFill>
                <a:latin typeface="Times New Roman" panose="02020603050405020304" pitchFamily="18" charset="0"/>
                <a:ea typeface="Cambria"/>
                <a:cs typeface="Times New Roman" panose="02020603050405020304" pitchFamily="18" charset="0"/>
                <a:sym typeface="Cambria"/>
              </a:rPr>
              <a:t>3. Kết luận</a:t>
            </a:r>
          </a:p>
          <a:p>
            <a:pPr marL="380981" indent="-380981" algn="just">
              <a:buClr>
                <a:srgbClr val="1A0900"/>
              </a:buClr>
              <a:buSzPts val="2133"/>
              <a:buFont typeface="Cambria"/>
              <a:buChar char="-"/>
            </a:pPr>
            <a:r>
              <a:rPr lang="vi-VN" sz="2800" kern="0" dirty="0">
                <a:solidFill>
                  <a:schemeClr val="tx2">
                    <a:lumMod val="10000"/>
                  </a:schemeClr>
                </a:solidFill>
                <a:latin typeface="Times New Roman" panose="02020603050405020304" pitchFamily="18" charset="0"/>
                <a:cs typeface="Times New Roman" panose="02020603050405020304" pitchFamily="18" charset="0"/>
                <a:sym typeface="Cambria"/>
              </a:rPr>
              <a:t>Chốt lại vấn đề vừa trao đổi</a:t>
            </a:r>
          </a:p>
          <a:p>
            <a:pPr marL="380981" indent="-380981" algn="just">
              <a:buClr>
                <a:srgbClr val="1A0900"/>
              </a:buClr>
              <a:buSzPts val="2133"/>
              <a:buFont typeface="Cambria"/>
              <a:buChar char="-"/>
            </a:pPr>
            <a:r>
              <a:rPr lang="vi-VN" sz="2800" kern="0" dirty="0">
                <a:solidFill>
                  <a:schemeClr val="tx2">
                    <a:lumMod val="10000"/>
                  </a:schemeClr>
                </a:solidFill>
                <a:latin typeface="Times New Roman" panose="02020603050405020304" pitchFamily="18" charset="0"/>
                <a:cs typeface="Times New Roman" panose="02020603050405020304" pitchFamily="18" charset="0"/>
                <a:sym typeface="Cambria"/>
              </a:rPr>
              <a:t>Lời cảm ơn</a:t>
            </a:r>
            <a:endParaRPr lang="en-US" sz="2800" kern="0" dirty="0">
              <a:solidFill>
                <a:schemeClr val="tx2">
                  <a:lumMod val="10000"/>
                </a:schemeClr>
              </a:solidFill>
              <a:latin typeface="Times New Roman" panose="02020603050405020304" pitchFamily="18" charset="0"/>
              <a:cs typeface="Times New Roman" panose="02020603050405020304" pitchFamily="18" charset="0"/>
              <a:sym typeface="Cambria"/>
            </a:endParaRPr>
          </a:p>
          <a:p>
            <a:pPr marL="380981" indent="-380981" algn="just">
              <a:buClr>
                <a:srgbClr val="1A0900"/>
              </a:buClr>
              <a:buSzPts val="2133"/>
              <a:buFont typeface="Cambria"/>
              <a:buChar char="-"/>
            </a:pPr>
            <a:r>
              <a:rPr lang="en-US" sz="2800" b="1" kern="0" dirty="0" err="1">
                <a:solidFill>
                  <a:schemeClr val="tx2">
                    <a:lumMod val="10000"/>
                  </a:schemeClr>
                </a:solidFill>
                <a:latin typeface="Times New Roman" panose="02020603050405020304" pitchFamily="18" charset="0"/>
                <a:cs typeface="Times New Roman" panose="02020603050405020304" pitchFamily="18" charset="0"/>
                <a:sym typeface="Cambria"/>
              </a:rPr>
              <a:t>Ví</a:t>
            </a:r>
            <a:r>
              <a:rPr lang="en-US" sz="2800" b="1" kern="0" dirty="0">
                <a:solidFill>
                  <a:schemeClr val="tx2">
                    <a:lumMod val="10000"/>
                  </a:schemeClr>
                </a:solidFill>
                <a:latin typeface="Times New Roman" panose="02020603050405020304" pitchFamily="18" charset="0"/>
                <a:cs typeface="Times New Roman" panose="02020603050405020304" pitchFamily="18" charset="0"/>
                <a:sym typeface="Cambria"/>
              </a:rPr>
              <a:t> </a:t>
            </a:r>
            <a:r>
              <a:rPr lang="en-US" sz="2800" b="1" kern="0" dirty="0" err="1">
                <a:solidFill>
                  <a:schemeClr val="tx2">
                    <a:lumMod val="10000"/>
                  </a:schemeClr>
                </a:solidFill>
                <a:latin typeface="Times New Roman" panose="02020603050405020304" pitchFamily="18" charset="0"/>
                <a:cs typeface="Times New Roman" panose="02020603050405020304" pitchFamily="18" charset="0"/>
                <a:sym typeface="Cambria"/>
              </a:rPr>
              <a:t>dụ</a:t>
            </a:r>
            <a:r>
              <a:rPr lang="en-US" sz="2800" kern="0" dirty="0">
                <a:solidFill>
                  <a:schemeClr val="tx2">
                    <a:lumMod val="10000"/>
                  </a:schemeClr>
                </a:solidFill>
                <a:latin typeface="Times New Roman" panose="02020603050405020304" pitchFamily="18" charset="0"/>
                <a:cs typeface="Times New Roman" panose="02020603050405020304" pitchFamily="18" charset="0"/>
                <a:sym typeface="Cambria"/>
              </a:rPr>
              <a:t>: </a:t>
            </a:r>
            <a:r>
              <a:rPr lang="vi-VN" sz="2800" dirty="0">
                <a:solidFill>
                  <a:schemeClr val="tx2">
                    <a:lumMod val="10000"/>
                  </a:schemeClr>
                </a:solidFill>
                <a:latin typeface="Times New Roman" panose="02020603050405020304" pitchFamily="18" charset="0"/>
                <a:cs typeface="Times New Roman" panose="02020603050405020304" pitchFamily="18" charset="0"/>
              </a:rPr>
              <a:t>Câu chuyện đã theo nhân dân ta cả nghìn đời nay, là sự chứng minh cho chiến thắng của nhân dân hàng năm, cho dù lũ lụt xảy ra nhưng vẫn phải rút, giống như Thủy Tinh có đem nước đánh Sơn Tinh bao nhiêu lần vẫn không thể đánh thắng. Cảm ơn thầy cô và các bạn đã lắng nghe. Tôi rất vinh hạnh nếu được nghe chia sẻ của thầy cô và các bạn vấn đề khác mà mọi người quan tâm</a:t>
            </a:r>
            <a:endParaRPr lang="vi-VN" sz="2800" kern="0" dirty="0">
              <a:solidFill>
                <a:schemeClr val="tx2">
                  <a:lumMod val="10000"/>
                </a:schemeClr>
              </a:solidFill>
              <a:latin typeface="Times New Roman" panose="02020603050405020304" pitchFamily="18" charset="0"/>
              <a:cs typeface="Times New Roman" panose="02020603050405020304" pitchFamily="18" charset="0"/>
              <a:sym typeface="Cambria"/>
            </a:endParaRPr>
          </a:p>
        </p:txBody>
      </p:sp>
      <p:pic>
        <p:nvPicPr>
          <p:cNvPr id="3" name="Picture 2"/>
          <p:cNvPicPr>
            <a:picLocks noChangeAspect="1"/>
          </p:cNvPicPr>
          <p:nvPr/>
        </p:nvPicPr>
        <p:blipFill>
          <a:blip r:embed="rId3"/>
          <a:stretch>
            <a:fillRect/>
          </a:stretch>
        </p:blipFill>
        <p:spPr>
          <a:xfrm>
            <a:off x="0" y="-214410"/>
            <a:ext cx="6803726" cy="2182557"/>
          </a:xfrm>
          <a:prstGeom prst="rect">
            <a:avLst/>
          </a:prstGeom>
        </p:spPr>
      </p:pic>
    </p:spTree>
    <p:extLst>
      <p:ext uri="{BB962C8B-B14F-4D97-AF65-F5344CB8AC3E}">
        <p14:creationId xmlns:p14="http://schemas.microsoft.com/office/powerpoint/2010/main" val="274016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arn(inVertic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barn(inVertical)">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5" name="Rectangle 4"/>
          <p:cNvSpPr/>
          <p:nvPr/>
        </p:nvSpPr>
        <p:spPr>
          <a:xfrm rot="432666">
            <a:off x="668741" y="61177"/>
            <a:ext cx="10754436" cy="7438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p:nvPicPr>
        <p:blipFill>
          <a:blip r:embed="rId3"/>
          <a:stretch>
            <a:fillRect/>
          </a:stretch>
        </p:blipFill>
        <p:spPr>
          <a:xfrm>
            <a:off x="1000511" y="479344"/>
            <a:ext cx="4717866" cy="140404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492749481"/>
              </p:ext>
            </p:extLst>
          </p:nvPr>
        </p:nvGraphicFramePr>
        <p:xfrm>
          <a:off x="1296539" y="2431242"/>
          <a:ext cx="9717204" cy="3962594"/>
        </p:xfrm>
        <a:graphic>
          <a:graphicData uri="http://schemas.openxmlformats.org/drawingml/2006/table">
            <a:tbl>
              <a:tblPr>
                <a:tableStyleId>{5940675A-B579-460E-94D1-54222C63F5DA}</a:tableStyleId>
              </a:tblPr>
              <a:tblGrid>
                <a:gridCol w="4858602">
                  <a:extLst>
                    <a:ext uri="{9D8B030D-6E8A-4147-A177-3AD203B41FA5}">
                      <a16:colId xmlns:a16="http://schemas.microsoft.com/office/drawing/2014/main" val="20000"/>
                    </a:ext>
                  </a:extLst>
                </a:gridCol>
                <a:gridCol w="4858602">
                  <a:extLst>
                    <a:ext uri="{9D8B030D-6E8A-4147-A177-3AD203B41FA5}">
                      <a16:colId xmlns:a16="http://schemas.microsoft.com/office/drawing/2014/main" val="20001"/>
                    </a:ext>
                  </a:extLst>
                </a:gridCol>
              </a:tblGrid>
              <a:tr h="492768">
                <a:tc>
                  <a:txBody>
                    <a:bodyPr/>
                    <a:lstStyle/>
                    <a:p>
                      <a:pPr algn="ctr" fontAlgn="ctr"/>
                      <a:r>
                        <a:rPr lang="vi-VN" sz="3600" dirty="0">
                          <a:solidFill>
                            <a:schemeClr val="tx2">
                              <a:lumMod val="10000"/>
                            </a:schemeClr>
                          </a:solidFill>
                          <a:effectLst/>
                          <a:latin typeface="Times New Roman" panose="02020603050405020304" pitchFamily="18" charset="0"/>
                          <a:cs typeface="Times New Roman" panose="02020603050405020304" pitchFamily="18" charset="0"/>
                        </a:rPr>
                        <a:t>Người nghe</a:t>
                      </a:r>
                    </a:p>
                  </a:txBody>
                  <a:tcPr marL="9525" marR="9525" marT="9525" marB="9525" anchor="ctr">
                    <a:solidFill>
                      <a:srgbClr val="E5F0A2"/>
                    </a:solidFill>
                  </a:tcPr>
                </a:tc>
                <a:tc>
                  <a:txBody>
                    <a:bodyPr/>
                    <a:lstStyle/>
                    <a:p>
                      <a:pPr algn="ctr" fontAlgn="ctr"/>
                      <a:r>
                        <a:rPr lang="vi-VN" sz="3600" dirty="0">
                          <a:solidFill>
                            <a:schemeClr val="tx2">
                              <a:lumMod val="10000"/>
                            </a:schemeClr>
                          </a:solidFill>
                          <a:effectLst/>
                          <a:latin typeface="Times New Roman" panose="02020603050405020304" pitchFamily="18" charset="0"/>
                          <a:cs typeface="Times New Roman" panose="02020603050405020304" pitchFamily="18" charset="0"/>
                        </a:rPr>
                        <a:t>Người </a:t>
                      </a:r>
                      <a:r>
                        <a:rPr lang="en-US" sz="3600" dirty="0" err="1">
                          <a:solidFill>
                            <a:schemeClr val="tx2">
                              <a:lumMod val="10000"/>
                            </a:schemeClr>
                          </a:solidFill>
                          <a:effectLst/>
                          <a:latin typeface="Times New Roman" panose="02020603050405020304" pitchFamily="18" charset="0"/>
                          <a:cs typeface="Times New Roman" panose="02020603050405020304" pitchFamily="18" charset="0"/>
                        </a:rPr>
                        <a:t>nói</a:t>
                      </a:r>
                      <a:endParaRPr lang="vi-VN" sz="3600" dirty="0">
                        <a:solidFill>
                          <a:schemeClr val="tx2">
                            <a:lumMod val="10000"/>
                          </a:schemeClr>
                        </a:solidFill>
                        <a:effectLst/>
                        <a:latin typeface="Times New Roman" panose="02020603050405020304" pitchFamily="18" charset="0"/>
                        <a:cs typeface="Times New Roman" panose="02020603050405020304" pitchFamily="18" charset="0"/>
                      </a:endParaRPr>
                    </a:p>
                  </a:txBody>
                  <a:tcPr marL="9525" marR="9525" marT="9525" marB="9525" anchor="ctr">
                    <a:solidFill>
                      <a:srgbClr val="E5F0A2"/>
                    </a:solidFill>
                  </a:tcPr>
                </a:tc>
                <a:extLst>
                  <a:ext uri="{0D108BD9-81ED-4DB2-BD59-A6C34878D82A}">
                    <a16:rowId xmlns:a16="http://schemas.microsoft.com/office/drawing/2014/main" val="10000"/>
                  </a:ext>
                </a:extLst>
              </a:tr>
              <a:tr h="3394904">
                <a:tc>
                  <a:txBody>
                    <a:bodyPr/>
                    <a:lstStyle/>
                    <a:p>
                      <a:r>
                        <a:rPr lang="vi-VN" sz="2800" dirty="0">
                          <a:solidFill>
                            <a:schemeClr val="tx2">
                              <a:lumMod val="10000"/>
                            </a:schemeClr>
                          </a:solidFill>
                          <a:effectLst/>
                          <a:latin typeface="Times New Roman" panose="02020603050405020304" pitchFamily="18" charset="0"/>
                          <a:cs typeface="Times New Roman" panose="02020603050405020304" pitchFamily="18" charset="0"/>
                        </a:rPr>
                        <a:t>- </a:t>
                      </a:r>
                      <a:r>
                        <a:rPr lang="vi-VN" sz="2800" b="0" i="0" u="none" strike="noStrike" cap="none" dirty="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Yêu cầu người nói kể lại hay làm rõ những chi tiết liên quan đến các sự việc được kể.</a:t>
                      </a:r>
                    </a:p>
                    <a:p>
                      <a:r>
                        <a:rPr lang="en-US" sz="2800" b="0" i="0" u="none" strike="noStrike" cap="none" dirty="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 </a:t>
                      </a:r>
                      <a:r>
                        <a:rPr lang="vi-VN" sz="2800" b="0" i="0" u="none" strike="noStrike" cap="none" dirty="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Nêu nhận xét về bài kể (nội dung kể, cách kể…)</a:t>
                      </a:r>
                    </a:p>
                  </a:txBody>
                  <a:tcPr marL="9525" marR="9525" marT="9525" marB="9525" anchor="ctr">
                    <a:solidFill>
                      <a:schemeClr val="bg1"/>
                    </a:solidFill>
                  </a:tcPr>
                </a:tc>
                <a:tc>
                  <a:txBody>
                    <a:bodyPr/>
                    <a:lstStyle/>
                    <a:p>
                      <a:r>
                        <a:rPr lang="en-US" sz="2800" b="0" i="0" u="none" strike="noStrike" cap="none" dirty="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 </a:t>
                      </a:r>
                      <a:r>
                        <a:rPr lang="vi-VN" sz="2800" b="0" i="0" u="none" strike="noStrike" cap="none" dirty="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Bổ sung, làm rõ các chi tiết hoặc diễn biến câu chuyện.</a:t>
                      </a:r>
                    </a:p>
                    <a:p>
                      <a:r>
                        <a:rPr lang="en-US" sz="2800" b="0" i="0" u="none" strike="noStrike" cap="none" dirty="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 </a:t>
                      </a:r>
                      <a:r>
                        <a:rPr lang="vi-VN" sz="2800" b="0" i="0" u="none" strike="noStrike" cap="none" dirty="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Trao đổi lại các ý kiến nhận xét của người nghe. Cảm ơn và tiếp thu những góp ý, nhận xét xác đáng.</a:t>
                      </a:r>
                    </a:p>
                  </a:txBody>
                  <a:tcPr marL="9525" marR="9525" marT="9525" marB="9525" anchor="ctr">
                    <a:solidFill>
                      <a:schemeClr val="bg1"/>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1201005" y="1591003"/>
            <a:ext cx="8725022" cy="584775"/>
          </a:xfrm>
          <a:prstGeom prst="rect">
            <a:avLst/>
          </a:prstGeom>
        </p:spPr>
        <p:txBody>
          <a:bodyPr wrap="square">
            <a:spAutoFit/>
          </a:bodyPr>
          <a:lstStyle/>
          <a:p>
            <a:r>
              <a:rPr lang="en-US" sz="3200" b="1" dirty="0" err="1">
                <a:solidFill>
                  <a:schemeClr val="tx2">
                    <a:lumMod val="10000"/>
                  </a:schemeClr>
                </a:solidFill>
                <a:latin typeface="Times New Roman" panose="02020603050405020304" pitchFamily="18" charset="0"/>
                <a:cs typeface="Times New Roman" panose="02020603050405020304" pitchFamily="18" charset="0"/>
              </a:rPr>
              <a:t>Trao</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đổi</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về</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bài</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nói</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theo</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một</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số</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gợi</a:t>
            </a:r>
            <a:r>
              <a:rPr lang="en-US" sz="3200" b="1" dirty="0">
                <a:solidFill>
                  <a:schemeClr val="tx2">
                    <a:lumMod val="10000"/>
                  </a:schemeClr>
                </a:solidFill>
                <a:latin typeface="Times New Roman" panose="02020603050405020304" pitchFamily="18" charset="0"/>
                <a:cs typeface="Times New Roman" panose="02020603050405020304" pitchFamily="18" charset="0"/>
              </a:rPr>
              <a:t> ý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sau</a:t>
            </a:r>
            <a:r>
              <a:rPr lang="en-US" sz="3200" b="1" dirty="0">
                <a:solidFill>
                  <a:schemeClr val="tx2">
                    <a:lumMod val="1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782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48" name="Freeform 13"/>
          <p:cNvSpPr/>
          <p:nvPr/>
        </p:nvSpPr>
        <p:spPr>
          <a:xfrm>
            <a:off x="1091824" y="681239"/>
            <a:ext cx="5535357" cy="5392268"/>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grpSp>
        <p:nvGrpSpPr>
          <p:cNvPr id="50" name="Group 15"/>
          <p:cNvGrpSpPr/>
          <p:nvPr/>
        </p:nvGrpSpPr>
        <p:grpSpPr>
          <a:xfrm>
            <a:off x="1091824" y="0"/>
            <a:ext cx="2057401" cy="2177955"/>
            <a:chOff x="-73884" y="-325779"/>
            <a:chExt cx="812800" cy="860425"/>
          </a:xfrm>
        </p:grpSpPr>
        <p:sp>
          <p:nvSpPr>
            <p:cNvPr id="51" name="Freeform 16"/>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2" name="TextBox 17"/>
            <p:cNvSpPr txBox="1"/>
            <p:nvPr/>
          </p:nvSpPr>
          <p:spPr>
            <a:xfrm>
              <a:off x="-73884" y="-325779"/>
              <a:ext cx="812800" cy="860425"/>
            </a:xfrm>
            <a:prstGeom prst="rect">
              <a:avLst/>
            </a:prstGeom>
          </p:spPr>
          <p:txBody>
            <a:bodyPr lIns="33867" tIns="33867" rIns="33867" bIns="33867" rtlCol="0" anchor="ctr"/>
            <a:lstStyle/>
            <a:p>
              <a:pPr algn="ctr">
                <a:lnSpc>
                  <a:spcPts val="2687"/>
                </a:lnSpc>
              </a:pPr>
              <a:endParaRPr lang="en-US" sz="2067" dirty="0">
                <a:solidFill>
                  <a:srgbClr val="FFFFFF"/>
                </a:solidFill>
                <a:latin typeface="Times New Roman" panose="02020603050405020304" pitchFamily="18" charset="0"/>
                <a:cs typeface="Times New Roman" panose="02020603050405020304" pitchFamily="18" charset="0"/>
                <a:sym typeface="Arial"/>
              </a:endParaRPr>
            </a:p>
          </p:txBody>
        </p:sp>
      </p:grpSp>
      <p:pic>
        <p:nvPicPr>
          <p:cNvPr id="2" name="Picture 1"/>
          <p:cNvPicPr>
            <a:picLocks noChangeAspect="1"/>
          </p:cNvPicPr>
          <p:nvPr/>
        </p:nvPicPr>
        <p:blipFill>
          <a:blip r:embed="rId3"/>
          <a:stretch>
            <a:fillRect/>
          </a:stretch>
        </p:blipFill>
        <p:spPr>
          <a:xfrm>
            <a:off x="1091824" y="1037775"/>
            <a:ext cx="5352752" cy="503573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167" b="90000" l="10000" r="90000">
                        <a14:foregroundMark x1="46944" y1="86111" x2="63611" y2="87778"/>
                      </a14:backgroundRemoval>
                    </a14:imgEffect>
                  </a14:imgLayer>
                </a14:imgProps>
              </a:ext>
            </a:extLst>
          </a:blip>
          <a:stretch>
            <a:fillRect/>
          </a:stretch>
        </p:blipFill>
        <p:spPr>
          <a:xfrm>
            <a:off x="5056861" y="0"/>
            <a:ext cx="6618596" cy="6618596"/>
          </a:xfrm>
          <a:prstGeom prst="rect">
            <a:avLst/>
          </a:prstGeom>
        </p:spPr>
      </p:pic>
    </p:spTree>
    <p:extLst>
      <p:ext uri="{BB962C8B-B14F-4D97-AF65-F5344CB8AC3E}">
        <p14:creationId xmlns:p14="http://schemas.microsoft.com/office/powerpoint/2010/main" val="206691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8808" y="5016042"/>
            <a:ext cx="11558773" cy="1651671"/>
          </a:xfrm>
          <a:prstGeom prst="rect">
            <a:avLst/>
          </a:prstGeom>
          <a:solidFill>
            <a:schemeClr val="bg1"/>
          </a:solidFill>
        </p:spPr>
        <p:txBody>
          <a:bodyPr wrap="square">
            <a:spAutoFit/>
          </a:bodyPr>
          <a:lstStyle/>
          <a:p>
            <a:pPr algn="ctr">
              <a:buClr>
                <a:srgbClr val="000000"/>
              </a:buClr>
              <a:buFont typeface="Arial"/>
              <a:buNone/>
            </a:pPr>
            <a:r>
              <a:rPr lang="en-US" sz="3733" b="1" kern="0" dirty="0" err="1">
                <a:solidFill>
                  <a:srgbClr val="FF0000"/>
                </a:solidFill>
                <a:latin typeface="Times New Roman" panose="02020603050405020304" pitchFamily="18" charset="0"/>
                <a:cs typeface="Arial"/>
                <a:sym typeface="Arial"/>
              </a:rPr>
              <a:t>Kỹ</a:t>
            </a:r>
            <a:r>
              <a:rPr lang="en-US" sz="3733" b="1" kern="0" dirty="0">
                <a:solidFill>
                  <a:srgbClr val="FF0000"/>
                </a:solidFill>
                <a:latin typeface="Times New Roman" panose="02020603050405020304" pitchFamily="18" charset="0"/>
                <a:cs typeface="Arial"/>
                <a:sym typeface="Arial"/>
              </a:rPr>
              <a:t> </a:t>
            </a:r>
            <a:r>
              <a:rPr lang="en-US" sz="3733" b="1" kern="0" dirty="0" err="1">
                <a:solidFill>
                  <a:srgbClr val="FF0000"/>
                </a:solidFill>
                <a:latin typeface="Times New Roman" panose="02020603050405020304" pitchFamily="18" charset="0"/>
                <a:cs typeface="Arial"/>
                <a:sym typeface="Arial"/>
              </a:rPr>
              <a:t>thuật</a:t>
            </a:r>
            <a:r>
              <a:rPr lang="en-US" sz="3733" b="1" kern="0" dirty="0">
                <a:solidFill>
                  <a:srgbClr val="FF0000"/>
                </a:solidFill>
                <a:latin typeface="Times New Roman" panose="02020603050405020304" pitchFamily="18" charset="0"/>
                <a:cs typeface="Arial"/>
                <a:sym typeface="Arial"/>
              </a:rPr>
              <a:t>:  3 </a:t>
            </a:r>
            <a:r>
              <a:rPr lang="en-US" sz="3733" b="1" kern="0" dirty="0" err="1">
                <a:solidFill>
                  <a:srgbClr val="FF0000"/>
                </a:solidFill>
                <a:latin typeface="Times New Roman" panose="02020603050405020304" pitchFamily="18" charset="0"/>
                <a:cs typeface="Arial"/>
                <a:sym typeface="Arial"/>
              </a:rPr>
              <a:t>lần</a:t>
            </a:r>
            <a:r>
              <a:rPr lang="en-US" sz="3733" b="1" kern="0" dirty="0">
                <a:solidFill>
                  <a:srgbClr val="FF0000"/>
                </a:solidFill>
                <a:latin typeface="Times New Roman" panose="02020603050405020304" pitchFamily="18" charset="0"/>
                <a:cs typeface="Arial"/>
                <a:sym typeface="Arial"/>
              </a:rPr>
              <a:t> 3</a:t>
            </a:r>
            <a:endParaRPr lang="vi-VN" sz="3733" b="1" kern="0" dirty="0">
              <a:solidFill>
                <a:srgbClr val="FF0000"/>
              </a:solidFill>
              <a:latin typeface="Times New Roman" panose="02020603050405020304" pitchFamily="18" charset="0"/>
              <a:cs typeface="Arial"/>
              <a:sym typeface="Arial"/>
            </a:endParaRPr>
          </a:p>
          <a:p>
            <a:pPr algn="ctr">
              <a:buClr>
                <a:srgbClr val="000000"/>
              </a:buClr>
              <a:buFont typeface="Arial"/>
              <a:buNone/>
            </a:pPr>
            <a:r>
              <a:rPr lang="en-US" sz="3200" kern="0" dirty="0" err="1">
                <a:solidFill>
                  <a:srgbClr val="000000"/>
                </a:solidFill>
                <a:latin typeface="Times New Roman" panose="02020603050405020304" pitchFamily="18" charset="0"/>
                <a:ea typeface="Cambria"/>
                <a:cs typeface="Cambria"/>
                <a:sym typeface="Cambria"/>
              </a:rPr>
              <a:t>Nhận</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xét</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về</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bài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nói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của</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nhóm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bạn</a:t>
            </a:r>
            <a:r>
              <a:rPr lang="en-US" sz="3200" kern="0" dirty="0">
                <a:solidFill>
                  <a:srgbClr val="000000"/>
                </a:solidFill>
                <a:latin typeface="Times New Roman" panose="02020603050405020304" pitchFamily="18" charset="0"/>
                <a:ea typeface="Cambria"/>
                <a:cs typeface="Cambria"/>
                <a:sym typeface="Cambria"/>
              </a:rPr>
              <a:t> </a:t>
            </a:r>
          </a:p>
          <a:p>
            <a:pPr algn="ctr">
              <a:buClr>
                <a:srgbClr val="000000"/>
              </a:buClr>
              <a:buFont typeface="Arial"/>
              <a:buNone/>
            </a:pPr>
            <a:r>
              <a:rPr lang="en-US" sz="3200" kern="0" dirty="0">
                <a:solidFill>
                  <a:srgbClr val="000000"/>
                </a:solidFill>
                <a:latin typeface="Times New Roman" panose="02020603050405020304" pitchFamily="18" charset="0"/>
                <a:ea typeface="Cambria"/>
                <a:cs typeface="Cambria"/>
                <a:sym typeface="Cambria"/>
              </a:rPr>
              <a:t>(3 </a:t>
            </a:r>
            <a:r>
              <a:rPr lang="en-US" sz="3200" kern="0" dirty="0" err="1">
                <a:solidFill>
                  <a:srgbClr val="000000"/>
                </a:solidFill>
                <a:latin typeface="Times New Roman" panose="02020603050405020304" pitchFamily="18" charset="0"/>
                <a:ea typeface="Cambria"/>
                <a:cs typeface="Cambria"/>
                <a:sym typeface="Cambria"/>
              </a:rPr>
              <a:t>điểm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tốt</a:t>
            </a:r>
            <a:r>
              <a:rPr lang="en-US" sz="3200" kern="0" dirty="0">
                <a:solidFill>
                  <a:srgbClr val="000000"/>
                </a:solidFill>
                <a:latin typeface="Times New Roman" panose="02020603050405020304" pitchFamily="18" charset="0"/>
                <a:ea typeface="Cambria"/>
                <a:cs typeface="Cambria"/>
                <a:sym typeface="Cambria"/>
              </a:rPr>
              <a:t>, 3 </a:t>
            </a:r>
            <a:r>
              <a:rPr lang="en-US" sz="3200" kern="0" dirty="0" err="1">
                <a:solidFill>
                  <a:srgbClr val="000000"/>
                </a:solidFill>
                <a:latin typeface="Times New Roman" panose="02020603050405020304" pitchFamily="18" charset="0"/>
                <a:ea typeface="Cambria"/>
                <a:cs typeface="Cambria"/>
                <a:sym typeface="Cambria"/>
              </a:rPr>
              <a:t>điểm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chưa</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tốt</a:t>
            </a:r>
            <a:r>
              <a:rPr lang="en-US" sz="3200" kern="0" dirty="0">
                <a:solidFill>
                  <a:srgbClr val="000000"/>
                </a:solidFill>
                <a:latin typeface="Times New Roman" panose="02020603050405020304" pitchFamily="18" charset="0"/>
                <a:ea typeface="Cambria"/>
                <a:cs typeface="Cambria"/>
                <a:sym typeface="Cambria"/>
              </a:rPr>
              <a:t>, 3 </a:t>
            </a:r>
            <a:r>
              <a:rPr lang="en-US" sz="3200" kern="0" dirty="0" err="1">
                <a:solidFill>
                  <a:srgbClr val="000000"/>
                </a:solidFill>
                <a:latin typeface="Times New Roman" panose="02020603050405020304" pitchFamily="18" charset="0"/>
                <a:ea typeface="Cambria"/>
                <a:cs typeface="Cambria"/>
                <a:sym typeface="Cambria"/>
              </a:rPr>
              <a:t>đề</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nghị</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cải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tiến</a:t>
            </a:r>
            <a:r>
              <a:rPr lang="en-US" sz="3200" kern="0" dirty="0">
                <a:solidFill>
                  <a:srgbClr val="000000"/>
                </a:solidFill>
                <a:latin typeface="Times New Roman" panose="02020603050405020304" pitchFamily="18" charset="0"/>
                <a:ea typeface="Cambria"/>
                <a:cs typeface="Cambria"/>
                <a:sym typeface="Cambria"/>
              </a:rPr>
              <a:t>)</a:t>
            </a:r>
            <a:endParaRPr lang="vi-VN" sz="3200" kern="0" dirty="0">
              <a:solidFill>
                <a:srgbClr val="000000"/>
              </a:solidFill>
              <a:latin typeface="Times New Roman" panose="02020603050405020304" pitchFamily="18" charset="0"/>
              <a:ea typeface="Cambria"/>
              <a:cs typeface="Cambria"/>
              <a:sym typeface="Cambria"/>
            </a:endParaRPr>
          </a:p>
        </p:txBody>
      </p:sp>
      <p:pic>
        <p:nvPicPr>
          <p:cNvPr id="6" name="Picture 5"/>
          <p:cNvPicPr>
            <a:picLocks noChangeAspect="1"/>
          </p:cNvPicPr>
          <p:nvPr/>
        </p:nvPicPr>
        <p:blipFill>
          <a:blip r:embed="rId2"/>
          <a:stretch>
            <a:fillRect/>
          </a:stretch>
        </p:blipFill>
        <p:spPr>
          <a:xfrm>
            <a:off x="7669622" y="-96722"/>
            <a:ext cx="4674005" cy="5384651"/>
          </a:xfrm>
          <a:prstGeom prst="rect">
            <a:avLst/>
          </a:prstGeom>
        </p:spPr>
      </p:pic>
      <p:pic>
        <p:nvPicPr>
          <p:cNvPr id="7" name="Picture 6"/>
          <p:cNvPicPr>
            <a:picLocks noChangeAspect="1"/>
          </p:cNvPicPr>
          <p:nvPr/>
        </p:nvPicPr>
        <p:blipFill>
          <a:blip r:embed="rId3"/>
          <a:stretch>
            <a:fillRect/>
          </a:stretch>
        </p:blipFill>
        <p:spPr>
          <a:xfrm>
            <a:off x="296762" y="165834"/>
            <a:ext cx="7469240" cy="4651825"/>
          </a:xfrm>
          <a:prstGeom prst="rect">
            <a:avLst/>
          </a:prstGeom>
        </p:spPr>
      </p:pic>
    </p:spTree>
    <p:extLst>
      <p:ext uri="{BB962C8B-B14F-4D97-AF65-F5344CB8AC3E}">
        <p14:creationId xmlns:p14="http://schemas.microsoft.com/office/powerpoint/2010/main" val="2890936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pic>
        <p:nvPicPr>
          <p:cNvPr id="23" name="图片 2"/>
          <p:cNvPicPr>
            <a:picLocks noChangeAspect="1"/>
          </p:cNvPicPr>
          <p:nvPr/>
        </p:nvPicPr>
        <p:blipFill rotWithShape="1">
          <a:blip r:embed="rId3"/>
          <a:srcRect l="1406" t="7949" r="78177" b="56759"/>
          <a:stretch/>
        </p:blipFill>
        <p:spPr>
          <a:xfrm flipH="1" flipV="1">
            <a:off x="-537028" y="-522516"/>
            <a:ext cx="2481943" cy="2148115"/>
          </a:xfrm>
          <a:prstGeom prst="rect">
            <a:avLst/>
          </a:prstGeom>
        </p:spPr>
      </p:pic>
      <p:grpSp>
        <p:nvGrpSpPr>
          <p:cNvPr id="24" name="组合 33"/>
          <p:cNvGrpSpPr/>
          <p:nvPr/>
        </p:nvGrpSpPr>
        <p:grpSpPr>
          <a:xfrm>
            <a:off x="6025892" y="4053395"/>
            <a:ext cx="1580428" cy="1580428"/>
            <a:chOff x="6101224" y="1963589"/>
            <a:chExt cx="1580428" cy="1580428"/>
          </a:xfrm>
        </p:grpSpPr>
        <p:pic>
          <p:nvPicPr>
            <p:cNvPr id="25" name="图片 13"/>
            <p:cNvPicPr>
              <a:picLocks noChangeAspect="1"/>
            </p:cNvPicPr>
            <p:nvPr/>
          </p:nvPicPr>
          <p:blipFill>
            <a:blip r:embed="rId4"/>
            <a:srcRect l="22307" t="17472" r="14404" b="5743"/>
            <a:stretch>
              <a:fillRect/>
            </a:stretch>
          </p:blipFill>
          <p:spPr>
            <a:xfrm>
              <a:off x="6101224" y="1963589"/>
              <a:ext cx="1580428" cy="1580428"/>
            </a:xfrm>
            <a:custGeom>
              <a:avLst/>
              <a:gdLst>
                <a:gd name="connsiteX0" fmla="*/ 994547 w 1989094"/>
                <a:gd name="connsiteY0" fmla="*/ 0 h 1989094"/>
                <a:gd name="connsiteX1" fmla="*/ 1989094 w 1989094"/>
                <a:gd name="connsiteY1" fmla="*/ 994547 h 1989094"/>
                <a:gd name="connsiteX2" fmla="*/ 994547 w 1989094"/>
                <a:gd name="connsiteY2" fmla="*/ 1989094 h 1989094"/>
                <a:gd name="connsiteX3" fmla="*/ 0 w 1989094"/>
                <a:gd name="connsiteY3" fmla="*/ 994547 h 1989094"/>
                <a:gd name="connsiteX4" fmla="*/ 994547 w 1989094"/>
                <a:gd name="connsiteY4" fmla="*/ 0 h 198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094" h="1989094">
                  <a:moveTo>
                    <a:pt x="994547" y="0"/>
                  </a:moveTo>
                  <a:cubicBezTo>
                    <a:pt x="1543820" y="0"/>
                    <a:pt x="1989094" y="445274"/>
                    <a:pt x="1989094" y="994547"/>
                  </a:cubicBezTo>
                  <a:cubicBezTo>
                    <a:pt x="1989094" y="1543820"/>
                    <a:pt x="1543820" y="1989094"/>
                    <a:pt x="994547" y="1989094"/>
                  </a:cubicBezTo>
                  <a:cubicBezTo>
                    <a:pt x="445274" y="1989094"/>
                    <a:pt x="0" y="1543820"/>
                    <a:pt x="0" y="994547"/>
                  </a:cubicBezTo>
                  <a:cubicBezTo>
                    <a:pt x="0" y="445274"/>
                    <a:pt x="445274" y="0"/>
                    <a:pt x="994547" y="0"/>
                  </a:cubicBezTo>
                  <a:close/>
                </a:path>
              </a:pathLst>
            </a:custGeom>
          </p:spPr>
        </p:pic>
        <p:sp>
          <p:nvSpPr>
            <p:cNvPr id="26" name="椭圆 28"/>
            <p:cNvSpPr/>
            <p:nvPr/>
          </p:nvSpPr>
          <p:spPr>
            <a:xfrm>
              <a:off x="6302561" y="2164926"/>
              <a:ext cx="1177755" cy="1177755"/>
            </a:xfrm>
            <a:prstGeom prst="ellipse">
              <a:avLst/>
            </a:prstGeom>
            <a:solidFill>
              <a:srgbClr val="FBC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995969"/>
                  </a:solidFill>
                  <a:latin typeface="楷体" panose="02010609060101010101" pitchFamily="49" charset="-122"/>
                  <a:ea typeface="楷体" panose="02010609060101010101" pitchFamily="49" charset="-122"/>
                </a:rPr>
                <a:t>二</a:t>
              </a:r>
            </a:p>
          </p:txBody>
        </p:sp>
      </p:grpSp>
      <p:grpSp>
        <p:nvGrpSpPr>
          <p:cNvPr id="27" name="组合 34"/>
          <p:cNvGrpSpPr/>
          <p:nvPr/>
        </p:nvGrpSpPr>
        <p:grpSpPr>
          <a:xfrm>
            <a:off x="750007" y="4053395"/>
            <a:ext cx="1580428" cy="1580428"/>
            <a:chOff x="1353029" y="4391385"/>
            <a:chExt cx="1580428" cy="1580428"/>
          </a:xfrm>
        </p:grpSpPr>
        <p:pic>
          <p:nvPicPr>
            <p:cNvPr id="28" name="图片 19"/>
            <p:cNvPicPr>
              <a:picLocks noChangeAspect="1"/>
            </p:cNvPicPr>
            <p:nvPr/>
          </p:nvPicPr>
          <p:blipFill>
            <a:blip r:embed="rId4"/>
            <a:srcRect l="36711" t="5204" b="18011"/>
            <a:stretch>
              <a:fillRect/>
            </a:stretch>
          </p:blipFill>
          <p:spPr>
            <a:xfrm>
              <a:off x="1353029" y="4391385"/>
              <a:ext cx="1580428" cy="1580428"/>
            </a:xfrm>
            <a:custGeom>
              <a:avLst/>
              <a:gdLst>
                <a:gd name="connsiteX0" fmla="*/ 994547 w 1989094"/>
                <a:gd name="connsiteY0" fmla="*/ 0 h 1989094"/>
                <a:gd name="connsiteX1" fmla="*/ 1989094 w 1989094"/>
                <a:gd name="connsiteY1" fmla="*/ 994547 h 1989094"/>
                <a:gd name="connsiteX2" fmla="*/ 994547 w 1989094"/>
                <a:gd name="connsiteY2" fmla="*/ 1989094 h 1989094"/>
                <a:gd name="connsiteX3" fmla="*/ 0 w 1989094"/>
                <a:gd name="connsiteY3" fmla="*/ 994547 h 1989094"/>
                <a:gd name="connsiteX4" fmla="*/ 994547 w 1989094"/>
                <a:gd name="connsiteY4" fmla="*/ 0 h 198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094" h="1989094">
                  <a:moveTo>
                    <a:pt x="994547" y="0"/>
                  </a:moveTo>
                  <a:cubicBezTo>
                    <a:pt x="1543820" y="0"/>
                    <a:pt x="1989094" y="445274"/>
                    <a:pt x="1989094" y="994547"/>
                  </a:cubicBezTo>
                  <a:cubicBezTo>
                    <a:pt x="1989094" y="1543820"/>
                    <a:pt x="1543820" y="1989094"/>
                    <a:pt x="994547" y="1989094"/>
                  </a:cubicBezTo>
                  <a:cubicBezTo>
                    <a:pt x="445274" y="1989094"/>
                    <a:pt x="0" y="1543820"/>
                    <a:pt x="0" y="994547"/>
                  </a:cubicBezTo>
                  <a:cubicBezTo>
                    <a:pt x="0" y="445274"/>
                    <a:pt x="445274" y="0"/>
                    <a:pt x="994547" y="0"/>
                  </a:cubicBezTo>
                  <a:close/>
                </a:path>
              </a:pathLst>
            </a:custGeom>
          </p:spPr>
        </p:pic>
        <p:sp>
          <p:nvSpPr>
            <p:cNvPr id="29" name="椭圆 30"/>
            <p:cNvSpPr/>
            <p:nvPr/>
          </p:nvSpPr>
          <p:spPr>
            <a:xfrm>
              <a:off x="1554366" y="4592722"/>
              <a:ext cx="1177755" cy="1177755"/>
            </a:xfrm>
            <a:prstGeom prst="ellipse">
              <a:avLst/>
            </a:prstGeom>
            <a:solidFill>
              <a:srgbClr val="FBC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rgbClr val="995969"/>
                  </a:solidFill>
                  <a:latin typeface="楷体" panose="02010609060101010101" pitchFamily="49" charset="-122"/>
                  <a:ea typeface="楷体" panose="02010609060101010101" pitchFamily="49" charset="-122"/>
                </a:rPr>
                <a:t>三</a:t>
              </a:r>
            </a:p>
          </p:txBody>
        </p:sp>
      </p:grpSp>
      <p:sp>
        <p:nvSpPr>
          <p:cNvPr id="30" name="矩形 43"/>
          <p:cNvSpPr/>
          <p:nvPr/>
        </p:nvSpPr>
        <p:spPr>
          <a:xfrm>
            <a:off x="2531772" y="4326520"/>
            <a:ext cx="3630563" cy="978729"/>
          </a:xfrm>
          <a:prstGeom prst="rect">
            <a:avLst/>
          </a:prstGeom>
        </p:spPr>
        <p:txBody>
          <a:bodyPr wrap="square">
            <a:spAutoFit/>
          </a:bodyPr>
          <a:lstStyle/>
          <a:p>
            <a:pPr>
              <a:lnSpc>
                <a:spcPct val="120000"/>
              </a:lnSpc>
            </a:pPr>
            <a:r>
              <a:rPr lang="en-US" sz="2400" b="1" kern="0" dirty="0" err="1">
                <a:solidFill>
                  <a:srgbClr val="000000"/>
                </a:solidFill>
                <a:latin typeface="Times New Roman"/>
                <a:ea typeface="Times New Roman"/>
                <a:cs typeface="Times New Roman"/>
                <a:sym typeface="Times New Roman"/>
              </a:rPr>
              <a:t>Kể</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lại</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truyền</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thuyết</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Thánh</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Gióng</a:t>
            </a:r>
            <a:endParaRPr lang="zh-CN" altLang="en-US" sz="2400" dirty="0">
              <a:solidFill>
                <a:srgbClr val="995969"/>
              </a:solidFill>
              <a:latin typeface="华文细黑" panose="02010600040101010101" pitchFamily="2" charset="-122"/>
              <a:ea typeface="华文细黑" panose="02010600040101010101" pitchFamily="2" charset="-122"/>
            </a:endParaRPr>
          </a:p>
        </p:txBody>
      </p:sp>
      <p:sp>
        <p:nvSpPr>
          <p:cNvPr id="31" name="矩形 48"/>
          <p:cNvSpPr/>
          <p:nvPr/>
        </p:nvSpPr>
        <p:spPr>
          <a:xfrm>
            <a:off x="7802433" y="4381969"/>
            <a:ext cx="3630563" cy="978729"/>
          </a:xfrm>
          <a:prstGeom prst="rect">
            <a:avLst/>
          </a:prstGeom>
        </p:spPr>
        <p:txBody>
          <a:bodyPr wrap="square">
            <a:spAutoFit/>
          </a:bodyPr>
          <a:lstStyle/>
          <a:p>
            <a:pPr>
              <a:lnSpc>
                <a:spcPct val="120000"/>
              </a:lnSpc>
            </a:pPr>
            <a:r>
              <a:rPr lang="en-US" sz="2400" b="1" kern="0" dirty="0" err="1">
                <a:solidFill>
                  <a:srgbClr val="000000"/>
                </a:solidFill>
                <a:latin typeface="Times New Roman"/>
                <a:ea typeface="Times New Roman"/>
                <a:cs typeface="Times New Roman"/>
                <a:sym typeface="Times New Roman"/>
              </a:rPr>
              <a:t>Kể</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lại</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truyền</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thuyết</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Sơn</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Tinh</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Thủy</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Tinh</a:t>
            </a:r>
            <a:endParaRPr lang="zh-CN" altLang="en-US" sz="2400" dirty="0">
              <a:solidFill>
                <a:srgbClr val="995969"/>
              </a:solidFill>
              <a:latin typeface="华文细黑" panose="02010600040101010101" pitchFamily="2" charset="-122"/>
              <a:ea typeface="华文细黑" panose="02010600040101010101" pitchFamily="2" charset="-122"/>
            </a:endParaRPr>
          </a:p>
        </p:txBody>
      </p:sp>
      <p:sp>
        <p:nvSpPr>
          <p:cNvPr id="33" name="TextBox 32"/>
          <p:cNvSpPr txBox="1"/>
          <p:nvPr/>
        </p:nvSpPr>
        <p:spPr>
          <a:xfrm>
            <a:off x="859266" y="1842358"/>
            <a:ext cx="10333251" cy="1569660"/>
          </a:xfrm>
          <a:prstGeom prst="rect">
            <a:avLst/>
          </a:prstGeom>
          <a:noFill/>
        </p:spPr>
        <p:txBody>
          <a:bodyPr wrap="square" rtlCol="0">
            <a:spAutoFit/>
          </a:bodyPr>
          <a:lstStyle/>
          <a:p>
            <a:pPr algn="just"/>
            <a:r>
              <a:rPr lang="en-US" sz="3200" dirty="0">
                <a:solidFill>
                  <a:schemeClr val="bg2">
                    <a:lumMod val="10000"/>
                  </a:schemeClr>
                </a:solidFill>
                <a:latin typeface="Times New Roman" panose="02020603050405020304" pitchFamily="18" charset="0"/>
                <a:cs typeface="Times New Roman" panose="02020603050405020304" pitchFamily="18" charset="0"/>
              </a:rPr>
              <a:t>YÊU CẦU: </a:t>
            </a:r>
            <a:r>
              <a:rPr lang="en-US" sz="3200" dirty="0" err="1">
                <a:solidFill>
                  <a:schemeClr val="bg2">
                    <a:lumMod val="10000"/>
                  </a:schemeClr>
                </a:solidFill>
                <a:latin typeface="Times New Roman" panose="02020603050405020304" pitchFamily="18" charset="0"/>
                <a:cs typeface="Times New Roman" panose="02020603050405020304" pitchFamily="18" charset="0"/>
              </a:rPr>
              <a:t>Mỗi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nhóm</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chọn</a:t>
            </a:r>
            <a:r>
              <a:rPr lang="en-US" sz="3200" dirty="0">
                <a:solidFill>
                  <a:schemeClr val="bg2">
                    <a:lumMod val="10000"/>
                  </a:schemeClr>
                </a:solidFill>
                <a:latin typeface="Times New Roman" panose="02020603050405020304" pitchFamily="18" charset="0"/>
                <a:cs typeface="Times New Roman" panose="02020603050405020304" pitchFamily="18" charset="0"/>
              </a:rPr>
              <a:t> 1 </a:t>
            </a:r>
            <a:r>
              <a:rPr lang="en-US" sz="3200" dirty="0" err="1">
                <a:solidFill>
                  <a:schemeClr val="bg2">
                    <a:lumMod val="10000"/>
                  </a:schemeClr>
                </a:solidFill>
                <a:latin typeface="Times New Roman" panose="02020603050405020304" pitchFamily="18" charset="0"/>
                <a:cs typeface="Times New Roman" panose="02020603050405020304" pitchFamily="18" charset="0"/>
              </a:rPr>
              <a:t>đề</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bài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chuẩn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bị</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trong</a:t>
            </a:r>
            <a:r>
              <a:rPr lang="en-US" sz="3200" dirty="0">
                <a:solidFill>
                  <a:schemeClr val="bg2">
                    <a:lumMod val="10000"/>
                  </a:schemeClr>
                </a:solidFill>
                <a:latin typeface="Times New Roman" panose="02020603050405020304" pitchFamily="18" charset="0"/>
                <a:cs typeface="Times New Roman" panose="02020603050405020304" pitchFamily="18" charset="0"/>
              </a:rPr>
              <a:t> 10 </a:t>
            </a:r>
            <a:r>
              <a:rPr lang="en-US" sz="3200" dirty="0" err="1">
                <a:solidFill>
                  <a:schemeClr val="bg2">
                    <a:lumMod val="10000"/>
                  </a:schemeClr>
                </a:solidFill>
                <a:latin typeface="Times New Roman" panose="02020603050405020304" pitchFamily="18" charset="0"/>
                <a:cs typeface="Times New Roman" panose="02020603050405020304" pitchFamily="18" charset="0"/>
              </a:rPr>
              <a:t>phút</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và</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cử</a:t>
            </a:r>
            <a:r>
              <a:rPr lang="en-US" sz="3200" dirty="0">
                <a:solidFill>
                  <a:schemeClr val="bg2">
                    <a:lumMod val="10000"/>
                  </a:schemeClr>
                </a:solidFill>
                <a:latin typeface="Times New Roman" panose="02020603050405020304" pitchFamily="18" charset="0"/>
                <a:cs typeface="Times New Roman" panose="02020603050405020304" pitchFamily="18" charset="0"/>
              </a:rPr>
              <a:t> 1 </a:t>
            </a:r>
            <a:r>
              <a:rPr lang="en-US" sz="3200" dirty="0" err="1">
                <a:solidFill>
                  <a:schemeClr val="bg2">
                    <a:lumMod val="10000"/>
                  </a:schemeClr>
                </a:solidFill>
                <a:latin typeface="Times New Roman" panose="02020603050405020304" pitchFamily="18" charset="0"/>
                <a:cs typeface="Times New Roman" panose="02020603050405020304" pitchFamily="18" charset="0"/>
              </a:rPr>
              <a:t>bạn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đại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diện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lên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trình</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bày</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trước</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lớp</a:t>
            </a:r>
            <a:r>
              <a:rPr lang="en-US" sz="3200" dirty="0">
                <a:solidFill>
                  <a:schemeClr val="bg2">
                    <a:lumMod val="10000"/>
                  </a:schemeClr>
                </a:solidFill>
                <a:latin typeface="Times New Roman" panose="02020603050405020304" pitchFamily="18" charset="0"/>
                <a:cs typeface="Times New Roman" panose="02020603050405020304" pitchFamily="18" charset="0"/>
              </a:rPr>
              <a:t>.</a:t>
            </a:r>
          </a:p>
          <a:p>
            <a:pPr algn="just"/>
            <a:r>
              <a:rPr lang="en-US" sz="3200" dirty="0" err="1">
                <a:solidFill>
                  <a:schemeClr val="bg2">
                    <a:lumMod val="10000"/>
                  </a:schemeClr>
                </a:solidFill>
                <a:latin typeface="Times New Roman" panose="02020603050405020304" pitchFamily="18" charset="0"/>
                <a:cs typeface="Times New Roman" panose="02020603050405020304" pitchFamily="18" charset="0"/>
              </a:rPr>
              <a:t>Lớp</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lắng</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nghe</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nhận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xét</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bài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theo</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bảng</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đánh</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giá</a:t>
            </a:r>
            <a:r>
              <a:rPr lang="en-US" sz="3200" dirty="0">
                <a:solidFill>
                  <a:schemeClr val="bg2">
                    <a:lumMod val="10000"/>
                  </a:schemeClr>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5"/>
          <a:stretch>
            <a:fillRect/>
          </a:stretch>
        </p:blipFill>
        <p:spPr>
          <a:xfrm>
            <a:off x="2412970" y="131040"/>
            <a:ext cx="7498730" cy="2139881"/>
          </a:xfrm>
          <a:prstGeom prst="rect">
            <a:avLst/>
          </a:prstGeom>
        </p:spPr>
      </p:pic>
    </p:spTree>
    <p:extLst>
      <p:ext uri="{BB962C8B-B14F-4D97-AF65-F5344CB8AC3E}">
        <p14:creationId xmlns:p14="http://schemas.microsoft.com/office/powerpoint/2010/main" val="231655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fltVal val="0"/>
                                          </p:val>
                                        </p:tav>
                                        <p:tav tm="100000">
                                          <p:val>
                                            <p:strVal val="#ppt_w"/>
                                          </p:val>
                                        </p:tav>
                                      </p:tavLst>
                                    </p:anim>
                                    <p:anim calcmode="lin" valueType="num">
                                      <p:cBhvr>
                                        <p:cTn id="15" dur="1000" fill="hold"/>
                                        <p:tgtEl>
                                          <p:spTgt spid="27"/>
                                        </p:tgtEl>
                                        <p:attrNameLst>
                                          <p:attrName>ppt_h</p:attrName>
                                        </p:attrNameLst>
                                      </p:cBhvr>
                                      <p:tavLst>
                                        <p:tav tm="0">
                                          <p:val>
                                            <p:fltVal val="0"/>
                                          </p:val>
                                        </p:tav>
                                        <p:tav tm="100000">
                                          <p:val>
                                            <p:strVal val="#ppt_h"/>
                                          </p:val>
                                        </p:tav>
                                      </p:tavLst>
                                    </p:anim>
                                    <p:anim calcmode="lin" valueType="num">
                                      <p:cBhvr>
                                        <p:cTn id="16" dur="1000" fill="hold"/>
                                        <p:tgtEl>
                                          <p:spTgt spid="27"/>
                                        </p:tgtEl>
                                        <p:attrNameLst>
                                          <p:attrName>style.rotation</p:attrName>
                                        </p:attrNameLst>
                                      </p:cBhvr>
                                      <p:tavLst>
                                        <p:tav tm="0">
                                          <p:val>
                                            <p:fltVal val="90"/>
                                          </p:val>
                                        </p:tav>
                                        <p:tav tm="100000">
                                          <p:val>
                                            <p:fltVal val="0"/>
                                          </p:val>
                                        </p:tav>
                                      </p:tavLst>
                                    </p:anim>
                                    <p:animEffect transition="in" filter="fade">
                                      <p:cBhvr>
                                        <p:cTn id="17" dur="1000"/>
                                        <p:tgtEl>
                                          <p:spTgt spid="27"/>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1000" fill="hold"/>
                                        <p:tgtEl>
                                          <p:spTgt spid="30"/>
                                        </p:tgtEl>
                                        <p:attrNameLst>
                                          <p:attrName>ppt_w</p:attrName>
                                        </p:attrNameLst>
                                      </p:cBhvr>
                                      <p:tavLst>
                                        <p:tav tm="0">
                                          <p:val>
                                            <p:fltVal val="0"/>
                                          </p:val>
                                        </p:tav>
                                        <p:tav tm="100000">
                                          <p:val>
                                            <p:strVal val="#ppt_w"/>
                                          </p:val>
                                        </p:tav>
                                      </p:tavLst>
                                    </p:anim>
                                    <p:anim calcmode="lin" valueType="num">
                                      <p:cBhvr>
                                        <p:cTn id="21" dur="1000" fill="hold"/>
                                        <p:tgtEl>
                                          <p:spTgt spid="30"/>
                                        </p:tgtEl>
                                        <p:attrNameLst>
                                          <p:attrName>ppt_h</p:attrName>
                                        </p:attrNameLst>
                                      </p:cBhvr>
                                      <p:tavLst>
                                        <p:tav tm="0">
                                          <p:val>
                                            <p:fltVal val="0"/>
                                          </p:val>
                                        </p:tav>
                                        <p:tav tm="100000">
                                          <p:val>
                                            <p:strVal val="#ppt_h"/>
                                          </p:val>
                                        </p:tav>
                                      </p:tavLst>
                                    </p:anim>
                                    <p:anim calcmode="lin" valueType="num">
                                      <p:cBhvr>
                                        <p:cTn id="22" dur="1000" fill="hold"/>
                                        <p:tgtEl>
                                          <p:spTgt spid="30"/>
                                        </p:tgtEl>
                                        <p:attrNameLst>
                                          <p:attrName>style.rotation</p:attrName>
                                        </p:attrNameLst>
                                      </p:cBhvr>
                                      <p:tavLst>
                                        <p:tav tm="0">
                                          <p:val>
                                            <p:fltVal val="90"/>
                                          </p:val>
                                        </p:tav>
                                        <p:tav tm="100000">
                                          <p:val>
                                            <p:fltVal val="0"/>
                                          </p:val>
                                        </p:tav>
                                      </p:tavLst>
                                    </p:anim>
                                    <p:animEffect transition="in" filter="fade">
                                      <p:cBhvr>
                                        <p:cTn id="23" dur="1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style.rotation</p:attrName>
                                        </p:attrNameLst>
                                      </p:cBhvr>
                                      <p:tavLst>
                                        <p:tav tm="0">
                                          <p:val>
                                            <p:fltVal val="90"/>
                                          </p:val>
                                        </p:tav>
                                        <p:tav tm="100000">
                                          <p:val>
                                            <p:fltVal val="0"/>
                                          </p:val>
                                        </p:tav>
                                      </p:tavLst>
                                    </p:anim>
                                    <p:animEffect transition="in" filter="fade">
                                      <p:cBhvr>
                                        <p:cTn id="3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310" y="350509"/>
            <a:ext cx="6660105" cy="4616648"/>
          </a:xfrm>
          <a:prstGeom prst="rect">
            <a:avLst/>
          </a:prstGeom>
          <a:solidFill>
            <a:srgbClr val="FFFFFF"/>
          </a:solidFill>
        </p:spPr>
        <p:txBody>
          <a:bodyPr wrap="square">
            <a:spAutoFit/>
          </a:bodyPr>
          <a:lstStyle/>
          <a:p>
            <a:pPr algn="just">
              <a:lnSpc>
                <a:spcPct val="150000"/>
              </a:lnSpc>
              <a:buClr>
                <a:srgbClr val="1A0900"/>
              </a:buClr>
              <a:buSzPts val="2133"/>
              <a:buFont typeface="Arial"/>
              <a:buNone/>
            </a:pP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vi-VN" sz="2800" dirty="0">
                <a:solidFill>
                  <a:schemeClr val="tx2">
                    <a:lumMod val="10000"/>
                  </a:schemeClr>
                </a:solidFill>
                <a:latin typeface="Times New Roman" panose="02020603050405020304" pitchFamily="18" charset="0"/>
                <a:cs typeface="Times New Roman" panose="02020603050405020304" pitchFamily="18" charset="0"/>
              </a:rPr>
              <a:t>Kính chào thầy cô và các bạn. Tôi tên là............học sinh.........trường......... Trong những câu chuyện truyền thuyết, câu chuyện mà em thích nhất là “Sơn Tinh Thủy Tinh”, đây là câu chuyện lí giải hiện tượng lũ lụt xảy ra hàng năm ở nước ta và là một câu chuyện hay, hấp dẫn.</a:t>
            </a:r>
            <a:endParaRPr lang="vi-VN" sz="2700" kern="0" dirty="0">
              <a:solidFill>
                <a:schemeClr val="tx2">
                  <a:lumMod val="10000"/>
                </a:schemeClr>
              </a:solidFill>
              <a:latin typeface="Times New Roman" panose="02020603050405020304" pitchFamily="18" charset="0"/>
              <a:ea typeface="Cambria"/>
              <a:cs typeface="Times New Roman" panose="02020603050405020304" pitchFamily="18" charset="0"/>
              <a:sym typeface="Cambria"/>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8965" l="10000" r="90000">
                        <a14:foregroundMark x1="27286" y1="55487" x2="29143" y2="58799"/>
                      </a14:backgroundRemoval>
                    </a14:imgEffect>
                  </a14:imgLayer>
                </a14:imgProps>
              </a:ext>
            </a:extLst>
          </a:blip>
          <a:stretch>
            <a:fillRect/>
          </a:stretch>
        </p:blipFill>
        <p:spPr>
          <a:xfrm>
            <a:off x="5779727" y="1815152"/>
            <a:ext cx="7308476" cy="5042848"/>
          </a:xfrm>
          <a:prstGeom prst="rect">
            <a:avLst/>
          </a:prstGeom>
        </p:spPr>
      </p:pic>
    </p:spTree>
    <p:extLst>
      <p:ext uri="{BB962C8B-B14F-4D97-AF65-F5344CB8AC3E}">
        <p14:creationId xmlns:p14="http://schemas.microsoft.com/office/powerpoint/2010/main" val="2734526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071" y="391448"/>
            <a:ext cx="11832608" cy="6370975"/>
          </a:xfrm>
          <a:prstGeom prst="rect">
            <a:avLst/>
          </a:prstGeom>
          <a:solidFill>
            <a:srgbClr val="FFFFFF"/>
          </a:solidFill>
        </p:spPr>
        <p:txBody>
          <a:bodyPr wrap="square">
            <a:spAutoFit/>
          </a:bodyPr>
          <a:lstStyle/>
          <a:p>
            <a:pPr algn="just"/>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vi-VN" sz="2400" dirty="0">
                <a:solidFill>
                  <a:schemeClr val="tx2">
                    <a:lumMod val="10000"/>
                  </a:schemeClr>
                </a:solidFill>
                <a:latin typeface="Times New Roman" panose="02020603050405020304" pitchFamily="18" charset="0"/>
                <a:cs typeface="Times New Roman" panose="02020603050405020304" pitchFamily="18" charset="0"/>
              </a:rPr>
              <a:t>Hùng Vương thứ mười tám có một người con gái tên là Mị Nương, người đẹp như hoa, tính nết dịu hiền. Tương truyền rằng, công chúa có làn da trắng như tuyết, mái tóc dài mượt thướt tha như nước suối chảy, đôi mắt sáng long lanh như những vì tinh tú trên bầu trời cao. Vua cha yêu thương nàng hết mực, muốn kén cho con một người chồng xứng đáng. Khi công chúa đến tuổi gả chồng, nhà vua truyền lệnh đi khắp nơi mở hội kén chồng cho công chúa. Những anh hùng từ khắp nơi đổ về, toàn là người tài hoa tuấn tú mong được kết duyên cùng công chúa nhưng đã mấy tháng trời mà chẳng có lấy một người lọt vào mắt xanh của nhà vua.</a:t>
            </a:r>
          </a:p>
          <a:p>
            <a:pPr algn="just"/>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vi-VN" sz="2400" dirty="0">
                <a:solidFill>
                  <a:schemeClr val="tx2">
                    <a:lumMod val="10000"/>
                  </a:schemeClr>
                </a:solidFill>
                <a:latin typeface="Times New Roman" panose="02020603050405020304" pitchFamily="18" charset="0"/>
                <a:cs typeface="Times New Roman" panose="02020603050405020304" pitchFamily="18" charset="0"/>
              </a:rPr>
              <a:t>Một hôm, có hai chàng trai đến cầu hôn. Một người cao to, vạm vỡ, giọng nói như sấm vang rừng xanh, đôi mắt như cái nhìn của chim ưng, tự xưng là Sơn Tinh, người cai quản vùng núi Tản Viên. Một người mình toát lên khí thế của vạn con sóng tràn, vai năm tấc rộng, thân mười tấc cao, tự xưng là Thủy Tinh, là người cai quản cả đại dương rộng lớn. Hai chàng xin phép trước mặt vua Hùng để thi tài cao thấp. Sơn Tinh thì tài dời non chuyển núi, chàng vẫy tay về phía đông, phía đông nổi cồn bãi, vẫy tay về phía tây, phía tây mọc lên từng dãy núi đồi. Thủy Tinh cũng không chịu thua kém, chàng hô một tiếng, muốn mưa có mưa, muốn gió có gió, chàng vung tay một cái, dù đang có bão cũng phải mưa tạnh mây tan. Hai chàng ai ai cũng tài năng, ai ai cũng thân phận cao quý, cũng đều xứng đáng làm rể nhà vua, không biết phải xử trí thế nào, vua Hùng suy nghĩ một lúc rồi phán:</a:t>
            </a:r>
          </a:p>
        </p:txBody>
      </p:sp>
    </p:spTree>
    <p:extLst>
      <p:ext uri="{BB962C8B-B14F-4D97-AF65-F5344CB8AC3E}">
        <p14:creationId xmlns:p14="http://schemas.microsoft.com/office/powerpoint/2010/main" val="2952451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071" y="391448"/>
            <a:ext cx="11832608" cy="6001643"/>
          </a:xfrm>
          <a:prstGeom prst="rect">
            <a:avLst/>
          </a:prstGeom>
          <a:solidFill>
            <a:srgbClr val="FFFFFF"/>
          </a:solidFill>
        </p:spPr>
        <p:txBody>
          <a:bodyPr wrap="square">
            <a:spAutoFit/>
          </a:bodyPr>
          <a:lstStyle/>
          <a:p>
            <a:pPr algn="just"/>
            <a:r>
              <a:rPr lang="en-US" sz="2400" dirty="0">
                <a:solidFill>
                  <a:srgbClr val="F38383">
                    <a:lumMod val="10000"/>
                  </a:srgbClr>
                </a:solidFill>
                <a:latin typeface="Times New Roman" panose="02020603050405020304" pitchFamily="18" charset="0"/>
                <a:cs typeface="Times New Roman" panose="02020603050405020304" pitchFamily="18" charset="0"/>
              </a:rPr>
              <a:t>      </a:t>
            </a:r>
            <a:r>
              <a:rPr lang="vi-VN" sz="2400" dirty="0">
                <a:solidFill>
                  <a:srgbClr val="F38383">
                    <a:lumMod val="10000"/>
                  </a:srgbClr>
                </a:solidFill>
                <a:latin typeface="Times New Roman" panose="02020603050405020304" pitchFamily="18" charset="0"/>
                <a:cs typeface="Times New Roman" panose="02020603050405020304" pitchFamily="18" charset="0"/>
              </a:rPr>
              <a:t>- Hai chàng đều vừa ý ta, nhưng ta chỉ có một người con gái,biết gả cho người nào? Thôi thì mai ai mang sính lễ đến trước ta sẽ gả con gái cho.</a:t>
            </a:r>
          </a:p>
          <a:p>
            <a:pPr algn="just"/>
            <a:r>
              <a:rPr lang="en-US" sz="2400" dirty="0">
                <a:solidFill>
                  <a:srgbClr val="F38383">
                    <a:lumMod val="10000"/>
                  </a:srgbClr>
                </a:solidFill>
                <a:latin typeface="Times New Roman" panose="02020603050405020304" pitchFamily="18" charset="0"/>
                <a:cs typeface="Times New Roman" panose="02020603050405020304" pitchFamily="18" charset="0"/>
              </a:rPr>
              <a:t>      </a:t>
            </a:r>
            <a:r>
              <a:rPr lang="vi-VN" sz="2400" dirty="0">
                <a:solidFill>
                  <a:srgbClr val="F38383">
                    <a:lumMod val="10000"/>
                  </a:srgbClr>
                </a:solidFill>
                <a:latin typeface="Times New Roman" panose="02020603050405020304" pitchFamily="18" charset="0"/>
                <a:cs typeface="Times New Roman" panose="02020603050405020304" pitchFamily="18" charset="0"/>
              </a:rPr>
              <a:t>Hai chàng tâu hỏi đồ sính lễ sắm những gì thì vua Hùng bảo: “Một trăm ván cơm nếp, một trăm tệp bánh trưng, voi chín ngà, gà chín cựa, ngựa chín hồng mao, mỗi thứ một đôi không thể thiếu thứ gì.”</a:t>
            </a:r>
          </a:p>
          <a:p>
            <a:pPr algn="just"/>
            <a:r>
              <a:rPr lang="en-US" sz="2400" dirty="0">
                <a:solidFill>
                  <a:srgbClr val="F38383">
                    <a:lumMod val="10000"/>
                  </a:srgbClr>
                </a:solidFill>
                <a:latin typeface="Times New Roman" panose="02020603050405020304" pitchFamily="18" charset="0"/>
                <a:cs typeface="Times New Roman" panose="02020603050405020304" pitchFamily="18" charset="0"/>
              </a:rPr>
              <a:t>      </a:t>
            </a:r>
            <a:r>
              <a:rPr lang="vi-VN" sz="2400" dirty="0">
                <a:solidFill>
                  <a:srgbClr val="F38383">
                    <a:lumMod val="10000"/>
                  </a:srgbClr>
                </a:solidFill>
                <a:latin typeface="Times New Roman" panose="02020603050405020304" pitchFamily="18" charset="0"/>
                <a:cs typeface="Times New Roman" panose="02020603050405020304" pitchFamily="18" charset="0"/>
              </a:rPr>
              <a:t>Hôm sau, tới tờ mờ sáng, Sơn Tinh đem lễ vật tới trước nên được rước Mị Nương về, Thủy Tinh đến sau, không cưới được Mị Nương bèn đem quân đánh Sơn Tinh hòng đòi lại Mị Nương.</a:t>
            </a:r>
          </a:p>
          <a:p>
            <a:pPr algn="just"/>
            <a:r>
              <a:rPr lang="en-US" sz="2400" dirty="0">
                <a:solidFill>
                  <a:srgbClr val="F38383">
                    <a:lumMod val="10000"/>
                  </a:srgbClr>
                </a:solidFill>
                <a:latin typeface="Times New Roman" panose="02020603050405020304" pitchFamily="18" charset="0"/>
                <a:cs typeface="Times New Roman" panose="02020603050405020304" pitchFamily="18" charset="0"/>
              </a:rPr>
              <a:t>      </a:t>
            </a:r>
            <a:r>
              <a:rPr lang="vi-VN" sz="2400" dirty="0">
                <a:solidFill>
                  <a:srgbClr val="F38383">
                    <a:lumMod val="10000"/>
                  </a:srgbClr>
                </a:solidFill>
                <a:latin typeface="Times New Roman" panose="02020603050405020304" pitchFamily="18" charset="0"/>
                <a:cs typeface="Times New Roman" panose="02020603050405020304" pitchFamily="18" charset="0"/>
              </a:rPr>
              <a:t>Thần hô những tiếng vang trời làm mưa gió ùn ùn kéo đến mỗi lúc một lớn làm rung chuyển cả đất trời. Nước sông dâng lên cuồn cuộn chảy làm ngập ruộng đồng, nhà cửa, nhấm chìm mọi đất đai, dâng lên lưng chừng đồi. Cả thành Phong Châu ngập trong biển nước. Từ dưới mặt nước, những con thủy quái, bạch tuộc, thuồng luồng, cá sấu,… bắt đầu hiện lên trực chờ, chúng va vào chân núi, phun nước trắng xóa như khiêu khích đối thủ. Sơn TInh không hề nao núng, chàng bốc từng quả đồi, dời từng dãy núi, sơ tán nhân dân. Nước của Thủy Tinh dâng cao đến đâu, núi của Sơn Tinh lại dâng cao đến đấy. Chàng đưa tay ngang miệng huýt một hồi sáo dài, từ trong rừng thẳm, nào là voi, hươu, hổ, báo, gấu,… nườm nượp kéo tới, </a:t>
            </a:r>
            <a:r>
              <a:rPr lang="en-US" sz="2400" dirty="0">
                <a:solidFill>
                  <a:srgbClr val="F38383">
                    <a:lumMod val="10000"/>
                  </a:srgbClr>
                </a:solidFill>
                <a:latin typeface="Times New Roman" panose="02020603050405020304" pitchFamily="18" charset="0"/>
                <a:cs typeface="Times New Roman" panose="02020603050405020304" pitchFamily="18" charset="0"/>
              </a:rPr>
              <a:t>….</a:t>
            </a:r>
            <a:endParaRPr lang="vi-VN" sz="2400" dirty="0">
              <a:solidFill>
                <a:srgbClr val="F38383">
                  <a:lumMod val="1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676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071" y="391448"/>
            <a:ext cx="11832608" cy="4832092"/>
          </a:xfrm>
          <a:prstGeom prst="rect">
            <a:avLst/>
          </a:prstGeom>
          <a:solidFill>
            <a:srgbClr val="FFFFFF"/>
          </a:solidFill>
        </p:spPr>
        <p:txBody>
          <a:bodyPr wrap="square">
            <a:spAutoFit/>
          </a:bodyPr>
          <a:lstStyle/>
          <a:p>
            <a:pPr algn="just"/>
            <a:r>
              <a:rPr lang="vi-VN" sz="2800" dirty="0">
                <a:solidFill>
                  <a:srgbClr val="F38383">
                    <a:lumMod val="10000"/>
                  </a:srgbClr>
                </a:solidFill>
                <a:latin typeface="Times New Roman" panose="02020603050405020304" pitchFamily="18" charset="0"/>
                <a:cs typeface="Times New Roman" panose="02020603050405020304" pitchFamily="18" charset="0"/>
              </a:rPr>
              <a:t>chúng kéo những hòn đá nặng tảng một ném xuống đè chết lũ thủy quân bên dưới. Hai bên đánh nhau lâu mà sức Sơn Tinh vẫn vững, trong lúc sức Thủy Tinh đã kiệt. Thần Nước đành rút quân, phần thắng thuộc về Sơn Tinh và nhân dân lại được ấm no như trước. Từ đó, oán nặng, thù sâu, hằng năm, Thủy Tinh vẫn dâng nước đánh Sơn Tinh, nhưng năm nào cũng vậy, Thủy Tinh lại phải thất bại quay về.</a:t>
            </a:r>
          </a:p>
          <a:p>
            <a:pPr algn="just"/>
            <a:r>
              <a:rPr lang="en-US" sz="2800" dirty="0">
                <a:solidFill>
                  <a:srgbClr val="F38383">
                    <a:lumMod val="10000"/>
                  </a:srgbClr>
                </a:solidFill>
                <a:latin typeface="Times New Roman" panose="02020603050405020304" pitchFamily="18" charset="0"/>
                <a:cs typeface="Times New Roman" panose="02020603050405020304" pitchFamily="18" charset="0"/>
              </a:rPr>
              <a:t>     </a:t>
            </a:r>
            <a:r>
              <a:rPr lang="vi-VN" sz="2800" dirty="0">
                <a:solidFill>
                  <a:srgbClr val="F38383">
                    <a:lumMod val="10000"/>
                  </a:srgbClr>
                </a:solidFill>
                <a:latin typeface="Times New Roman" panose="02020603050405020304" pitchFamily="18" charset="0"/>
                <a:cs typeface="Times New Roman" panose="02020603050405020304" pitchFamily="18" charset="0"/>
              </a:rPr>
              <a:t>Câu chuyện đã theo nhân dân ta cả nghìn đời nay, là sự chứng minh cho chiến thắng của nhân dân hàng năm, cho dù lũ lụt xảy ra nhưng vẫn phải rút, giống như Thủy Tinh có đem nước đánh Sơn Tinh bao nhiêu lần vẫn không thể đánh thắng.</a:t>
            </a:r>
            <a:endParaRPr lang="en-US" sz="2800" dirty="0">
              <a:solidFill>
                <a:srgbClr val="F38383">
                  <a:lumMod val="10000"/>
                </a:srgbClr>
              </a:solidFill>
              <a:latin typeface="Times New Roman" panose="02020603050405020304" pitchFamily="18" charset="0"/>
              <a:cs typeface="Times New Roman" panose="02020603050405020304" pitchFamily="18" charset="0"/>
            </a:endParaRPr>
          </a:p>
          <a:p>
            <a:pPr algn="just"/>
            <a:r>
              <a:rPr lang="en-US" sz="2800" dirty="0">
                <a:solidFill>
                  <a:srgbClr val="F38383">
                    <a:lumMod val="10000"/>
                  </a:srgbClr>
                </a:solidFill>
                <a:latin typeface="Times New Roman" panose="02020603050405020304" pitchFamily="18" charset="0"/>
                <a:cs typeface="Times New Roman" panose="02020603050405020304" pitchFamily="18" charset="0"/>
              </a:rPr>
              <a:t>    </a:t>
            </a:r>
            <a:r>
              <a:rPr lang="vi-VN" sz="2800" dirty="0">
                <a:solidFill>
                  <a:schemeClr val="tx2">
                    <a:lumMod val="10000"/>
                  </a:schemeClr>
                </a:solidFill>
                <a:latin typeface="Times New Roman" panose="02020603050405020304" pitchFamily="18" charset="0"/>
                <a:cs typeface="Times New Roman" panose="02020603050405020304" pitchFamily="18" charset="0"/>
              </a:rPr>
              <a:t> Cảm ơn thầy cô và các bạn đã lắng nghe. Tôi rất vinh hạnh nếu được nghe chia sẻ của thầy cô và các bạn vấn đề khác mà mọi người quan tâm</a:t>
            </a:r>
            <a:endParaRPr lang="vi-VN" sz="2800" kern="0" dirty="0">
              <a:solidFill>
                <a:schemeClr val="tx2">
                  <a:lumMod val="10000"/>
                </a:schemeClr>
              </a:solidFill>
              <a:latin typeface="Times New Roman" panose="02020603050405020304" pitchFamily="18" charset="0"/>
              <a:cs typeface="Times New Roman" panose="02020603050405020304" pitchFamily="18" charset="0"/>
              <a:sym typeface="Cambria"/>
            </a:endParaRPr>
          </a:p>
        </p:txBody>
      </p:sp>
    </p:spTree>
    <p:extLst>
      <p:ext uri="{BB962C8B-B14F-4D97-AF65-F5344CB8AC3E}">
        <p14:creationId xmlns:p14="http://schemas.microsoft.com/office/powerpoint/2010/main" val="386594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3974;p146"/>
          <p:cNvGraphicFramePr/>
          <p:nvPr>
            <p:extLst>
              <p:ext uri="{D42A27DB-BD31-4B8C-83A1-F6EECF244321}">
                <p14:modId xmlns:p14="http://schemas.microsoft.com/office/powerpoint/2010/main" val="2527214733"/>
              </p:ext>
            </p:extLst>
          </p:nvPr>
        </p:nvGraphicFramePr>
        <p:xfrm>
          <a:off x="0" y="0"/>
          <a:ext cx="12192000" cy="6875614"/>
        </p:xfrm>
        <a:graphic>
          <a:graphicData uri="http://schemas.openxmlformats.org/drawingml/2006/table">
            <a:tbl>
              <a:tblPr>
                <a:noFill/>
              </a:tblPr>
              <a:tblGrid>
                <a:gridCol w="2194213">
                  <a:extLst>
                    <a:ext uri="{9D8B030D-6E8A-4147-A177-3AD203B41FA5}">
                      <a16:colId xmlns:a16="http://schemas.microsoft.com/office/drawing/2014/main" val="20000"/>
                    </a:ext>
                  </a:extLst>
                </a:gridCol>
                <a:gridCol w="3719890">
                  <a:extLst>
                    <a:ext uri="{9D8B030D-6E8A-4147-A177-3AD203B41FA5}">
                      <a16:colId xmlns:a16="http://schemas.microsoft.com/office/drawing/2014/main" val="20001"/>
                    </a:ext>
                  </a:extLst>
                </a:gridCol>
                <a:gridCol w="3170903">
                  <a:extLst>
                    <a:ext uri="{9D8B030D-6E8A-4147-A177-3AD203B41FA5}">
                      <a16:colId xmlns:a16="http://schemas.microsoft.com/office/drawing/2014/main" val="20002"/>
                    </a:ext>
                  </a:extLst>
                </a:gridCol>
                <a:gridCol w="3106994">
                  <a:extLst>
                    <a:ext uri="{9D8B030D-6E8A-4147-A177-3AD203B41FA5}">
                      <a16:colId xmlns:a16="http://schemas.microsoft.com/office/drawing/2014/main" val="20003"/>
                    </a:ext>
                  </a:extLst>
                </a:gridCol>
              </a:tblGrid>
              <a:tr h="570345">
                <a:tc gridSpan="4">
                  <a:txBody>
                    <a:bodyPr/>
                    <a:lstStyle/>
                    <a:p>
                      <a:pPr marL="0" marR="0" lvl="0" indent="0" algn="ctr" rtl="0">
                        <a:spcBef>
                          <a:spcPts val="0"/>
                        </a:spcBef>
                        <a:spcAft>
                          <a:spcPts val="0"/>
                        </a:spcAft>
                        <a:buNone/>
                      </a:pPr>
                      <a:r>
                        <a:rPr lang="en-US" sz="3200" b="1" dirty="0">
                          <a:solidFill>
                            <a:srgbClr val="FF0000"/>
                          </a:solidFill>
                          <a:latin typeface="Times New Roman"/>
                          <a:ea typeface="Times New Roman"/>
                          <a:cs typeface="Times New Roman"/>
                          <a:sym typeface="Times New Roman"/>
                        </a:rPr>
                        <a:t>PHIẾU ĐÁNH GIÁ TIÊU CHÍ</a:t>
                      </a:r>
                      <a:endParaRPr sz="32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7096">
                <a:tc gridSpan="4">
                  <a:txBody>
                    <a:bodyPr/>
                    <a:lstStyle/>
                    <a:p>
                      <a:pPr marL="0" marR="0" lvl="0" indent="0" algn="l" rtl="0">
                        <a:spcBef>
                          <a:spcPts val="0"/>
                        </a:spcBef>
                        <a:spcAft>
                          <a:spcPts val="0"/>
                        </a:spcAft>
                        <a:buNone/>
                      </a:pPr>
                      <a:r>
                        <a:rPr lang="en-US" sz="1800" b="1" dirty="0">
                          <a:solidFill>
                            <a:srgbClr val="FF0000"/>
                          </a:solidFill>
                          <a:latin typeface="Times New Roman"/>
                          <a:ea typeface="Times New Roman"/>
                          <a:cs typeface="Times New Roman"/>
                          <a:sym typeface="Times New Roman"/>
                        </a:rPr>
                        <a:t>                                         NHÓM............................</a:t>
                      </a:r>
                      <a:endParaRPr sz="18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3210">
                <a:tc>
                  <a:txBody>
                    <a:bodyPr/>
                    <a:lstStyle/>
                    <a:p>
                      <a:pPr marL="0" marR="0" lvl="0" indent="0" algn="l" rtl="0">
                        <a:spcBef>
                          <a:spcPts val="0"/>
                        </a:spcBef>
                        <a:spcAft>
                          <a:spcPts val="0"/>
                        </a:spcAft>
                        <a:buNone/>
                      </a:pPr>
                      <a:r>
                        <a:rPr lang="en-US" sz="2400" b="1" i="1" dirty="0">
                          <a:latin typeface="Times New Roman"/>
                          <a:ea typeface="Times New Roman"/>
                          <a:cs typeface="Times New Roman"/>
                          <a:sym typeface="Times New Roman"/>
                        </a:rPr>
                        <a:t>TIÊU CHÍ</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đạt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a:latin typeface="Times New Roman"/>
                          <a:ea typeface="Times New Roman"/>
                          <a:cs typeface="Times New Roman"/>
                          <a:sym typeface="Times New Roman"/>
                        </a:rPr>
                        <a:t>Đạt </a:t>
                      </a:r>
                      <a:endParaRPr sz="2400" b="1">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a:latin typeface="Times New Roman"/>
                          <a:ea typeface="Times New Roman"/>
                          <a:cs typeface="Times New Roman"/>
                          <a:sym typeface="Times New Roman"/>
                        </a:rPr>
                        <a:t>Tốt</a:t>
                      </a:r>
                      <a:endParaRPr sz="2400" b="1">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388386">
                <a:tc>
                  <a:txBody>
                    <a:bodyPr/>
                    <a:lstStyle/>
                    <a:p>
                      <a:pPr marL="0" marR="0" lvl="0" indent="0" algn="l" rtl="0">
                        <a:spcBef>
                          <a:spcPts val="0"/>
                        </a:spcBef>
                        <a:spcAft>
                          <a:spcPts val="0"/>
                        </a:spcAft>
                        <a:buNone/>
                      </a:pPr>
                      <a:r>
                        <a:rPr lang="en-US" sz="2400" b="1" i="1" dirty="0">
                          <a:solidFill>
                            <a:srgbClr val="FF0000"/>
                          </a:solidFill>
                          <a:latin typeface="Times New Roman"/>
                          <a:ea typeface="Times New Roman"/>
                          <a:cs typeface="Times New Roman"/>
                          <a:sym typeface="Times New Roman"/>
                        </a:rPr>
                        <a:t>1.Nội dung </a:t>
                      </a:r>
                      <a:r>
                        <a:rPr lang="en-US" sz="2400" b="1" i="1" dirty="0" err="1">
                          <a:solidFill>
                            <a:srgbClr val="FF0000"/>
                          </a:solidFill>
                          <a:latin typeface="Times New Roman"/>
                          <a:ea typeface="Times New Roman"/>
                          <a:cs typeface="Times New Roman"/>
                          <a:sym typeface="Times New Roman"/>
                        </a:rPr>
                        <a:t>truyện</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kể</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Kể</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đầy</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đủ</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các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sự</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việc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chính</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người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hiểu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được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câu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chuyện</a:t>
                      </a:r>
                      <a:r>
                        <a:rPr lang="en-US" sz="2400" b="1" i="1" dirty="0">
                          <a:latin typeface="Times New Roman"/>
                          <a:ea typeface="Times New Roman"/>
                          <a:cs typeface="Times New Roman"/>
                          <a:sym typeface="Times New Roman"/>
                        </a:rPr>
                        <a:t> </a:t>
                      </a:r>
                      <a:endParaRPr lang="vi-VN" sz="2400" b="1" i="1" dirty="0">
                        <a:latin typeface="Times New Roman"/>
                        <a:ea typeface="Times New Roman"/>
                        <a:cs typeface="Times New Roman"/>
                        <a:sym typeface="Times New Roman"/>
                      </a:endParaRPr>
                    </a:p>
                    <a:p>
                      <a:pPr marL="0" marR="0" lvl="0" indent="0" algn="l" rtl="0">
                        <a:spcBef>
                          <a:spcPts val="0"/>
                        </a:spcBef>
                        <a:spcAft>
                          <a:spcPts val="0"/>
                        </a:spcAft>
                        <a:buNone/>
                      </a:pPr>
                      <a:r>
                        <a:rPr lang="en-US" sz="2400" b="1" i="1" dirty="0">
                          <a:latin typeface="Times New Roman"/>
                          <a:ea typeface="Times New Roman"/>
                          <a:cs typeface="Times New Roman"/>
                          <a:sym typeface="Times New Roman"/>
                        </a:rPr>
                        <a:t>(1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Kể</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đầy</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đủ</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chính</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xác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câu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chuyện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người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hiểu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được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câu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chuyện</a:t>
                      </a:r>
                      <a:r>
                        <a:rPr lang="en-US" sz="2400" b="1" i="1" dirty="0">
                          <a:latin typeface="Times New Roman"/>
                          <a:ea typeface="Times New Roman"/>
                          <a:cs typeface="Times New Roman"/>
                          <a:sym typeface="Times New Roman"/>
                        </a:rPr>
                        <a:t> (2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a:latin typeface="Times New Roman"/>
                          <a:ea typeface="Times New Roman"/>
                          <a:cs typeface="Times New Roman"/>
                          <a:sym typeface="Times New Roman"/>
                        </a:rPr>
                        <a:t>Kể thu hút người nghe, có sáng tạo, làm cho câu chuyện hấp dẫn</a:t>
                      </a:r>
                      <a:endParaRPr sz="2400" b="1">
                        <a:latin typeface="Times New Roman"/>
                        <a:ea typeface="Times New Roman"/>
                        <a:cs typeface="Times New Roman"/>
                        <a:sym typeface="Times New Roman"/>
                      </a:endParaRPr>
                    </a:p>
                    <a:p>
                      <a:pPr marL="0" marR="0" lvl="0" indent="0" algn="l" rtl="0">
                        <a:spcBef>
                          <a:spcPts val="0"/>
                        </a:spcBef>
                        <a:spcAft>
                          <a:spcPts val="0"/>
                        </a:spcAft>
                        <a:buNone/>
                      </a:pPr>
                      <a:r>
                        <a:rPr lang="en-US" sz="2400" b="1" i="1">
                          <a:latin typeface="Times New Roman"/>
                          <a:ea typeface="Times New Roman"/>
                          <a:cs typeface="Times New Roman"/>
                          <a:sym typeface="Times New Roman"/>
                        </a:rPr>
                        <a:t>(3- 4 điểm)</a:t>
                      </a:r>
                      <a:endParaRPr sz="2400" b="1">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145843">
                <a:tc>
                  <a:txBody>
                    <a:bodyPr/>
                    <a:lstStyle/>
                    <a:p>
                      <a:pPr marL="0" marR="0" lvl="0" indent="0" algn="l" rtl="0">
                        <a:spcBef>
                          <a:spcPts val="0"/>
                        </a:spcBef>
                        <a:spcAft>
                          <a:spcPts val="0"/>
                        </a:spcAft>
                        <a:buNone/>
                      </a:pPr>
                      <a:r>
                        <a:rPr lang="en-US" sz="2400" b="1" i="1" dirty="0">
                          <a:solidFill>
                            <a:srgbClr val="FF0000"/>
                          </a:solidFill>
                          <a:latin typeface="Times New Roman"/>
                          <a:ea typeface="Times New Roman"/>
                          <a:cs typeface="Times New Roman"/>
                          <a:sym typeface="Times New Roman"/>
                        </a:rPr>
                        <a:t>2. </a:t>
                      </a:r>
                      <a:r>
                        <a:rPr lang="en-US" sz="2400" b="1" i="1" dirty="0" err="1">
                          <a:solidFill>
                            <a:srgbClr val="FF0000"/>
                          </a:solidFill>
                          <a:latin typeface="Times New Roman"/>
                          <a:ea typeface="Times New Roman"/>
                          <a:cs typeface="Times New Roman"/>
                          <a:sym typeface="Times New Roman"/>
                        </a:rPr>
                        <a:t>Nói</a:t>
                      </a:r>
                      <a:r>
                        <a:rPr lang="en-US" sz="2400" b="1" i="1" dirty="0">
                          <a:solidFill>
                            <a:srgbClr val="FF0000"/>
                          </a:solidFill>
                          <a:latin typeface="Times New Roman"/>
                          <a:ea typeface="Times New Roman"/>
                          <a:cs typeface="Times New Roman"/>
                          <a:sym typeface="Times New Roman"/>
                        </a:rPr>
                        <a:t> to, </a:t>
                      </a:r>
                      <a:r>
                        <a:rPr lang="en-US" sz="2400" b="1" i="1" dirty="0" err="1">
                          <a:solidFill>
                            <a:srgbClr val="FF0000"/>
                          </a:solidFill>
                          <a:latin typeface="Times New Roman"/>
                          <a:ea typeface="Times New Roman"/>
                          <a:cs typeface="Times New Roman"/>
                          <a:sym typeface="Times New Roman"/>
                        </a:rPr>
                        <a:t>rõ</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ràng</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truyền</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cảm</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nhỏ</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khó</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lặp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lại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ngập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ngừng</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nhiều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lần</a:t>
                      </a:r>
                      <a:r>
                        <a:rPr lang="en-US" sz="2400" b="1" i="1" dirty="0">
                          <a:latin typeface="Times New Roman"/>
                          <a:ea typeface="Times New Roman"/>
                          <a:cs typeface="Times New Roman"/>
                          <a:sym typeface="Times New Roman"/>
                        </a:rPr>
                        <a:t>.</a:t>
                      </a:r>
                      <a:endParaRPr lang="vi-VN" sz="2400" b="1" i="1" dirty="0">
                        <a:latin typeface="Times New Roman"/>
                        <a:ea typeface="Times New Roman"/>
                        <a:cs typeface="Times New Roman"/>
                        <a:sym typeface="Times New Roman"/>
                      </a:endParaRPr>
                    </a:p>
                    <a:p>
                      <a:pPr marL="0" marR="0" lvl="0" indent="0" algn="l" rtl="0">
                        <a:spcBef>
                          <a:spcPts val="0"/>
                        </a:spcBef>
                        <a:spcAft>
                          <a:spcPts val="0"/>
                        </a:spcAft>
                        <a:buNone/>
                      </a:pPr>
                      <a:r>
                        <a:rPr lang="en-US" sz="2400" b="1" i="1" dirty="0">
                          <a:latin typeface="Times New Roman"/>
                          <a:ea typeface="Times New Roman"/>
                          <a:cs typeface="Times New Roman"/>
                          <a:sym typeface="Times New Roman"/>
                        </a:rPr>
                        <a:t>(0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 to, </a:t>
                      </a:r>
                      <a:r>
                        <a:rPr lang="en-US" sz="2400" b="1" i="1" dirty="0" err="1">
                          <a:latin typeface="Times New Roman"/>
                          <a:ea typeface="Times New Roman"/>
                          <a:cs typeface="Times New Roman"/>
                          <a:sym typeface="Times New Roman"/>
                        </a:rPr>
                        <a:t>nhưng</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đôi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chỗ</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lặp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lại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hoặc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ngập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ngừng</a:t>
                      </a:r>
                      <a:r>
                        <a:rPr lang="en-US" sz="2400" b="1" i="1" dirty="0">
                          <a:latin typeface="Times New Roman"/>
                          <a:ea typeface="Times New Roman"/>
                          <a:cs typeface="Times New Roman"/>
                          <a:sym typeface="Times New Roman"/>
                        </a:rPr>
                        <a:t>. (1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 to, </a:t>
                      </a:r>
                      <a:r>
                        <a:rPr lang="en-US" sz="2400" b="1" i="1" dirty="0" err="1">
                          <a:latin typeface="Times New Roman"/>
                          <a:ea typeface="Times New Roman"/>
                          <a:cs typeface="Times New Roman"/>
                          <a:sym typeface="Times New Roman"/>
                        </a:rPr>
                        <a:t>truyền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cảm</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hầu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như</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không</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lặp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lại</a:t>
                      </a:r>
                      <a:r>
                        <a:rPr lang="en-US" sz="2400" b="1" i="1" dirty="0">
                          <a:latin typeface="Times New Roman"/>
                          <a:ea typeface="Times New Roman"/>
                          <a:cs typeface="Times New Roman"/>
                          <a:sym typeface="Times New Roman"/>
                        </a:rPr>
                        <a:t> hay </a:t>
                      </a:r>
                      <a:r>
                        <a:rPr lang="en-US" sz="2400" b="1" i="1" dirty="0" err="1">
                          <a:latin typeface="Times New Roman"/>
                          <a:ea typeface="Times New Roman"/>
                          <a:cs typeface="Times New Roman"/>
                          <a:sym typeface="Times New Roman"/>
                        </a:rPr>
                        <a:t>ngập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ngừng</a:t>
                      </a:r>
                      <a:r>
                        <a:rPr lang="en-US" sz="2400" b="1" i="1" dirty="0">
                          <a:latin typeface="Times New Roman"/>
                          <a:ea typeface="Times New Roman"/>
                          <a:cs typeface="Times New Roman"/>
                          <a:sym typeface="Times New Roman"/>
                        </a:rPr>
                        <a:t> (2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432303">
                <a:tc>
                  <a:txBody>
                    <a:bodyPr/>
                    <a:lstStyle/>
                    <a:p>
                      <a:pPr marL="0" marR="0" lvl="0" indent="0" algn="l" rtl="0">
                        <a:spcBef>
                          <a:spcPts val="0"/>
                        </a:spcBef>
                        <a:spcAft>
                          <a:spcPts val="0"/>
                        </a:spcAft>
                        <a:buNone/>
                      </a:pPr>
                      <a:r>
                        <a:rPr lang="en-US" sz="2400" b="1" i="1" dirty="0">
                          <a:solidFill>
                            <a:srgbClr val="FF0000"/>
                          </a:solidFill>
                          <a:latin typeface="Times New Roman"/>
                          <a:ea typeface="Times New Roman"/>
                          <a:cs typeface="Times New Roman"/>
                          <a:sym typeface="Times New Roman"/>
                        </a:rPr>
                        <a:t>3. </a:t>
                      </a:r>
                      <a:r>
                        <a:rPr lang="en-US" sz="2400" b="1" i="1" dirty="0" err="1">
                          <a:solidFill>
                            <a:srgbClr val="FF0000"/>
                          </a:solidFill>
                          <a:latin typeface="Times New Roman"/>
                          <a:ea typeface="Times New Roman"/>
                          <a:cs typeface="Times New Roman"/>
                          <a:sym typeface="Times New Roman"/>
                        </a:rPr>
                        <a:t>Sử</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dụng</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yếu</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tố</a:t>
                      </a:r>
                      <a:r>
                        <a:rPr lang="en-US" sz="2400" b="1" i="1" dirty="0">
                          <a:solidFill>
                            <a:srgbClr val="FF0000"/>
                          </a:solidFill>
                          <a:latin typeface="Times New Roman"/>
                          <a:ea typeface="Times New Roman"/>
                          <a:cs typeface="Times New Roman"/>
                          <a:sym typeface="Times New Roman"/>
                        </a:rPr>
                        <a:t> phi </a:t>
                      </a:r>
                      <a:r>
                        <a:rPr lang="en-US" sz="2400" b="1" i="1" dirty="0" err="1">
                          <a:solidFill>
                            <a:srgbClr val="FF0000"/>
                          </a:solidFill>
                          <a:latin typeface="Times New Roman"/>
                          <a:ea typeface="Times New Roman"/>
                          <a:cs typeface="Times New Roman"/>
                          <a:sym typeface="Times New Roman"/>
                        </a:rPr>
                        <a:t>ngôn</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ngữ</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cử</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chỉ</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nét</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mặt</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phù</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hợp</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Điệu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bộ</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thiếu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tự</a:t>
                      </a:r>
                      <a:r>
                        <a:rPr lang="en-US" sz="2400" b="1" i="1" dirty="0">
                          <a:latin typeface="Times New Roman"/>
                          <a:ea typeface="Times New Roman"/>
                          <a:cs typeface="Times New Roman"/>
                          <a:sym typeface="Times New Roman"/>
                        </a:rPr>
                        <a:t> tin, </a:t>
                      </a:r>
                      <a:r>
                        <a:rPr lang="en-US" sz="2400" b="1" i="1" dirty="0" err="1">
                          <a:latin typeface="Times New Roman"/>
                          <a:ea typeface="Times New Roman"/>
                          <a:cs typeface="Times New Roman"/>
                          <a:sym typeface="Times New Roman"/>
                        </a:rPr>
                        <a:t>mắt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nhìn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vào</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người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biểu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cảm</a:t>
                      </a:r>
                      <a:r>
                        <a:rPr lang="en-US" sz="2400" b="1" i="1" dirty="0">
                          <a:latin typeface="Times New Roman"/>
                          <a:ea typeface="Times New Roman"/>
                          <a:cs typeface="Times New Roman"/>
                          <a:sym typeface="Times New Roman"/>
                        </a:rPr>
                        <a:t> </a:t>
                      </a:r>
                      <a:r>
                        <a:rPr lang="vi-VN" sz="2400" b="1" i="1" dirty="0">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phù</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hợp</a:t>
                      </a:r>
                      <a:r>
                        <a:rPr lang="en-US" sz="2400" b="1" i="1" dirty="0">
                          <a:latin typeface="Times New Roman"/>
                          <a:ea typeface="Times New Roman"/>
                          <a:cs typeface="Times New Roman"/>
                          <a:sym typeface="Times New Roman"/>
                        </a:rPr>
                        <a:t>.</a:t>
                      </a:r>
                      <a:endParaRPr lang="vi-VN" sz="2400" b="1" i="1" dirty="0">
                        <a:latin typeface="Times New Roman"/>
                        <a:ea typeface="Times New Roman"/>
                        <a:cs typeface="Times New Roman"/>
                        <a:sym typeface="Times New Roman"/>
                      </a:endParaRPr>
                    </a:p>
                    <a:p>
                      <a:pPr marL="0" marR="0" lvl="0" indent="0" algn="l" rtl="0">
                        <a:spcBef>
                          <a:spcPts val="0"/>
                        </a:spcBef>
                        <a:spcAft>
                          <a:spcPts val="0"/>
                        </a:spcAft>
                        <a:buNone/>
                      </a:pPr>
                      <a:r>
                        <a:rPr lang="en-US" sz="2400" b="1" i="1" dirty="0">
                          <a:latin typeface="Times New Roman"/>
                          <a:ea typeface="Times New Roman"/>
                          <a:cs typeface="Times New Roman"/>
                          <a:sym typeface="Times New Roman"/>
                        </a:rPr>
                        <a:t>(0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Điệu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bộ</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tự</a:t>
                      </a:r>
                      <a:r>
                        <a:rPr lang="en-US" sz="2400" b="1" i="1" dirty="0">
                          <a:latin typeface="Times New Roman"/>
                          <a:ea typeface="Times New Roman"/>
                          <a:cs typeface="Times New Roman"/>
                          <a:sym typeface="Times New Roman"/>
                        </a:rPr>
                        <a:t> tin, </a:t>
                      </a:r>
                      <a:r>
                        <a:rPr lang="en-US" sz="2400" b="1" i="1" dirty="0" err="1">
                          <a:latin typeface="Times New Roman"/>
                          <a:ea typeface="Times New Roman"/>
                          <a:cs typeface="Times New Roman"/>
                          <a:sym typeface="Times New Roman"/>
                        </a:rPr>
                        <a:t>mắt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nhìn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vào</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người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biểu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cảm</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phù</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hợp</a:t>
                      </a:r>
                      <a:r>
                        <a:rPr lang="en-US" sz="2400" b="1" i="1" dirty="0">
                          <a:latin typeface="Times New Roman"/>
                          <a:ea typeface="Times New Roman"/>
                          <a:cs typeface="Times New Roman"/>
                          <a:sym typeface="Times New Roman"/>
                        </a:rPr>
                        <a:t> (1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Điệu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bộ</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tự</a:t>
                      </a:r>
                      <a:r>
                        <a:rPr lang="en-US" sz="2400" b="1" i="1" dirty="0">
                          <a:latin typeface="Times New Roman"/>
                          <a:ea typeface="Times New Roman"/>
                          <a:cs typeface="Times New Roman"/>
                          <a:sym typeface="Times New Roman"/>
                        </a:rPr>
                        <a:t> tin, </a:t>
                      </a:r>
                      <a:r>
                        <a:rPr lang="en-US" sz="2400" b="1" i="1" dirty="0" err="1">
                          <a:latin typeface="Times New Roman"/>
                          <a:ea typeface="Times New Roman"/>
                          <a:cs typeface="Times New Roman"/>
                          <a:sym typeface="Times New Roman"/>
                        </a:rPr>
                        <a:t>mắt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nhìn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vào</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người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nét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mặt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sinh</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động</a:t>
                      </a:r>
                      <a:r>
                        <a:rPr lang="en-US" sz="2400" b="1" i="1" dirty="0">
                          <a:latin typeface="Times New Roman"/>
                          <a:ea typeface="Times New Roman"/>
                          <a:cs typeface="Times New Roman"/>
                          <a:sym typeface="Times New Roman"/>
                        </a:rPr>
                        <a:t>.(2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842055">
                <a:tc>
                  <a:txBody>
                    <a:bodyPr/>
                    <a:lstStyle/>
                    <a:p>
                      <a:pPr marL="0" marR="0" lvl="0" indent="0" algn="l" rtl="0">
                        <a:spcBef>
                          <a:spcPts val="0"/>
                        </a:spcBef>
                        <a:spcAft>
                          <a:spcPts val="0"/>
                        </a:spcAft>
                        <a:buNone/>
                      </a:pPr>
                      <a:r>
                        <a:rPr lang="en-US" sz="2400" b="1" i="1" dirty="0">
                          <a:solidFill>
                            <a:srgbClr val="FF0000"/>
                          </a:solidFill>
                          <a:latin typeface="Times New Roman"/>
                          <a:ea typeface="Times New Roman"/>
                          <a:cs typeface="Times New Roman"/>
                          <a:sym typeface="Times New Roman"/>
                        </a:rPr>
                        <a:t>4. </a:t>
                      </a:r>
                      <a:r>
                        <a:rPr lang="en-US" sz="2400" b="1" i="1" dirty="0" err="1">
                          <a:solidFill>
                            <a:srgbClr val="FF0000"/>
                          </a:solidFill>
                          <a:latin typeface="Times New Roman"/>
                          <a:ea typeface="Times New Roman"/>
                          <a:cs typeface="Times New Roman"/>
                          <a:sym typeface="Times New Roman"/>
                        </a:rPr>
                        <a:t>Mở</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đầu</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và</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kết</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thúc</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hợp</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lí</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a:latin typeface="Times New Roman"/>
                          <a:ea typeface="Times New Roman"/>
                          <a:cs typeface="Times New Roman"/>
                          <a:sym typeface="Times New Roman"/>
                        </a:rPr>
                        <a:t>Không chào hỏi và/ hoặc không có lời kết thúc bài nói.(0 điểm)</a:t>
                      </a:r>
                      <a:endParaRPr sz="2400" b="1">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Chào</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hỏi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và</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có</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kết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thúc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bài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.(1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Chào</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hỏi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và</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có</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kết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thúc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bài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ấn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tượng</a:t>
                      </a:r>
                      <a:r>
                        <a:rPr lang="en-US" sz="2400" b="1" i="1" dirty="0">
                          <a:latin typeface="Times New Roman"/>
                          <a:ea typeface="Times New Roman"/>
                          <a:cs typeface="Times New Roman"/>
                          <a:sym typeface="Times New Roman"/>
                        </a:rPr>
                        <a:t>. (2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47096">
                <a:tc gridSpan="4">
                  <a:txBody>
                    <a:bodyPr/>
                    <a:lstStyle/>
                    <a:p>
                      <a:pPr marL="0" marR="0" lvl="0" indent="0" algn="r" rtl="0">
                        <a:spcBef>
                          <a:spcPts val="0"/>
                        </a:spcBef>
                        <a:spcAft>
                          <a:spcPts val="0"/>
                        </a:spcAft>
                        <a:buNone/>
                      </a:pPr>
                      <a:r>
                        <a:rPr lang="en-US" sz="2400" b="1" dirty="0" err="1">
                          <a:solidFill>
                            <a:srgbClr val="FF0000"/>
                          </a:solidFill>
                          <a:latin typeface="Times New Roman"/>
                          <a:ea typeface="Times New Roman"/>
                          <a:cs typeface="Times New Roman"/>
                          <a:sym typeface="Times New Roman"/>
                        </a:rPr>
                        <a:t>Tổng</a:t>
                      </a:r>
                      <a:r>
                        <a:rPr lang="en-US" sz="2400" b="1" dirty="0">
                          <a:solidFill>
                            <a:srgbClr val="FF0000"/>
                          </a:solidFill>
                          <a:latin typeface="Times New Roman"/>
                          <a:ea typeface="Times New Roman"/>
                          <a:cs typeface="Times New Roman"/>
                          <a:sym typeface="Times New Roman"/>
                        </a:rPr>
                        <a:t>:     ................/10 </a:t>
                      </a:r>
                      <a:r>
                        <a:rPr lang="en-US" sz="2400" b="1" dirty="0" err="1">
                          <a:solidFill>
                            <a:srgbClr val="FF0000"/>
                          </a:solidFill>
                          <a:latin typeface="Times New Roman"/>
                          <a:ea typeface="Times New Roman"/>
                          <a:cs typeface="Times New Roman"/>
                          <a:sym typeface="Times New Roman"/>
                        </a:rPr>
                        <a:t>điểm</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6004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pic>
        <p:nvPicPr>
          <p:cNvPr id="3" name="Picture 2"/>
          <p:cNvPicPr>
            <a:picLocks noChangeAspect="1"/>
          </p:cNvPicPr>
          <p:nvPr/>
        </p:nvPicPr>
        <p:blipFill>
          <a:blip r:embed="rId3">
            <a:biLevel thresh="25000"/>
          </a:blip>
          <a:stretch>
            <a:fillRect/>
          </a:stretch>
        </p:blipFill>
        <p:spPr>
          <a:xfrm>
            <a:off x="689316" y="1376883"/>
            <a:ext cx="11302490" cy="3631659"/>
          </a:xfrm>
          <a:prstGeom prst="rect">
            <a:avLst/>
          </a:prstGeom>
        </p:spPr>
      </p:pic>
    </p:spTree>
    <p:extLst>
      <p:ext uri="{BB962C8B-B14F-4D97-AF65-F5344CB8AC3E}">
        <p14:creationId xmlns:p14="http://schemas.microsoft.com/office/powerpoint/2010/main" val="72249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grpSp>
        <p:nvGrpSpPr>
          <p:cNvPr id="47" name="Group 12"/>
          <p:cNvGrpSpPr/>
          <p:nvPr/>
        </p:nvGrpSpPr>
        <p:grpSpPr>
          <a:xfrm>
            <a:off x="846580" y="2749648"/>
            <a:ext cx="3269409" cy="3284064"/>
            <a:chOff x="3425" y="0"/>
            <a:chExt cx="1029586" cy="1034201"/>
          </a:xfrm>
        </p:grpSpPr>
        <p:sp>
          <p:nvSpPr>
            <p:cNvPr id="48" name="Freeform 13"/>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49" name="TextBox 14"/>
            <p:cNvSpPr txBox="1"/>
            <p:nvPr/>
          </p:nvSpPr>
          <p:spPr>
            <a:xfrm>
              <a:off x="168124" y="155349"/>
              <a:ext cx="660400" cy="736600"/>
            </a:xfrm>
            <a:prstGeom prst="rect">
              <a:avLst/>
            </a:prstGeom>
          </p:spPr>
          <p:txBody>
            <a:bodyPr lIns="33867" tIns="33867" rIns="33867" bIns="33867" rtlCol="0" anchor="ctr"/>
            <a:lstStyle/>
            <a:p>
              <a:pPr algn="ctr">
                <a:lnSpc>
                  <a:spcPts val="2893"/>
                </a:lnSpc>
              </a:pP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Chuẩn</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bị</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trước</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khi</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nói</a:t>
              </a:r>
              <a:endPar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endParaRPr>
            </a:p>
          </p:txBody>
        </p:sp>
      </p:grpSp>
      <p:grpSp>
        <p:nvGrpSpPr>
          <p:cNvPr id="50" name="Group 15"/>
          <p:cNvGrpSpPr/>
          <p:nvPr/>
        </p:nvGrpSpPr>
        <p:grpSpPr>
          <a:xfrm>
            <a:off x="1449544" y="1829949"/>
            <a:ext cx="2057401" cy="2177955"/>
            <a:chOff x="-73884" y="-325779"/>
            <a:chExt cx="812800" cy="860425"/>
          </a:xfrm>
        </p:grpSpPr>
        <p:sp>
          <p:nvSpPr>
            <p:cNvPr id="51" name="Freeform 16"/>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2" name="TextBox 17"/>
            <p:cNvSpPr txBox="1"/>
            <p:nvPr/>
          </p:nvSpPr>
          <p:spPr>
            <a:xfrm>
              <a:off x="-73884" y="-325779"/>
              <a:ext cx="812800" cy="860425"/>
            </a:xfrm>
            <a:prstGeom prst="rect">
              <a:avLst/>
            </a:prstGeom>
          </p:spPr>
          <p:txBody>
            <a:bodyPr lIns="33867" tIns="33867" rIns="33867" bIns="33867" rtlCol="0" anchor="ctr"/>
            <a:lstStyle/>
            <a:p>
              <a:pPr algn="ctr">
                <a:lnSpc>
                  <a:spcPts val="2687"/>
                </a:lnSpc>
              </a:pPr>
              <a:r>
                <a:rPr lang="en-US" sz="2067" dirty="0">
                  <a:solidFill>
                    <a:srgbClr val="FFFFFF"/>
                  </a:solidFill>
                  <a:latin typeface="Times New Roman" panose="02020603050405020304" pitchFamily="18" charset="0"/>
                  <a:cs typeface="Times New Roman" panose="02020603050405020304" pitchFamily="18" charset="0"/>
                  <a:sym typeface="Arial"/>
                </a:rPr>
                <a:t>BƯỚC 1</a:t>
              </a:r>
            </a:p>
          </p:txBody>
        </p:sp>
      </p:grpSp>
      <p:grpSp>
        <p:nvGrpSpPr>
          <p:cNvPr id="53" name="Group 20"/>
          <p:cNvGrpSpPr/>
          <p:nvPr/>
        </p:nvGrpSpPr>
        <p:grpSpPr>
          <a:xfrm>
            <a:off x="4569793" y="3278343"/>
            <a:ext cx="3269409" cy="3284064"/>
            <a:chOff x="3425" y="0"/>
            <a:chExt cx="1029586" cy="1034201"/>
          </a:xfrm>
        </p:grpSpPr>
        <p:sp>
          <p:nvSpPr>
            <p:cNvPr id="54" name="Freeform 21"/>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55" name="TextBox 22"/>
            <p:cNvSpPr txBox="1"/>
            <p:nvPr/>
          </p:nvSpPr>
          <p:spPr>
            <a:xfrm>
              <a:off x="188975" y="113098"/>
              <a:ext cx="660400" cy="736600"/>
            </a:xfrm>
            <a:prstGeom prst="rect">
              <a:avLst/>
            </a:prstGeom>
          </p:spPr>
          <p:txBody>
            <a:bodyPr lIns="33867" tIns="33867" rIns="33867" bIns="33867" rtlCol="0" anchor="ctr"/>
            <a:lstStyle/>
            <a:p>
              <a:pPr algn="ctr">
                <a:lnSpc>
                  <a:spcPts val="2893"/>
                </a:lnSpc>
              </a:pP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Trình</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bày</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bài</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nói</a:t>
              </a:r>
              <a:endPar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endParaRPr>
            </a:p>
          </p:txBody>
        </p:sp>
      </p:grpSp>
      <p:grpSp>
        <p:nvGrpSpPr>
          <p:cNvPr id="56" name="Group 23"/>
          <p:cNvGrpSpPr/>
          <p:nvPr/>
        </p:nvGrpSpPr>
        <p:grpSpPr>
          <a:xfrm>
            <a:off x="5144465" y="2358644"/>
            <a:ext cx="2057401" cy="2177955"/>
            <a:chOff x="-85061" y="-325779"/>
            <a:chExt cx="812800" cy="860425"/>
          </a:xfrm>
        </p:grpSpPr>
        <p:sp>
          <p:nvSpPr>
            <p:cNvPr id="57" name="Freeform 24"/>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8" name="TextBox 25"/>
            <p:cNvSpPr txBox="1"/>
            <p:nvPr/>
          </p:nvSpPr>
          <p:spPr>
            <a:xfrm>
              <a:off x="-85061" y="-325779"/>
              <a:ext cx="812800" cy="860425"/>
            </a:xfrm>
            <a:prstGeom prst="rect">
              <a:avLst/>
            </a:prstGeom>
          </p:spPr>
          <p:txBody>
            <a:bodyPr lIns="33867" tIns="33867" rIns="33867" bIns="33867" rtlCol="0" anchor="ctr"/>
            <a:lstStyle/>
            <a:p>
              <a:pPr algn="ctr">
                <a:lnSpc>
                  <a:spcPts val="2687"/>
                </a:lnSpc>
              </a:pPr>
              <a:r>
                <a:rPr lang="en-US" sz="2067" dirty="0">
                  <a:solidFill>
                    <a:srgbClr val="FFFFFF"/>
                  </a:solidFill>
                  <a:latin typeface="Times New Roman" panose="02020603050405020304" pitchFamily="18" charset="0"/>
                  <a:cs typeface="Times New Roman" panose="02020603050405020304" pitchFamily="18" charset="0"/>
                  <a:sym typeface="Arial"/>
                </a:rPr>
                <a:t>BƯỚC 2</a:t>
              </a:r>
            </a:p>
          </p:txBody>
        </p:sp>
      </p:grpSp>
      <p:grpSp>
        <p:nvGrpSpPr>
          <p:cNvPr id="59" name="Group 26"/>
          <p:cNvGrpSpPr/>
          <p:nvPr/>
        </p:nvGrpSpPr>
        <p:grpSpPr>
          <a:xfrm>
            <a:off x="8307652" y="2749648"/>
            <a:ext cx="3269409" cy="3284064"/>
            <a:chOff x="3425" y="0"/>
            <a:chExt cx="1029586" cy="1034201"/>
          </a:xfrm>
        </p:grpSpPr>
        <p:sp>
          <p:nvSpPr>
            <p:cNvPr id="60" name="Freeform 27"/>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61" name="TextBox 28"/>
            <p:cNvSpPr txBox="1"/>
            <p:nvPr/>
          </p:nvSpPr>
          <p:spPr>
            <a:xfrm>
              <a:off x="193888" y="174640"/>
              <a:ext cx="660400" cy="736600"/>
            </a:xfrm>
            <a:prstGeom prst="rect">
              <a:avLst/>
            </a:prstGeom>
          </p:spPr>
          <p:txBody>
            <a:bodyPr lIns="33867" tIns="33867" rIns="33867" bIns="33867" rtlCol="0" anchor="ctr"/>
            <a:lstStyle/>
            <a:p>
              <a:pPr algn="ctr">
                <a:lnSpc>
                  <a:spcPts val="2893"/>
                </a:lnSpc>
              </a:pP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Trao</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đổi</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đánh</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giá</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rút</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kinh</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nghiệm</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sau</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khi</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nói</a:t>
              </a:r>
              <a:endPar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endParaRPr>
            </a:p>
          </p:txBody>
        </p:sp>
      </p:grpSp>
      <p:grpSp>
        <p:nvGrpSpPr>
          <p:cNvPr id="62" name="Group 29"/>
          <p:cNvGrpSpPr/>
          <p:nvPr/>
        </p:nvGrpSpPr>
        <p:grpSpPr>
          <a:xfrm>
            <a:off x="8867678" y="1836413"/>
            <a:ext cx="2057401" cy="2177955"/>
            <a:chOff x="-90847" y="-323225"/>
            <a:chExt cx="812800" cy="860425"/>
          </a:xfrm>
        </p:grpSpPr>
        <p:sp>
          <p:nvSpPr>
            <p:cNvPr id="63" name="Freeform 30"/>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64" name="TextBox 31"/>
            <p:cNvSpPr txBox="1"/>
            <p:nvPr/>
          </p:nvSpPr>
          <p:spPr>
            <a:xfrm>
              <a:off x="-90847" y="-323225"/>
              <a:ext cx="812800" cy="860425"/>
            </a:xfrm>
            <a:prstGeom prst="rect">
              <a:avLst/>
            </a:prstGeom>
          </p:spPr>
          <p:txBody>
            <a:bodyPr lIns="33867" tIns="33867" rIns="33867" bIns="33867" rtlCol="0" anchor="ctr"/>
            <a:lstStyle/>
            <a:p>
              <a:pPr algn="ctr">
                <a:lnSpc>
                  <a:spcPts val="2687"/>
                </a:lnSpc>
              </a:pPr>
              <a:r>
                <a:rPr lang="en-US" sz="2067" dirty="0">
                  <a:solidFill>
                    <a:srgbClr val="FFFFFF"/>
                  </a:solidFill>
                  <a:latin typeface="Times New Roman" panose="02020603050405020304" pitchFamily="18" charset="0"/>
                  <a:cs typeface="Times New Roman" panose="02020603050405020304" pitchFamily="18" charset="0"/>
                  <a:sym typeface="Arial"/>
                </a:rPr>
                <a:t>BƯỚC 3</a:t>
              </a:r>
            </a:p>
          </p:txBody>
        </p:sp>
      </p:grpSp>
      <p:pic>
        <p:nvPicPr>
          <p:cNvPr id="21" name="Picture 20"/>
          <p:cNvPicPr>
            <a:picLocks noChangeAspect="1"/>
          </p:cNvPicPr>
          <p:nvPr/>
        </p:nvPicPr>
        <p:blipFill>
          <a:blip r:embed="rId3">
            <a:biLevel thresh="25000"/>
          </a:blip>
          <a:stretch>
            <a:fillRect/>
          </a:stretch>
        </p:blipFill>
        <p:spPr>
          <a:xfrm>
            <a:off x="1381560" y="-114477"/>
            <a:ext cx="9280869" cy="2982082"/>
          </a:xfrm>
          <a:prstGeom prst="rect">
            <a:avLst/>
          </a:prstGeom>
        </p:spPr>
      </p:pic>
    </p:spTree>
    <p:extLst>
      <p:ext uri="{BB962C8B-B14F-4D97-AF65-F5344CB8AC3E}">
        <p14:creationId xmlns:p14="http://schemas.microsoft.com/office/powerpoint/2010/main" val="57121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par>
                                <p:cTn id="16" presetID="22" presetClass="entr" presetSubtype="4"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down)">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circle(in)">
                                      <p:cBhvr>
                                        <p:cTn id="23" dur="2000"/>
                                        <p:tgtEl>
                                          <p:spTgt spid="62"/>
                                        </p:tgtEl>
                                      </p:cBhvr>
                                    </p:animEffect>
                                  </p:childTnLst>
                                </p:cTn>
                              </p:par>
                              <p:par>
                                <p:cTn id="24" presetID="6" presetClass="entr" presetSubtype="16"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circle(in)">
                                      <p:cBhvr>
                                        <p:cTn id="26"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5" name="Rectangle 4"/>
          <p:cNvSpPr/>
          <p:nvPr/>
        </p:nvSpPr>
        <p:spPr>
          <a:xfrm rot="432666">
            <a:off x="668741" y="61177"/>
            <a:ext cx="10754436" cy="7438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876103" y="0"/>
            <a:ext cx="5169856" cy="2341067"/>
          </a:xfrm>
          <a:prstGeom prst="rect">
            <a:avLst/>
          </a:prstGeom>
        </p:spPr>
      </p:pic>
      <p:sp>
        <p:nvSpPr>
          <p:cNvPr id="62" name="Google Shape;3850;p141"/>
          <p:cNvSpPr/>
          <p:nvPr/>
        </p:nvSpPr>
        <p:spPr>
          <a:xfrm>
            <a:off x="1069028" y="1579610"/>
            <a:ext cx="10268417" cy="4832052"/>
          </a:xfrm>
          <a:prstGeom prst="rect">
            <a:avLst/>
          </a:prstGeom>
          <a:noFill/>
          <a:ln>
            <a:noFill/>
          </a:ln>
        </p:spPr>
        <p:txBody>
          <a:bodyPr spcFirstLastPara="1" wrap="square" lIns="91425" tIns="45700" rIns="91425" bIns="45700" anchor="t" anchorCtr="0">
            <a:spAutoFit/>
          </a:bodyPr>
          <a:lstStyle/>
          <a:p>
            <a:pPr algn="just"/>
            <a:r>
              <a:rPr lang="en-US" sz="2800" b="1" dirty="0">
                <a:solidFill>
                  <a:schemeClr val="tx1">
                    <a:lumMod val="50000"/>
                  </a:schemeClr>
                </a:solidFill>
                <a:latin typeface="Times New Roman" panose="02020603050405020304" pitchFamily="18" charset="0"/>
                <a:cs typeface="Times New Roman" panose="02020603050405020304" pitchFamily="18" charset="0"/>
              </a:rPr>
              <a:t>1.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Chuẩn</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bị</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nội</a:t>
            </a:r>
            <a:r>
              <a:rPr lang="en-US" sz="2800" b="1" dirty="0">
                <a:solidFill>
                  <a:schemeClr val="tx1">
                    <a:lumMod val="50000"/>
                  </a:schemeClr>
                </a:solidFill>
                <a:latin typeface="Times New Roman" panose="02020603050405020304" pitchFamily="18" charset="0"/>
                <a:cs typeface="Times New Roman" panose="02020603050405020304" pitchFamily="18" charset="0"/>
              </a:rPr>
              <a:t> dung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nói</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a:p>
            <a:pPr algn="just"/>
            <a:r>
              <a:rPr lang="vi-VN" sz="2800" b="1" dirty="0">
                <a:solidFill>
                  <a:schemeClr val="tx1">
                    <a:lumMod val="50000"/>
                  </a:schemeClr>
                </a:solidFill>
                <a:latin typeface="Times New Roman" panose="02020603050405020304" pitchFamily="18" charset="0"/>
                <a:cs typeface="Times New Roman" panose="02020603050405020304" pitchFamily="18" charset="0"/>
              </a:rPr>
              <a:t>- Chọn truyền thuyết và ngôi kể:</a:t>
            </a:r>
            <a:endParaRPr lang="vi-VN" sz="28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50000"/>
                  </a:schemeClr>
                </a:solidFill>
                <a:latin typeface="Times New Roman" panose="02020603050405020304" pitchFamily="18" charset="0"/>
                <a:cs typeface="Times New Roman" panose="02020603050405020304" pitchFamily="18" charset="0"/>
              </a:rPr>
              <a:t>+</a:t>
            </a:r>
            <a:r>
              <a:rPr lang="vi-VN" sz="2800" dirty="0">
                <a:solidFill>
                  <a:schemeClr val="tx1">
                    <a:lumMod val="50000"/>
                  </a:schemeClr>
                </a:solidFill>
                <a:latin typeface="Times New Roman" panose="02020603050405020304" pitchFamily="18" charset="0"/>
                <a:cs typeface="Times New Roman" panose="02020603050405020304" pitchFamily="18" charset="0"/>
              </a:rPr>
              <a:t> Nên chọn truyền thuyết mà em yêu thích, có nội dung hấp dẫn, giàu ý nghĩa, có độ dài vừa phải. Nếu được chỉ định kể một truyền thuyết cụ thể, hãy đọc kĩ để nắm được các sự kiện, chi tiết tiêu biểu.</a:t>
            </a:r>
          </a:p>
          <a:p>
            <a:pPr algn="just"/>
            <a:r>
              <a:rPr lang="en-US" sz="2800" dirty="0">
                <a:solidFill>
                  <a:schemeClr val="tx1">
                    <a:lumMod val="50000"/>
                  </a:schemeClr>
                </a:solidFill>
                <a:latin typeface="Times New Roman" panose="02020603050405020304" pitchFamily="18" charset="0"/>
                <a:cs typeface="Times New Roman" panose="02020603050405020304" pitchFamily="18" charset="0"/>
              </a:rPr>
              <a:t>+</a:t>
            </a:r>
            <a:r>
              <a:rPr lang="vi-VN" sz="2800" dirty="0">
                <a:solidFill>
                  <a:schemeClr val="tx1">
                    <a:lumMod val="50000"/>
                  </a:schemeClr>
                </a:solidFill>
                <a:latin typeface="Times New Roman" panose="02020603050405020304" pitchFamily="18" charset="0"/>
                <a:cs typeface="Times New Roman" panose="02020603050405020304" pitchFamily="18" charset="0"/>
              </a:rPr>
              <a:t> Chọn ngôi kể là ngôi thứ ba (giống như ở truyền thuyết mà em đã đọc hoặc đã nghe).</a:t>
            </a:r>
          </a:p>
          <a:p>
            <a:pPr algn="just"/>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vi-VN" sz="2800" b="1" dirty="0">
                <a:solidFill>
                  <a:schemeClr val="tx1">
                    <a:lumMod val="50000"/>
                  </a:schemeClr>
                </a:solidFill>
                <a:latin typeface="Times New Roman" panose="02020603050405020304" pitchFamily="18" charset="0"/>
                <a:cs typeface="Times New Roman" panose="02020603050405020304" pitchFamily="18" charset="0"/>
              </a:rPr>
              <a:t>Tóm tắt câu chuyện</a:t>
            </a:r>
            <a:r>
              <a:rPr lang="vi-VN" sz="2800" dirty="0">
                <a:solidFill>
                  <a:schemeClr val="tx1">
                    <a:lumMod val="50000"/>
                  </a:schemeClr>
                </a:solidFill>
                <a:latin typeface="Times New Roman" panose="02020603050405020304" pitchFamily="18" charset="0"/>
                <a:cs typeface="Times New Roman" panose="02020603050405020304" pitchFamily="18" charset="0"/>
              </a:rPr>
              <a:t>: Ghi lại các sự việc chính của câu chuyện theo một trật tự hợp lí (thường theo trình tự thời gian trước - sau, quan hệ nguyên nhân - kết quả) để dễ dàng ghi nhớ và kể lại.</a:t>
            </a:r>
            <a:endParaRPr lang="en-US" sz="28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Xác</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định</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từ</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ngữ</a:t>
            </a:r>
            <a:r>
              <a:rPr lang="en-US" sz="2800" b="1" dirty="0">
                <a:solidFill>
                  <a:schemeClr val="tx1">
                    <a:lumMod val="50000"/>
                  </a:schemeClr>
                </a:solidFill>
                <a:latin typeface="Times New Roman" panose="02020603050405020304" pitchFamily="18" charset="0"/>
                <a:cs typeface="Times New Roman" panose="02020603050405020304" pitchFamily="18" charset="0"/>
              </a:rPr>
              <a:t> then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chốt</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và</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giọng</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kể</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thích</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hợp</a:t>
            </a:r>
            <a:endParaRPr lang="vi-VN" sz="2800" b="1"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58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xEl>
                                              <p:pRg st="1" end="1"/>
                                            </p:txEl>
                                          </p:spTgt>
                                        </p:tgtEl>
                                        <p:attrNameLst>
                                          <p:attrName>style.visibility</p:attrName>
                                        </p:attrNameLst>
                                      </p:cBhvr>
                                      <p:to>
                                        <p:strVal val="visible"/>
                                      </p:to>
                                    </p:set>
                                    <p:animEffect transition="in" filter="fade">
                                      <p:cBhvr>
                                        <p:cTn id="7" dur="1000"/>
                                        <p:tgtEl>
                                          <p:spTgt spid="62">
                                            <p:txEl>
                                              <p:pRg st="1" end="1"/>
                                            </p:txEl>
                                          </p:spTgt>
                                        </p:tgtEl>
                                      </p:cBhvr>
                                    </p:animEffect>
                                    <p:anim calcmode="lin" valueType="num">
                                      <p:cBhvr>
                                        <p:cTn id="8" dur="1000" fill="hold"/>
                                        <p:tgtEl>
                                          <p:spTgt spid="6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2">
                                            <p:txEl>
                                              <p:pRg st="2" end="2"/>
                                            </p:txEl>
                                          </p:spTgt>
                                        </p:tgtEl>
                                        <p:attrNameLst>
                                          <p:attrName>style.visibility</p:attrName>
                                        </p:attrNameLst>
                                      </p:cBhvr>
                                      <p:to>
                                        <p:strVal val="visible"/>
                                      </p:to>
                                    </p:set>
                                    <p:animEffect transition="in" filter="fade">
                                      <p:cBhvr>
                                        <p:cTn id="14" dur="1000"/>
                                        <p:tgtEl>
                                          <p:spTgt spid="62">
                                            <p:txEl>
                                              <p:pRg st="2" end="2"/>
                                            </p:txEl>
                                          </p:spTgt>
                                        </p:tgtEl>
                                      </p:cBhvr>
                                    </p:animEffect>
                                    <p:anim calcmode="lin" valueType="num">
                                      <p:cBhvr>
                                        <p:cTn id="15"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2">
                                            <p:txEl>
                                              <p:pRg st="3" end="3"/>
                                            </p:txEl>
                                          </p:spTgt>
                                        </p:tgtEl>
                                        <p:attrNameLst>
                                          <p:attrName>style.visibility</p:attrName>
                                        </p:attrNameLst>
                                      </p:cBhvr>
                                      <p:to>
                                        <p:strVal val="visible"/>
                                      </p:to>
                                    </p:set>
                                    <p:animEffect transition="in" filter="fade">
                                      <p:cBhvr>
                                        <p:cTn id="21" dur="1000"/>
                                        <p:tgtEl>
                                          <p:spTgt spid="62">
                                            <p:txEl>
                                              <p:pRg st="3" end="3"/>
                                            </p:txEl>
                                          </p:spTgt>
                                        </p:tgtEl>
                                      </p:cBhvr>
                                    </p:animEffect>
                                    <p:anim calcmode="lin" valueType="num">
                                      <p:cBhvr>
                                        <p:cTn id="22"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xEl>
                                              <p:pRg st="4" end="4"/>
                                            </p:txEl>
                                          </p:spTgt>
                                        </p:tgtEl>
                                        <p:attrNameLst>
                                          <p:attrName>style.visibility</p:attrName>
                                        </p:attrNameLst>
                                      </p:cBhvr>
                                      <p:to>
                                        <p:strVal val="visible"/>
                                      </p:to>
                                    </p:set>
                                    <p:animEffect transition="in" filter="fade">
                                      <p:cBhvr>
                                        <p:cTn id="28" dur="1000"/>
                                        <p:tgtEl>
                                          <p:spTgt spid="62">
                                            <p:txEl>
                                              <p:pRg st="4" end="4"/>
                                            </p:txEl>
                                          </p:spTgt>
                                        </p:tgtEl>
                                      </p:cBhvr>
                                    </p:animEffect>
                                    <p:anim calcmode="lin" valueType="num">
                                      <p:cBhvr>
                                        <p:cTn id="29"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2">
                                            <p:txEl>
                                              <p:pRg st="5" end="5"/>
                                            </p:txEl>
                                          </p:spTgt>
                                        </p:tgtEl>
                                        <p:attrNameLst>
                                          <p:attrName>style.visibility</p:attrName>
                                        </p:attrNameLst>
                                      </p:cBhvr>
                                      <p:to>
                                        <p:strVal val="visible"/>
                                      </p:to>
                                    </p:set>
                                    <p:animEffect transition="in" filter="fade">
                                      <p:cBhvr>
                                        <p:cTn id="35" dur="1000"/>
                                        <p:tgtEl>
                                          <p:spTgt spid="62">
                                            <p:txEl>
                                              <p:pRg st="5" end="5"/>
                                            </p:txEl>
                                          </p:spTgt>
                                        </p:tgtEl>
                                      </p:cBhvr>
                                    </p:animEffect>
                                    <p:anim calcmode="lin" valueType="num">
                                      <p:cBhvr>
                                        <p:cTn id="3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67868" y="146713"/>
            <a:ext cx="10659774" cy="1504667"/>
          </a:xfrm>
          <a:prstGeom prst="rect">
            <a:avLst/>
          </a:prstGeom>
        </p:spPr>
      </p:pic>
      <p:sp>
        <p:nvSpPr>
          <p:cNvPr id="19" name="Rectangle 18"/>
          <p:cNvSpPr/>
          <p:nvPr/>
        </p:nvSpPr>
        <p:spPr>
          <a:xfrm>
            <a:off x="948519" y="1871084"/>
            <a:ext cx="3077570" cy="1746913"/>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E9FCE3">
                    <a:lumMod val="10000"/>
                  </a:srgbClr>
                </a:solidFill>
                <a:latin typeface="Times New Roman" panose="02020603050405020304" pitchFamily="18" charset="0"/>
                <a:cs typeface="Times New Roman" panose="02020603050405020304" pitchFamily="18" charset="0"/>
              </a:rPr>
              <a:t>Vua</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Hùng</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tổ</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chức</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kén</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rể</a:t>
            </a:r>
            <a:endParaRPr lang="en-US" sz="2800" dirty="0">
              <a:solidFill>
                <a:srgbClr val="E9FCE3">
                  <a:lumMod val="10000"/>
                </a:srgbClr>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4717575" y="1871084"/>
            <a:ext cx="2825087" cy="1746913"/>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Hai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chàng</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trai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tài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giỏi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cùng</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đến</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thi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tài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không</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ai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chịu</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thua</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ai</a:t>
            </a:r>
            <a:r>
              <a:rPr lang="en-US" sz="2800" dirty="0">
                <a:solidFill>
                  <a:srgbClr val="E9FCE3">
                    <a:lumMod val="10000"/>
                  </a:srgbClr>
                </a:solidFill>
                <a:latin typeface="Times New Roman" panose="02020603050405020304" pitchFamily="18" charset="0"/>
                <a:cs typeface="Times New Roman" panose="02020603050405020304" pitchFamily="18" charset="0"/>
              </a:rPr>
              <a:t>.</a:t>
            </a:r>
          </a:p>
        </p:txBody>
      </p:sp>
      <p:sp>
        <p:nvSpPr>
          <p:cNvPr id="23" name="Rectangle 22"/>
          <p:cNvSpPr/>
          <p:nvPr/>
        </p:nvSpPr>
        <p:spPr>
          <a:xfrm>
            <a:off x="8234148" y="1871084"/>
            <a:ext cx="3202676" cy="1746913"/>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E9FCE3">
                    <a:lumMod val="10000"/>
                  </a:srgbClr>
                </a:solidFill>
                <a:latin typeface="Times New Roman" panose="02020603050405020304" pitchFamily="18" charset="0"/>
              </a:rPr>
              <a:t>Vua Hùng ra điều kiện ai mang sính lễ đến trước thì gả con gái cho</a:t>
            </a:r>
            <a:endParaRPr lang="en-US" sz="2800" dirty="0">
              <a:solidFill>
                <a:srgbClr val="E9FCE3">
                  <a:lumMod val="10000"/>
                </a:srgbClr>
              </a:solidFill>
            </a:endParaRPr>
          </a:p>
        </p:txBody>
      </p:sp>
      <p:cxnSp>
        <p:nvCxnSpPr>
          <p:cNvPr id="24" name="Straight Arrow Connector 23"/>
          <p:cNvCxnSpPr/>
          <p:nvPr/>
        </p:nvCxnSpPr>
        <p:spPr>
          <a:xfrm flipV="1">
            <a:off x="4087504" y="2661313"/>
            <a:ext cx="568656" cy="13648"/>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610902" y="2663994"/>
            <a:ext cx="568656" cy="13648"/>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684895" y="4180400"/>
            <a:ext cx="2151794" cy="2438764"/>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E9FCE3">
                    <a:lumMod val="10000"/>
                  </a:srgbClr>
                </a:solidFill>
                <a:latin typeface="Times New Roman" panose="02020603050405020304" pitchFamily="18" charset="0"/>
                <a:cs typeface="Times New Roman" panose="02020603050405020304" pitchFamily="18" charset="0"/>
              </a:rPr>
              <a:t>Hai bên giao chiến hàng tháng trời, cuối cùng Thủy Tinh thua, rút về.</a:t>
            </a:r>
            <a:endParaRPr lang="en-US" sz="2800" dirty="0">
              <a:solidFill>
                <a:srgbClr val="E9FCE3">
                  <a:lumMod val="10000"/>
                </a:srgbClr>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421271" y="4180400"/>
            <a:ext cx="2242781" cy="2438764"/>
          </a:xfrm>
          <a:prstGeom prst="rect">
            <a:avLst/>
          </a:prstGeom>
          <a:solidFill>
            <a:schemeClr val="accent4">
              <a:lumMod val="9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E9FCE3">
                    <a:lumMod val="10000"/>
                  </a:srgbClr>
                </a:solidFill>
                <a:latin typeface="Times New Roman" panose="02020603050405020304" pitchFamily="18" charset="0"/>
                <a:cs typeface="Times New Roman" panose="02020603050405020304" pitchFamily="18" charset="0"/>
              </a:rPr>
              <a:t>Thủy Tinh đến sau, tức giận, dâng nước đánh Sơn Tinh</a:t>
            </a:r>
            <a:endParaRPr lang="en-US" sz="2800" dirty="0">
              <a:solidFill>
                <a:srgbClr val="E9FCE3">
                  <a:lumMod val="10000"/>
                </a:srgbClr>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9248634" y="4180400"/>
            <a:ext cx="2188190" cy="2438764"/>
          </a:xfrm>
          <a:prstGeom prst="rect">
            <a:avLst/>
          </a:prstGeom>
          <a:solidFill>
            <a:srgbClr val="C3D69B"/>
          </a:solidFill>
          <a:ln>
            <a:solidFill>
              <a:srgbClr val="C3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E9FCE3">
                    <a:lumMod val="10000"/>
                  </a:srgbClr>
                </a:solidFill>
                <a:latin typeface="Times New Roman" panose="02020603050405020304" pitchFamily="18" charset="0"/>
                <a:cs typeface="Times New Roman" panose="02020603050405020304" pitchFamily="18" charset="0"/>
              </a:rPr>
              <a:t>Sơn Tinh đến trước, lấy được vợ</a:t>
            </a:r>
            <a:endParaRPr lang="en-US" sz="2400" dirty="0">
              <a:solidFill>
                <a:srgbClr val="E9FCE3">
                  <a:lumMod val="10000"/>
                </a:srgbClr>
              </a:solidFill>
              <a:latin typeface="Times New Roman" panose="02020603050405020304" pitchFamily="18" charset="0"/>
              <a:cs typeface="Times New Roman" panose="02020603050405020304" pitchFamily="18" charset="0"/>
            </a:endParaRPr>
          </a:p>
        </p:txBody>
      </p:sp>
      <p:cxnSp>
        <p:nvCxnSpPr>
          <p:cNvPr id="32" name="Straight Arrow Connector 31"/>
          <p:cNvCxnSpPr/>
          <p:nvPr/>
        </p:nvCxnSpPr>
        <p:spPr>
          <a:xfrm flipH="1">
            <a:off x="10342729" y="3699316"/>
            <a:ext cx="6824" cy="48108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891281" y="4981430"/>
            <a:ext cx="38213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825552" y="4981430"/>
            <a:ext cx="38213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48519" y="4116345"/>
            <a:ext cx="2151794" cy="2438764"/>
          </a:xfrm>
          <a:prstGeom prst="rect">
            <a:avLst/>
          </a:prstGeom>
          <a:solidFill>
            <a:schemeClr val="accent6">
              <a:lumMod val="90000"/>
            </a:schemeClr>
          </a:solidFill>
          <a:ln>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E9FCE3">
                    <a:lumMod val="10000"/>
                  </a:srgbClr>
                </a:solidFill>
                <a:latin typeface="Times New Roman" panose="02020603050405020304" pitchFamily="18" charset="0"/>
                <a:cs typeface="Times New Roman" panose="02020603050405020304" pitchFamily="18" charset="0"/>
              </a:rPr>
              <a:t>Hàng năm, Thủy Tinh lại dâng nước đánh Sơn Tinh nhưng đều thua.</a:t>
            </a:r>
            <a:endParaRPr lang="en-US" sz="2800" dirty="0">
              <a:solidFill>
                <a:srgbClr val="E9FCE3">
                  <a:lumMod val="10000"/>
                </a:srgbClr>
              </a:solidFill>
              <a:latin typeface="Times New Roman" panose="02020603050405020304" pitchFamily="18" charset="0"/>
              <a:cs typeface="Times New Roman" panose="02020603050405020304" pitchFamily="18" charset="0"/>
            </a:endParaRPr>
          </a:p>
        </p:txBody>
      </p:sp>
      <p:cxnSp>
        <p:nvCxnSpPr>
          <p:cNvPr id="36" name="Straight Arrow Connector 35"/>
          <p:cNvCxnSpPr/>
          <p:nvPr/>
        </p:nvCxnSpPr>
        <p:spPr>
          <a:xfrm flipH="1">
            <a:off x="3154905" y="4917375"/>
            <a:ext cx="38213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5"/>
          <a:stretch>
            <a:fillRect/>
          </a:stretch>
        </p:blipFill>
        <p:spPr>
          <a:xfrm>
            <a:off x="731554" y="365645"/>
            <a:ext cx="10449450" cy="1176630"/>
          </a:xfrm>
          <a:prstGeom prst="rect">
            <a:avLst/>
          </a:prstGeom>
        </p:spPr>
      </p:pic>
    </p:spTree>
    <p:extLst>
      <p:ext uri="{BB962C8B-B14F-4D97-AF65-F5344CB8AC3E}">
        <p14:creationId xmlns:p14="http://schemas.microsoft.com/office/powerpoint/2010/main" val="77782757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5" name="Rectangle 4"/>
          <p:cNvSpPr/>
          <p:nvPr/>
        </p:nvSpPr>
        <p:spPr>
          <a:xfrm rot="432666">
            <a:off x="668741" y="61177"/>
            <a:ext cx="10754436" cy="7438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p:nvPicPr>
        <p:blipFill>
          <a:blip r:embed="rId3"/>
          <a:stretch>
            <a:fillRect/>
          </a:stretch>
        </p:blipFill>
        <p:spPr>
          <a:xfrm>
            <a:off x="876103" y="0"/>
            <a:ext cx="5169856" cy="2341067"/>
          </a:xfrm>
          <a:prstGeom prst="rect">
            <a:avLst/>
          </a:prstGeom>
        </p:spPr>
      </p:pic>
      <p:sp>
        <p:nvSpPr>
          <p:cNvPr id="62" name="Google Shape;3850;p141"/>
          <p:cNvSpPr/>
          <p:nvPr/>
        </p:nvSpPr>
        <p:spPr>
          <a:xfrm>
            <a:off x="1069028" y="1579610"/>
            <a:ext cx="10268417" cy="523180"/>
          </a:xfrm>
          <a:prstGeom prst="rect">
            <a:avLst/>
          </a:prstGeom>
          <a:noFill/>
          <a:ln>
            <a:noFill/>
          </a:ln>
        </p:spPr>
        <p:txBody>
          <a:bodyPr spcFirstLastPara="1" wrap="square" lIns="91425" tIns="45700" rIns="91425" bIns="45700" anchor="t" anchorCtr="0">
            <a:spAutoFit/>
          </a:bodyPr>
          <a:lstStyle/>
          <a:p>
            <a:r>
              <a:rPr lang="en-US" sz="2800" b="1" i="1" dirty="0">
                <a:solidFill>
                  <a:srgbClr val="294761"/>
                </a:solidFill>
                <a:latin typeface="Times New Roman"/>
                <a:ea typeface="Times New Roman"/>
                <a:cs typeface="Times New Roman"/>
                <a:sym typeface="Times New Roman"/>
              </a:rPr>
              <a:t>2. </a:t>
            </a:r>
            <a:r>
              <a:rPr lang="en-US" sz="2800" b="1" i="1" dirty="0" err="1">
                <a:solidFill>
                  <a:srgbClr val="294761"/>
                </a:solidFill>
                <a:latin typeface="Times New Roman"/>
                <a:ea typeface="Times New Roman"/>
                <a:cs typeface="Times New Roman"/>
                <a:sym typeface="Times New Roman"/>
              </a:rPr>
              <a:t>Luyện</a:t>
            </a:r>
            <a:r>
              <a:rPr lang="en-US" sz="2800" b="1" i="1" dirty="0">
                <a:solidFill>
                  <a:srgbClr val="294761"/>
                </a:solidFill>
                <a:latin typeface="Times New Roman"/>
                <a:ea typeface="Times New Roman"/>
                <a:cs typeface="Times New Roman"/>
                <a:sym typeface="Times New Roman"/>
              </a:rPr>
              <a:t> </a:t>
            </a:r>
            <a:r>
              <a:rPr lang="en-US" sz="2800" b="1" i="1" dirty="0" err="1">
                <a:solidFill>
                  <a:srgbClr val="294761"/>
                </a:solidFill>
                <a:latin typeface="Times New Roman"/>
                <a:ea typeface="Times New Roman"/>
                <a:cs typeface="Times New Roman"/>
                <a:sym typeface="Times New Roman"/>
              </a:rPr>
              <a:t>tập</a:t>
            </a:r>
            <a:endParaRPr sz="2800" i="1" dirty="0">
              <a:solidFill>
                <a:srgbClr val="294761"/>
              </a:solidFill>
              <a:latin typeface="Times New Roman"/>
              <a:ea typeface="Times New Roman"/>
              <a:cs typeface="Times New Roman"/>
              <a:sym typeface="Times New Roman"/>
            </a:endParaRPr>
          </a:p>
        </p:txBody>
      </p:sp>
      <p:sp>
        <p:nvSpPr>
          <p:cNvPr id="2" name="Rectangle 1"/>
          <p:cNvSpPr/>
          <p:nvPr/>
        </p:nvSpPr>
        <p:spPr>
          <a:xfrm>
            <a:off x="1069028" y="2225920"/>
            <a:ext cx="6341706" cy="3970318"/>
          </a:xfrm>
          <a:prstGeom prst="rect">
            <a:avLst/>
          </a:prstGeom>
        </p:spPr>
        <p:txBody>
          <a:bodyPr wrap="square">
            <a:spAutoFit/>
          </a:bodyPr>
          <a:lstStyle/>
          <a:p>
            <a:pPr marL="457200" indent="-457200" algn="just">
              <a:lnSpc>
                <a:spcPct val="150000"/>
              </a:lnSpc>
              <a:buClr>
                <a:srgbClr val="000000"/>
              </a:buClr>
              <a:buFontTx/>
              <a:buChar char="-"/>
            </a:pPr>
            <a:r>
              <a:rPr lang="vi-VN" sz="2800" kern="0" dirty="0">
                <a:solidFill>
                  <a:srgbClr val="000000"/>
                </a:solidFill>
                <a:latin typeface="Times New Roman"/>
                <a:ea typeface="Times New Roman"/>
                <a:cs typeface="Times New Roman"/>
                <a:sym typeface="Times New Roman"/>
              </a:rPr>
              <a:t>Tập luyện một mình hoặc trước bạn bè, người thân… Thử nhiều cách kể khác nhau để chọn ra cách kể tốt nhất</a:t>
            </a:r>
          </a:p>
          <a:p>
            <a:pPr marL="457200" indent="-457200" algn="just">
              <a:lnSpc>
                <a:spcPct val="150000"/>
              </a:lnSpc>
              <a:buClr>
                <a:srgbClr val="000000"/>
              </a:buClr>
              <a:buFontTx/>
              <a:buChar char="-"/>
            </a:pPr>
            <a:r>
              <a:rPr lang="vi-VN" sz="2800" kern="0" dirty="0">
                <a:solidFill>
                  <a:srgbClr val="000000"/>
                </a:solidFill>
                <a:latin typeface="Times New Roman"/>
                <a:ea typeface="Calibri"/>
                <a:cs typeface="Times New Roman"/>
                <a:sym typeface="Times New Roman"/>
              </a:rPr>
              <a:t>Có thể lựa chọn và sử dụng thêm các phương tiện hỗ trợ: tranh ảnh, âm nhạc, đạo cụ, ngôn ngữ hình thể…</a:t>
            </a:r>
            <a:endParaRPr lang="vi-VN" sz="2800" kern="0" dirty="0">
              <a:solidFill>
                <a:srgbClr val="000000"/>
              </a:solidFill>
              <a:latin typeface="Calibri"/>
              <a:ea typeface="Calibri"/>
              <a:cs typeface="Calibri"/>
              <a:sym typeface="Calibri"/>
            </a:endParaRPr>
          </a:p>
        </p:txBody>
      </p:sp>
      <p:pic>
        <p:nvPicPr>
          <p:cNvPr id="4" name="Picture 3"/>
          <p:cNvPicPr>
            <a:picLocks noChangeAspect="1"/>
          </p:cNvPicPr>
          <p:nvPr/>
        </p:nvPicPr>
        <p:blipFill>
          <a:blip r:embed="rId4"/>
          <a:stretch>
            <a:fillRect/>
          </a:stretch>
        </p:blipFill>
        <p:spPr>
          <a:xfrm>
            <a:off x="7508125" y="2407479"/>
            <a:ext cx="3660568" cy="2745426"/>
          </a:xfrm>
          <a:prstGeom prst="rect">
            <a:avLst/>
          </a:prstGeom>
        </p:spPr>
      </p:pic>
    </p:spTree>
    <p:extLst>
      <p:ext uri="{BB962C8B-B14F-4D97-AF65-F5344CB8AC3E}">
        <p14:creationId xmlns:p14="http://schemas.microsoft.com/office/powerpoint/2010/main" val="279589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1000"/>
                                        <p:tgtEl>
                                          <p:spTgt spid="62">
                                            <p:txEl>
                                              <p:pRg st="0" end="0"/>
                                            </p:txEl>
                                          </p:spTgt>
                                        </p:tgtEl>
                                      </p:cBhvr>
                                    </p:animEffect>
                                    <p:anim calcmode="lin" valueType="num">
                                      <p:cBhvr>
                                        <p:cTn id="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51630" y="1188504"/>
            <a:ext cx="9048466"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Google Shape;3898;p143"/>
          <p:cNvSpPr/>
          <p:nvPr/>
        </p:nvSpPr>
        <p:spPr>
          <a:xfrm>
            <a:off x="2149522" y="1079323"/>
            <a:ext cx="8652681" cy="3970277"/>
          </a:xfrm>
          <a:prstGeom prst="rect">
            <a:avLst/>
          </a:prstGeom>
          <a:noFill/>
          <a:ln>
            <a:noFill/>
          </a:ln>
        </p:spPr>
        <p:txBody>
          <a:bodyPr spcFirstLastPara="1" wrap="square" lIns="91425" tIns="45700" rIns="91425" bIns="45700" anchor="t" anchorCtr="0">
            <a:spAutoFit/>
          </a:bodyPr>
          <a:lstStyle/>
          <a:p>
            <a:pPr>
              <a:lnSpc>
                <a:spcPct val="150000"/>
              </a:lnSpc>
              <a:buClr>
                <a:srgbClr val="1A0900"/>
              </a:buClr>
              <a:buSzPts val="2133"/>
              <a:buFont typeface="Arial"/>
              <a:buNone/>
            </a:pPr>
            <a:r>
              <a:rPr lang="vi-VN" sz="2800" b="1" kern="0" dirty="0">
                <a:solidFill>
                  <a:srgbClr val="1A0900"/>
                </a:solidFill>
                <a:latin typeface="Times New Roman" panose="02020603050405020304" pitchFamily="18" charset="0"/>
                <a:ea typeface="Cambria"/>
                <a:cs typeface="Times New Roman" panose="02020603050405020304" pitchFamily="18" charset="0"/>
                <a:sym typeface="Cambria"/>
              </a:rPr>
              <a:t>1. Mở đầu</a:t>
            </a:r>
          </a:p>
          <a:p>
            <a:pPr marL="342891" indent="-342891">
              <a:lnSpc>
                <a:spcPct val="150000"/>
              </a:lnSpc>
              <a:buClr>
                <a:srgbClr val="1A0900"/>
              </a:buClr>
              <a:buSzPts val="2133"/>
              <a:buFont typeface="Cambria"/>
              <a:buChar char="-"/>
            </a:pPr>
            <a:r>
              <a:rPr lang="vi-VN" sz="2800" kern="0" dirty="0">
                <a:solidFill>
                  <a:srgbClr val="1A0900"/>
                </a:solidFill>
                <a:latin typeface="Times New Roman" panose="02020603050405020304" pitchFamily="18" charset="0"/>
                <a:ea typeface="Cambria"/>
                <a:cs typeface="Times New Roman" panose="02020603050405020304" pitchFamily="18" charset="0"/>
                <a:sym typeface="Cambria"/>
              </a:rPr>
              <a:t>Lời chào, nụ cười thiện cảm</a:t>
            </a:r>
          </a:p>
          <a:p>
            <a:pPr marL="342891" indent="-342891">
              <a:lnSpc>
                <a:spcPct val="150000"/>
              </a:lnSpc>
              <a:buClr>
                <a:srgbClr val="1A0900"/>
              </a:buClr>
              <a:buSzPts val="2133"/>
              <a:buFont typeface="Cambria"/>
              <a:buChar char="-"/>
            </a:pPr>
            <a:r>
              <a:rPr lang="vi-VN" sz="2800" kern="0" dirty="0">
                <a:solidFill>
                  <a:srgbClr val="1A0900"/>
                </a:solidFill>
                <a:latin typeface="Times New Roman" panose="02020603050405020304" pitchFamily="18" charset="0"/>
                <a:ea typeface="Cambria"/>
                <a:cs typeface="Times New Roman" panose="02020603050405020304" pitchFamily="18" charset="0"/>
                <a:sym typeface="Cambria"/>
              </a:rPr>
              <a:t>Tạo không khí thoải mái, thu hút sự chú ý của người nghe trước khi kể</a:t>
            </a:r>
          </a:p>
          <a:p>
            <a:pPr marL="342891" indent="-342891">
              <a:lnSpc>
                <a:spcPct val="150000"/>
              </a:lnSpc>
              <a:buClr>
                <a:srgbClr val="1A0900"/>
              </a:buClr>
              <a:buSzPts val="2133"/>
              <a:buFont typeface="Cambria"/>
              <a:buChar char="-"/>
            </a:pPr>
            <a:r>
              <a:rPr lang="vi-VN" sz="2800" kern="0" dirty="0">
                <a:solidFill>
                  <a:srgbClr val="1A0900"/>
                </a:solidFill>
                <a:latin typeface="Times New Roman" panose="02020603050405020304" pitchFamily="18" charset="0"/>
                <a:ea typeface="Cambria"/>
                <a:cs typeface="Times New Roman" panose="02020603050405020304" pitchFamily="18" charset="0"/>
                <a:sym typeface="Cambria"/>
              </a:rPr>
              <a:t>Dẫn dắt vào vấn đề :</a:t>
            </a:r>
            <a:r>
              <a:rPr lang="vi-VN" sz="2800" b="1" i="1" kern="0" dirty="0">
                <a:solidFill>
                  <a:srgbClr val="1A0900"/>
                </a:solidFill>
                <a:latin typeface="Times New Roman" panose="02020603050405020304" pitchFamily="18" charset="0"/>
                <a:ea typeface="Cambria"/>
                <a:cs typeface="Times New Roman" panose="02020603050405020304" pitchFamily="18" charset="0"/>
                <a:sym typeface="Cambria"/>
              </a:rPr>
              <a:t>Ví dụ “Kể lại </a:t>
            </a:r>
            <a:r>
              <a:rPr lang="en-US" sz="2800" b="1" i="1" kern="0" dirty="0" err="1">
                <a:solidFill>
                  <a:srgbClr val="1A0900"/>
                </a:solidFill>
                <a:latin typeface="Times New Roman" panose="02020603050405020304" pitchFamily="18" charset="0"/>
                <a:ea typeface="Cambria"/>
                <a:cs typeface="Times New Roman" panose="02020603050405020304" pitchFamily="18" charset="0"/>
                <a:sym typeface="Cambria"/>
              </a:rPr>
              <a:t>truyền</a:t>
            </a:r>
            <a:r>
              <a:rPr lang="en-US" sz="2800" b="1" i="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i="1" kern="0" dirty="0" err="1">
                <a:solidFill>
                  <a:srgbClr val="1A0900"/>
                </a:solidFill>
                <a:latin typeface="Times New Roman" panose="02020603050405020304" pitchFamily="18" charset="0"/>
                <a:ea typeface="Cambria"/>
                <a:cs typeface="Times New Roman" panose="02020603050405020304" pitchFamily="18" charset="0"/>
                <a:sym typeface="Cambria"/>
              </a:rPr>
              <a:t>thuyết</a:t>
            </a:r>
            <a:r>
              <a:rPr lang="en-US" sz="2800" b="1" i="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i="1" kern="0" dirty="0" err="1">
                <a:solidFill>
                  <a:srgbClr val="1A0900"/>
                </a:solidFill>
                <a:latin typeface="Times New Roman" panose="02020603050405020304" pitchFamily="18" charset="0"/>
                <a:ea typeface="Cambria"/>
                <a:cs typeface="Times New Roman" panose="02020603050405020304" pitchFamily="18" charset="0"/>
                <a:sym typeface="Cambria"/>
              </a:rPr>
              <a:t>Sơn</a:t>
            </a:r>
            <a:r>
              <a:rPr lang="en-US" sz="2800" b="1" i="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i="1" kern="0" dirty="0" err="1">
                <a:solidFill>
                  <a:srgbClr val="1A0900"/>
                </a:solidFill>
                <a:latin typeface="Times New Roman" panose="02020603050405020304" pitchFamily="18" charset="0"/>
                <a:ea typeface="Cambria"/>
                <a:cs typeface="Times New Roman" panose="02020603050405020304" pitchFamily="18" charset="0"/>
                <a:sym typeface="Cambria"/>
              </a:rPr>
              <a:t>Tinh</a:t>
            </a:r>
            <a:r>
              <a:rPr lang="en-US" sz="2800" b="1" i="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i="1" kern="0" dirty="0" err="1">
                <a:solidFill>
                  <a:srgbClr val="1A0900"/>
                </a:solidFill>
                <a:latin typeface="Times New Roman" panose="02020603050405020304" pitchFamily="18" charset="0"/>
                <a:ea typeface="Cambria"/>
                <a:cs typeface="Times New Roman" panose="02020603050405020304" pitchFamily="18" charset="0"/>
                <a:sym typeface="Cambria"/>
              </a:rPr>
              <a:t>Thủy</a:t>
            </a:r>
            <a:r>
              <a:rPr lang="en-US" sz="2800" b="1" i="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i="1" kern="0" dirty="0" err="1">
                <a:solidFill>
                  <a:srgbClr val="1A0900"/>
                </a:solidFill>
                <a:latin typeface="Times New Roman" panose="02020603050405020304" pitchFamily="18" charset="0"/>
                <a:ea typeface="Cambria"/>
                <a:cs typeface="Times New Roman" panose="02020603050405020304" pitchFamily="18" charset="0"/>
                <a:sym typeface="Cambria"/>
              </a:rPr>
              <a:t>Tinh</a:t>
            </a:r>
            <a:r>
              <a:rPr lang="vi-VN" sz="2800" b="1" i="1" kern="0" dirty="0">
                <a:solidFill>
                  <a:srgbClr val="1A0900"/>
                </a:solidFill>
                <a:latin typeface="Times New Roman" panose="02020603050405020304" pitchFamily="18" charset="0"/>
                <a:ea typeface="Cambria"/>
                <a:cs typeface="Times New Roman" panose="02020603050405020304" pitchFamily="18" charset="0"/>
                <a:sym typeface="Cambria"/>
              </a:rPr>
              <a:t>”</a:t>
            </a:r>
          </a:p>
        </p:txBody>
      </p:sp>
      <p:pic>
        <p:nvPicPr>
          <p:cNvPr id="3" name="Picture 2"/>
          <p:cNvPicPr>
            <a:picLocks noChangeAspect="1"/>
          </p:cNvPicPr>
          <p:nvPr/>
        </p:nvPicPr>
        <p:blipFill>
          <a:blip r:embed="rId3"/>
          <a:stretch>
            <a:fillRect/>
          </a:stretch>
        </p:blipFill>
        <p:spPr>
          <a:xfrm>
            <a:off x="0" y="-214410"/>
            <a:ext cx="6803726" cy="2182557"/>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98965" l="10000" r="90000">
                        <a14:foregroundMark x1="27286" y1="55487" x2="29143" y2="58799"/>
                      </a14:backgroundRemoval>
                    </a14:imgEffect>
                  </a14:imgLayer>
                </a14:imgProps>
              </a:ext>
            </a:extLst>
          </a:blip>
          <a:stretch>
            <a:fillRect/>
          </a:stretch>
        </p:blipFill>
        <p:spPr>
          <a:xfrm>
            <a:off x="9089408" y="4230670"/>
            <a:ext cx="3807725" cy="2627330"/>
          </a:xfrm>
          <a:prstGeom prst="rect">
            <a:avLst/>
          </a:prstGeom>
        </p:spPr>
      </p:pic>
    </p:spTree>
    <p:extLst>
      <p:ext uri="{BB962C8B-B14F-4D97-AF65-F5344CB8AC3E}">
        <p14:creationId xmlns:p14="http://schemas.microsoft.com/office/powerpoint/2010/main" val="16070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arn(inVertic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barn(inVertical)">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456"/>
        <p:cNvGrpSpPr/>
        <p:nvPr/>
      </p:nvGrpSpPr>
      <p:grpSpPr>
        <a:xfrm>
          <a:off x="0" y="0"/>
          <a:ext cx="0" cy="0"/>
          <a:chOff x="0" y="0"/>
          <a:chExt cx="0" cy="0"/>
        </a:xfrm>
      </p:grpSpPr>
      <p:pic>
        <p:nvPicPr>
          <p:cNvPr id="46" name="Picture 45">
            <a:extLst>
              <a:ext uri="{FF2B5EF4-FFF2-40B4-BE49-F238E27FC236}">
                <a16:creationId xmlns:a16="http://schemas.microsoft.com/office/drawing/2014/main" id="{5D9F11EB-8990-4C45-80C2-06B9DD2F351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1" y="1161773"/>
            <a:ext cx="5363196" cy="4468465"/>
          </a:xfrm>
          <a:prstGeom prst="rect">
            <a:avLst/>
          </a:prstGeom>
        </p:spPr>
      </p:pic>
      <p:sp>
        <p:nvSpPr>
          <p:cNvPr id="13" name="Rectangle 12"/>
          <p:cNvSpPr/>
          <p:nvPr/>
        </p:nvSpPr>
        <p:spPr>
          <a:xfrm>
            <a:off x="5698749" y="494267"/>
            <a:ext cx="6397460" cy="4616648"/>
          </a:xfrm>
          <a:prstGeom prst="rect">
            <a:avLst/>
          </a:prstGeom>
        </p:spPr>
        <p:txBody>
          <a:bodyPr wrap="square">
            <a:spAutoFit/>
          </a:bodyPr>
          <a:lstStyle/>
          <a:p>
            <a:pPr algn="just">
              <a:lnSpc>
                <a:spcPct val="150000"/>
              </a:lnSpc>
              <a:buClr>
                <a:srgbClr val="1A0900"/>
              </a:buClr>
              <a:buSzPts val="2133"/>
              <a:buFont typeface="Arial"/>
              <a:buNone/>
            </a:pPr>
            <a:r>
              <a:rPr lang="en-US" sz="2667" kern="0" dirty="0" err="1">
                <a:solidFill>
                  <a:schemeClr val="tx2">
                    <a:lumMod val="10000"/>
                  </a:schemeClr>
                </a:solidFill>
                <a:latin typeface="Times New Roman" panose="02020603050405020304" pitchFamily="18" charset="0"/>
                <a:cs typeface="Times New Roman" panose="02020603050405020304" pitchFamily="18" charset="0"/>
                <a:sym typeface="Arial"/>
              </a:rPr>
              <a:t>Ví</a:t>
            </a:r>
            <a:r>
              <a:rPr lang="en-US" sz="2667" kern="0" dirty="0">
                <a:solidFill>
                  <a:schemeClr val="tx2">
                    <a:lumMod val="1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2">
                    <a:lumMod val="10000"/>
                  </a:schemeClr>
                </a:solidFill>
                <a:latin typeface="Times New Roman" panose="02020603050405020304" pitchFamily="18" charset="0"/>
                <a:cs typeface="Times New Roman" panose="02020603050405020304" pitchFamily="18" charset="0"/>
                <a:sym typeface="Arial"/>
              </a:rPr>
              <a:t>dụ</a:t>
            </a:r>
            <a:r>
              <a:rPr lang="en-US" sz="2667" kern="0" dirty="0">
                <a:solidFill>
                  <a:schemeClr val="tx2">
                    <a:lumMod val="10000"/>
                  </a:schemeClr>
                </a:solidFill>
                <a:latin typeface="Times New Roman" panose="02020603050405020304" pitchFamily="18" charset="0"/>
                <a:cs typeface="Times New Roman" panose="02020603050405020304" pitchFamily="18" charset="0"/>
                <a:sym typeface="Arial"/>
              </a:rPr>
              <a:t>: </a:t>
            </a:r>
            <a:r>
              <a:rPr lang="vi-VN" sz="2800" dirty="0">
                <a:solidFill>
                  <a:schemeClr val="tx2">
                    <a:lumMod val="10000"/>
                  </a:schemeClr>
                </a:solidFill>
                <a:latin typeface="Times New Roman" panose="02020603050405020304" pitchFamily="18" charset="0"/>
                <a:cs typeface="Times New Roman" panose="02020603050405020304" pitchFamily="18" charset="0"/>
              </a:rPr>
              <a:t>Kính chào thầy cô và các bạn. Tôi tên là............học sinh.........trường......... Trong những câu chuyện truyền thuyết, câu chuyện mà em thích nhất là “Sơn Tinh Thủy Tinh”, đây là câu chuyện lí giải hiện tượng lũ lụt xảy ra hàng năm ở nước ta và là một câu chuyện hay, hấp dẫn.</a:t>
            </a:r>
            <a:endParaRPr lang="vi-VN" sz="2700" kern="0" dirty="0">
              <a:solidFill>
                <a:schemeClr val="tx2">
                  <a:lumMod val="10000"/>
                </a:schemeClr>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24872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24334" y="1188504"/>
            <a:ext cx="9075762"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3898;p143"/>
          <p:cNvSpPr/>
          <p:nvPr/>
        </p:nvSpPr>
        <p:spPr>
          <a:xfrm>
            <a:off x="2135874" y="1599432"/>
            <a:ext cx="8652681" cy="4185721"/>
          </a:xfrm>
          <a:prstGeom prst="rect">
            <a:avLst/>
          </a:prstGeom>
          <a:noFill/>
          <a:ln>
            <a:noFill/>
          </a:ln>
        </p:spPr>
        <p:txBody>
          <a:bodyPr spcFirstLastPara="1" wrap="square" lIns="91425" tIns="45700" rIns="91425" bIns="45700" anchor="t" anchorCtr="0">
            <a:spAutoFit/>
          </a:bodyPr>
          <a:lstStyle/>
          <a:p>
            <a:pPr algn="just">
              <a:lnSpc>
                <a:spcPct val="150000"/>
              </a:lnSpc>
              <a:buClr>
                <a:srgbClr val="000000"/>
              </a:buClr>
            </a:pPr>
            <a:r>
              <a:rPr lang="en-US" sz="2800" b="1" kern="0" dirty="0">
                <a:solidFill>
                  <a:schemeClr val="tx1">
                    <a:lumMod val="50000"/>
                  </a:schemeClr>
                </a:solidFill>
                <a:latin typeface="Times New Roman"/>
                <a:ea typeface="Times New Roman"/>
                <a:cs typeface="Times New Roman"/>
                <a:sym typeface="Times New Roman"/>
              </a:rPr>
              <a:t>2. </a:t>
            </a:r>
            <a:r>
              <a:rPr lang="en-US" sz="2800" b="1" kern="0" dirty="0" err="1">
                <a:solidFill>
                  <a:schemeClr val="tx1">
                    <a:lumMod val="50000"/>
                  </a:schemeClr>
                </a:solidFill>
                <a:latin typeface="Times New Roman"/>
                <a:ea typeface="Times New Roman"/>
                <a:cs typeface="Times New Roman"/>
                <a:sym typeface="Times New Roman"/>
              </a:rPr>
              <a:t>Triển</a:t>
            </a:r>
            <a:r>
              <a:rPr lang="en-US" sz="2800" b="1" kern="0" dirty="0">
                <a:solidFill>
                  <a:schemeClr val="tx1">
                    <a:lumMod val="50000"/>
                  </a:schemeClr>
                </a:solidFill>
                <a:latin typeface="Times New Roman"/>
                <a:ea typeface="Times New Roman"/>
                <a:cs typeface="Times New Roman"/>
                <a:sym typeface="Times New Roman"/>
              </a:rPr>
              <a:t> </a:t>
            </a:r>
            <a:r>
              <a:rPr lang="en-US" sz="2800" b="1" kern="0" dirty="0" err="1">
                <a:solidFill>
                  <a:schemeClr val="tx1">
                    <a:lumMod val="50000"/>
                  </a:schemeClr>
                </a:solidFill>
                <a:latin typeface="Times New Roman"/>
                <a:ea typeface="Times New Roman"/>
                <a:cs typeface="Times New Roman"/>
                <a:sym typeface="Times New Roman"/>
              </a:rPr>
              <a:t>khai</a:t>
            </a:r>
            <a:endParaRPr lang="en-US" sz="2800" b="1" kern="0" dirty="0">
              <a:solidFill>
                <a:schemeClr val="tx1">
                  <a:lumMod val="50000"/>
                </a:schemeClr>
              </a:solidFill>
              <a:latin typeface="Times New Roman"/>
              <a:ea typeface="Times New Roman"/>
              <a:cs typeface="Times New Roman"/>
              <a:sym typeface="Times New Roman"/>
            </a:endParaRPr>
          </a:p>
          <a:p>
            <a:pPr algn="just">
              <a:buClr>
                <a:srgbClr val="000000"/>
              </a:buClr>
            </a:pP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Cần</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thay</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đổi</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giọng</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điệu</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linh</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hoạt</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khi</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trình</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bày</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và</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kết</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hợp</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ngôn</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ngữ</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hình</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thể</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giúp</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thu</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hút</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người</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nghe</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tăng</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tính</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hấp</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dẫn</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và</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sinh</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động</a:t>
            </a:r>
            <a:endParaRPr lang="en-US" sz="2800" kern="0" dirty="0">
              <a:solidFill>
                <a:schemeClr val="tx1">
                  <a:lumMod val="50000"/>
                </a:schemeClr>
              </a:solidFill>
              <a:latin typeface="Times New Roman"/>
              <a:ea typeface="Times New Roman"/>
              <a:cs typeface="Times New Roman"/>
              <a:sym typeface="Times New Roman"/>
            </a:endParaRPr>
          </a:p>
          <a:p>
            <a:pPr algn="just">
              <a:buClr>
                <a:srgbClr val="000000"/>
              </a:buClr>
            </a:pP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Chú</a:t>
            </a:r>
            <a:r>
              <a:rPr lang="en-US" sz="2800" kern="0" dirty="0">
                <a:solidFill>
                  <a:schemeClr val="tx1">
                    <a:lumMod val="50000"/>
                  </a:schemeClr>
                </a:solidFill>
                <a:latin typeface="Times New Roman"/>
                <a:ea typeface="Times New Roman"/>
                <a:cs typeface="Times New Roman"/>
                <a:sym typeface="Times New Roman"/>
              </a:rPr>
              <a:t> ý </a:t>
            </a:r>
            <a:r>
              <a:rPr lang="en-US" sz="2800" kern="0" dirty="0" err="1">
                <a:solidFill>
                  <a:schemeClr val="tx1">
                    <a:lumMod val="50000"/>
                  </a:schemeClr>
                </a:solidFill>
                <a:latin typeface="Times New Roman"/>
                <a:ea typeface="Times New Roman"/>
                <a:cs typeface="Times New Roman"/>
                <a:sym typeface="Times New Roman"/>
              </a:rPr>
              <a:t>trình</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bày</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vào</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những</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nội</a:t>
            </a:r>
            <a:r>
              <a:rPr lang="en-US" sz="2800" kern="0" dirty="0">
                <a:solidFill>
                  <a:schemeClr val="tx1">
                    <a:lumMod val="50000"/>
                  </a:schemeClr>
                </a:solidFill>
                <a:latin typeface="Times New Roman"/>
                <a:ea typeface="Times New Roman"/>
                <a:cs typeface="Times New Roman"/>
                <a:sym typeface="Times New Roman"/>
              </a:rPr>
              <a:t> dung </a:t>
            </a:r>
            <a:r>
              <a:rPr lang="en-US" sz="2800" kern="0" dirty="0" err="1">
                <a:solidFill>
                  <a:schemeClr val="tx1">
                    <a:lumMod val="50000"/>
                  </a:schemeClr>
                </a:solidFill>
                <a:latin typeface="Times New Roman"/>
                <a:ea typeface="Times New Roman"/>
                <a:cs typeface="Times New Roman"/>
                <a:sym typeface="Times New Roman"/>
              </a:rPr>
              <a:t>cốt</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lõi</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quan</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trọng</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để</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tránh</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lan</a:t>
            </a:r>
            <a:r>
              <a:rPr lang="en-US" sz="2800" kern="0" dirty="0">
                <a:solidFill>
                  <a:schemeClr val="tx1">
                    <a:lumMod val="50000"/>
                  </a:schemeClr>
                </a:solidFill>
                <a:latin typeface="Times New Roman"/>
                <a:ea typeface="Times New Roman"/>
                <a:cs typeface="Times New Roman"/>
                <a:sym typeface="Times New Roman"/>
              </a:rPr>
              <a:t> man, </a:t>
            </a:r>
            <a:r>
              <a:rPr lang="en-US" sz="2800" kern="0" dirty="0" err="1">
                <a:solidFill>
                  <a:schemeClr val="tx1">
                    <a:lumMod val="50000"/>
                  </a:schemeClr>
                </a:solidFill>
                <a:latin typeface="Times New Roman"/>
                <a:ea typeface="Times New Roman"/>
                <a:cs typeface="Times New Roman"/>
                <a:sym typeface="Times New Roman"/>
              </a:rPr>
              <a:t>dàn</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trải</a:t>
            </a:r>
            <a:endParaRPr lang="en-US" sz="2800" kern="0" dirty="0">
              <a:solidFill>
                <a:schemeClr val="tx1">
                  <a:lumMod val="50000"/>
                </a:schemeClr>
              </a:solidFill>
              <a:latin typeface="Times New Roman"/>
              <a:ea typeface="Times New Roman"/>
              <a:cs typeface="Times New Roman"/>
              <a:sym typeface="Times New Roman"/>
            </a:endParaRPr>
          </a:p>
          <a:p>
            <a:pPr algn="just">
              <a:buClr>
                <a:srgbClr val="000000"/>
              </a:buClr>
            </a:pP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Liên</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hệ</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thực</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tế</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có</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những</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truyền</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thuyết</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vẫn</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còn</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lưu</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lại</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cho</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đến</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ngày</a:t>
            </a:r>
            <a:r>
              <a:rPr lang="en-US" sz="2800" kern="0" dirty="0">
                <a:solidFill>
                  <a:schemeClr val="tx1">
                    <a:lumMod val="50000"/>
                  </a:schemeClr>
                </a:solidFill>
                <a:latin typeface="Times New Roman"/>
                <a:ea typeface="Times New Roman"/>
                <a:cs typeface="Times New Roman"/>
                <a:sym typeface="Times New Roman"/>
              </a:rPr>
              <a:t> nay </a:t>
            </a:r>
            <a:r>
              <a:rPr lang="en-US" sz="2800" kern="0" dirty="0" err="1">
                <a:solidFill>
                  <a:schemeClr val="tx1">
                    <a:lumMod val="50000"/>
                  </a:schemeClr>
                </a:solidFill>
                <a:latin typeface="Times New Roman"/>
                <a:ea typeface="Times New Roman"/>
                <a:cs typeface="Times New Roman"/>
                <a:sym typeface="Times New Roman"/>
              </a:rPr>
              <a:t>bởi</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những</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bản</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kể</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và</a:t>
            </a:r>
            <a:r>
              <a:rPr lang="en-US" sz="2800" kern="0" dirty="0">
                <a:solidFill>
                  <a:schemeClr val="tx1">
                    <a:lumMod val="50000"/>
                  </a:schemeClr>
                </a:solidFill>
                <a:latin typeface="Times New Roman"/>
                <a:ea typeface="Times New Roman"/>
                <a:cs typeface="Times New Roman"/>
                <a:sym typeface="Times New Roman"/>
              </a:rPr>
              <a:t> di </a:t>
            </a:r>
            <a:r>
              <a:rPr lang="en-US" sz="2800" kern="0" dirty="0" err="1">
                <a:solidFill>
                  <a:schemeClr val="tx1">
                    <a:lumMod val="50000"/>
                  </a:schemeClr>
                </a:solidFill>
                <a:latin typeface="Times New Roman"/>
                <a:ea typeface="Times New Roman"/>
                <a:cs typeface="Times New Roman"/>
                <a:sym typeface="Times New Roman"/>
              </a:rPr>
              <a:t>tích</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lịch</a:t>
            </a:r>
            <a:r>
              <a:rPr lang="en-US" sz="2800" kern="0" dirty="0">
                <a:solidFill>
                  <a:schemeClr val="tx1">
                    <a:lumMod val="50000"/>
                  </a:schemeClr>
                </a:solidFill>
                <a:latin typeface="Times New Roman"/>
                <a:ea typeface="Times New Roman"/>
                <a:cs typeface="Times New Roman"/>
                <a:sym typeface="Times New Roman"/>
              </a:rPr>
              <a:t> </a:t>
            </a:r>
            <a:r>
              <a:rPr lang="en-US" sz="2800" kern="0" dirty="0" err="1">
                <a:solidFill>
                  <a:schemeClr val="tx1">
                    <a:lumMod val="50000"/>
                  </a:schemeClr>
                </a:solidFill>
                <a:latin typeface="Times New Roman"/>
                <a:ea typeface="Times New Roman"/>
                <a:cs typeface="Times New Roman"/>
                <a:sym typeface="Times New Roman"/>
              </a:rPr>
              <a:t>sử</a:t>
            </a:r>
            <a:r>
              <a:rPr lang="en-US" sz="2800" kern="0" dirty="0">
                <a:solidFill>
                  <a:schemeClr val="tx1">
                    <a:lumMod val="50000"/>
                  </a:schemeClr>
                </a:solidFill>
                <a:latin typeface="Times New Roman"/>
                <a:ea typeface="Times New Roman"/>
                <a:cs typeface="Times New Roman"/>
                <a:sym typeface="Times New Roman"/>
              </a:rPr>
              <a:t>,</a:t>
            </a:r>
            <a:r>
              <a:rPr lang="en-US" sz="2800" kern="0" dirty="0">
                <a:solidFill>
                  <a:schemeClr val="tx1">
                    <a:lumMod val="50000"/>
                  </a:schemeClr>
                </a:solidFill>
                <a:latin typeface="Times New Roman"/>
                <a:ea typeface="Times New Roman"/>
                <a:cs typeface="Times New Roman"/>
                <a:sym typeface="Wingdings" panose="05000000000000000000" pitchFamily="2" charset="2"/>
              </a:rPr>
              <a:t> </a:t>
            </a:r>
            <a:r>
              <a:rPr lang="en-US" sz="2800" kern="0" dirty="0" err="1">
                <a:solidFill>
                  <a:schemeClr val="tx1">
                    <a:lumMod val="50000"/>
                  </a:schemeClr>
                </a:solidFill>
                <a:latin typeface="Times New Roman"/>
                <a:ea typeface="Times New Roman"/>
                <a:cs typeface="Times New Roman"/>
                <a:sym typeface="Wingdings" panose="05000000000000000000" pitchFamily="2" charset="2"/>
              </a:rPr>
              <a:t>kết</a:t>
            </a:r>
            <a:r>
              <a:rPr lang="en-US" sz="2800" kern="0" dirty="0">
                <a:solidFill>
                  <a:schemeClr val="tx1">
                    <a:lumMod val="50000"/>
                  </a:schemeClr>
                </a:solidFill>
                <a:latin typeface="Times New Roman"/>
                <a:ea typeface="Times New Roman"/>
                <a:cs typeface="Times New Roman"/>
                <a:sym typeface="Wingdings" panose="05000000000000000000" pitchFamily="2" charset="2"/>
              </a:rPr>
              <a:t> </a:t>
            </a:r>
            <a:r>
              <a:rPr lang="en-US" sz="2800" kern="0" dirty="0" err="1">
                <a:solidFill>
                  <a:schemeClr val="tx1">
                    <a:lumMod val="50000"/>
                  </a:schemeClr>
                </a:solidFill>
                <a:latin typeface="Times New Roman"/>
                <a:ea typeface="Times New Roman"/>
                <a:cs typeface="Times New Roman"/>
                <a:sym typeface="Wingdings" panose="05000000000000000000" pitchFamily="2" charset="2"/>
              </a:rPr>
              <a:t>hợp</a:t>
            </a:r>
            <a:r>
              <a:rPr lang="en-US" sz="2800" kern="0" dirty="0">
                <a:solidFill>
                  <a:schemeClr val="tx1">
                    <a:lumMod val="50000"/>
                  </a:schemeClr>
                </a:solidFill>
                <a:latin typeface="Times New Roman"/>
                <a:ea typeface="Times New Roman"/>
                <a:cs typeface="Times New Roman"/>
                <a:sym typeface="Wingdings" panose="05000000000000000000" pitchFamily="2" charset="2"/>
              </a:rPr>
              <a:t> </a:t>
            </a:r>
            <a:r>
              <a:rPr lang="en-US" sz="2800" kern="0" dirty="0" err="1">
                <a:solidFill>
                  <a:schemeClr val="tx1">
                    <a:lumMod val="50000"/>
                  </a:schemeClr>
                </a:solidFill>
                <a:latin typeface="Times New Roman"/>
                <a:ea typeface="Times New Roman"/>
                <a:cs typeface="Times New Roman"/>
                <a:sym typeface="Wingdings" panose="05000000000000000000" pitchFamily="2" charset="2"/>
              </a:rPr>
              <a:t>tranh</a:t>
            </a:r>
            <a:r>
              <a:rPr lang="en-US" sz="2800" kern="0" dirty="0">
                <a:solidFill>
                  <a:schemeClr val="tx1">
                    <a:lumMod val="50000"/>
                  </a:schemeClr>
                </a:solidFill>
                <a:latin typeface="Times New Roman"/>
                <a:ea typeface="Times New Roman"/>
                <a:cs typeface="Times New Roman"/>
                <a:sym typeface="Wingdings" panose="05000000000000000000" pitchFamily="2" charset="2"/>
              </a:rPr>
              <a:t> </a:t>
            </a:r>
            <a:r>
              <a:rPr lang="en-US" sz="2800" kern="0" dirty="0" err="1">
                <a:solidFill>
                  <a:schemeClr val="tx1">
                    <a:lumMod val="50000"/>
                  </a:schemeClr>
                </a:solidFill>
                <a:latin typeface="Times New Roman"/>
                <a:ea typeface="Times New Roman"/>
                <a:cs typeface="Times New Roman"/>
                <a:sym typeface="Wingdings" panose="05000000000000000000" pitchFamily="2" charset="2"/>
              </a:rPr>
              <a:t>ảnh</a:t>
            </a:r>
            <a:r>
              <a:rPr lang="en-US" sz="2800" kern="0" dirty="0">
                <a:solidFill>
                  <a:schemeClr val="tx1">
                    <a:lumMod val="50000"/>
                  </a:schemeClr>
                </a:solidFill>
                <a:latin typeface="Times New Roman"/>
                <a:ea typeface="Times New Roman"/>
                <a:cs typeface="Times New Roman"/>
                <a:sym typeface="Wingdings" panose="05000000000000000000" pitchFamily="2" charset="2"/>
              </a:rPr>
              <a:t>…</a:t>
            </a:r>
            <a:endParaRPr sz="2800" kern="0" dirty="0">
              <a:solidFill>
                <a:schemeClr val="tx1">
                  <a:lumMod val="50000"/>
                </a:schemeClr>
              </a:solidFill>
              <a:latin typeface="Times New Roman"/>
              <a:ea typeface="Times New Roman"/>
              <a:cs typeface="Times New Roman"/>
              <a:sym typeface="Times New Roman"/>
            </a:endParaRPr>
          </a:p>
        </p:txBody>
      </p:sp>
      <p:pic>
        <p:nvPicPr>
          <p:cNvPr id="3" name="Picture 2"/>
          <p:cNvPicPr>
            <a:picLocks noChangeAspect="1"/>
          </p:cNvPicPr>
          <p:nvPr/>
        </p:nvPicPr>
        <p:blipFill>
          <a:blip r:embed="rId3"/>
          <a:stretch>
            <a:fillRect/>
          </a:stretch>
        </p:blipFill>
        <p:spPr>
          <a:xfrm>
            <a:off x="0" y="-214410"/>
            <a:ext cx="6803726" cy="2182557"/>
          </a:xfrm>
          <a:prstGeom prst="rect">
            <a:avLst/>
          </a:prstGeom>
        </p:spPr>
      </p:pic>
    </p:spTree>
    <p:extLst>
      <p:ext uri="{BB962C8B-B14F-4D97-AF65-F5344CB8AC3E}">
        <p14:creationId xmlns:p14="http://schemas.microsoft.com/office/powerpoint/2010/main" val="359696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wipe(down)">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barn(inVertical)">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gital Resources for Teachers by Slidesgo">
  <a:themeElements>
    <a:clrScheme name="Simple Light">
      <a:dk1>
        <a:srgbClr val="674EA7"/>
      </a:dk1>
      <a:lt1>
        <a:srgbClr val="E9FCE3"/>
      </a:lt1>
      <a:dk2>
        <a:srgbClr val="351C75"/>
      </a:dk2>
      <a:lt2>
        <a:srgbClr val="F9FFF7"/>
      </a:lt2>
      <a:accent1>
        <a:srgbClr val="E3F2DE"/>
      </a:accent1>
      <a:accent2>
        <a:srgbClr val="FFFFFF"/>
      </a:accent2>
      <a:accent3>
        <a:srgbClr val="674EA7"/>
      </a:accent3>
      <a:accent4>
        <a:srgbClr val="CCE1D8"/>
      </a:accent4>
      <a:accent5>
        <a:srgbClr val="351C75"/>
      </a:accent5>
      <a:accent6>
        <a:srgbClr val="F9FFF7"/>
      </a:accent6>
      <a:hlink>
        <a:srgbClr val="351C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2121</Words>
  <Application>Microsoft Office PowerPoint</Application>
  <PresentationFormat>Widescreen</PresentationFormat>
  <Paragraphs>106</Paragraphs>
  <Slides>19</Slides>
  <Notes>17</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19</vt:i4>
      </vt:variant>
    </vt:vector>
  </HeadingPairs>
  <TitlesOfParts>
    <vt:vector size="35" baseType="lpstr">
      <vt:lpstr>等线</vt:lpstr>
      <vt:lpstr>楷体</vt:lpstr>
      <vt:lpstr>华文细黑</vt:lpstr>
      <vt:lpstr>Arial</vt:lpstr>
      <vt:lpstr>Baloo 2</vt:lpstr>
      <vt:lpstr>Calibri</vt:lpstr>
      <vt:lpstr>Cambria</vt:lpstr>
      <vt:lpstr>Concert One</vt:lpstr>
      <vt:lpstr>Lora</vt:lpstr>
      <vt:lpstr>Merriweather Sans</vt:lpstr>
      <vt:lpstr>Pangolin</vt:lpstr>
      <vt:lpstr>Paytone One</vt:lpstr>
      <vt:lpstr>Times New Roman</vt:lpstr>
      <vt:lpstr>Summer Campaign by Slidesgo</vt:lpstr>
      <vt:lpstr>1_Digital Resources for Teachers by Slidesgo</vt:lpstr>
      <vt:lpstr>1_English Vocabulary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宇之灵</dc:creator>
  <cp:keywords>RP</cp:keywords>
  <dc:description>RP</dc:description>
  <cp:lastModifiedBy>Admin</cp:lastModifiedBy>
  <cp:revision>108</cp:revision>
  <dcterms:created xsi:type="dcterms:W3CDTF">2015-05-05T08:02:14Z</dcterms:created>
  <dcterms:modified xsi:type="dcterms:W3CDTF">2025-04-02T02:07:30Z</dcterms:modified>
  <cp:category>RP</cp:category>
  <cp:contentStatus>RP</cp:contentStatus>
</cp:coreProperties>
</file>