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62" r:id="rId4"/>
    <p:sldId id="265" r:id="rId5"/>
    <p:sldId id="259" r:id="rId6"/>
    <p:sldId id="266" r:id="rId7"/>
    <p:sldId id="261" r:id="rId8"/>
    <p:sldId id="273" r:id="rId9"/>
    <p:sldId id="263" r:id="rId10"/>
    <p:sldId id="264" r:id="rId11"/>
    <p:sldId id="267" r:id="rId12"/>
    <p:sldId id="268" r:id="rId13"/>
    <p:sldId id="271" r:id="rId14"/>
    <p:sldId id="269" r:id="rId15"/>
    <p:sldId id="270" r:id="rId16"/>
    <p:sldId id="272" r:id="rId17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9B9"/>
    <a:srgbClr val="FF4446"/>
    <a:srgbClr val="FF3B3B"/>
    <a:srgbClr val="FF5A58"/>
    <a:srgbClr val="000000"/>
    <a:srgbClr val="FF3300"/>
    <a:srgbClr val="FFC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90"/>
    <p:restoredTop sz="94674"/>
  </p:normalViewPr>
  <p:slideViewPr>
    <p:cSldViewPr snapToGrid="0" snapToObjects="1" showGuides="1">
      <p:cViewPr varScale="1">
        <p:scale>
          <a:sx n="68" d="100"/>
          <a:sy n="68" d="100"/>
        </p:scale>
        <p:origin x="1062" y="54"/>
      </p:cViewPr>
      <p:guideLst>
        <p:guide orient="horz" pos="2137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328C1-F1C5-914B-A23B-3368A1CCE6D0}" type="datetimeFigureOut">
              <a:rPr lang="en-VN" smtClean="0"/>
              <a:t>09/02/2022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844EF-4B71-5447-9E1A-80697F4E56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33935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844EF-4B71-5447-9E1A-80697F4E5638}" type="slidenum">
              <a:rPr lang="en-VN" smtClean="0"/>
              <a:t>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2157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844EF-4B71-5447-9E1A-80697F4E5638}" type="slidenum">
              <a:rPr lang="en-VN" smtClean="0"/>
              <a:t>8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36068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844EF-4B71-5447-9E1A-80697F4E5638}" type="slidenum">
              <a:rPr lang="en-VN" smtClean="0"/>
              <a:t>11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12613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CDFA2-BD7B-EF43-9B11-03CBEA771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97AB0C-A9C3-E047-AED8-38F9E04F05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5DBE8-6304-8041-888C-12DC4186A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09/02/2022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383B3-EBA3-5E4A-AE89-97F96C65E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88ABF-0B0A-B742-8591-43598C59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25762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44B6A-2A56-3742-AA08-C424FE086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178357-C428-1B4A-85AB-EA5445BA2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334F9-7952-A445-A534-71E1633A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09/02/2022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BD444-A1AD-8348-A027-D32AF8D93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BB0CB-59A2-AD4D-BB86-97182BDD8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16625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9A017F-FF9F-6F43-8B32-D12CD32490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787C8-C004-A845-8EB3-83A69DCFEB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4662E-CC65-4846-94DD-BD2134E4A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09/02/2022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59F9F-D70D-8A44-9942-CA4E30418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DD5B3-72D9-F141-B220-404E28DC9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93707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41DB6-D258-544D-AC9A-F95F6342A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B4CB1-9F90-2B48-82F3-08817FD88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B008D-7605-1049-A630-4A6A28569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09/02/2022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059FA-994B-9944-9722-1A8A0B528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2EB9E-1583-3F43-9586-A44BC4AA0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06920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D8E5C-C30E-4E44-853F-CCF2F4C4A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4F850-CD0A-C444-B382-1B84C06CB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734DB-C058-CF45-A5C9-D45993F14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09/02/2022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EADC7-786E-8248-85F2-15E974917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529C9-9DFD-D04B-8023-748068BEB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3096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EBA19-CB58-BE40-A426-DB383AC8B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28409-815E-4947-8541-F175DAFFAC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F1344C-1AEB-014E-86C6-8F20AABE3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2A1A0A-A4F1-B945-B4F2-B50F1EDF7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09/02/2022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18779F-66EA-7E42-B8BF-5E4DE1241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6F1ACB-02F2-0944-B276-48392B537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81738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774A6-3023-1648-A976-8D1F4ED42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611FAB-408D-494A-A1DD-E8F28BA63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BB275-44E0-C343-8F6F-4FB4FB521A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BD8848-EF12-6F4B-AAEF-68D8075BB0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58382E-CA33-D64A-8D36-E483E61867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55FD6F-FA17-4E40-82C1-E91510AF7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09/02/2022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98D211-0280-3A40-8268-507EF9A5D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80C52D-7E06-0946-B2B8-738E01474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20909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EE85A-4FF2-C348-99AA-D1CE2F109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46AEC9-4764-194B-807B-254753B02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09/02/2022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F1056-F20F-FD46-8DD2-BD574DB98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17742C-E995-E642-9A71-14CC7CD11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21478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EA0E05-26EC-B64F-9329-83E49A05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09/02/2022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D5D773-CB56-4942-AE2B-6F234ADF1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5A4271-4788-304E-852D-B5A7DFCEB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91711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60741-247C-DD4A-975C-C2984F132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98CCF-6614-3146-9090-12749E1DE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FFA4B1-3209-EE40-AF69-7EDEB9D137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EA25F-0FEB-B74F-86B3-69E563476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09/02/2022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73CB-61D3-4447-BFD2-8B2A42AD5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93F859-18BD-E243-A566-05DD3F4D3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29739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A6A3E-E4C1-684A-8BC3-21286B454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61F7CA-F87A-8D4C-A7AF-A2CFAAFD29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E1D2E2-71FC-814D-9234-46D052BCFD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7B873C-E857-724E-B9EF-56623056E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09/02/2022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1408E5-101F-3B47-B3B1-B1F88C271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3C7DBC-5074-934A-8244-5845DF95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17284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0CBC8C-B918-744D-BE25-D2090D64F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EBF994-5721-0442-BB15-C7A6B45DB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68590-E747-7F47-AECF-82FEC931ED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459A0-7237-874E-934C-4D4A1D9B4C1D}" type="datetimeFigureOut">
              <a:rPr lang="en-VN" smtClean="0"/>
              <a:t>09/02/2022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E2398-F6A6-0A40-BEB9-D0CFF37D9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4CDCD-E3B5-B34C-9716-4ECDC569F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6652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microsoft.com/office/2007/relationships/hdphoto" Target="../media/hdphoto8.wdp"/><Relationship Id="rId2" Type="http://schemas.openxmlformats.org/officeDocument/2006/relationships/notesSlide" Target="../notesSlides/notesSlide3.xml"/><Relationship Id="rId16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30.png"/><Relationship Id="rId1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IENCIAS NATURALES – BIBLIOTECA VIRTUAL">
            <a:extLst>
              <a:ext uri="{FF2B5EF4-FFF2-40B4-BE49-F238E27FC236}">
                <a16:creationId xmlns:a16="http://schemas.microsoft.com/office/drawing/2014/main" id="{D742719A-6B32-744A-806E-325456135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05" y="359770"/>
            <a:ext cx="8109646" cy="613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DD7577-F328-0B4E-9CD7-7F2B627ED6A9}"/>
              </a:ext>
            </a:extLst>
          </p:cNvPr>
          <p:cNvSpPr txBox="1"/>
          <p:nvPr/>
        </p:nvSpPr>
        <p:spPr>
          <a:xfrm>
            <a:off x="8512201" y="1459230"/>
            <a:ext cx="353120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5000" b="1" dirty="0">
                <a:solidFill>
                  <a:srgbClr val="0059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itchFamily="82" charset="77"/>
                <a:cs typeface="Phosphate Inline" panose="02000506050000020004" pitchFamily="2" charset="77"/>
              </a:rPr>
              <a:t>Bài 1</a:t>
            </a:r>
          </a:p>
          <a:p>
            <a:pPr algn="ctr"/>
            <a:r>
              <a:rPr lang="en-VN" sz="5000" b="1" dirty="0">
                <a:solidFill>
                  <a:srgbClr val="0059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osphate Inline" panose="02000506050000020004" pitchFamily="2" charset="77"/>
                <a:cs typeface="Phosphate Inline" panose="02000506050000020004" pitchFamily="2" charset="77"/>
              </a:rPr>
              <a:t>GIỚI THIỆU VỀ KHOA HỌC TỰ NHIÊN</a:t>
            </a:r>
          </a:p>
        </p:txBody>
      </p:sp>
    </p:spTree>
    <p:extLst>
      <p:ext uri="{BB962C8B-B14F-4D97-AF65-F5344CB8AC3E}">
        <p14:creationId xmlns:p14="http://schemas.microsoft.com/office/powerpoint/2010/main" val="2313964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0F48F353-0756-FB43-AC24-D5356397F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30" y="3564423"/>
            <a:ext cx="1955800" cy="15113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6D1E65F-F2A2-3143-948C-2F61C230E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300" y="2127162"/>
            <a:ext cx="1879600" cy="13462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239BDB0-2D6B-5D4F-85F5-507340A86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730" y="4936628"/>
            <a:ext cx="1524000" cy="10668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E237CF7-6962-7345-A714-31F0AAE66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4866" y="5588975"/>
            <a:ext cx="1397000" cy="12192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AA61776-DFA5-2947-9205-9DF9D9323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56" y="5219963"/>
            <a:ext cx="2006600" cy="124512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58AF58B-A0AC-CF4C-B4F5-15D7B90D4F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74" b="89474" l="4630" r="92130">
                        <a14:foregroundMark x1="15741" y1="62105" x2="15741" y2="62105"/>
                        <a14:foregroundMark x1="4630" y1="70526" x2="4630" y2="70526"/>
                        <a14:foregroundMark x1="82870" y1="12632" x2="82870" y2="12632"/>
                        <a14:foregroundMark x1="92130" y1="37895" x2="92130" y2="37895"/>
                        <a14:foregroundMark x1="69444" y1="35789" x2="69444" y2="35789"/>
                        <a14:foregroundMark x1="62963" y1="58947" x2="62963" y2="58947"/>
                        <a14:foregroundMark x1="59259" y1="78947" x2="59259" y2="78947"/>
                        <a14:foregroundMark x1="50926" y1="84211" x2="50926" y2="8421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130" y="3652602"/>
            <a:ext cx="2743200" cy="12065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D5EAC9A-A0AE-C14E-A042-55A632DCAC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730" y="2127162"/>
            <a:ext cx="2057400" cy="13462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E3A4439-82DC-884A-BFA5-9567D81D0E87}"/>
              </a:ext>
            </a:extLst>
          </p:cNvPr>
          <p:cNvSpPr txBox="1"/>
          <p:nvPr/>
        </p:nvSpPr>
        <p:spPr>
          <a:xfrm flipH="1">
            <a:off x="6933270" y="3272035"/>
            <a:ext cx="471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VẬT SỐNG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C6F1892-C8E7-0C44-8059-3982F074E820}"/>
              </a:ext>
            </a:extLst>
          </p:cNvPr>
          <p:cNvSpPr txBox="1"/>
          <p:nvPr/>
        </p:nvSpPr>
        <p:spPr>
          <a:xfrm flipH="1">
            <a:off x="7031864" y="6172696"/>
            <a:ext cx="471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VẬT KHÔNG SỐNG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89E74B-2C7E-43CE-9375-FD50A14AD196}"/>
              </a:ext>
            </a:extLst>
          </p:cNvPr>
          <p:cNvSpPr txBox="1"/>
          <p:nvPr/>
        </p:nvSpPr>
        <p:spPr>
          <a:xfrm>
            <a:off x="1913275" y="449896"/>
            <a:ext cx="10059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PHÂN BIỆT </a:t>
            </a:r>
            <a:r>
              <a:rPr lang="en-VN" sz="3200" b="1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VẬT </a:t>
            </a:r>
            <a:r>
              <a:rPr lang="en-VN" sz="32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SỐNG, VẬT KHÔNG SỐNG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C0A836C-2E27-43CE-84C7-938AB2E69599}"/>
              </a:ext>
            </a:extLst>
          </p:cNvPr>
          <p:cNvGrpSpPr/>
          <p:nvPr/>
        </p:nvGrpSpPr>
        <p:grpSpPr>
          <a:xfrm>
            <a:off x="218684" y="173718"/>
            <a:ext cx="1418357" cy="1229264"/>
            <a:chOff x="10807701" y="4343400"/>
            <a:chExt cx="847725" cy="720725"/>
          </a:xfrm>
          <a:solidFill>
            <a:srgbClr val="0059B9"/>
          </a:solidFill>
        </p:grpSpPr>
        <p:sp>
          <p:nvSpPr>
            <p:cNvPr id="74" name="Freeform 467">
              <a:extLst>
                <a:ext uri="{FF2B5EF4-FFF2-40B4-BE49-F238E27FC236}">
                  <a16:creationId xmlns:a16="http://schemas.microsoft.com/office/drawing/2014/main" id="{15746DA5-D0B7-4153-AB95-B617E5A27E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25176" y="4346575"/>
              <a:ext cx="150813" cy="158750"/>
            </a:xfrm>
            <a:custGeom>
              <a:avLst/>
              <a:gdLst>
                <a:gd name="T0" fmla="*/ 20 w 40"/>
                <a:gd name="T1" fmla="*/ 42 h 42"/>
                <a:gd name="T2" fmla="*/ 0 w 40"/>
                <a:gd name="T3" fmla="*/ 21 h 42"/>
                <a:gd name="T4" fmla="*/ 20 w 40"/>
                <a:gd name="T5" fmla="*/ 0 h 42"/>
                <a:gd name="T6" fmla="*/ 40 w 40"/>
                <a:gd name="T7" fmla="*/ 21 h 42"/>
                <a:gd name="T8" fmla="*/ 20 w 40"/>
                <a:gd name="T9" fmla="*/ 42 h 42"/>
                <a:gd name="T10" fmla="*/ 20 w 40"/>
                <a:gd name="T11" fmla="*/ 7 h 42"/>
                <a:gd name="T12" fmla="*/ 7 w 40"/>
                <a:gd name="T13" fmla="*/ 21 h 42"/>
                <a:gd name="T14" fmla="*/ 20 w 40"/>
                <a:gd name="T15" fmla="*/ 35 h 42"/>
                <a:gd name="T16" fmla="*/ 33 w 40"/>
                <a:gd name="T17" fmla="*/ 21 h 42"/>
                <a:gd name="T18" fmla="*/ 20 w 40"/>
                <a:gd name="T1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2">
                  <a:moveTo>
                    <a:pt x="20" y="42"/>
                  </a:moveTo>
                  <a:cubicBezTo>
                    <a:pt x="9" y="42"/>
                    <a:pt x="0" y="33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1"/>
                  </a:cubicBezTo>
                  <a:cubicBezTo>
                    <a:pt x="40" y="33"/>
                    <a:pt x="31" y="42"/>
                    <a:pt x="20" y="42"/>
                  </a:cubicBezTo>
                  <a:close/>
                  <a:moveTo>
                    <a:pt x="20" y="7"/>
                  </a:moveTo>
                  <a:cubicBezTo>
                    <a:pt x="13" y="7"/>
                    <a:pt x="7" y="13"/>
                    <a:pt x="7" y="21"/>
                  </a:cubicBezTo>
                  <a:cubicBezTo>
                    <a:pt x="7" y="29"/>
                    <a:pt x="13" y="35"/>
                    <a:pt x="20" y="35"/>
                  </a:cubicBezTo>
                  <a:cubicBezTo>
                    <a:pt x="27" y="35"/>
                    <a:pt x="33" y="29"/>
                    <a:pt x="33" y="21"/>
                  </a:cubicBezTo>
                  <a:cubicBezTo>
                    <a:pt x="33" y="13"/>
                    <a:pt x="27" y="7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68">
              <a:extLst>
                <a:ext uri="{FF2B5EF4-FFF2-40B4-BE49-F238E27FC236}">
                  <a16:creationId xmlns:a16="http://schemas.microsoft.com/office/drawing/2014/main" id="{C39DE272-B9FC-4652-81A7-27CA0B2E6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1" y="4806950"/>
              <a:ext cx="25400" cy="257175"/>
            </a:xfrm>
            <a:custGeom>
              <a:avLst/>
              <a:gdLst>
                <a:gd name="T0" fmla="*/ 4 w 7"/>
                <a:gd name="T1" fmla="*/ 68 h 68"/>
                <a:gd name="T2" fmla="*/ 0 w 7"/>
                <a:gd name="T3" fmla="*/ 65 h 68"/>
                <a:gd name="T4" fmla="*/ 0 w 7"/>
                <a:gd name="T5" fmla="*/ 3 h 68"/>
                <a:gd name="T6" fmla="*/ 4 w 7"/>
                <a:gd name="T7" fmla="*/ 0 h 68"/>
                <a:gd name="T8" fmla="*/ 7 w 7"/>
                <a:gd name="T9" fmla="*/ 3 h 68"/>
                <a:gd name="T10" fmla="*/ 7 w 7"/>
                <a:gd name="T11" fmla="*/ 65 h 68"/>
                <a:gd name="T12" fmla="*/ 4 w 7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8">
                  <a:moveTo>
                    <a:pt x="4" y="68"/>
                  </a:moveTo>
                  <a:cubicBezTo>
                    <a:pt x="2" y="68"/>
                    <a:pt x="0" y="67"/>
                    <a:pt x="0" y="6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7"/>
                    <a:pt x="6" y="68"/>
                    <a:pt x="4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69">
              <a:extLst>
                <a:ext uri="{FF2B5EF4-FFF2-40B4-BE49-F238E27FC236}">
                  <a16:creationId xmlns:a16="http://schemas.microsoft.com/office/drawing/2014/main" id="{FC4476B0-8600-431D-98EF-79A8B7C24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7701" y="5037138"/>
              <a:ext cx="806450" cy="26987"/>
            </a:xfrm>
            <a:custGeom>
              <a:avLst/>
              <a:gdLst>
                <a:gd name="T0" fmla="*/ 211 w 214"/>
                <a:gd name="T1" fmla="*/ 7 h 7"/>
                <a:gd name="T2" fmla="*/ 4 w 214"/>
                <a:gd name="T3" fmla="*/ 7 h 7"/>
                <a:gd name="T4" fmla="*/ 0 w 214"/>
                <a:gd name="T5" fmla="*/ 4 h 7"/>
                <a:gd name="T6" fmla="*/ 4 w 214"/>
                <a:gd name="T7" fmla="*/ 0 h 7"/>
                <a:gd name="T8" fmla="*/ 211 w 214"/>
                <a:gd name="T9" fmla="*/ 0 h 7"/>
                <a:gd name="T10" fmla="*/ 214 w 214"/>
                <a:gd name="T11" fmla="*/ 4 h 7"/>
                <a:gd name="T12" fmla="*/ 211 w 21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7">
                  <a:moveTo>
                    <a:pt x="21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4" y="2"/>
                    <a:pt x="214" y="4"/>
                  </a:cubicBezTo>
                  <a:cubicBezTo>
                    <a:pt x="214" y="6"/>
                    <a:pt x="213" y="7"/>
                    <a:pt x="2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70">
              <a:extLst>
                <a:ext uri="{FF2B5EF4-FFF2-40B4-BE49-F238E27FC236}">
                  <a16:creationId xmlns:a16="http://schemas.microsoft.com/office/drawing/2014/main" id="{79BF9C68-1D8C-4DEC-B545-3A1321D93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9026" y="4727575"/>
              <a:ext cx="147638" cy="336550"/>
            </a:xfrm>
            <a:custGeom>
              <a:avLst/>
              <a:gdLst>
                <a:gd name="T0" fmla="*/ 5 w 39"/>
                <a:gd name="T1" fmla="*/ 89 h 89"/>
                <a:gd name="T2" fmla="*/ 3 w 39"/>
                <a:gd name="T3" fmla="*/ 89 h 89"/>
                <a:gd name="T4" fmla="*/ 1 w 39"/>
                <a:gd name="T5" fmla="*/ 84 h 89"/>
                <a:gd name="T6" fmla="*/ 32 w 39"/>
                <a:gd name="T7" fmla="*/ 3 h 89"/>
                <a:gd name="T8" fmla="*/ 37 w 39"/>
                <a:gd name="T9" fmla="*/ 1 h 89"/>
                <a:gd name="T10" fmla="*/ 39 w 39"/>
                <a:gd name="T11" fmla="*/ 6 h 89"/>
                <a:gd name="T12" fmla="*/ 8 w 39"/>
                <a:gd name="T13" fmla="*/ 87 h 89"/>
                <a:gd name="T14" fmla="*/ 5 w 39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89">
                  <a:moveTo>
                    <a:pt x="5" y="89"/>
                  </a:moveTo>
                  <a:cubicBezTo>
                    <a:pt x="4" y="89"/>
                    <a:pt x="4" y="89"/>
                    <a:pt x="3" y="89"/>
                  </a:cubicBezTo>
                  <a:cubicBezTo>
                    <a:pt x="1" y="88"/>
                    <a:pt x="0" y="86"/>
                    <a:pt x="1" y="8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1"/>
                    <a:pt x="35" y="0"/>
                    <a:pt x="37" y="1"/>
                  </a:cubicBezTo>
                  <a:cubicBezTo>
                    <a:pt x="39" y="2"/>
                    <a:pt x="39" y="4"/>
                    <a:pt x="39" y="6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7" y="89"/>
                    <a:pt x="6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471">
              <a:extLst>
                <a:ext uri="{FF2B5EF4-FFF2-40B4-BE49-F238E27FC236}">
                  <a16:creationId xmlns:a16="http://schemas.microsoft.com/office/drawing/2014/main" id="{97EAF8FE-6012-400D-B32F-5E2D17F8E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9676" y="4732338"/>
              <a:ext cx="142875" cy="331787"/>
            </a:xfrm>
            <a:custGeom>
              <a:avLst/>
              <a:gdLst>
                <a:gd name="T0" fmla="*/ 34 w 38"/>
                <a:gd name="T1" fmla="*/ 88 h 88"/>
                <a:gd name="T2" fmla="*/ 31 w 38"/>
                <a:gd name="T3" fmla="*/ 86 h 88"/>
                <a:gd name="T4" fmla="*/ 7 w 38"/>
                <a:gd name="T5" fmla="*/ 23 h 88"/>
                <a:gd name="T6" fmla="*/ 7 w 38"/>
                <a:gd name="T7" fmla="*/ 85 h 88"/>
                <a:gd name="T8" fmla="*/ 3 w 38"/>
                <a:gd name="T9" fmla="*/ 88 h 88"/>
                <a:gd name="T10" fmla="*/ 0 w 38"/>
                <a:gd name="T11" fmla="*/ 85 h 88"/>
                <a:gd name="T12" fmla="*/ 0 w 38"/>
                <a:gd name="T13" fmla="*/ 3 h 88"/>
                <a:gd name="T14" fmla="*/ 3 w 38"/>
                <a:gd name="T15" fmla="*/ 0 h 88"/>
                <a:gd name="T16" fmla="*/ 7 w 38"/>
                <a:gd name="T17" fmla="*/ 2 h 88"/>
                <a:gd name="T18" fmla="*/ 38 w 38"/>
                <a:gd name="T19" fmla="*/ 83 h 88"/>
                <a:gd name="T20" fmla="*/ 35 w 38"/>
                <a:gd name="T21" fmla="*/ 88 h 88"/>
                <a:gd name="T22" fmla="*/ 34 w 38"/>
                <a:gd name="T2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88">
                  <a:moveTo>
                    <a:pt x="34" y="88"/>
                  </a:moveTo>
                  <a:cubicBezTo>
                    <a:pt x="33" y="88"/>
                    <a:pt x="31" y="88"/>
                    <a:pt x="31" y="86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7"/>
                    <a:pt x="5" y="88"/>
                    <a:pt x="3" y="88"/>
                  </a:cubicBezTo>
                  <a:cubicBezTo>
                    <a:pt x="1" y="88"/>
                    <a:pt x="0" y="87"/>
                    <a:pt x="0" y="8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5"/>
                    <a:pt x="37" y="87"/>
                    <a:pt x="35" y="88"/>
                  </a:cubicBezTo>
                  <a:cubicBezTo>
                    <a:pt x="35" y="88"/>
                    <a:pt x="35" y="88"/>
                    <a:pt x="3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472">
              <a:extLst>
                <a:ext uri="{FF2B5EF4-FFF2-40B4-BE49-F238E27FC236}">
                  <a16:creationId xmlns:a16="http://schemas.microsoft.com/office/drawing/2014/main" id="{1FF206DD-6BBE-4672-BDC0-E231586AE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7751" y="4508500"/>
              <a:ext cx="338138" cy="174625"/>
            </a:xfrm>
            <a:custGeom>
              <a:avLst/>
              <a:gdLst>
                <a:gd name="T0" fmla="*/ 5 w 90"/>
                <a:gd name="T1" fmla="*/ 46 h 46"/>
                <a:gd name="T2" fmla="*/ 2 w 90"/>
                <a:gd name="T3" fmla="*/ 45 h 46"/>
                <a:gd name="T4" fmla="*/ 3 w 90"/>
                <a:gd name="T5" fmla="*/ 40 h 46"/>
                <a:gd name="T6" fmla="*/ 29 w 90"/>
                <a:gd name="T7" fmla="*/ 23 h 46"/>
                <a:gd name="T8" fmla="*/ 33 w 90"/>
                <a:gd name="T9" fmla="*/ 23 h 46"/>
                <a:gd name="T10" fmla="*/ 44 w 90"/>
                <a:gd name="T11" fmla="*/ 30 h 46"/>
                <a:gd name="T12" fmla="*/ 58 w 90"/>
                <a:gd name="T13" fmla="*/ 19 h 46"/>
                <a:gd name="T14" fmla="*/ 60 w 90"/>
                <a:gd name="T15" fmla="*/ 18 h 46"/>
                <a:gd name="T16" fmla="*/ 75 w 90"/>
                <a:gd name="T17" fmla="*/ 18 h 46"/>
                <a:gd name="T18" fmla="*/ 83 w 90"/>
                <a:gd name="T19" fmla="*/ 2 h 46"/>
                <a:gd name="T20" fmla="*/ 88 w 90"/>
                <a:gd name="T21" fmla="*/ 1 h 46"/>
                <a:gd name="T22" fmla="*/ 90 w 90"/>
                <a:gd name="T23" fmla="*/ 6 h 46"/>
                <a:gd name="T24" fmla="*/ 80 w 90"/>
                <a:gd name="T25" fmla="*/ 23 h 46"/>
                <a:gd name="T26" fmla="*/ 77 w 90"/>
                <a:gd name="T27" fmla="*/ 25 h 46"/>
                <a:gd name="T28" fmla="*/ 62 w 90"/>
                <a:gd name="T29" fmla="*/ 25 h 46"/>
                <a:gd name="T30" fmla="*/ 47 w 90"/>
                <a:gd name="T31" fmla="*/ 37 h 46"/>
                <a:gd name="T32" fmla="*/ 43 w 90"/>
                <a:gd name="T33" fmla="*/ 38 h 46"/>
                <a:gd name="T34" fmla="*/ 31 w 90"/>
                <a:gd name="T35" fmla="*/ 31 h 46"/>
                <a:gd name="T36" fmla="*/ 7 w 90"/>
                <a:gd name="T37" fmla="*/ 46 h 46"/>
                <a:gd name="T38" fmla="*/ 5 w 90"/>
                <a:gd name="T3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46">
                  <a:moveTo>
                    <a:pt x="5" y="46"/>
                  </a:moveTo>
                  <a:cubicBezTo>
                    <a:pt x="3" y="46"/>
                    <a:pt x="2" y="46"/>
                    <a:pt x="2" y="45"/>
                  </a:cubicBezTo>
                  <a:cubicBezTo>
                    <a:pt x="0" y="43"/>
                    <a:pt x="1" y="41"/>
                    <a:pt x="3" y="4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2" y="22"/>
                    <a:pt x="33" y="23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8"/>
                    <a:pt x="59" y="18"/>
                    <a:pt x="60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4" y="1"/>
                    <a:pt x="86" y="0"/>
                    <a:pt x="88" y="1"/>
                  </a:cubicBezTo>
                  <a:cubicBezTo>
                    <a:pt x="90" y="2"/>
                    <a:pt x="90" y="4"/>
                    <a:pt x="90" y="6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4"/>
                    <a:pt x="79" y="25"/>
                    <a:pt x="77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8"/>
                    <a:pt x="44" y="38"/>
                    <a:pt x="43" y="38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5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473">
              <a:extLst>
                <a:ext uri="{FF2B5EF4-FFF2-40B4-BE49-F238E27FC236}">
                  <a16:creationId xmlns:a16="http://schemas.microsoft.com/office/drawing/2014/main" id="{94194E82-4E88-4A1B-9310-81C22C4CB0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5801" y="4418013"/>
              <a:ext cx="455613" cy="646112"/>
            </a:xfrm>
            <a:custGeom>
              <a:avLst/>
              <a:gdLst>
                <a:gd name="T0" fmla="*/ 59 w 121"/>
                <a:gd name="T1" fmla="*/ 171 h 171"/>
                <a:gd name="T2" fmla="*/ 22 w 121"/>
                <a:gd name="T3" fmla="*/ 171 h 171"/>
                <a:gd name="T4" fmla="*/ 19 w 121"/>
                <a:gd name="T5" fmla="*/ 168 h 171"/>
                <a:gd name="T6" fmla="*/ 19 w 121"/>
                <a:gd name="T7" fmla="*/ 105 h 171"/>
                <a:gd name="T8" fmla="*/ 13 w 121"/>
                <a:gd name="T9" fmla="*/ 106 h 171"/>
                <a:gd name="T10" fmla="*/ 0 w 121"/>
                <a:gd name="T11" fmla="*/ 93 h 171"/>
                <a:gd name="T12" fmla="*/ 0 w 121"/>
                <a:gd name="T13" fmla="*/ 52 h 171"/>
                <a:gd name="T14" fmla="*/ 22 w 121"/>
                <a:gd name="T15" fmla="*/ 30 h 171"/>
                <a:gd name="T16" fmla="*/ 59 w 121"/>
                <a:gd name="T17" fmla="*/ 30 h 171"/>
                <a:gd name="T18" fmla="*/ 97 w 121"/>
                <a:gd name="T19" fmla="*/ 5 h 171"/>
                <a:gd name="T20" fmla="*/ 114 w 121"/>
                <a:gd name="T21" fmla="*/ 4 h 171"/>
                <a:gd name="T22" fmla="*/ 117 w 121"/>
                <a:gd name="T23" fmla="*/ 20 h 171"/>
                <a:gd name="T24" fmla="*/ 63 w 121"/>
                <a:gd name="T25" fmla="*/ 57 h 171"/>
                <a:gd name="T26" fmla="*/ 63 w 121"/>
                <a:gd name="T27" fmla="*/ 168 h 171"/>
                <a:gd name="T28" fmla="*/ 59 w 121"/>
                <a:gd name="T29" fmla="*/ 171 h 171"/>
                <a:gd name="T30" fmla="*/ 26 w 121"/>
                <a:gd name="T31" fmla="*/ 164 h 171"/>
                <a:gd name="T32" fmla="*/ 56 w 121"/>
                <a:gd name="T33" fmla="*/ 164 h 171"/>
                <a:gd name="T34" fmla="*/ 56 w 121"/>
                <a:gd name="T35" fmla="*/ 54 h 171"/>
                <a:gd name="T36" fmla="*/ 59 w 121"/>
                <a:gd name="T37" fmla="*/ 50 h 171"/>
                <a:gd name="T38" fmla="*/ 111 w 121"/>
                <a:gd name="T39" fmla="*/ 16 h 171"/>
                <a:gd name="T40" fmla="*/ 110 w 121"/>
                <a:gd name="T41" fmla="*/ 9 h 171"/>
                <a:gd name="T42" fmla="*/ 102 w 121"/>
                <a:gd name="T43" fmla="*/ 10 h 171"/>
                <a:gd name="T44" fmla="*/ 61 w 121"/>
                <a:gd name="T45" fmla="*/ 37 h 171"/>
                <a:gd name="T46" fmla="*/ 59 w 121"/>
                <a:gd name="T47" fmla="*/ 37 h 171"/>
                <a:gd name="T48" fmla="*/ 22 w 121"/>
                <a:gd name="T49" fmla="*/ 37 h 171"/>
                <a:gd name="T50" fmla="*/ 7 w 121"/>
                <a:gd name="T51" fmla="*/ 52 h 171"/>
                <a:gd name="T52" fmla="*/ 7 w 121"/>
                <a:gd name="T53" fmla="*/ 93 h 171"/>
                <a:gd name="T54" fmla="*/ 13 w 121"/>
                <a:gd name="T55" fmla="*/ 99 h 171"/>
                <a:gd name="T56" fmla="*/ 19 w 121"/>
                <a:gd name="T57" fmla="*/ 93 h 171"/>
                <a:gd name="T58" fmla="*/ 22 w 121"/>
                <a:gd name="T59" fmla="*/ 90 h 171"/>
                <a:gd name="T60" fmla="*/ 26 w 121"/>
                <a:gd name="T61" fmla="*/ 93 h 171"/>
                <a:gd name="T62" fmla="*/ 26 w 121"/>
                <a:gd name="T63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1" h="171">
                  <a:moveTo>
                    <a:pt x="59" y="171"/>
                  </a:moveTo>
                  <a:cubicBezTo>
                    <a:pt x="22" y="171"/>
                    <a:pt x="22" y="171"/>
                    <a:pt x="22" y="171"/>
                  </a:cubicBezTo>
                  <a:cubicBezTo>
                    <a:pt x="20" y="171"/>
                    <a:pt x="19" y="170"/>
                    <a:pt x="19" y="168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17" y="106"/>
                    <a:pt x="15" y="106"/>
                    <a:pt x="13" y="106"/>
                  </a:cubicBezTo>
                  <a:cubicBezTo>
                    <a:pt x="6" y="106"/>
                    <a:pt x="0" y="100"/>
                    <a:pt x="0" y="9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40"/>
                    <a:pt x="10" y="30"/>
                    <a:pt x="22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2" y="29"/>
                    <a:pt x="80" y="22"/>
                    <a:pt x="97" y="5"/>
                  </a:cubicBezTo>
                  <a:cubicBezTo>
                    <a:pt x="101" y="0"/>
                    <a:pt x="109" y="0"/>
                    <a:pt x="114" y="4"/>
                  </a:cubicBezTo>
                  <a:cubicBezTo>
                    <a:pt x="119" y="8"/>
                    <a:pt x="121" y="15"/>
                    <a:pt x="117" y="20"/>
                  </a:cubicBezTo>
                  <a:cubicBezTo>
                    <a:pt x="109" y="35"/>
                    <a:pt x="90" y="52"/>
                    <a:pt x="63" y="57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63" y="170"/>
                    <a:pt x="61" y="171"/>
                    <a:pt x="59" y="171"/>
                  </a:cubicBezTo>
                  <a:close/>
                  <a:moveTo>
                    <a:pt x="26" y="164"/>
                  </a:moveTo>
                  <a:cubicBezTo>
                    <a:pt x="56" y="164"/>
                    <a:pt x="56" y="164"/>
                    <a:pt x="56" y="16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6" y="52"/>
                    <a:pt x="57" y="51"/>
                    <a:pt x="59" y="50"/>
                  </a:cubicBezTo>
                  <a:cubicBezTo>
                    <a:pt x="85" y="46"/>
                    <a:pt x="103" y="30"/>
                    <a:pt x="111" y="16"/>
                  </a:cubicBezTo>
                  <a:cubicBezTo>
                    <a:pt x="113" y="14"/>
                    <a:pt x="112" y="11"/>
                    <a:pt x="110" y="9"/>
                  </a:cubicBezTo>
                  <a:cubicBezTo>
                    <a:pt x="107" y="8"/>
                    <a:pt x="104" y="8"/>
                    <a:pt x="102" y="10"/>
                  </a:cubicBezTo>
                  <a:cubicBezTo>
                    <a:pt x="82" y="30"/>
                    <a:pt x="61" y="37"/>
                    <a:pt x="61" y="37"/>
                  </a:cubicBezTo>
                  <a:cubicBezTo>
                    <a:pt x="60" y="37"/>
                    <a:pt x="60" y="37"/>
                    <a:pt x="59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4" y="37"/>
                    <a:pt x="7" y="44"/>
                    <a:pt x="7" y="52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7" y="96"/>
                    <a:pt x="10" y="99"/>
                    <a:pt x="13" y="99"/>
                  </a:cubicBezTo>
                  <a:cubicBezTo>
                    <a:pt x="16" y="99"/>
                    <a:pt x="19" y="96"/>
                    <a:pt x="19" y="93"/>
                  </a:cubicBezTo>
                  <a:cubicBezTo>
                    <a:pt x="19" y="91"/>
                    <a:pt x="20" y="90"/>
                    <a:pt x="22" y="90"/>
                  </a:cubicBezTo>
                  <a:cubicBezTo>
                    <a:pt x="24" y="90"/>
                    <a:pt x="26" y="91"/>
                    <a:pt x="26" y="93"/>
                  </a:cubicBezTo>
                  <a:lnTo>
                    <a:pt x="26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474">
              <a:extLst>
                <a:ext uri="{FF2B5EF4-FFF2-40B4-BE49-F238E27FC236}">
                  <a16:creationId xmlns:a16="http://schemas.microsoft.com/office/drawing/2014/main" id="{1ACA2DFE-A4D4-4619-932B-E4BA5A858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7238" y="4637088"/>
              <a:ext cx="26988" cy="147637"/>
            </a:xfrm>
            <a:custGeom>
              <a:avLst/>
              <a:gdLst>
                <a:gd name="T0" fmla="*/ 3 w 7"/>
                <a:gd name="T1" fmla="*/ 39 h 39"/>
                <a:gd name="T2" fmla="*/ 0 w 7"/>
                <a:gd name="T3" fmla="*/ 35 h 39"/>
                <a:gd name="T4" fmla="*/ 0 w 7"/>
                <a:gd name="T5" fmla="*/ 4 h 39"/>
                <a:gd name="T6" fmla="*/ 3 w 7"/>
                <a:gd name="T7" fmla="*/ 0 h 39"/>
                <a:gd name="T8" fmla="*/ 7 w 7"/>
                <a:gd name="T9" fmla="*/ 4 h 39"/>
                <a:gd name="T10" fmla="*/ 7 w 7"/>
                <a:gd name="T11" fmla="*/ 35 h 39"/>
                <a:gd name="T12" fmla="*/ 3 w 7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9">
                  <a:moveTo>
                    <a:pt x="3" y="39"/>
                  </a:moveTo>
                  <a:cubicBezTo>
                    <a:pt x="1" y="39"/>
                    <a:pt x="0" y="37"/>
                    <a:pt x="0" y="3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7"/>
                    <a:pt x="5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475">
              <a:extLst>
                <a:ext uri="{FF2B5EF4-FFF2-40B4-BE49-F238E27FC236}">
                  <a16:creationId xmlns:a16="http://schemas.microsoft.com/office/drawing/2014/main" id="{C8FFB783-3734-431C-AF62-5A0157668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9326" y="4343400"/>
              <a:ext cx="546100" cy="414337"/>
            </a:xfrm>
            <a:custGeom>
              <a:avLst/>
              <a:gdLst>
                <a:gd name="T0" fmla="*/ 131 w 145"/>
                <a:gd name="T1" fmla="*/ 110 h 110"/>
                <a:gd name="T2" fmla="*/ 122 w 145"/>
                <a:gd name="T3" fmla="*/ 110 h 110"/>
                <a:gd name="T4" fmla="*/ 118 w 145"/>
                <a:gd name="T5" fmla="*/ 106 h 110"/>
                <a:gd name="T6" fmla="*/ 122 w 145"/>
                <a:gd name="T7" fmla="*/ 103 h 110"/>
                <a:gd name="T8" fmla="*/ 127 w 145"/>
                <a:gd name="T9" fmla="*/ 103 h 110"/>
                <a:gd name="T10" fmla="*/ 127 w 145"/>
                <a:gd name="T11" fmla="*/ 20 h 110"/>
                <a:gd name="T12" fmla="*/ 131 w 145"/>
                <a:gd name="T13" fmla="*/ 17 h 110"/>
                <a:gd name="T14" fmla="*/ 138 w 145"/>
                <a:gd name="T15" fmla="*/ 17 h 110"/>
                <a:gd name="T16" fmla="*/ 138 w 145"/>
                <a:gd name="T17" fmla="*/ 7 h 110"/>
                <a:gd name="T18" fmla="*/ 7 w 145"/>
                <a:gd name="T19" fmla="*/ 7 h 110"/>
                <a:gd name="T20" fmla="*/ 7 w 145"/>
                <a:gd name="T21" fmla="*/ 17 h 110"/>
                <a:gd name="T22" fmla="*/ 14 w 145"/>
                <a:gd name="T23" fmla="*/ 17 h 110"/>
                <a:gd name="T24" fmla="*/ 18 w 145"/>
                <a:gd name="T25" fmla="*/ 20 h 110"/>
                <a:gd name="T26" fmla="*/ 18 w 145"/>
                <a:gd name="T27" fmla="*/ 33 h 110"/>
                <a:gd name="T28" fmla="*/ 27 w 145"/>
                <a:gd name="T29" fmla="*/ 25 h 110"/>
                <a:gd name="T30" fmla="*/ 44 w 145"/>
                <a:gd name="T31" fmla="*/ 24 h 110"/>
                <a:gd name="T32" fmla="*/ 47 w 145"/>
                <a:gd name="T33" fmla="*/ 40 h 110"/>
                <a:gd name="T34" fmla="*/ 18 w 145"/>
                <a:gd name="T35" fmla="*/ 68 h 110"/>
                <a:gd name="T36" fmla="*/ 18 w 145"/>
                <a:gd name="T37" fmla="*/ 103 h 110"/>
                <a:gd name="T38" fmla="*/ 96 w 145"/>
                <a:gd name="T39" fmla="*/ 103 h 110"/>
                <a:gd name="T40" fmla="*/ 99 w 145"/>
                <a:gd name="T41" fmla="*/ 106 h 110"/>
                <a:gd name="T42" fmla="*/ 96 w 145"/>
                <a:gd name="T43" fmla="*/ 110 h 110"/>
                <a:gd name="T44" fmla="*/ 14 w 145"/>
                <a:gd name="T45" fmla="*/ 110 h 110"/>
                <a:gd name="T46" fmla="*/ 10 w 145"/>
                <a:gd name="T47" fmla="*/ 106 h 110"/>
                <a:gd name="T48" fmla="*/ 10 w 145"/>
                <a:gd name="T49" fmla="*/ 66 h 110"/>
                <a:gd name="T50" fmla="*/ 12 w 145"/>
                <a:gd name="T51" fmla="*/ 63 h 110"/>
                <a:gd name="T52" fmla="*/ 41 w 145"/>
                <a:gd name="T53" fmla="*/ 36 h 110"/>
                <a:gd name="T54" fmla="*/ 40 w 145"/>
                <a:gd name="T55" fmla="*/ 29 h 110"/>
                <a:gd name="T56" fmla="*/ 32 w 145"/>
                <a:gd name="T57" fmla="*/ 30 h 110"/>
                <a:gd name="T58" fmla="*/ 16 w 145"/>
                <a:gd name="T59" fmla="*/ 43 h 110"/>
                <a:gd name="T60" fmla="*/ 12 w 145"/>
                <a:gd name="T61" fmla="*/ 44 h 110"/>
                <a:gd name="T62" fmla="*/ 10 w 145"/>
                <a:gd name="T63" fmla="*/ 40 h 110"/>
                <a:gd name="T64" fmla="*/ 10 w 145"/>
                <a:gd name="T65" fmla="*/ 24 h 110"/>
                <a:gd name="T66" fmla="*/ 3 w 145"/>
                <a:gd name="T67" fmla="*/ 24 h 110"/>
                <a:gd name="T68" fmla="*/ 0 w 145"/>
                <a:gd name="T69" fmla="*/ 20 h 110"/>
                <a:gd name="T70" fmla="*/ 0 w 145"/>
                <a:gd name="T71" fmla="*/ 4 h 110"/>
                <a:gd name="T72" fmla="*/ 3 w 145"/>
                <a:gd name="T73" fmla="*/ 0 h 110"/>
                <a:gd name="T74" fmla="*/ 141 w 145"/>
                <a:gd name="T75" fmla="*/ 0 h 110"/>
                <a:gd name="T76" fmla="*/ 145 w 145"/>
                <a:gd name="T77" fmla="*/ 4 h 110"/>
                <a:gd name="T78" fmla="*/ 145 w 145"/>
                <a:gd name="T79" fmla="*/ 20 h 110"/>
                <a:gd name="T80" fmla="*/ 141 w 145"/>
                <a:gd name="T81" fmla="*/ 24 h 110"/>
                <a:gd name="T82" fmla="*/ 134 w 145"/>
                <a:gd name="T83" fmla="*/ 24 h 110"/>
                <a:gd name="T84" fmla="*/ 134 w 145"/>
                <a:gd name="T85" fmla="*/ 106 h 110"/>
                <a:gd name="T86" fmla="*/ 131 w 145"/>
                <a:gd name="T8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" h="110">
                  <a:moveTo>
                    <a:pt x="131" y="110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20" y="110"/>
                    <a:pt x="118" y="108"/>
                    <a:pt x="118" y="106"/>
                  </a:cubicBezTo>
                  <a:cubicBezTo>
                    <a:pt x="118" y="104"/>
                    <a:pt x="120" y="103"/>
                    <a:pt x="122" y="103"/>
                  </a:cubicBezTo>
                  <a:cubicBezTo>
                    <a:pt x="127" y="103"/>
                    <a:pt x="127" y="103"/>
                    <a:pt x="127" y="103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18"/>
                    <a:pt x="129" y="17"/>
                    <a:pt x="131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8"/>
                    <a:pt x="18" y="2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0"/>
                    <a:pt x="24" y="27"/>
                    <a:pt x="27" y="25"/>
                  </a:cubicBezTo>
                  <a:cubicBezTo>
                    <a:pt x="31" y="20"/>
                    <a:pt x="39" y="20"/>
                    <a:pt x="44" y="24"/>
                  </a:cubicBezTo>
                  <a:cubicBezTo>
                    <a:pt x="49" y="28"/>
                    <a:pt x="51" y="35"/>
                    <a:pt x="47" y="40"/>
                  </a:cubicBezTo>
                  <a:cubicBezTo>
                    <a:pt x="44" y="45"/>
                    <a:pt x="35" y="58"/>
                    <a:pt x="18" y="68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8" y="103"/>
                    <a:pt x="99" y="104"/>
                    <a:pt x="99" y="106"/>
                  </a:cubicBezTo>
                  <a:cubicBezTo>
                    <a:pt x="99" y="108"/>
                    <a:pt x="98" y="110"/>
                    <a:pt x="96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2" y="110"/>
                    <a:pt x="10" y="108"/>
                    <a:pt x="10" y="10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4"/>
                    <a:pt x="11" y="63"/>
                    <a:pt x="12" y="63"/>
                  </a:cubicBezTo>
                  <a:cubicBezTo>
                    <a:pt x="30" y="54"/>
                    <a:pt x="39" y="40"/>
                    <a:pt x="41" y="36"/>
                  </a:cubicBezTo>
                  <a:cubicBezTo>
                    <a:pt x="43" y="34"/>
                    <a:pt x="42" y="31"/>
                    <a:pt x="40" y="29"/>
                  </a:cubicBezTo>
                  <a:cubicBezTo>
                    <a:pt x="37" y="28"/>
                    <a:pt x="34" y="28"/>
                    <a:pt x="32" y="30"/>
                  </a:cubicBezTo>
                  <a:cubicBezTo>
                    <a:pt x="27" y="35"/>
                    <a:pt x="22" y="39"/>
                    <a:pt x="16" y="43"/>
                  </a:cubicBezTo>
                  <a:cubicBezTo>
                    <a:pt x="15" y="44"/>
                    <a:pt x="13" y="44"/>
                    <a:pt x="12" y="44"/>
                  </a:cubicBezTo>
                  <a:cubicBezTo>
                    <a:pt x="11" y="43"/>
                    <a:pt x="10" y="42"/>
                    <a:pt x="10" y="40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3" y="0"/>
                    <a:pt x="145" y="2"/>
                    <a:pt x="145" y="4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2"/>
                    <a:pt x="143" y="24"/>
                    <a:pt x="141" y="24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8"/>
                    <a:pt x="133" y="110"/>
                    <a:pt x="13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476">
              <a:extLst>
                <a:ext uri="{FF2B5EF4-FFF2-40B4-BE49-F238E27FC236}">
                  <a16:creationId xmlns:a16="http://schemas.microsoft.com/office/drawing/2014/main" id="{F810AF13-B15F-4113-B1CD-6D28E7C8D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7426" y="4406900"/>
              <a:ext cx="376238" cy="26987"/>
            </a:xfrm>
            <a:custGeom>
              <a:avLst/>
              <a:gdLst>
                <a:gd name="T0" fmla="*/ 96 w 100"/>
                <a:gd name="T1" fmla="*/ 7 h 7"/>
                <a:gd name="T2" fmla="*/ 4 w 100"/>
                <a:gd name="T3" fmla="*/ 7 h 7"/>
                <a:gd name="T4" fmla="*/ 0 w 100"/>
                <a:gd name="T5" fmla="*/ 3 h 7"/>
                <a:gd name="T6" fmla="*/ 4 w 100"/>
                <a:gd name="T7" fmla="*/ 0 h 7"/>
                <a:gd name="T8" fmla="*/ 96 w 100"/>
                <a:gd name="T9" fmla="*/ 0 h 7"/>
                <a:gd name="T10" fmla="*/ 100 w 100"/>
                <a:gd name="T11" fmla="*/ 3 h 7"/>
                <a:gd name="T12" fmla="*/ 96 w 10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7">
                  <a:moveTo>
                    <a:pt x="9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8" y="0"/>
                    <a:pt x="100" y="1"/>
                    <a:pt x="100" y="3"/>
                  </a:cubicBezTo>
                  <a:cubicBezTo>
                    <a:pt x="100" y="5"/>
                    <a:pt x="98" y="7"/>
                    <a:pt x="9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189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509 L 0.54922 -0.215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61" y="-1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00695 L 0.5211 -0.146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20" y="-77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3 0.00394 L 0.34935 -0.247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-125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3 0.00949 L 0.52109 -0.1451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46" y="-77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764 L 0.51498 0.03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55" y="19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43 -0.01713 L 0.32955 -0.087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93" y="-34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0.62826 -0.155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06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2EC82F-36A7-B04F-A738-CDCA1554E2BD}"/>
              </a:ext>
            </a:extLst>
          </p:cNvPr>
          <p:cNvSpPr txBox="1"/>
          <p:nvPr/>
        </p:nvSpPr>
        <p:spPr>
          <a:xfrm>
            <a:off x="1963742" y="514573"/>
            <a:ext cx="9172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ĐẶC ĐIỂM CỦA SỰ SỐNG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447B1C5-087A-B148-AF34-164FAD982A5E}"/>
              </a:ext>
            </a:extLst>
          </p:cNvPr>
          <p:cNvSpPr/>
          <p:nvPr/>
        </p:nvSpPr>
        <p:spPr>
          <a:xfrm>
            <a:off x="3642106" y="1867148"/>
            <a:ext cx="2200756" cy="13667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Thu, nhận </a:t>
            </a:r>
          </a:p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chất cần thiết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125DF0B-E7EA-1B44-9235-EC2482C2FCE4}"/>
              </a:ext>
            </a:extLst>
          </p:cNvPr>
          <p:cNvSpPr/>
          <p:nvPr/>
        </p:nvSpPr>
        <p:spPr>
          <a:xfrm>
            <a:off x="665565" y="3716725"/>
            <a:ext cx="2200756" cy="13667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Thải bỏ </a:t>
            </a:r>
          </a:p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chất thải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E679F60-DA30-E640-8C09-E58347B906DA}"/>
              </a:ext>
            </a:extLst>
          </p:cNvPr>
          <p:cNvSpPr/>
          <p:nvPr/>
        </p:nvSpPr>
        <p:spPr>
          <a:xfrm>
            <a:off x="3642101" y="5565080"/>
            <a:ext cx="2200757" cy="762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Vận động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9986D223-C90E-E64B-9F2A-501CFB188721}"/>
              </a:ext>
            </a:extLst>
          </p:cNvPr>
          <p:cNvSpPr/>
          <p:nvPr/>
        </p:nvSpPr>
        <p:spPr>
          <a:xfrm>
            <a:off x="6256150" y="1867148"/>
            <a:ext cx="2004444" cy="762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Lớn lên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9B0376F2-9F30-EB4E-BAD6-2F0DD2D628D8}"/>
              </a:ext>
            </a:extLst>
          </p:cNvPr>
          <p:cNvSpPr/>
          <p:nvPr/>
        </p:nvSpPr>
        <p:spPr>
          <a:xfrm>
            <a:off x="9611513" y="3104838"/>
            <a:ext cx="2004444" cy="762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Sinh sản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88324CD5-BAC9-D044-8986-3EC0C2F9657E}"/>
              </a:ext>
            </a:extLst>
          </p:cNvPr>
          <p:cNvSpPr/>
          <p:nvPr/>
        </p:nvSpPr>
        <p:spPr>
          <a:xfrm>
            <a:off x="6256153" y="4332436"/>
            <a:ext cx="2004444" cy="762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Cảm ứng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CAE4F85-D49B-ED45-9EEC-CEED9B00CB0A}"/>
              </a:ext>
            </a:extLst>
          </p:cNvPr>
          <p:cNvSpPr/>
          <p:nvPr/>
        </p:nvSpPr>
        <p:spPr>
          <a:xfrm>
            <a:off x="9727770" y="5565080"/>
            <a:ext cx="2004444" cy="762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Chết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BF6393A-F352-6844-939C-52B70284C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6293" y="5095160"/>
            <a:ext cx="1252519" cy="168900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456C50A-D64E-DD4B-B5CC-FC9475EA15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1298" y="1238043"/>
            <a:ext cx="1882947" cy="143551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43C5B23-1F7A-144B-AAAC-993895B4EB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6126" y="2812384"/>
            <a:ext cx="1770346" cy="132362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A11B53E-F598-EF4C-8CFB-080065ACD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8137" y="4179002"/>
            <a:ext cx="1515708" cy="1290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25D89B4-D405-964F-8841-09DB21256C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836138" y="5565080"/>
            <a:ext cx="1672351" cy="104219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3412CD4-A660-0347-952B-62B2869B75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9470" y="3603739"/>
            <a:ext cx="2200756" cy="149142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1EFF96D-66EF-E040-9B11-25AA68E2B2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2608" y="1845114"/>
            <a:ext cx="2869923" cy="1677228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BCA91E1-0525-184A-9C21-9651E6E5FC6B}"/>
              </a:ext>
            </a:extLst>
          </p:cNvPr>
          <p:cNvCxnSpPr/>
          <p:nvPr/>
        </p:nvCxnSpPr>
        <p:spPr>
          <a:xfrm>
            <a:off x="6024563" y="1635678"/>
            <a:ext cx="0" cy="49715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224746D-E888-4AA7-9FAD-2D70770BB689}"/>
              </a:ext>
            </a:extLst>
          </p:cNvPr>
          <p:cNvGrpSpPr/>
          <p:nvPr/>
        </p:nvGrpSpPr>
        <p:grpSpPr>
          <a:xfrm>
            <a:off x="218684" y="173718"/>
            <a:ext cx="1418357" cy="1229264"/>
            <a:chOff x="10807701" y="4343400"/>
            <a:chExt cx="847725" cy="720725"/>
          </a:xfrm>
          <a:solidFill>
            <a:srgbClr val="0059B9"/>
          </a:solidFill>
        </p:grpSpPr>
        <p:sp>
          <p:nvSpPr>
            <p:cNvPr id="47" name="Freeform 467">
              <a:extLst>
                <a:ext uri="{FF2B5EF4-FFF2-40B4-BE49-F238E27FC236}">
                  <a16:creationId xmlns:a16="http://schemas.microsoft.com/office/drawing/2014/main" id="{95E10E36-E7BB-418C-861E-AF2CC82951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25176" y="4346575"/>
              <a:ext cx="150813" cy="158750"/>
            </a:xfrm>
            <a:custGeom>
              <a:avLst/>
              <a:gdLst>
                <a:gd name="T0" fmla="*/ 20 w 40"/>
                <a:gd name="T1" fmla="*/ 42 h 42"/>
                <a:gd name="T2" fmla="*/ 0 w 40"/>
                <a:gd name="T3" fmla="*/ 21 h 42"/>
                <a:gd name="T4" fmla="*/ 20 w 40"/>
                <a:gd name="T5" fmla="*/ 0 h 42"/>
                <a:gd name="T6" fmla="*/ 40 w 40"/>
                <a:gd name="T7" fmla="*/ 21 h 42"/>
                <a:gd name="T8" fmla="*/ 20 w 40"/>
                <a:gd name="T9" fmla="*/ 42 h 42"/>
                <a:gd name="T10" fmla="*/ 20 w 40"/>
                <a:gd name="T11" fmla="*/ 7 h 42"/>
                <a:gd name="T12" fmla="*/ 7 w 40"/>
                <a:gd name="T13" fmla="*/ 21 h 42"/>
                <a:gd name="T14" fmla="*/ 20 w 40"/>
                <a:gd name="T15" fmla="*/ 35 h 42"/>
                <a:gd name="T16" fmla="*/ 33 w 40"/>
                <a:gd name="T17" fmla="*/ 21 h 42"/>
                <a:gd name="T18" fmla="*/ 20 w 40"/>
                <a:gd name="T1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2">
                  <a:moveTo>
                    <a:pt x="20" y="42"/>
                  </a:moveTo>
                  <a:cubicBezTo>
                    <a:pt x="9" y="42"/>
                    <a:pt x="0" y="33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1"/>
                  </a:cubicBezTo>
                  <a:cubicBezTo>
                    <a:pt x="40" y="33"/>
                    <a:pt x="31" y="42"/>
                    <a:pt x="20" y="42"/>
                  </a:cubicBezTo>
                  <a:close/>
                  <a:moveTo>
                    <a:pt x="20" y="7"/>
                  </a:moveTo>
                  <a:cubicBezTo>
                    <a:pt x="13" y="7"/>
                    <a:pt x="7" y="13"/>
                    <a:pt x="7" y="21"/>
                  </a:cubicBezTo>
                  <a:cubicBezTo>
                    <a:pt x="7" y="29"/>
                    <a:pt x="13" y="35"/>
                    <a:pt x="20" y="35"/>
                  </a:cubicBezTo>
                  <a:cubicBezTo>
                    <a:pt x="27" y="35"/>
                    <a:pt x="33" y="29"/>
                    <a:pt x="33" y="21"/>
                  </a:cubicBezTo>
                  <a:cubicBezTo>
                    <a:pt x="33" y="13"/>
                    <a:pt x="27" y="7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68">
              <a:extLst>
                <a:ext uri="{FF2B5EF4-FFF2-40B4-BE49-F238E27FC236}">
                  <a16:creationId xmlns:a16="http://schemas.microsoft.com/office/drawing/2014/main" id="{A7D9EB91-C2AD-40BF-AB25-281B5EF1E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1" y="4806950"/>
              <a:ext cx="25400" cy="257175"/>
            </a:xfrm>
            <a:custGeom>
              <a:avLst/>
              <a:gdLst>
                <a:gd name="T0" fmla="*/ 4 w 7"/>
                <a:gd name="T1" fmla="*/ 68 h 68"/>
                <a:gd name="T2" fmla="*/ 0 w 7"/>
                <a:gd name="T3" fmla="*/ 65 h 68"/>
                <a:gd name="T4" fmla="*/ 0 w 7"/>
                <a:gd name="T5" fmla="*/ 3 h 68"/>
                <a:gd name="T6" fmla="*/ 4 w 7"/>
                <a:gd name="T7" fmla="*/ 0 h 68"/>
                <a:gd name="T8" fmla="*/ 7 w 7"/>
                <a:gd name="T9" fmla="*/ 3 h 68"/>
                <a:gd name="T10" fmla="*/ 7 w 7"/>
                <a:gd name="T11" fmla="*/ 65 h 68"/>
                <a:gd name="T12" fmla="*/ 4 w 7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8">
                  <a:moveTo>
                    <a:pt x="4" y="68"/>
                  </a:moveTo>
                  <a:cubicBezTo>
                    <a:pt x="2" y="68"/>
                    <a:pt x="0" y="67"/>
                    <a:pt x="0" y="6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7"/>
                    <a:pt x="6" y="68"/>
                    <a:pt x="4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69">
              <a:extLst>
                <a:ext uri="{FF2B5EF4-FFF2-40B4-BE49-F238E27FC236}">
                  <a16:creationId xmlns:a16="http://schemas.microsoft.com/office/drawing/2014/main" id="{F5117F05-3177-4940-A58F-7D6442E80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7701" y="5037138"/>
              <a:ext cx="806450" cy="26987"/>
            </a:xfrm>
            <a:custGeom>
              <a:avLst/>
              <a:gdLst>
                <a:gd name="T0" fmla="*/ 211 w 214"/>
                <a:gd name="T1" fmla="*/ 7 h 7"/>
                <a:gd name="T2" fmla="*/ 4 w 214"/>
                <a:gd name="T3" fmla="*/ 7 h 7"/>
                <a:gd name="T4" fmla="*/ 0 w 214"/>
                <a:gd name="T5" fmla="*/ 4 h 7"/>
                <a:gd name="T6" fmla="*/ 4 w 214"/>
                <a:gd name="T7" fmla="*/ 0 h 7"/>
                <a:gd name="T8" fmla="*/ 211 w 214"/>
                <a:gd name="T9" fmla="*/ 0 h 7"/>
                <a:gd name="T10" fmla="*/ 214 w 214"/>
                <a:gd name="T11" fmla="*/ 4 h 7"/>
                <a:gd name="T12" fmla="*/ 211 w 21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7">
                  <a:moveTo>
                    <a:pt x="21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4" y="2"/>
                    <a:pt x="214" y="4"/>
                  </a:cubicBezTo>
                  <a:cubicBezTo>
                    <a:pt x="214" y="6"/>
                    <a:pt x="213" y="7"/>
                    <a:pt x="2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70">
              <a:extLst>
                <a:ext uri="{FF2B5EF4-FFF2-40B4-BE49-F238E27FC236}">
                  <a16:creationId xmlns:a16="http://schemas.microsoft.com/office/drawing/2014/main" id="{ACCE99E4-EF43-4FD1-9326-6055189E5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9026" y="4727575"/>
              <a:ext cx="147638" cy="336550"/>
            </a:xfrm>
            <a:custGeom>
              <a:avLst/>
              <a:gdLst>
                <a:gd name="T0" fmla="*/ 5 w 39"/>
                <a:gd name="T1" fmla="*/ 89 h 89"/>
                <a:gd name="T2" fmla="*/ 3 w 39"/>
                <a:gd name="T3" fmla="*/ 89 h 89"/>
                <a:gd name="T4" fmla="*/ 1 w 39"/>
                <a:gd name="T5" fmla="*/ 84 h 89"/>
                <a:gd name="T6" fmla="*/ 32 w 39"/>
                <a:gd name="T7" fmla="*/ 3 h 89"/>
                <a:gd name="T8" fmla="*/ 37 w 39"/>
                <a:gd name="T9" fmla="*/ 1 h 89"/>
                <a:gd name="T10" fmla="*/ 39 w 39"/>
                <a:gd name="T11" fmla="*/ 6 h 89"/>
                <a:gd name="T12" fmla="*/ 8 w 39"/>
                <a:gd name="T13" fmla="*/ 87 h 89"/>
                <a:gd name="T14" fmla="*/ 5 w 39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89">
                  <a:moveTo>
                    <a:pt x="5" y="89"/>
                  </a:moveTo>
                  <a:cubicBezTo>
                    <a:pt x="4" y="89"/>
                    <a:pt x="4" y="89"/>
                    <a:pt x="3" y="89"/>
                  </a:cubicBezTo>
                  <a:cubicBezTo>
                    <a:pt x="1" y="88"/>
                    <a:pt x="0" y="86"/>
                    <a:pt x="1" y="8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1"/>
                    <a:pt x="35" y="0"/>
                    <a:pt x="37" y="1"/>
                  </a:cubicBezTo>
                  <a:cubicBezTo>
                    <a:pt x="39" y="2"/>
                    <a:pt x="39" y="4"/>
                    <a:pt x="39" y="6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7" y="89"/>
                    <a:pt x="6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71">
              <a:extLst>
                <a:ext uri="{FF2B5EF4-FFF2-40B4-BE49-F238E27FC236}">
                  <a16:creationId xmlns:a16="http://schemas.microsoft.com/office/drawing/2014/main" id="{4BFA2AE4-B79D-4C6B-BCC2-BEABB4087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9676" y="4732338"/>
              <a:ext cx="142875" cy="331787"/>
            </a:xfrm>
            <a:custGeom>
              <a:avLst/>
              <a:gdLst>
                <a:gd name="T0" fmla="*/ 34 w 38"/>
                <a:gd name="T1" fmla="*/ 88 h 88"/>
                <a:gd name="T2" fmla="*/ 31 w 38"/>
                <a:gd name="T3" fmla="*/ 86 h 88"/>
                <a:gd name="T4" fmla="*/ 7 w 38"/>
                <a:gd name="T5" fmla="*/ 23 h 88"/>
                <a:gd name="T6" fmla="*/ 7 w 38"/>
                <a:gd name="T7" fmla="*/ 85 h 88"/>
                <a:gd name="T8" fmla="*/ 3 w 38"/>
                <a:gd name="T9" fmla="*/ 88 h 88"/>
                <a:gd name="T10" fmla="*/ 0 w 38"/>
                <a:gd name="T11" fmla="*/ 85 h 88"/>
                <a:gd name="T12" fmla="*/ 0 w 38"/>
                <a:gd name="T13" fmla="*/ 3 h 88"/>
                <a:gd name="T14" fmla="*/ 3 w 38"/>
                <a:gd name="T15" fmla="*/ 0 h 88"/>
                <a:gd name="T16" fmla="*/ 7 w 38"/>
                <a:gd name="T17" fmla="*/ 2 h 88"/>
                <a:gd name="T18" fmla="*/ 38 w 38"/>
                <a:gd name="T19" fmla="*/ 83 h 88"/>
                <a:gd name="T20" fmla="*/ 35 w 38"/>
                <a:gd name="T21" fmla="*/ 88 h 88"/>
                <a:gd name="T22" fmla="*/ 34 w 38"/>
                <a:gd name="T2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88">
                  <a:moveTo>
                    <a:pt x="34" y="88"/>
                  </a:moveTo>
                  <a:cubicBezTo>
                    <a:pt x="33" y="88"/>
                    <a:pt x="31" y="88"/>
                    <a:pt x="31" y="86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7"/>
                    <a:pt x="5" y="88"/>
                    <a:pt x="3" y="88"/>
                  </a:cubicBezTo>
                  <a:cubicBezTo>
                    <a:pt x="1" y="88"/>
                    <a:pt x="0" y="87"/>
                    <a:pt x="0" y="8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5"/>
                    <a:pt x="37" y="87"/>
                    <a:pt x="35" y="88"/>
                  </a:cubicBezTo>
                  <a:cubicBezTo>
                    <a:pt x="35" y="88"/>
                    <a:pt x="35" y="88"/>
                    <a:pt x="3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472">
              <a:extLst>
                <a:ext uri="{FF2B5EF4-FFF2-40B4-BE49-F238E27FC236}">
                  <a16:creationId xmlns:a16="http://schemas.microsoft.com/office/drawing/2014/main" id="{D0D6C29B-6D2F-42B4-A455-8778B08C4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7751" y="4508500"/>
              <a:ext cx="338138" cy="174625"/>
            </a:xfrm>
            <a:custGeom>
              <a:avLst/>
              <a:gdLst>
                <a:gd name="T0" fmla="*/ 5 w 90"/>
                <a:gd name="T1" fmla="*/ 46 h 46"/>
                <a:gd name="T2" fmla="*/ 2 w 90"/>
                <a:gd name="T3" fmla="*/ 45 h 46"/>
                <a:gd name="T4" fmla="*/ 3 w 90"/>
                <a:gd name="T5" fmla="*/ 40 h 46"/>
                <a:gd name="T6" fmla="*/ 29 w 90"/>
                <a:gd name="T7" fmla="*/ 23 h 46"/>
                <a:gd name="T8" fmla="*/ 33 w 90"/>
                <a:gd name="T9" fmla="*/ 23 h 46"/>
                <a:gd name="T10" fmla="*/ 44 w 90"/>
                <a:gd name="T11" fmla="*/ 30 h 46"/>
                <a:gd name="T12" fmla="*/ 58 w 90"/>
                <a:gd name="T13" fmla="*/ 19 h 46"/>
                <a:gd name="T14" fmla="*/ 60 w 90"/>
                <a:gd name="T15" fmla="*/ 18 h 46"/>
                <a:gd name="T16" fmla="*/ 75 w 90"/>
                <a:gd name="T17" fmla="*/ 18 h 46"/>
                <a:gd name="T18" fmla="*/ 83 w 90"/>
                <a:gd name="T19" fmla="*/ 2 h 46"/>
                <a:gd name="T20" fmla="*/ 88 w 90"/>
                <a:gd name="T21" fmla="*/ 1 h 46"/>
                <a:gd name="T22" fmla="*/ 90 w 90"/>
                <a:gd name="T23" fmla="*/ 6 h 46"/>
                <a:gd name="T24" fmla="*/ 80 w 90"/>
                <a:gd name="T25" fmla="*/ 23 h 46"/>
                <a:gd name="T26" fmla="*/ 77 w 90"/>
                <a:gd name="T27" fmla="*/ 25 h 46"/>
                <a:gd name="T28" fmla="*/ 62 w 90"/>
                <a:gd name="T29" fmla="*/ 25 h 46"/>
                <a:gd name="T30" fmla="*/ 47 w 90"/>
                <a:gd name="T31" fmla="*/ 37 h 46"/>
                <a:gd name="T32" fmla="*/ 43 w 90"/>
                <a:gd name="T33" fmla="*/ 38 h 46"/>
                <a:gd name="T34" fmla="*/ 31 w 90"/>
                <a:gd name="T35" fmla="*/ 31 h 46"/>
                <a:gd name="T36" fmla="*/ 7 w 90"/>
                <a:gd name="T37" fmla="*/ 46 h 46"/>
                <a:gd name="T38" fmla="*/ 5 w 90"/>
                <a:gd name="T3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46">
                  <a:moveTo>
                    <a:pt x="5" y="46"/>
                  </a:moveTo>
                  <a:cubicBezTo>
                    <a:pt x="3" y="46"/>
                    <a:pt x="2" y="46"/>
                    <a:pt x="2" y="45"/>
                  </a:cubicBezTo>
                  <a:cubicBezTo>
                    <a:pt x="0" y="43"/>
                    <a:pt x="1" y="41"/>
                    <a:pt x="3" y="4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2" y="22"/>
                    <a:pt x="33" y="23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8"/>
                    <a:pt x="59" y="18"/>
                    <a:pt x="60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4" y="1"/>
                    <a:pt x="86" y="0"/>
                    <a:pt x="88" y="1"/>
                  </a:cubicBezTo>
                  <a:cubicBezTo>
                    <a:pt x="90" y="2"/>
                    <a:pt x="90" y="4"/>
                    <a:pt x="90" y="6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4"/>
                    <a:pt x="79" y="25"/>
                    <a:pt x="77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8"/>
                    <a:pt x="44" y="38"/>
                    <a:pt x="43" y="38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5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73">
              <a:extLst>
                <a:ext uri="{FF2B5EF4-FFF2-40B4-BE49-F238E27FC236}">
                  <a16:creationId xmlns:a16="http://schemas.microsoft.com/office/drawing/2014/main" id="{4AEBB70D-1998-4012-8C05-9BF98C866B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5801" y="4418013"/>
              <a:ext cx="455613" cy="646112"/>
            </a:xfrm>
            <a:custGeom>
              <a:avLst/>
              <a:gdLst>
                <a:gd name="T0" fmla="*/ 59 w 121"/>
                <a:gd name="T1" fmla="*/ 171 h 171"/>
                <a:gd name="T2" fmla="*/ 22 w 121"/>
                <a:gd name="T3" fmla="*/ 171 h 171"/>
                <a:gd name="T4" fmla="*/ 19 w 121"/>
                <a:gd name="T5" fmla="*/ 168 h 171"/>
                <a:gd name="T6" fmla="*/ 19 w 121"/>
                <a:gd name="T7" fmla="*/ 105 h 171"/>
                <a:gd name="T8" fmla="*/ 13 w 121"/>
                <a:gd name="T9" fmla="*/ 106 h 171"/>
                <a:gd name="T10" fmla="*/ 0 w 121"/>
                <a:gd name="T11" fmla="*/ 93 h 171"/>
                <a:gd name="T12" fmla="*/ 0 w 121"/>
                <a:gd name="T13" fmla="*/ 52 h 171"/>
                <a:gd name="T14" fmla="*/ 22 w 121"/>
                <a:gd name="T15" fmla="*/ 30 h 171"/>
                <a:gd name="T16" fmla="*/ 59 w 121"/>
                <a:gd name="T17" fmla="*/ 30 h 171"/>
                <a:gd name="T18" fmla="*/ 97 w 121"/>
                <a:gd name="T19" fmla="*/ 5 h 171"/>
                <a:gd name="T20" fmla="*/ 114 w 121"/>
                <a:gd name="T21" fmla="*/ 4 h 171"/>
                <a:gd name="T22" fmla="*/ 117 w 121"/>
                <a:gd name="T23" fmla="*/ 20 h 171"/>
                <a:gd name="T24" fmla="*/ 63 w 121"/>
                <a:gd name="T25" fmla="*/ 57 h 171"/>
                <a:gd name="T26" fmla="*/ 63 w 121"/>
                <a:gd name="T27" fmla="*/ 168 h 171"/>
                <a:gd name="T28" fmla="*/ 59 w 121"/>
                <a:gd name="T29" fmla="*/ 171 h 171"/>
                <a:gd name="T30" fmla="*/ 26 w 121"/>
                <a:gd name="T31" fmla="*/ 164 h 171"/>
                <a:gd name="T32" fmla="*/ 56 w 121"/>
                <a:gd name="T33" fmla="*/ 164 h 171"/>
                <a:gd name="T34" fmla="*/ 56 w 121"/>
                <a:gd name="T35" fmla="*/ 54 h 171"/>
                <a:gd name="T36" fmla="*/ 59 w 121"/>
                <a:gd name="T37" fmla="*/ 50 h 171"/>
                <a:gd name="T38" fmla="*/ 111 w 121"/>
                <a:gd name="T39" fmla="*/ 16 h 171"/>
                <a:gd name="T40" fmla="*/ 110 w 121"/>
                <a:gd name="T41" fmla="*/ 9 h 171"/>
                <a:gd name="T42" fmla="*/ 102 w 121"/>
                <a:gd name="T43" fmla="*/ 10 h 171"/>
                <a:gd name="T44" fmla="*/ 61 w 121"/>
                <a:gd name="T45" fmla="*/ 37 h 171"/>
                <a:gd name="T46" fmla="*/ 59 w 121"/>
                <a:gd name="T47" fmla="*/ 37 h 171"/>
                <a:gd name="T48" fmla="*/ 22 w 121"/>
                <a:gd name="T49" fmla="*/ 37 h 171"/>
                <a:gd name="T50" fmla="*/ 7 w 121"/>
                <a:gd name="T51" fmla="*/ 52 h 171"/>
                <a:gd name="T52" fmla="*/ 7 w 121"/>
                <a:gd name="T53" fmla="*/ 93 h 171"/>
                <a:gd name="T54" fmla="*/ 13 w 121"/>
                <a:gd name="T55" fmla="*/ 99 h 171"/>
                <a:gd name="T56" fmla="*/ 19 w 121"/>
                <a:gd name="T57" fmla="*/ 93 h 171"/>
                <a:gd name="T58" fmla="*/ 22 w 121"/>
                <a:gd name="T59" fmla="*/ 90 h 171"/>
                <a:gd name="T60" fmla="*/ 26 w 121"/>
                <a:gd name="T61" fmla="*/ 93 h 171"/>
                <a:gd name="T62" fmla="*/ 26 w 121"/>
                <a:gd name="T63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1" h="171">
                  <a:moveTo>
                    <a:pt x="59" y="171"/>
                  </a:moveTo>
                  <a:cubicBezTo>
                    <a:pt x="22" y="171"/>
                    <a:pt x="22" y="171"/>
                    <a:pt x="22" y="171"/>
                  </a:cubicBezTo>
                  <a:cubicBezTo>
                    <a:pt x="20" y="171"/>
                    <a:pt x="19" y="170"/>
                    <a:pt x="19" y="168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17" y="106"/>
                    <a:pt x="15" y="106"/>
                    <a:pt x="13" y="106"/>
                  </a:cubicBezTo>
                  <a:cubicBezTo>
                    <a:pt x="6" y="106"/>
                    <a:pt x="0" y="100"/>
                    <a:pt x="0" y="9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40"/>
                    <a:pt x="10" y="30"/>
                    <a:pt x="22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2" y="29"/>
                    <a:pt x="80" y="22"/>
                    <a:pt x="97" y="5"/>
                  </a:cubicBezTo>
                  <a:cubicBezTo>
                    <a:pt x="101" y="0"/>
                    <a:pt x="109" y="0"/>
                    <a:pt x="114" y="4"/>
                  </a:cubicBezTo>
                  <a:cubicBezTo>
                    <a:pt x="119" y="8"/>
                    <a:pt x="121" y="15"/>
                    <a:pt x="117" y="20"/>
                  </a:cubicBezTo>
                  <a:cubicBezTo>
                    <a:pt x="109" y="35"/>
                    <a:pt x="90" y="52"/>
                    <a:pt x="63" y="57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63" y="170"/>
                    <a:pt x="61" y="171"/>
                    <a:pt x="59" y="171"/>
                  </a:cubicBezTo>
                  <a:close/>
                  <a:moveTo>
                    <a:pt x="26" y="164"/>
                  </a:moveTo>
                  <a:cubicBezTo>
                    <a:pt x="56" y="164"/>
                    <a:pt x="56" y="164"/>
                    <a:pt x="56" y="16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6" y="52"/>
                    <a:pt x="57" y="51"/>
                    <a:pt x="59" y="50"/>
                  </a:cubicBezTo>
                  <a:cubicBezTo>
                    <a:pt x="85" y="46"/>
                    <a:pt x="103" y="30"/>
                    <a:pt x="111" y="16"/>
                  </a:cubicBezTo>
                  <a:cubicBezTo>
                    <a:pt x="113" y="14"/>
                    <a:pt x="112" y="11"/>
                    <a:pt x="110" y="9"/>
                  </a:cubicBezTo>
                  <a:cubicBezTo>
                    <a:pt x="107" y="8"/>
                    <a:pt x="104" y="8"/>
                    <a:pt x="102" y="10"/>
                  </a:cubicBezTo>
                  <a:cubicBezTo>
                    <a:pt x="82" y="30"/>
                    <a:pt x="61" y="37"/>
                    <a:pt x="61" y="37"/>
                  </a:cubicBezTo>
                  <a:cubicBezTo>
                    <a:pt x="60" y="37"/>
                    <a:pt x="60" y="37"/>
                    <a:pt x="59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4" y="37"/>
                    <a:pt x="7" y="44"/>
                    <a:pt x="7" y="52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7" y="96"/>
                    <a:pt x="10" y="99"/>
                    <a:pt x="13" y="99"/>
                  </a:cubicBezTo>
                  <a:cubicBezTo>
                    <a:pt x="16" y="99"/>
                    <a:pt x="19" y="96"/>
                    <a:pt x="19" y="93"/>
                  </a:cubicBezTo>
                  <a:cubicBezTo>
                    <a:pt x="19" y="91"/>
                    <a:pt x="20" y="90"/>
                    <a:pt x="22" y="90"/>
                  </a:cubicBezTo>
                  <a:cubicBezTo>
                    <a:pt x="24" y="90"/>
                    <a:pt x="26" y="91"/>
                    <a:pt x="26" y="93"/>
                  </a:cubicBezTo>
                  <a:lnTo>
                    <a:pt x="26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474">
              <a:extLst>
                <a:ext uri="{FF2B5EF4-FFF2-40B4-BE49-F238E27FC236}">
                  <a16:creationId xmlns:a16="http://schemas.microsoft.com/office/drawing/2014/main" id="{FA41B3D4-F0FB-43FA-99DB-BA6DD7C3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7238" y="4637088"/>
              <a:ext cx="26988" cy="147637"/>
            </a:xfrm>
            <a:custGeom>
              <a:avLst/>
              <a:gdLst>
                <a:gd name="T0" fmla="*/ 3 w 7"/>
                <a:gd name="T1" fmla="*/ 39 h 39"/>
                <a:gd name="T2" fmla="*/ 0 w 7"/>
                <a:gd name="T3" fmla="*/ 35 h 39"/>
                <a:gd name="T4" fmla="*/ 0 w 7"/>
                <a:gd name="T5" fmla="*/ 4 h 39"/>
                <a:gd name="T6" fmla="*/ 3 w 7"/>
                <a:gd name="T7" fmla="*/ 0 h 39"/>
                <a:gd name="T8" fmla="*/ 7 w 7"/>
                <a:gd name="T9" fmla="*/ 4 h 39"/>
                <a:gd name="T10" fmla="*/ 7 w 7"/>
                <a:gd name="T11" fmla="*/ 35 h 39"/>
                <a:gd name="T12" fmla="*/ 3 w 7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9">
                  <a:moveTo>
                    <a:pt x="3" y="39"/>
                  </a:moveTo>
                  <a:cubicBezTo>
                    <a:pt x="1" y="39"/>
                    <a:pt x="0" y="37"/>
                    <a:pt x="0" y="3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7"/>
                    <a:pt x="5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75">
              <a:extLst>
                <a:ext uri="{FF2B5EF4-FFF2-40B4-BE49-F238E27FC236}">
                  <a16:creationId xmlns:a16="http://schemas.microsoft.com/office/drawing/2014/main" id="{D07F2098-04C8-47F1-A4CD-82FB66FD8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9326" y="4343400"/>
              <a:ext cx="546100" cy="414337"/>
            </a:xfrm>
            <a:custGeom>
              <a:avLst/>
              <a:gdLst>
                <a:gd name="T0" fmla="*/ 131 w 145"/>
                <a:gd name="T1" fmla="*/ 110 h 110"/>
                <a:gd name="T2" fmla="*/ 122 w 145"/>
                <a:gd name="T3" fmla="*/ 110 h 110"/>
                <a:gd name="T4" fmla="*/ 118 w 145"/>
                <a:gd name="T5" fmla="*/ 106 h 110"/>
                <a:gd name="T6" fmla="*/ 122 w 145"/>
                <a:gd name="T7" fmla="*/ 103 h 110"/>
                <a:gd name="T8" fmla="*/ 127 w 145"/>
                <a:gd name="T9" fmla="*/ 103 h 110"/>
                <a:gd name="T10" fmla="*/ 127 w 145"/>
                <a:gd name="T11" fmla="*/ 20 h 110"/>
                <a:gd name="T12" fmla="*/ 131 w 145"/>
                <a:gd name="T13" fmla="*/ 17 h 110"/>
                <a:gd name="T14" fmla="*/ 138 w 145"/>
                <a:gd name="T15" fmla="*/ 17 h 110"/>
                <a:gd name="T16" fmla="*/ 138 w 145"/>
                <a:gd name="T17" fmla="*/ 7 h 110"/>
                <a:gd name="T18" fmla="*/ 7 w 145"/>
                <a:gd name="T19" fmla="*/ 7 h 110"/>
                <a:gd name="T20" fmla="*/ 7 w 145"/>
                <a:gd name="T21" fmla="*/ 17 h 110"/>
                <a:gd name="T22" fmla="*/ 14 w 145"/>
                <a:gd name="T23" fmla="*/ 17 h 110"/>
                <a:gd name="T24" fmla="*/ 18 w 145"/>
                <a:gd name="T25" fmla="*/ 20 h 110"/>
                <a:gd name="T26" fmla="*/ 18 w 145"/>
                <a:gd name="T27" fmla="*/ 33 h 110"/>
                <a:gd name="T28" fmla="*/ 27 w 145"/>
                <a:gd name="T29" fmla="*/ 25 h 110"/>
                <a:gd name="T30" fmla="*/ 44 w 145"/>
                <a:gd name="T31" fmla="*/ 24 h 110"/>
                <a:gd name="T32" fmla="*/ 47 w 145"/>
                <a:gd name="T33" fmla="*/ 40 h 110"/>
                <a:gd name="T34" fmla="*/ 18 w 145"/>
                <a:gd name="T35" fmla="*/ 68 h 110"/>
                <a:gd name="T36" fmla="*/ 18 w 145"/>
                <a:gd name="T37" fmla="*/ 103 h 110"/>
                <a:gd name="T38" fmla="*/ 96 w 145"/>
                <a:gd name="T39" fmla="*/ 103 h 110"/>
                <a:gd name="T40" fmla="*/ 99 w 145"/>
                <a:gd name="T41" fmla="*/ 106 h 110"/>
                <a:gd name="T42" fmla="*/ 96 w 145"/>
                <a:gd name="T43" fmla="*/ 110 h 110"/>
                <a:gd name="T44" fmla="*/ 14 w 145"/>
                <a:gd name="T45" fmla="*/ 110 h 110"/>
                <a:gd name="T46" fmla="*/ 10 w 145"/>
                <a:gd name="T47" fmla="*/ 106 h 110"/>
                <a:gd name="T48" fmla="*/ 10 w 145"/>
                <a:gd name="T49" fmla="*/ 66 h 110"/>
                <a:gd name="T50" fmla="*/ 12 w 145"/>
                <a:gd name="T51" fmla="*/ 63 h 110"/>
                <a:gd name="T52" fmla="*/ 41 w 145"/>
                <a:gd name="T53" fmla="*/ 36 h 110"/>
                <a:gd name="T54" fmla="*/ 40 w 145"/>
                <a:gd name="T55" fmla="*/ 29 h 110"/>
                <a:gd name="T56" fmla="*/ 32 w 145"/>
                <a:gd name="T57" fmla="*/ 30 h 110"/>
                <a:gd name="T58" fmla="*/ 16 w 145"/>
                <a:gd name="T59" fmla="*/ 43 h 110"/>
                <a:gd name="T60" fmla="*/ 12 w 145"/>
                <a:gd name="T61" fmla="*/ 44 h 110"/>
                <a:gd name="T62" fmla="*/ 10 w 145"/>
                <a:gd name="T63" fmla="*/ 40 h 110"/>
                <a:gd name="T64" fmla="*/ 10 w 145"/>
                <a:gd name="T65" fmla="*/ 24 h 110"/>
                <a:gd name="T66" fmla="*/ 3 w 145"/>
                <a:gd name="T67" fmla="*/ 24 h 110"/>
                <a:gd name="T68" fmla="*/ 0 w 145"/>
                <a:gd name="T69" fmla="*/ 20 h 110"/>
                <a:gd name="T70" fmla="*/ 0 w 145"/>
                <a:gd name="T71" fmla="*/ 4 h 110"/>
                <a:gd name="T72" fmla="*/ 3 w 145"/>
                <a:gd name="T73" fmla="*/ 0 h 110"/>
                <a:gd name="T74" fmla="*/ 141 w 145"/>
                <a:gd name="T75" fmla="*/ 0 h 110"/>
                <a:gd name="T76" fmla="*/ 145 w 145"/>
                <a:gd name="T77" fmla="*/ 4 h 110"/>
                <a:gd name="T78" fmla="*/ 145 w 145"/>
                <a:gd name="T79" fmla="*/ 20 h 110"/>
                <a:gd name="T80" fmla="*/ 141 w 145"/>
                <a:gd name="T81" fmla="*/ 24 h 110"/>
                <a:gd name="T82" fmla="*/ 134 w 145"/>
                <a:gd name="T83" fmla="*/ 24 h 110"/>
                <a:gd name="T84" fmla="*/ 134 w 145"/>
                <a:gd name="T85" fmla="*/ 106 h 110"/>
                <a:gd name="T86" fmla="*/ 131 w 145"/>
                <a:gd name="T8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" h="110">
                  <a:moveTo>
                    <a:pt x="131" y="110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20" y="110"/>
                    <a:pt x="118" y="108"/>
                    <a:pt x="118" y="106"/>
                  </a:cubicBezTo>
                  <a:cubicBezTo>
                    <a:pt x="118" y="104"/>
                    <a:pt x="120" y="103"/>
                    <a:pt x="122" y="103"/>
                  </a:cubicBezTo>
                  <a:cubicBezTo>
                    <a:pt x="127" y="103"/>
                    <a:pt x="127" y="103"/>
                    <a:pt x="127" y="103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18"/>
                    <a:pt x="129" y="17"/>
                    <a:pt x="131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8"/>
                    <a:pt x="18" y="2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0"/>
                    <a:pt x="24" y="27"/>
                    <a:pt x="27" y="25"/>
                  </a:cubicBezTo>
                  <a:cubicBezTo>
                    <a:pt x="31" y="20"/>
                    <a:pt x="39" y="20"/>
                    <a:pt x="44" y="24"/>
                  </a:cubicBezTo>
                  <a:cubicBezTo>
                    <a:pt x="49" y="28"/>
                    <a:pt x="51" y="35"/>
                    <a:pt x="47" y="40"/>
                  </a:cubicBezTo>
                  <a:cubicBezTo>
                    <a:pt x="44" y="45"/>
                    <a:pt x="35" y="58"/>
                    <a:pt x="18" y="68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8" y="103"/>
                    <a:pt x="99" y="104"/>
                    <a:pt x="99" y="106"/>
                  </a:cubicBezTo>
                  <a:cubicBezTo>
                    <a:pt x="99" y="108"/>
                    <a:pt x="98" y="110"/>
                    <a:pt x="96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2" y="110"/>
                    <a:pt x="10" y="108"/>
                    <a:pt x="10" y="10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4"/>
                    <a:pt x="11" y="63"/>
                    <a:pt x="12" y="63"/>
                  </a:cubicBezTo>
                  <a:cubicBezTo>
                    <a:pt x="30" y="54"/>
                    <a:pt x="39" y="40"/>
                    <a:pt x="41" y="36"/>
                  </a:cubicBezTo>
                  <a:cubicBezTo>
                    <a:pt x="43" y="34"/>
                    <a:pt x="42" y="31"/>
                    <a:pt x="40" y="29"/>
                  </a:cubicBezTo>
                  <a:cubicBezTo>
                    <a:pt x="37" y="28"/>
                    <a:pt x="34" y="28"/>
                    <a:pt x="32" y="30"/>
                  </a:cubicBezTo>
                  <a:cubicBezTo>
                    <a:pt x="27" y="35"/>
                    <a:pt x="22" y="39"/>
                    <a:pt x="16" y="43"/>
                  </a:cubicBezTo>
                  <a:cubicBezTo>
                    <a:pt x="15" y="44"/>
                    <a:pt x="13" y="44"/>
                    <a:pt x="12" y="44"/>
                  </a:cubicBezTo>
                  <a:cubicBezTo>
                    <a:pt x="11" y="43"/>
                    <a:pt x="10" y="42"/>
                    <a:pt x="10" y="40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3" y="0"/>
                    <a:pt x="145" y="2"/>
                    <a:pt x="145" y="4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2"/>
                    <a:pt x="143" y="24"/>
                    <a:pt x="141" y="24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8"/>
                    <a:pt x="133" y="110"/>
                    <a:pt x="13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76">
              <a:extLst>
                <a:ext uri="{FF2B5EF4-FFF2-40B4-BE49-F238E27FC236}">
                  <a16:creationId xmlns:a16="http://schemas.microsoft.com/office/drawing/2014/main" id="{1BF00112-5059-4DB5-B1CC-62853AAA3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7426" y="4406900"/>
              <a:ext cx="376238" cy="26987"/>
            </a:xfrm>
            <a:custGeom>
              <a:avLst/>
              <a:gdLst>
                <a:gd name="T0" fmla="*/ 96 w 100"/>
                <a:gd name="T1" fmla="*/ 7 h 7"/>
                <a:gd name="T2" fmla="*/ 4 w 100"/>
                <a:gd name="T3" fmla="*/ 7 h 7"/>
                <a:gd name="T4" fmla="*/ 0 w 100"/>
                <a:gd name="T5" fmla="*/ 3 h 7"/>
                <a:gd name="T6" fmla="*/ 4 w 100"/>
                <a:gd name="T7" fmla="*/ 0 h 7"/>
                <a:gd name="T8" fmla="*/ 96 w 100"/>
                <a:gd name="T9" fmla="*/ 0 h 7"/>
                <a:gd name="T10" fmla="*/ 100 w 100"/>
                <a:gd name="T11" fmla="*/ 3 h 7"/>
                <a:gd name="T12" fmla="*/ 96 w 10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7">
                  <a:moveTo>
                    <a:pt x="9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8" y="0"/>
                    <a:pt x="100" y="1"/>
                    <a:pt x="100" y="3"/>
                  </a:cubicBezTo>
                  <a:cubicBezTo>
                    <a:pt x="100" y="5"/>
                    <a:pt x="98" y="7"/>
                    <a:pt x="9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720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C35573-440B-0849-8267-C973FB66955E}"/>
              </a:ext>
            </a:extLst>
          </p:cNvPr>
          <p:cNvGrpSpPr/>
          <p:nvPr/>
        </p:nvGrpSpPr>
        <p:grpSpPr>
          <a:xfrm>
            <a:off x="583767" y="624282"/>
            <a:ext cx="1297826" cy="1325750"/>
            <a:chOff x="5359401" y="3236913"/>
            <a:chExt cx="750888" cy="793750"/>
          </a:xfrm>
          <a:solidFill>
            <a:srgbClr val="FF0000"/>
          </a:solidFill>
        </p:grpSpPr>
        <p:sp>
          <p:nvSpPr>
            <p:cNvPr id="3" name="Freeform 58">
              <a:extLst>
                <a:ext uri="{FF2B5EF4-FFF2-40B4-BE49-F238E27FC236}">
                  <a16:creationId xmlns:a16="http://schemas.microsoft.com/office/drawing/2014/main" id="{4194DC80-B81E-AF4D-8E56-AA6A0E29B6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9126" y="3830638"/>
              <a:ext cx="285750" cy="200025"/>
            </a:xfrm>
            <a:custGeom>
              <a:avLst/>
              <a:gdLst>
                <a:gd name="T0" fmla="*/ 4 w 76"/>
                <a:gd name="T1" fmla="*/ 53 h 53"/>
                <a:gd name="T2" fmla="*/ 2 w 76"/>
                <a:gd name="T3" fmla="*/ 52 h 53"/>
                <a:gd name="T4" fmla="*/ 0 w 76"/>
                <a:gd name="T5" fmla="*/ 49 h 53"/>
                <a:gd name="T6" fmla="*/ 0 w 76"/>
                <a:gd name="T7" fmla="*/ 19 h 53"/>
                <a:gd name="T8" fmla="*/ 19 w 76"/>
                <a:gd name="T9" fmla="*/ 0 h 53"/>
                <a:gd name="T10" fmla="*/ 72 w 76"/>
                <a:gd name="T11" fmla="*/ 0 h 53"/>
                <a:gd name="T12" fmla="*/ 76 w 76"/>
                <a:gd name="T13" fmla="*/ 3 h 53"/>
                <a:gd name="T14" fmla="*/ 74 w 76"/>
                <a:gd name="T15" fmla="*/ 7 h 53"/>
                <a:gd name="T16" fmla="*/ 6 w 76"/>
                <a:gd name="T17" fmla="*/ 52 h 53"/>
                <a:gd name="T18" fmla="*/ 4 w 76"/>
                <a:gd name="T19" fmla="*/ 53 h 53"/>
                <a:gd name="T20" fmla="*/ 19 w 76"/>
                <a:gd name="T21" fmla="*/ 7 h 53"/>
                <a:gd name="T22" fmla="*/ 8 w 76"/>
                <a:gd name="T23" fmla="*/ 19 h 53"/>
                <a:gd name="T24" fmla="*/ 8 w 76"/>
                <a:gd name="T25" fmla="*/ 42 h 53"/>
                <a:gd name="T26" fmla="*/ 60 w 76"/>
                <a:gd name="T27" fmla="*/ 7 h 53"/>
                <a:gd name="T28" fmla="*/ 19 w 76"/>
                <a:gd name="T29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53">
                  <a:moveTo>
                    <a:pt x="4" y="53"/>
                  </a:moveTo>
                  <a:cubicBezTo>
                    <a:pt x="3" y="53"/>
                    <a:pt x="3" y="53"/>
                    <a:pt x="2" y="52"/>
                  </a:cubicBezTo>
                  <a:cubicBezTo>
                    <a:pt x="1" y="52"/>
                    <a:pt x="0" y="51"/>
                    <a:pt x="0" y="4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4" y="0"/>
                    <a:pt x="75" y="1"/>
                    <a:pt x="76" y="3"/>
                  </a:cubicBezTo>
                  <a:cubicBezTo>
                    <a:pt x="76" y="4"/>
                    <a:pt x="76" y="6"/>
                    <a:pt x="74" y="7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5" y="53"/>
                    <a:pt x="5" y="53"/>
                    <a:pt x="4" y="53"/>
                  </a:cubicBezTo>
                  <a:close/>
                  <a:moveTo>
                    <a:pt x="19" y="7"/>
                  </a:moveTo>
                  <a:cubicBezTo>
                    <a:pt x="13" y="7"/>
                    <a:pt x="8" y="12"/>
                    <a:pt x="8" y="19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60" y="7"/>
                    <a:pt x="60" y="7"/>
                    <a:pt x="60" y="7"/>
                  </a:cubicBezTo>
                  <a:lnTo>
                    <a:pt x="1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" name="Freeform 59">
              <a:extLst>
                <a:ext uri="{FF2B5EF4-FFF2-40B4-BE49-F238E27FC236}">
                  <a16:creationId xmlns:a16="http://schemas.microsoft.com/office/drawing/2014/main" id="{DAF50898-AFCA-B74F-BD24-99B5BABCF1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6876" y="3324225"/>
              <a:ext cx="392113" cy="87312"/>
            </a:xfrm>
            <a:custGeom>
              <a:avLst/>
              <a:gdLst>
                <a:gd name="T0" fmla="*/ 101 w 104"/>
                <a:gd name="T1" fmla="*/ 23 h 23"/>
                <a:gd name="T2" fmla="*/ 3 w 104"/>
                <a:gd name="T3" fmla="*/ 23 h 23"/>
                <a:gd name="T4" fmla="*/ 0 w 104"/>
                <a:gd name="T5" fmla="*/ 20 h 23"/>
                <a:gd name="T6" fmla="*/ 0 w 104"/>
                <a:gd name="T7" fmla="*/ 4 h 23"/>
                <a:gd name="T8" fmla="*/ 3 w 104"/>
                <a:gd name="T9" fmla="*/ 0 h 23"/>
                <a:gd name="T10" fmla="*/ 101 w 104"/>
                <a:gd name="T11" fmla="*/ 0 h 23"/>
                <a:gd name="T12" fmla="*/ 104 w 104"/>
                <a:gd name="T13" fmla="*/ 4 h 23"/>
                <a:gd name="T14" fmla="*/ 104 w 104"/>
                <a:gd name="T15" fmla="*/ 20 h 23"/>
                <a:gd name="T16" fmla="*/ 101 w 104"/>
                <a:gd name="T17" fmla="*/ 23 h 23"/>
                <a:gd name="T18" fmla="*/ 7 w 104"/>
                <a:gd name="T19" fmla="*/ 16 h 23"/>
                <a:gd name="T20" fmla="*/ 97 w 104"/>
                <a:gd name="T21" fmla="*/ 16 h 23"/>
                <a:gd name="T22" fmla="*/ 97 w 104"/>
                <a:gd name="T23" fmla="*/ 8 h 23"/>
                <a:gd name="T24" fmla="*/ 7 w 104"/>
                <a:gd name="T25" fmla="*/ 8 h 23"/>
                <a:gd name="T26" fmla="*/ 7 w 104"/>
                <a:gd name="T27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3">
                  <a:moveTo>
                    <a:pt x="101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1" y="23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0"/>
                    <a:pt x="104" y="2"/>
                    <a:pt x="104" y="4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4" y="22"/>
                    <a:pt x="103" y="23"/>
                    <a:pt x="101" y="23"/>
                  </a:cubicBezTo>
                  <a:close/>
                  <a:moveTo>
                    <a:pt x="7" y="16"/>
                  </a:moveTo>
                  <a:cubicBezTo>
                    <a:pt x="97" y="16"/>
                    <a:pt x="97" y="16"/>
                    <a:pt x="97" y="16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5" name="Freeform 60">
              <a:extLst>
                <a:ext uri="{FF2B5EF4-FFF2-40B4-BE49-F238E27FC236}">
                  <a16:creationId xmlns:a16="http://schemas.microsoft.com/office/drawing/2014/main" id="{55580D99-16CC-F24E-9309-EBA54EFA3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4" y="3460750"/>
              <a:ext cx="134938" cy="25400"/>
            </a:xfrm>
            <a:custGeom>
              <a:avLst/>
              <a:gdLst>
                <a:gd name="T0" fmla="*/ 33 w 36"/>
                <a:gd name="T1" fmla="*/ 7 h 7"/>
                <a:gd name="T2" fmla="*/ 3 w 36"/>
                <a:gd name="T3" fmla="*/ 7 h 7"/>
                <a:gd name="T4" fmla="*/ 0 w 36"/>
                <a:gd name="T5" fmla="*/ 3 h 7"/>
                <a:gd name="T6" fmla="*/ 3 w 36"/>
                <a:gd name="T7" fmla="*/ 0 h 7"/>
                <a:gd name="T8" fmla="*/ 33 w 36"/>
                <a:gd name="T9" fmla="*/ 0 h 7"/>
                <a:gd name="T10" fmla="*/ 36 w 36"/>
                <a:gd name="T11" fmla="*/ 3 h 7"/>
                <a:gd name="T12" fmla="*/ 33 w 3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">
                  <a:moveTo>
                    <a:pt x="3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5" y="0"/>
                    <a:pt x="36" y="1"/>
                    <a:pt x="36" y="3"/>
                  </a:cubicBezTo>
                  <a:cubicBezTo>
                    <a:pt x="36" y="5"/>
                    <a:pt x="35" y="7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" name="Freeform 61">
              <a:extLst>
                <a:ext uri="{FF2B5EF4-FFF2-40B4-BE49-F238E27FC236}">
                  <a16:creationId xmlns:a16="http://schemas.microsoft.com/office/drawing/2014/main" id="{D65D7101-865F-6F4E-BA6E-C1FB2A546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532188"/>
              <a:ext cx="395288" cy="30162"/>
            </a:xfrm>
            <a:custGeom>
              <a:avLst/>
              <a:gdLst>
                <a:gd name="T0" fmla="*/ 102 w 105"/>
                <a:gd name="T1" fmla="*/ 8 h 8"/>
                <a:gd name="T2" fmla="*/ 3 w 105"/>
                <a:gd name="T3" fmla="*/ 8 h 8"/>
                <a:gd name="T4" fmla="*/ 0 w 105"/>
                <a:gd name="T5" fmla="*/ 4 h 8"/>
                <a:gd name="T6" fmla="*/ 3 w 105"/>
                <a:gd name="T7" fmla="*/ 0 h 8"/>
                <a:gd name="T8" fmla="*/ 102 w 105"/>
                <a:gd name="T9" fmla="*/ 0 h 8"/>
                <a:gd name="T10" fmla="*/ 105 w 105"/>
                <a:gd name="T11" fmla="*/ 4 h 8"/>
                <a:gd name="T12" fmla="*/ 102 w 105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8">
                  <a:moveTo>
                    <a:pt x="102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4" y="0"/>
                    <a:pt x="105" y="2"/>
                    <a:pt x="105" y="4"/>
                  </a:cubicBezTo>
                  <a:cubicBezTo>
                    <a:pt x="105" y="6"/>
                    <a:pt x="104" y="8"/>
                    <a:pt x="10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52A23951-FFD8-F441-A5DB-1E4AC7098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06800"/>
              <a:ext cx="323850" cy="26987"/>
            </a:xfrm>
            <a:custGeom>
              <a:avLst/>
              <a:gdLst>
                <a:gd name="T0" fmla="*/ 82 w 86"/>
                <a:gd name="T1" fmla="*/ 7 h 7"/>
                <a:gd name="T2" fmla="*/ 3 w 86"/>
                <a:gd name="T3" fmla="*/ 7 h 7"/>
                <a:gd name="T4" fmla="*/ 0 w 86"/>
                <a:gd name="T5" fmla="*/ 4 h 7"/>
                <a:gd name="T6" fmla="*/ 3 w 86"/>
                <a:gd name="T7" fmla="*/ 0 h 7"/>
                <a:gd name="T8" fmla="*/ 82 w 86"/>
                <a:gd name="T9" fmla="*/ 0 h 7"/>
                <a:gd name="T10" fmla="*/ 86 w 86"/>
                <a:gd name="T11" fmla="*/ 4 h 7"/>
                <a:gd name="T12" fmla="*/ 82 w 8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7">
                  <a:moveTo>
                    <a:pt x="8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4" y="0"/>
                    <a:pt x="86" y="2"/>
                    <a:pt x="86" y="4"/>
                  </a:cubicBezTo>
                  <a:cubicBezTo>
                    <a:pt x="86" y="6"/>
                    <a:pt x="84" y="7"/>
                    <a:pt x="8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" name="Freeform 63">
              <a:extLst>
                <a:ext uri="{FF2B5EF4-FFF2-40B4-BE49-F238E27FC236}">
                  <a16:creationId xmlns:a16="http://schemas.microsoft.com/office/drawing/2014/main" id="{7DBFE972-15D5-C54E-A24C-A1481170B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83000"/>
              <a:ext cx="244475" cy="26987"/>
            </a:xfrm>
            <a:custGeom>
              <a:avLst/>
              <a:gdLst>
                <a:gd name="T0" fmla="*/ 62 w 65"/>
                <a:gd name="T1" fmla="*/ 7 h 7"/>
                <a:gd name="T2" fmla="*/ 3 w 65"/>
                <a:gd name="T3" fmla="*/ 7 h 7"/>
                <a:gd name="T4" fmla="*/ 0 w 65"/>
                <a:gd name="T5" fmla="*/ 4 h 7"/>
                <a:gd name="T6" fmla="*/ 3 w 65"/>
                <a:gd name="T7" fmla="*/ 0 h 7"/>
                <a:gd name="T8" fmla="*/ 62 w 65"/>
                <a:gd name="T9" fmla="*/ 0 h 7"/>
                <a:gd name="T10" fmla="*/ 65 w 65"/>
                <a:gd name="T11" fmla="*/ 4 h 7"/>
                <a:gd name="T12" fmla="*/ 62 w 65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">
                  <a:moveTo>
                    <a:pt x="6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2"/>
                    <a:pt x="65" y="4"/>
                  </a:cubicBezTo>
                  <a:cubicBezTo>
                    <a:pt x="65" y="6"/>
                    <a:pt x="64" y="7"/>
                    <a:pt x="6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" name="Freeform 64">
              <a:extLst>
                <a:ext uri="{FF2B5EF4-FFF2-40B4-BE49-F238E27FC236}">
                  <a16:creationId xmlns:a16="http://schemas.microsoft.com/office/drawing/2014/main" id="{A51DA310-1D94-7C49-AF4E-DDA34D2A8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757613"/>
              <a:ext cx="173038" cy="26987"/>
            </a:xfrm>
            <a:custGeom>
              <a:avLst/>
              <a:gdLst>
                <a:gd name="T0" fmla="*/ 42 w 46"/>
                <a:gd name="T1" fmla="*/ 7 h 7"/>
                <a:gd name="T2" fmla="*/ 3 w 46"/>
                <a:gd name="T3" fmla="*/ 7 h 7"/>
                <a:gd name="T4" fmla="*/ 0 w 46"/>
                <a:gd name="T5" fmla="*/ 3 h 7"/>
                <a:gd name="T6" fmla="*/ 3 w 46"/>
                <a:gd name="T7" fmla="*/ 0 h 7"/>
                <a:gd name="T8" fmla="*/ 42 w 46"/>
                <a:gd name="T9" fmla="*/ 0 h 7"/>
                <a:gd name="T10" fmla="*/ 46 w 46"/>
                <a:gd name="T11" fmla="*/ 3 h 7"/>
                <a:gd name="T12" fmla="*/ 42 w 4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">
                  <a:moveTo>
                    <a:pt x="4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6" y="1"/>
                    <a:pt x="46" y="3"/>
                  </a:cubicBezTo>
                  <a:cubicBezTo>
                    <a:pt x="46" y="5"/>
                    <a:pt x="44" y="7"/>
                    <a:pt x="4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" name="Freeform 65">
              <a:extLst>
                <a:ext uri="{FF2B5EF4-FFF2-40B4-BE49-F238E27FC236}">
                  <a16:creationId xmlns:a16="http://schemas.microsoft.com/office/drawing/2014/main" id="{CC9CD599-CD36-2448-9EC0-7415E5ECF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651" y="3419475"/>
              <a:ext cx="468313" cy="463550"/>
            </a:xfrm>
            <a:custGeom>
              <a:avLst/>
              <a:gdLst>
                <a:gd name="T0" fmla="*/ 19 w 124"/>
                <a:gd name="T1" fmla="*/ 123 h 123"/>
                <a:gd name="T2" fmla="*/ 17 w 124"/>
                <a:gd name="T3" fmla="*/ 122 h 123"/>
                <a:gd name="T4" fmla="*/ 2 w 124"/>
                <a:gd name="T5" fmla="*/ 107 h 123"/>
                <a:gd name="T6" fmla="*/ 2 w 124"/>
                <a:gd name="T7" fmla="*/ 101 h 123"/>
                <a:gd name="T8" fmla="*/ 102 w 124"/>
                <a:gd name="T9" fmla="*/ 1 h 123"/>
                <a:gd name="T10" fmla="*/ 107 w 124"/>
                <a:gd name="T11" fmla="*/ 1 h 123"/>
                <a:gd name="T12" fmla="*/ 122 w 124"/>
                <a:gd name="T13" fmla="*/ 16 h 123"/>
                <a:gd name="T14" fmla="*/ 122 w 124"/>
                <a:gd name="T15" fmla="*/ 21 h 123"/>
                <a:gd name="T16" fmla="*/ 88 w 124"/>
                <a:gd name="T17" fmla="*/ 56 h 123"/>
                <a:gd name="T18" fmla="*/ 83 w 124"/>
                <a:gd name="T19" fmla="*/ 56 h 123"/>
                <a:gd name="T20" fmla="*/ 83 w 124"/>
                <a:gd name="T21" fmla="*/ 50 h 123"/>
                <a:gd name="T22" fmla="*/ 115 w 124"/>
                <a:gd name="T23" fmla="*/ 19 h 123"/>
                <a:gd name="T24" fmla="*/ 105 w 124"/>
                <a:gd name="T25" fmla="*/ 9 h 123"/>
                <a:gd name="T26" fmla="*/ 9 w 124"/>
                <a:gd name="T27" fmla="*/ 104 h 123"/>
                <a:gd name="T28" fmla="*/ 19 w 124"/>
                <a:gd name="T29" fmla="*/ 114 h 123"/>
                <a:gd name="T30" fmla="*/ 68 w 124"/>
                <a:gd name="T31" fmla="*/ 65 h 123"/>
                <a:gd name="T32" fmla="*/ 73 w 124"/>
                <a:gd name="T33" fmla="*/ 65 h 123"/>
                <a:gd name="T34" fmla="*/ 73 w 124"/>
                <a:gd name="T35" fmla="*/ 70 h 123"/>
                <a:gd name="T36" fmla="*/ 22 w 124"/>
                <a:gd name="T37" fmla="*/ 122 h 123"/>
                <a:gd name="T38" fmla="*/ 19 w 124"/>
                <a:gd name="T3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4" h="123">
                  <a:moveTo>
                    <a:pt x="19" y="123"/>
                  </a:moveTo>
                  <a:cubicBezTo>
                    <a:pt x="18" y="123"/>
                    <a:pt x="17" y="122"/>
                    <a:pt x="17" y="122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0" y="105"/>
                    <a:pt x="0" y="103"/>
                    <a:pt x="2" y="101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3" y="0"/>
                    <a:pt x="106" y="0"/>
                    <a:pt x="107" y="1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4" y="17"/>
                    <a:pt x="124" y="20"/>
                    <a:pt x="122" y="21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7" y="57"/>
                    <a:pt x="84" y="57"/>
                    <a:pt x="83" y="56"/>
                  </a:cubicBezTo>
                  <a:cubicBezTo>
                    <a:pt x="81" y="54"/>
                    <a:pt x="81" y="52"/>
                    <a:pt x="83" y="50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70" y="64"/>
                    <a:pt x="72" y="64"/>
                    <a:pt x="73" y="65"/>
                  </a:cubicBezTo>
                  <a:cubicBezTo>
                    <a:pt x="75" y="66"/>
                    <a:pt x="75" y="69"/>
                    <a:pt x="73" y="70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1" y="122"/>
                    <a:pt x="20" y="123"/>
                    <a:pt x="19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1" name="Freeform 66">
              <a:extLst>
                <a:ext uri="{FF2B5EF4-FFF2-40B4-BE49-F238E27FC236}">
                  <a16:creationId xmlns:a16="http://schemas.microsoft.com/office/drawing/2014/main" id="{0ED8E1BF-F042-8941-B708-3F199E2092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2651" y="3381375"/>
              <a:ext cx="120650" cy="120650"/>
            </a:xfrm>
            <a:custGeom>
              <a:avLst/>
              <a:gdLst>
                <a:gd name="T0" fmla="*/ 19 w 32"/>
                <a:gd name="T1" fmla="*/ 32 h 32"/>
                <a:gd name="T2" fmla="*/ 16 w 32"/>
                <a:gd name="T3" fmla="*/ 31 h 32"/>
                <a:gd name="T4" fmla="*/ 1 w 32"/>
                <a:gd name="T5" fmla="*/ 16 h 32"/>
                <a:gd name="T6" fmla="*/ 1 w 32"/>
                <a:gd name="T7" fmla="*/ 11 h 32"/>
                <a:gd name="T8" fmla="*/ 11 w 32"/>
                <a:gd name="T9" fmla="*/ 1 h 32"/>
                <a:gd name="T10" fmla="*/ 16 w 32"/>
                <a:gd name="T11" fmla="*/ 1 h 32"/>
                <a:gd name="T12" fmla="*/ 31 w 32"/>
                <a:gd name="T13" fmla="*/ 17 h 32"/>
                <a:gd name="T14" fmla="*/ 31 w 32"/>
                <a:gd name="T15" fmla="*/ 22 h 32"/>
                <a:gd name="T16" fmla="*/ 21 w 32"/>
                <a:gd name="T17" fmla="*/ 31 h 32"/>
                <a:gd name="T18" fmla="*/ 19 w 32"/>
                <a:gd name="T19" fmla="*/ 32 h 32"/>
                <a:gd name="T20" fmla="*/ 9 w 32"/>
                <a:gd name="T21" fmla="*/ 14 h 32"/>
                <a:gd name="T22" fmla="*/ 19 w 32"/>
                <a:gd name="T23" fmla="*/ 23 h 32"/>
                <a:gd name="T24" fmla="*/ 23 w 32"/>
                <a:gd name="T25" fmla="*/ 19 h 32"/>
                <a:gd name="T26" fmla="*/ 13 w 32"/>
                <a:gd name="T27" fmla="*/ 9 h 32"/>
                <a:gd name="T28" fmla="*/ 9 w 32"/>
                <a:gd name="T29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19" y="32"/>
                  </a:moveTo>
                  <a:cubicBezTo>
                    <a:pt x="18" y="32"/>
                    <a:pt x="17" y="32"/>
                    <a:pt x="16" y="31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5"/>
                    <a:pt x="0" y="12"/>
                    <a:pt x="1" y="1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0"/>
                    <a:pt x="14" y="0"/>
                    <a:pt x="16" y="1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2" y="18"/>
                    <a:pt x="32" y="20"/>
                    <a:pt x="31" y="22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2"/>
                    <a:pt x="19" y="32"/>
                  </a:cubicBezTo>
                  <a:close/>
                  <a:moveTo>
                    <a:pt x="9" y="14"/>
                  </a:moveTo>
                  <a:cubicBezTo>
                    <a:pt x="19" y="23"/>
                    <a:pt x="19" y="23"/>
                    <a:pt x="19" y="23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13" y="9"/>
                    <a:pt x="13" y="9"/>
                    <a:pt x="13" y="9"/>
                  </a:cubicBezTo>
                  <a:lnTo>
                    <a:pt x="9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" name="Freeform 67">
              <a:extLst>
                <a:ext uri="{FF2B5EF4-FFF2-40B4-BE49-F238E27FC236}">
                  <a16:creationId xmlns:a16="http://schemas.microsoft.com/office/drawing/2014/main" id="{4BFAF074-1623-4543-BE9C-2CBF619175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3926" y="3362325"/>
              <a:ext cx="101600" cy="98425"/>
            </a:xfrm>
            <a:custGeom>
              <a:avLst/>
              <a:gdLst>
                <a:gd name="T0" fmla="*/ 15 w 27"/>
                <a:gd name="T1" fmla="*/ 26 h 26"/>
                <a:gd name="T2" fmla="*/ 13 w 27"/>
                <a:gd name="T3" fmla="*/ 25 h 26"/>
                <a:gd name="T4" fmla="*/ 1 w 27"/>
                <a:gd name="T5" fmla="*/ 13 h 26"/>
                <a:gd name="T6" fmla="*/ 1 w 27"/>
                <a:gd name="T7" fmla="*/ 8 h 26"/>
                <a:gd name="T8" fmla="*/ 7 w 27"/>
                <a:gd name="T9" fmla="*/ 3 h 26"/>
                <a:gd name="T10" fmla="*/ 15 w 27"/>
                <a:gd name="T11" fmla="*/ 0 h 26"/>
                <a:gd name="T12" fmla="*/ 23 w 27"/>
                <a:gd name="T13" fmla="*/ 3 h 26"/>
                <a:gd name="T14" fmla="*/ 26 w 27"/>
                <a:gd name="T15" fmla="*/ 11 h 26"/>
                <a:gd name="T16" fmla="*/ 23 w 27"/>
                <a:gd name="T17" fmla="*/ 19 h 26"/>
                <a:gd name="T18" fmla="*/ 18 w 27"/>
                <a:gd name="T19" fmla="*/ 25 h 26"/>
                <a:gd name="T20" fmla="*/ 15 w 27"/>
                <a:gd name="T21" fmla="*/ 26 h 26"/>
                <a:gd name="T22" fmla="*/ 9 w 27"/>
                <a:gd name="T23" fmla="*/ 11 h 26"/>
                <a:gd name="T24" fmla="*/ 15 w 27"/>
                <a:gd name="T25" fmla="*/ 17 h 26"/>
                <a:gd name="T26" fmla="*/ 18 w 27"/>
                <a:gd name="T27" fmla="*/ 14 h 26"/>
                <a:gd name="T28" fmla="*/ 19 w 27"/>
                <a:gd name="T29" fmla="*/ 12 h 26"/>
                <a:gd name="T30" fmla="*/ 18 w 27"/>
                <a:gd name="T31" fmla="*/ 9 h 26"/>
                <a:gd name="T32" fmla="*/ 15 w 27"/>
                <a:gd name="T33" fmla="*/ 7 h 26"/>
                <a:gd name="T34" fmla="*/ 12 w 27"/>
                <a:gd name="T35" fmla="*/ 8 h 26"/>
                <a:gd name="T36" fmla="*/ 9 w 27"/>
                <a:gd name="T37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6">
                  <a:moveTo>
                    <a:pt x="15" y="26"/>
                  </a:moveTo>
                  <a:cubicBezTo>
                    <a:pt x="14" y="26"/>
                    <a:pt x="14" y="26"/>
                    <a:pt x="13" y="25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9" y="1"/>
                    <a:pt x="12" y="0"/>
                    <a:pt x="15" y="0"/>
                  </a:cubicBezTo>
                  <a:cubicBezTo>
                    <a:pt x="18" y="0"/>
                    <a:pt x="21" y="1"/>
                    <a:pt x="23" y="3"/>
                  </a:cubicBezTo>
                  <a:cubicBezTo>
                    <a:pt x="25" y="6"/>
                    <a:pt x="26" y="8"/>
                    <a:pt x="26" y="11"/>
                  </a:cubicBezTo>
                  <a:cubicBezTo>
                    <a:pt x="27" y="14"/>
                    <a:pt x="25" y="17"/>
                    <a:pt x="23" y="19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26"/>
                    <a:pt x="16" y="26"/>
                    <a:pt x="15" y="26"/>
                  </a:cubicBezTo>
                  <a:close/>
                  <a:moveTo>
                    <a:pt x="9" y="11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19" y="13"/>
                    <a:pt x="19" y="12"/>
                  </a:cubicBezTo>
                  <a:cubicBezTo>
                    <a:pt x="19" y="11"/>
                    <a:pt x="19" y="9"/>
                    <a:pt x="18" y="9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4" y="7"/>
                    <a:pt x="13" y="7"/>
                    <a:pt x="12" y="8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" name="Freeform 68">
              <a:extLst>
                <a:ext uri="{FF2B5EF4-FFF2-40B4-BE49-F238E27FC236}">
                  <a16:creationId xmlns:a16="http://schemas.microsoft.com/office/drawing/2014/main" id="{C19A5E93-DE77-2949-A01E-0DBAEF0013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6251" y="3795713"/>
              <a:ext cx="112713" cy="114300"/>
            </a:xfrm>
            <a:custGeom>
              <a:avLst/>
              <a:gdLst>
                <a:gd name="T0" fmla="*/ 4 w 30"/>
                <a:gd name="T1" fmla="*/ 30 h 30"/>
                <a:gd name="T2" fmla="*/ 2 w 30"/>
                <a:gd name="T3" fmla="*/ 29 h 30"/>
                <a:gd name="T4" fmla="*/ 1 w 30"/>
                <a:gd name="T5" fmla="*/ 25 h 30"/>
                <a:gd name="T6" fmla="*/ 8 w 30"/>
                <a:gd name="T7" fmla="*/ 3 h 30"/>
                <a:gd name="T8" fmla="*/ 10 w 30"/>
                <a:gd name="T9" fmla="*/ 0 h 30"/>
                <a:gd name="T10" fmla="*/ 14 w 30"/>
                <a:gd name="T11" fmla="*/ 1 h 30"/>
                <a:gd name="T12" fmla="*/ 29 w 30"/>
                <a:gd name="T13" fmla="*/ 16 h 30"/>
                <a:gd name="T14" fmla="*/ 30 w 30"/>
                <a:gd name="T15" fmla="*/ 20 h 30"/>
                <a:gd name="T16" fmla="*/ 27 w 30"/>
                <a:gd name="T17" fmla="*/ 23 h 30"/>
                <a:gd name="T18" fmla="*/ 5 w 30"/>
                <a:gd name="T19" fmla="*/ 29 h 30"/>
                <a:gd name="T20" fmla="*/ 4 w 30"/>
                <a:gd name="T21" fmla="*/ 30 h 30"/>
                <a:gd name="T22" fmla="*/ 13 w 30"/>
                <a:gd name="T23" fmla="*/ 11 h 30"/>
                <a:gd name="T24" fmla="*/ 10 w 30"/>
                <a:gd name="T25" fmla="*/ 20 h 30"/>
                <a:gd name="T26" fmla="*/ 19 w 30"/>
                <a:gd name="T27" fmla="*/ 17 h 30"/>
                <a:gd name="T28" fmla="*/ 13 w 30"/>
                <a:gd name="T29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0">
                  <a:moveTo>
                    <a:pt x="4" y="30"/>
                  </a:moveTo>
                  <a:cubicBezTo>
                    <a:pt x="3" y="30"/>
                    <a:pt x="2" y="29"/>
                    <a:pt x="2" y="29"/>
                  </a:cubicBezTo>
                  <a:cubicBezTo>
                    <a:pt x="1" y="28"/>
                    <a:pt x="0" y="26"/>
                    <a:pt x="1" y="25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1"/>
                    <a:pt x="10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9"/>
                    <a:pt x="30" y="20"/>
                  </a:cubicBezTo>
                  <a:cubicBezTo>
                    <a:pt x="30" y="21"/>
                    <a:pt x="29" y="22"/>
                    <a:pt x="27" y="23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5" y="30"/>
                    <a:pt x="4" y="30"/>
                  </a:cubicBezTo>
                  <a:close/>
                  <a:moveTo>
                    <a:pt x="13" y="11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9" y="17"/>
                    <a:pt x="19" y="17"/>
                    <a:pt x="19" y="17"/>
                  </a:cubicBezTo>
                  <a:lnTo>
                    <a:pt x="13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4" name="Freeform 69">
              <a:extLst>
                <a:ext uri="{FF2B5EF4-FFF2-40B4-BE49-F238E27FC236}">
                  <a16:creationId xmlns:a16="http://schemas.microsoft.com/office/drawing/2014/main" id="{69EA6359-7B37-0244-9A65-6C8663392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540125"/>
              <a:ext cx="625475" cy="490537"/>
            </a:xfrm>
            <a:custGeom>
              <a:avLst/>
              <a:gdLst>
                <a:gd name="T0" fmla="*/ 94 w 166"/>
                <a:gd name="T1" fmla="*/ 130 h 130"/>
                <a:gd name="T2" fmla="*/ 19 w 166"/>
                <a:gd name="T3" fmla="*/ 130 h 130"/>
                <a:gd name="T4" fmla="*/ 0 w 166"/>
                <a:gd name="T5" fmla="*/ 111 h 130"/>
                <a:gd name="T6" fmla="*/ 0 w 166"/>
                <a:gd name="T7" fmla="*/ 104 h 130"/>
                <a:gd name="T8" fmla="*/ 4 w 166"/>
                <a:gd name="T9" fmla="*/ 100 h 130"/>
                <a:gd name="T10" fmla="*/ 7 w 166"/>
                <a:gd name="T11" fmla="*/ 104 h 130"/>
                <a:gd name="T12" fmla="*/ 7 w 166"/>
                <a:gd name="T13" fmla="*/ 111 h 130"/>
                <a:gd name="T14" fmla="*/ 19 w 166"/>
                <a:gd name="T15" fmla="*/ 123 h 130"/>
                <a:gd name="T16" fmla="*/ 93 w 166"/>
                <a:gd name="T17" fmla="*/ 123 h 130"/>
                <a:gd name="T18" fmla="*/ 159 w 166"/>
                <a:gd name="T19" fmla="*/ 79 h 130"/>
                <a:gd name="T20" fmla="*/ 159 w 166"/>
                <a:gd name="T21" fmla="*/ 3 h 130"/>
                <a:gd name="T22" fmla="*/ 162 w 166"/>
                <a:gd name="T23" fmla="*/ 0 h 130"/>
                <a:gd name="T24" fmla="*/ 166 w 166"/>
                <a:gd name="T25" fmla="*/ 3 h 130"/>
                <a:gd name="T26" fmla="*/ 166 w 166"/>
                <a:gd name="T27" fmla="*/ 81 h 130"/>
                <a:gd name="T28" fmla="*/ 164 w 166"/>
                <a:gd name="T29" fmla="*/ 84 h 130"/>
                <a:gd name="T30" fmla="*/ 96 w 166"/>
                <a:gd name="T31" fmla="*/ 129 h 130"/>
                <a:gd name="T32" fmla="*/ 94 w 166"/>
                <a:gd name="T33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30">
                  <a:moveTo>
                    <a:pt x="94" y="130"/>
                  </a:moveTo>
                  <a:cubicBezTo>
                    <a:pt x="19" y="130"/>
                    <a:pt x="19" y="130"/>
                    <a:pt x="19" y="130"/>
                  </a:cubicBezTo>
                  <a:cubicBezTo>
                    <a:pt x="8" y="130"/>
                    <a:pt x="0" y="122"/>
                    <a:pt x="0" y="111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2"/>
                    <a:pt x="2" y="100"/>
                    <a:pt x="4" y="100"/>
                  </a:cubicBezTo>
                  <a:cubicBezTo>
                    <a:pt x="6" y="100"/>
                    <a:pt x="7" y="102"/>
                    <a:pt x="7" y="104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18"/>
                    <a:pt x="12" y="123"/>
                    <a:pt x="19" y="123"/>
                  </a:cubicBezTo>
                  <a:cubicBezTo>
                    <a:pt x="93" y="123"/>
                    <a:pt x="93" y="123"/>
                    <a:pt x="93" y="123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9" y="1"/>
                    <a:pt x="160" y="0"/>
                    <a:pt x="162" y="0"/>
                  </a:cubicBezTo>
                  <a:cubicBezTo>
                    <a:pt x="164" y="0"/>
                    <a:pt x="166" y="1"/>
                    <a:pt x="166" y="3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2"/>
                    <a:pt x="165" y="83"/>
                    <a:pt x="164" y="84"/>
                  </a:cubicBezTo>
                  <a:cubicBezTo>
                    <a:pt x="96" y="129"/>
                    <a:pt x="96" y="129"/>
                    <a:pt x="96" y="129"/>
                  </a:cubicBezTo>
                  <a:cubicBezTo>
                    <a:pt x="95" y="130"/>
                    <a:pt x="95" y="130"/>
                    <a:pt x="94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5" name="Freeform 70">
              <a:extLst>
                <a:ext uri="{FF2B5EF4-FFF2-40B4-BE49-F238E27FC236}">
                  <a16:creationId xmlns:a16="http://schemas.microsoft.com/office/drawing/2014/main" id="{60F9333C-1E3F-3F4A-9ECD-41434B8C2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236913"/>
              <a:ext cx="625475" cy="623887"/>
            </a:xfrm>
            <a:custGeom>
              <a:avLst/>
              <a:gdLst>
                <a:gd name="T0" fmla="*/ 4 w 166"/>
                <a:gd name="T1" fmla="*/ 165 h 165"/>
                <a:gd name="T2" fmla="*/ 0 w 166"/>
                <a:gd name="T3" fmla="*/ 161 h 165"/>
                <a:gd name="T4" fmla="*/ 0 w 166"/>
                <a:gd name="T5" fmla="*/ 19 h 165"/>
                <a:gd name="T6" fmla="*/ 19 w 166"/>
                <a:gd name="T7" fmla="*/ 0 h 165"/>
                <a:gd name="T8" fmla="*/ 147 w 166"/>
                <a:gd name="T9" fmla="*/ 0 h 165"/>
                <a:gd name="T10" fmla="*/ 166 w 166"/>
                <a:gd name="T11" fmla="*/ 19 h 165"/>
                <a:gd name="T12" fmla="*/ 166 w 166"/>
                <a:gd name="T13" fmla="*/ 35 h 165"/>
                <a:gd name="T14" fmla="*/ 162 w 166"/>
                <a:gd name="T15" fmla="*/ 38 h 165"/>
                <a:gd name="T16" fmla="*/ 159 w 166"/>
                <a:gd name="T17" fmla="*/ 35 h 165"/>
                <a:gd name="T18" fmla="*/ 159 w 166"/>
                <a:gd name="T19" fmla="*/ 19 h 165"/>
                <a:gd name="T20" fmla="*/ 147 w 166"/>
                <a:gd name="T21" fmla="*/ 7 h 165"/>
                <a:gd name="T22" fmla="*/ 19 w 166"/>
                <a:gd name="T23" fmla="*/ 7 h 165"/>
                <a:gd name="T24" fmla="*/ 7 w 166"/>
                <a:gd name="T25" fmla="*/ 19 h 165"/>
                <a:gd name="T26" fmla="*/ 7 w 166"/>
                <a:gd name="T27" fmla="*/ 161 h 165"/>
                <a:gd name="T28" fmla="*/ 4 w 166"/>
                <a:gd name="T2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6" h="165">
                  <a:moveTo>
                    <a:pt x="4" y="165"/>
                  </a:moveTo>
                  <a:cubicBezTo>
                    <a:pt x="2" y="165"/>
                    <a:pt x="0" y="163"/>
                    <a:pt x="0" y="16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8" y="0"/>
                    <a:pt x="166" y="8"/>
                    <a:pt x="166" y="19"/>
                  </a:cubicBezTo>
                  <a:cubicBezTo>
                    <a:pt x="166" y="35"/>
                    <a:pt x="166" y="35"/>
                    <a:pt x="166" y="35"/>
                  </a:cubicBezTo>
                  <a:cubicBezTo>
                    <a:pt x="166" y="37"/>
                    <a:pt x="164" y="38"/>
                    <a:pt x="162" y="38"/>
                  </a:cubicBezTo>
                  <a:cubicBezTo>
                    <a:pt x="160" y="38"/>
                    <a:pt x="159" y="37"/>
                    <a:pt x="159" y="35"/>
                  </a:cubicBezTo>
                  <a:cubicBezTo>
                    <a:pt x="159" y="19"/>
                    <a:pt x="159" y="19"/>
                    <a:pt x="159" y="19"/>
                  </a:cubicBezTo>
                  <a:cubicBezTo>
                    <a:pt x="159" y="12"/>
                    <a:pt x="154" y="7"/>
                    <a:pt x="147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2" y="7"/>
                    <a:pt x="7" y="12"/>
                    <a:pt x="7" y="19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3"/>
                    <a:pt x="6" y="165"/>
                    <a:pt x="4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6" name="Freeform 71">
              <a:extLst>
                <a:ext uri="{FF2B5EF4-FFF2-40B4-BE49-F238E27FC236}">
                  <a16:creationId xmlns:a16="http://schemas.microsoft.com/office/drawing/2014/main" id="{AC46DB40-3534-5544-8497-D7D1FD07C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21075"/>
              <a:ext cx="26988" cy="36512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6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6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8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7" name="Freeform 72">
              <a:extLst>
                <a:ext uri="{FF2B5EF4-FFF2-40B4-BE49-F238E27FC236}">
                  <a16:creationId xmlns:a16="http://schemas.microsoft.com/office/drawing/2014/main" id="{25B8D3BD-8A18-BD40-9200-E12F78C4D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364" y="3546475"/>
              <a:ext cx="34925" cy="30162"/>
            </a:xfrm>
            <a:custGeom>
              <a:avLst/>
              <a:gdLst>
                <a:gd name="T0" fmla="*/ 6 w 9"/>
                <a:gd name="T1" fmla="*/ 8 h 8"/>
                <a:gd name="T2" fmla="*/ 3 w 9"/>
                <a:gd name="T3" fmla="*/ 8 h 8"/>
                <a:gd name="T4" fmla="*/ 0 w 9"/>
                <a:gd name="T5" fmla="*/ 4 h 8"/>
                <a:gd name="T6" fmla="*/ 3 w 9"/>
                <a:gd name="T7" fmla="*/ 0 h 8"/>
                <a:gd name="T8" fmla="*/ 6 w 9"/>
                <a:gd name="T9" fmla="*/ 0 h 8"/>
                <a:gd name="T10" fmla="*/ 9 w 9"/>
                <a:gd name="T11" fmla="*/ 4 h 8"/>
                <a:gd name="T12" fmla="*/ 6 w 9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6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4"/>
                  </a:cubicBezTo>
                  <a:cubicBezTo>
                    <a:pt x="9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8" name="Freeform 73">
              <a:extLst>
                <a:ext uri="{FF2B5EF4-FFF2-40B4-BE49-F238E27FC236}">
                  <a16:creationId xmlns:a16="http://schemas.microsoft.com/office/drawing/2014/main" id="{248DAE5B-3B3D-A842-96AD-5E2FD4BAB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65525"/>
              <a:ext cx="26988" cy="38100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7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7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9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9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9" name="Freeform 74">
              <a:extLst>
                <a:ext uri="{FF2B5EF4-FFF2-40B4-BE49-F238E27FC236}">
                  <a16:creationId xmlns:a16="http://schemas.microsoft.com/office/drawing/2014/main" id="{681C0A5E-76D9-4B4A-AE88-35730AF5A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1" y="3546475"/>
              <a:ext cx="38100" cy="30162"/>
            </a:xfrm>
            <a:custGeom>
              <a:avLst/>
              <a:gdLst>
                <a:gd name="T0" fmla="*/ 6 w 10"/>
                <a:gd name="T1" fmla="*/ 8 h 8"/>
                <a:gd name="T2" fmla="*/ 4 w 10"/>
                <a:gd name="T3" fmla="*/ 8 h 8"/>
                <a:gd name="T4" fmla="*/ 0 w 10"/>
                <a:gd name="T5" fmla="*/ 4 h 8"/>
                <a:gd name="T6" fmla="*/ 4 w 10"/>
                <a:gd name="T7" fmla="*/ 0 h 8"/>
                <a:gd name="T8" fmla="*/ 6 w 10"/>
                <a:gd name="T9" fmla="*/ 0 h 8"/>
                <a:gd name="T10" fmla="*/ 10 w 10"/>
                <a:gd name="T11" fmla="*/ 4 h 8"/>
                <a:gd name="T12" fmla="*/ 6 w 10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6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10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0" name="Freeform 75">
              <a:extLst>
                <a:ext uri="{FF2B5EF4-FFF2-40B4-BE49-F238E27FC236}">
                  <a16:creationId xmlns:a16="http://schemas.microsoft.com/office/drawing/2014/main" id="{8E7C55ED-5689-7B4B-B724-B020AC3AB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886200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4 h 10"/>
                <a:gd name="T6" fmla="*/ 4 w 8"/>
                <a:gd name="T7" fmla="*/ 0 h 10"/>
                <a:gd name="T8" fmla="*/ 8 w 8"/>
                <a:gd name="T9" fmla="*/ 4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1" name="Freeform 76">
              <a:extLst>
                <a:ext uri="{FF2B5EF4-FFF2-40B4-BE49-F238E27FC236}">
                  <a16:creationId xmlns:a16="http://schemas.microsoft.com/office/drawing/2014/main" id="{6EBF107E-8AC9-364C-87C4-23199E1EB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9639" y="3916363"/>
              <a:ext cx="36513" cy="26987"/>
            </a:xfrm>
            <a:custGeom>
              <a:avLst/>
              <a:gdLst>
                <a:gd name="T0" fmla="*/ 7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7 w 10"/>
                <a:gd name="T9" fmla="*/ 0 h 7"/>
                <a:gd name="T10" fmla="*/ 10 w 10"/>
                <a:gd name="T11" fmla="*/ 3 h 7"/>
                <a:gd name="T12" fmla="*/ 7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7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0" y="1"/>
                    <a:pt x="10" y="3"/>
                  </a:cubicBezTo>
                  <a:cubicBezTo>
                    <a:pt x="10" y="5"/>
                    <a:pt x="9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2" name="Freeform 77">
              <a:extLst>
                <a:ext uri="{FF2B5EF4-FFF2-40B4-BE49-F238E27FC236}">
                  <a16:creationId xmlns:a16="http://schemas.microsoft.com/office/drawing/2014/main" id="{209B2DFE-0052-E245-AFC5-1A67A61C6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935413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3 h 10"/>
                <a:gd name="T6" fmla="*/ 4 w 8"/>
                <a:gd name="T7" fmla="*/ 0 h 10"/>
                <a:gd name="T8" fmla="*/ 8 w 8"/>
                <a:gd name="T9" fmla="*/ 3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3" name="Freeform 78">
              <a:extLst>
                <a:ext uri="{FF2B5EF4-FFF2-40B4-BE49-F238E27FC236}">
                  <a16:creationId xmlns:a16="http://schemas.microsoft.com/office/drawing/2014/main" id="{B33A4F0F-EB24-074B-A4D4-A0058FB68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3601" y="3916363"/>
              <a:ext cx="38100" cy="26987"/>
            </a:xfrm>
            <a:custGeom>
              <a:avLst/>
              <a:gdLst>
                <a:gd name="T0" fmla="*/ 6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6 w 10"/>
                <a:gd name="T9" fmla="*/ 0 h 7"/>
                <a:gd name="T10" fmla="*/ 10 w 10"/>
                <a:gd name="T11" fmla="*/ 3 h 7"/>
                <a:gd name="T12" fmla="*/ 6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1"/>
                    <a:pt x="10" y="3"/>
                  </a:cubicBezTo>
                  <a:cubicBezTo>
                    <a:pt x="10" y="5"/>
                    <a:pt x="8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CA5E2E1-BD65-7E4C-9119-3084371D787D}"/>
              </a:ext>
            </a:extLst>
          </p:cNvPr>
          <p:cNvSpPr txBox="1"/>
          <p:nvPr/>
        </p:nvSpPr>
        <p:spPr>
          <a:xfrm>
            <a:off x="1972100" y="849724"/>
            <a:ext cx="3130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4000" b="1" dirty="0">
                <a:solidFill>
                  <a:srgbClr val="FF00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LUYỆN TẬP</a:t>
            </a:r>
          </a:p>
        </p:txBody>
      </p:sp>
      <p:pic>
        <p:nvPicPr>
          <p:cNvPr id="1026" name="Picture 2" descr="Phương pháp phát triển tư duy hiệu quả nhất bằng mindmap">
            <a:extLst>
              <a:ext uri="{FF2B5EF4-FFF2-40B4-BE49-F238E27FC236}">
                <a16:creationId xmlns:a16="http://schemas.microsoft.com/office/drawing/2014/main" id="{B921269A-BC36-2646-8C97-4946832FA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284" y="2289706"/>
            <a:ext cx="6304097" cy="335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EDAF799-9F20-AD45-8E91-0F04F306DC84}"/>
              </a:ext>
            </a:extLst>
          </p:cNvPr>
          <p:cNvSpPr txBox="1"/>
          <p:nvPr/>
        </p:nvSpPr>
        <p:spPr>
          <a:xfrm flipH="1">
            <a:off x="563991" y="2289705"/>
            <a:ext cx="4790523" cy="361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VN" sz="36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Hãy tóm tắt nội dung bài học bằng cách vẽ sơ đồ tư duy vào vở hoặc giấy A4.</a:t>
            </a:r>
          </a:p>
        </p:txBody>
      </p:sp>
    </p:spTree>
    <p:extLst>
      <p:ext uri="{BB962C8B-B14F-4D97-AF65-F5344CB8AC3E}">
        <p14:creationId xmlns:p14="http://schemas.microsoft.com/office/powerpoint/2010/main" val="56271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1C61D0-F5AD-FB49-BC0A-6C38848FAEBF}"/>
              </a:ext>
            </a:extLst>
          </p:cNvPr>
          <p:cNvSpPr txBox="1"/>
          <p:nvPr/>
        </p:nvSpPr>
        <p:spPr>
          <a:xfrm>
            <a:off x="1974852" y="380662"/>
            <a:ext cx="3047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40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VẬN DỤNG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025C16-D40E-E64E-ACBF-6FB292848BBF}"/>
              </a:ext>
            </a:extLst>
          </p:cNvPr>
          <p:cNvGrpSpPr/>
          <p:nvPr/>
        </p:nvGrpSpPr>
        <p:grpSpPr>
          <a:xfrm>
            <a:off x="365760" y="126310"/>
            <a:ext cx="1435419" cy="1476665"/>
            <a:chOff x="6418264" y="5335588"/>
            <a:chExt cx="828675" cy="852487"/>
          </a:xfrm>
          <a:solidFill>
            <a:srgbClr val="0059B9"/>
          </a:solidFill>
        </p:grpSpPr>
        <p:sp>
          <p:nvSpPr>
            <p:cNvPr id="4" name="Freeform 164">
              <a:extLst>
                <a:ext uri="{FF2B5EF4-FFF2-40B4-BE49-F238E27FC236}">
                  <a16:creationId xmlns:a16="http://schemas.microsoft.com/office/drawing/2014/main" id="{29588E06-67CE-B046-B7FF-66A106D05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6389" y="5335588"/>
              <a:ext cx="590550" cy="592137"/>
            </a:xfrm>
            <a:custGeom>
              <a:avLst/>
              <a:gdLst>
                <a:gd name="T0" fmla="*/ 82 w 157"/>
                <a:gd name="T1" fmla="*/ 157 h 157"/>
                <a:gd name="T2" fmla="*/ 29 w 157"/>
                <a:gd name="T3" fmla="*/ 135 h 157"/>
                <a:gd name="T4" fmla="*/ 29 w 157"/>
                <a:gd name="T5" fmla="*/ 29 h 157"/>
                <a:gd name="T6" fmla="*/ 135 w 157"/>
                <a:gd name="T7" fmla="*/ 29 h 157"/>
                <a:gd name="T8" fmla="*/ 157 w 157"/>
                <a:gd name="T9" fmla="*/ 82 h 157"/>
                <a:gd name="T10" fmla="*/ 135 w 157"/>
                <a:gd name="T11" fmla="*/ 135 h 157"/>
                <a:gd name="T12" fmla="*/ 82 w 157"/>
                <a:gd name="T13" fmla="*/ 157 h 157"/>
                <a:gd name="T14" fmla="*/ 82 w 157"/>
                <a:gd name="T15" fmla="*/ 14 h 157"/>
                <a:gd name="T16" fmla="*/ 34 w 157"/>
                <a:gd name="T17" fmla="*/ 34 h 157"/>
                <a:gd name="T18" fmla="*/ 34 w 157"/>
                <a:gd name="T19" fmla="*/ 130 h 157"/>
                <a:gd name="T20" fmla="*/ 130 w 157"/>
                <a:gd name="T21" fmla="*/ 130 h 157"/>
                <a:gd name="T22" fmla="*/ 150 w 157"/>
                <a:gd name="T23" fmla="*/ 82 h 157"/>
                <a:gd name="T24" fmla="*/ 130 w 157"/>
                <a:gd name="T25" fmla="*/ 34 h 157"/>
                <a:gd name="T26" fmla="*/ 82 w 157"/>
                <a:gd name="T27" fmla="*/ 1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57">
                  <a:moveTo>
                    <a:pt x="82" y="157"/>
                  </a:moveTo>
                  <a:cubicBezTo>
                    <a:pt x="63" y="157"/>
                    <a:pt x="44" y="149"/>
                    <a:pt x="29" y="135"/>
                  </a:cubicBezTo>
                  <a:cubicBezTo>
                    <a:pt x="0" y="106"/>
                    <a:pt x="0" y="58"/>
                    <a:pt x="29" y="29"/>
                  </a:cubicBezTo>
                  <a:cubicBezTo>
                    <a:pt x="58" y="0"/>
                    <a:pt x="106" y="0"/>
                    <a:pt x="135" y="29"/>
                  </a:cubicBezTo>
                  <a:cubicBezTo>
                    <a:pt x="149" y="43"/>
                    <a:pt x="157" y="62"/>
                    <a:pt x="157" y="82"/>
                  </a:cubicBezTo>
                  <a:cubicBezTo>
                    <a:pt x="157" y="102"/>
                    <a:pt x="149" y="121"/>
                    <a:pt x="135" y="135"/>
                  </a:cubicBezTo>
                  <a:cubicBezTo>
                    <a:pt x="121" y="149"/>
                    <a:pt x="101" y="157"/>
                    <a:pt x="82" y="157"/>
                  </a:cubicBezTo>
                  <a:close/>
                  <a:moveTo>
                    <a:pt x="82" y="14"/>
                  </a:moveTo>
                  <a:cubicBezTo>
                    <a:pt x="65" y="14"/>
                    <a:pt x="48" y="21"/>
                    <a:pt x="34" y="34"/>
                  </a:cubicBezTo>
                  <a:cubicBezTo>
                    <a:pt x="8" y="60"/>
                    <a:pt x="8" y="103"/>
                    <a:pt x="34" y="130"/>
                  </a:cubicBezTo>
                  <a:cubicBezTo>
                    <a:pt x="61" y="156"/>
                    <a:pt x="104" y="156"/>
                    <a:pt x="130" y="130"/>
                  </a:cubicBezTo>
                  <a:cubicBezTo>
                    <a:pt x="143" y="117"/>
                    <a:pt x="150" y="100"/>
                    <a:pt x="150" y="82"/>
                  </a:cubicBezTo>
                  <a:cubicBezTo>
                    <a:pt x="150" y="64"/>
                    <a:pt x="143" y="47"/>
                    <a:pt x="130" y="34"/>
                  </a:cubicBezTo>
                  <a:cubicBezTo>
                    <a:pt x="117" y="21"/>
                    <a:pt x="99" y="14"/>
                    <a:pt x="8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" name="Freeform 165">
              <a:extLst>
                <a:ext uri="{FF2B5EF4-FFF2-40B4-BE49-F238E27FC236}">
                  <a16:creationId xmlns:a16="http://schemas.microsoft.com/office/drawing/2014/main" id="{C45E9C13-775E-4D45-BAAA-B826913B4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114" y="5497513"/>
              <a:ext cx="41275" cy="49212"/>
            </a:xfrm>
            <a:custGeom>
              <a:avLst/>
              <a:gdLst>
                <a:gd name="T0" fmla="*/ 7 w 11"/>
                <a:gd name="T1" fmla="*/ 13 h 13"/>
                <a:gd name="T2" fmla="*/ 4 w 11"/>
                <a:gd name="T3" fmla="*/ 11 h 13"/>
                <a:gd name="T4" fmla="*/ 1 w 11"/>
                <a:gd name="T5" fmla="*/ 6 h 13"/>
                <a:gd name="T6" fmla="*/ 2 w 11"/>
                <a:gd name="T7" fmla="*/ 1 h 13"/>
                <a:gd name="T8" fmla="*/ 7 w 11"/>
                <a:gd name="T9" fmla="*/ 2 h 13"/>
                <a:gd name="T10" fmla="*/ 10 w 11"/>
                <a:gd name="T11" fmla="*/ 7 h 13"/>
                <a:gd name="T12" fmla="*/ 9 w 11"/>
                <a:gd name="T13" fmla="*/ 12 h 13"/>
                <a:gd name="T14" fmla="*/ 7 w 1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3">
                  <a:moveTo>
                    <a:pt x="7" y="13"/>
                  </a:moveTo>
                  <a:cubicBezTo>
                    <a:pt x="6" y="13"/>
                    <a:pt x="5" y="12"/>
                    <a:pt x="4" y="11"/>
                  </a:cubicBezTo>
                  <a:cubicBezTo>
                    <a:pt x="3" y="9"/>
                    <a:pt x="2" y="8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8" y="3"/>
                    <a:pt x="9" y="5"/>
                    <a:pt x="10" y="7"/>
                  </a:cubicBezTo>
                  <a:cubicBezTo>
                    <a:pt x="11" y="9"/>
                    <a:pt x="11" y="11"/>
                    <a:pt x="9" y="12"/>
                  </a:cubicBezTo>
                  <a:cubicBezTo>
                    <a:pt x="9" y="12"/>
                    <a:pt x="8" y="13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6" name="Freeform 166">
              <a:extLst>
                <a:ext uri="{FF2B5EF4-FFF2-40B4-BE49-F238E27FC236}">
                  <a16:creationId xmlns:a16="http://schemas.microsoft.com/office/drawing/2014/main" id="{A6B8CC9A-E8BA-914F-AF63-A864682DC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4" y="5429250"/>
              <a:ext cx="60325" cy="49212"/>
            </a:xfrm>
            <a:custGeom>
              <a:avLst/>
              <a:gdLst>
                <a:gd name="T0" fmla="*/ 12 w 16"/>
                <a:gd name="T1" fmla="*/ 13 h 13"/>
                <a:gd name="T2" fmla="*/ 10 w 16"/>
                <a:gd name="T3" fmla="*/ 12 h 13"/>
                <a:gd name="T4" fmla="*/ 3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4 w 16"/>
                <a:gd name="T11" fmla="*/ 6 h 13"/>
                <a:gd name="T12" fmla="*/ 15 w 16"/>
                <a:gd name="T13" fmla="*/ 11 h 13"/>
                <a:gd name="T14" fmla="*/ 12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2" y="13"/>
                  </a:moveTo>
                  <a:cubicBezTo>
                    <a:pt x="12" y="13"/>
                    <a:pt x="11" y="13"/>
                    <a:pt x="10" y="12"/>
                  </a:cubicBezTo>
                  <a:cubicBezTo>
                    <a:pt x="8" y="11"/>
                    <a:pt x="5" y="9"/>
                    <a:pt x="3" y="8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9" y="3"/>
                    <a:pt x="12" y="4"/>
                    <a:pt x="14" y="6"/>
                  </a:cubicBezTo>
                  <a:cubicBezTo>
                    <a:pt x="16" y="7"/>
                    <a:pt x="16" y="10"/>
                    <a:pt x="15" y="11"/>
                  </a:cubicBezTo>
                  <a:cubicBezTo>
                    <a:pt x="15" y="12"/>
                    <a:pt x="13" y="13"/>
                    <a:pt x="1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" name="Freeform 167">
              <a:extLst>
                <a:ext uri="{FF2B5EF4-FFF2-40B4-BE49-F238E27FC236}">
                  <a16:creationId xmlns:a16="http://schemas.microsoft.com/office/drawing/2014/main" id="{94FAF5D8-48BC-DE4F-BCC2-B79E8EDB1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414963"/>
              <a:ext cx="49213" cy="26987"/>
            </a:xfrm>
            <a:custGeom>
              <a:avLst/>
              <a:gdLst>
                <a:gd name="T0" fmla="*/ 9 w 13"/>
                <a:gd name="T1" fmla="*/ 7 h 7"/>
                <a:gd name="T2" fmla="*/ 9 w 13"/>
                <a:gd name="T3" fmla="*/ 7 h 7"/>
                <a:gd name="T4" fmla="*/ 3 w 13"/>
                <a:gd name="T5" fmla="*/ 7 h 7"/>
                <a:gd name="T6" fmla="*/ 0 w 13"/>
                <a:gd name="T7" fmla="*/ 3 h 7"/>
                <a:gd name="T8" fmla="*/ 3 w 13"/>
                <a:gd name="T9" fmla="*/ 0 h 7"/>
                <a:gd name="T10" fmla="*/ 9 w 13"/>
                <a:gd name="T11" fmla="*/ 0 h 7"/>
                <a:gd name="T12" fmla="*/ 13 w 13"/>
                <a:gd name="T13" fmla="*/ 4 h 7"/>
                <a:gd name="T14" fmla="*/ 9 w 13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7" y="7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2" y="6"/>
                    <a:pt x="11" y="7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8" name="Freeform 168">
              <a:extLst>
                <a:ext uri="{FF2B5EF4-FFF2-40B4-BE49-F238E27FC236}">
                  <a16:creationId xmlns:a16="http://schemas.microsoft.com/office/drawing/2014/main" id="{80132FAF-2EB5-5346-97B0-1E1DDCA82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764" y="5414963"/>
              <a:ext cx="481013" cy="460375"/>
            </a:xfrm>
            <a:custGeom>
              <a:avLst/>
              <a:gdLst>
                <a:gd name="T0" fmla="*/ 61 w 128"/>
                <a:gd name="T1" fmla="*/ 122 h 122"/>
                <a:gd name="T2" fmla="*/ 18 w 128"/>
                <a:gd name="T3" fmla="*/ 104 h 122"/>
                <a:gd name="T4" fmla="*/ 0 w 128"/>
                <a:gd name="T5" fmla="*/ 61 h 122"/>
                <a:gd name="T6" fmla="*/ 18 w 128"/>
                <a:gd name="T7" fmla="*/ 18 h 122"/>
                <a:gd name="T8" fmla="*/ 61 w 128"/>
                <a:gd name="T9" fmla="*/ 0 h 122"/>
                <a:gd name="T10" fmla="*/ 65 w 128"/>
                <a:gd name="T11" fmla="*/ 3 h 122"/>
                <a:gd name="T12" fmla="*/ 61 w 128"/>
                <a:gd name="T13" fmla="*/ 7 h 122"/>
                <a:gd name="T14" fmla="*/ 23 w 128"/>
                <a:gd name="T15" fmla="*/ 23 h 122"/>
                <a:gd name="T16" fmla="*/ 7 w 128"/>
                <a:gd name="T17" fmla="*/ 61 h 122"/>
                <a:gd name="T18" fmla="*/ 23 w 128"/>
                <a:gd name="T19" fmla="*/ 99 h 122"/>
                <a:gd name="T20" fmla="*/ 99 w 128"/>
                <a:gd name="T21" fmla="*/ 99 h 122"/>
                <a:gd name="T22" fmla="*/ 107 w 128"/>
                <a:gd name="T23" fmla="*/ 33 h 122"/>
                <a:gd name="T24" fmla="*/ 108 w 128"/>
                <a:gd name="T25" fmla="*/ 28 h 122"/>
                <a:gd name="T26" fmla="*/ 113 w 128"/>
                <a:gd name="T27" fmla="*/ 29 h 122"/>
                <a:gd name="T28" fmla="*/ 104 w 128"/>
                <a:gd name="T29" fmla="*/ 104 h 122"/>
                <a:gd name="T30" fmla="*/ 61 w 128"/>
                <a:gd name="T31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22">
                  <a:moveTo>
                    <a:pt x="61" y="122"/>
                  </a:moveTo>
                  <a:cubicBezTo>
                    <a:pt x="45" y="122"/>
                    <a:pt x="30" y="116"/>
                    <a:pt x="18" y="104"/>
                  </a:cubicBezTo>
                  <a:cubicBezTo>
                    <a:pt x="6" y="93"/>
                    <a:pt x="0" y="77"/>
                    <a:pt x="0" y="61"/>
                  </a:cubicBezTo>
                  <a:cubicBezTo>
                    <a:pt x="0" y="45"/>
                    <a:pt x="6" y="29"/>
                    <a:pt x="18" y="18"/>
                  </a:cubicBezTo>
                  <a:cubicBezTo>
                    <a:pt x="29" y="6"/>
                    <a:pt x="45" y="0"/>
                    <a:pt x="61" y="0"/>
                  </a:cubicBezTo>
                  <a:cubicBezTo>
                    <a:pt x="63" y="0"/>
                    <a:pt x="65" y="1"/>
                    <a:pt x="65" y="3"/>
                  </a:cubicBezTo>
                  <a:cubicBezTo>
                    <a:pt x="65" y="5"/>
                    <a:pt x="63" y="7"/>
                    <a:pt x="61" y="7"/>
                  </a:cubicBezTo>
                  <a:cubicBezTo>
                    <a:pt x="47" y="7"/>
                    <a:pt x="33" y="13"/>
                    <a:pt x="23" y="23"/>
                  </a:cubicBezTo>
                  <a:cubicBezTo>
                    <a:pt x="13" y="33"/>
                    <a:pt x="7" y="46"/>
                    <a:pt x="7" y="61"/>
                  </a:cubicBezTo>
                  <a:cubicBezTo>
                    <a:pt x="7" y="75"/>
                    <a:pt x="13" y="89"/>
                    <a:pt x="23" y="99"/>
                  </a:cubicBezTo>
                  <a:cubicBezTo>
                    <a:pt x="44" y="120"/>
                    <a:pt x="78" y="120"/>
                    <a:pt x="99" y="99"/>
                  </a:cubicBezTo>
                  <a:cubicBezTo>
                    <a:pt x="117" y="81"/>
                    <a:pt x="120" y="54"/>
                    <a:pt x="107" y="33"/>
                  </a:cubicBezTo>
                  <a:cubicBezTo>
                    <a:pt x="106" y="31"/>
                    <a:pt x="107" y="29"/>
                    <a:pt x="108" y="28"/>
                  </a:cubicBezTo>
                  <a:cubicBezTo>
                    <a:pt x="110" y="27"/>
                    <a:pt x="112" y="27"/>
                    <a:pt x="113" y="29"/>
                  </a:cubicBezTo>
                  <a:cubicBezTo>
                    <a:pt x="128" y="53"/>
                    <a:pt x="124" y="84"/>
                    <a:pt x="104" y="104"/>
                  </a:cubicBezTo>
                  <a:cubicBezTo>
                    <a:pt x="92" y="116"/>
                    <a:pt x="77" y="122"/>
                    <a:pt x="61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9" name="Freeform 169">
              <a:extLst>
                <a:ext uri="{FF2B5EF4-FFF2-40B4-BE49-F238E27FC236}">
                  <a16:creationId xmlns:a16="http://schemas.microsoft.com/office/drawing/2014/main" id="{690CA184-0A1F-6349-B87B-FFC3ED7E6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589" y="5837238"/>
              <a:ext cx="293688" cy="290512"/>
            </a:xfrm>
            <a:custGeom>
              <a:avLst/>
              <a:gdLst>
                <a:gd name="T0" fmla="*/ 21 w 78"/>
                <a:gd name="T1" fmla="*/ 77 h 77"/>
                <a:gd name="T2" fmla="*/ 18 w 78"/>
                <a:gd name="T3" fmla="*/ 76 h 77"/>
                <a:gd name="T4" fmla="*/ 2 w 78"/>
                <a:gd name="T5" fmla="*/ 60 h 77"/>
                <a:gd name="T6" fmla="*/ 2 w 78"/>
                <a:gd name="T7" fmla="*/ 55 h 77"/>
                <a:gd name="T8" fmla="*/ 13 w 78"/>
                <a:gd name="T9" fmla="*/ 43 h 77"/>
                <a:gd name="T10" fmla="*/ 18 w 78"/>
                <a:gd name="T11" fmla="*/ 43 h 77"/>
                <a:gd name="T12" fmla="*/ 18 w 78"/>
                <a:gd name="T13" fmla="*/ 49 h 77"/>
                <a:gd name="T14" fmla="*/ 9 w 78"/>
                <a:gd name="T15" fmla="*/ 58 h 77"/>
                <a:gd name="T16" fmla="*/ 21 w 78"/>
                <a:gd name="T17" fmla="*/ 69 h 77"/>
                <a:gd name="T18" fmla="*/ 69 w 78"/>
                <a:gd name="T19" fmla="*/ 20 h 77"/>
                <a:gd name="T20" fmla="*/ 58 w 78"/>
                <a:gd name="T21" fmla="*/ 9 h 77"/>
                <a:gd name="T22" fmla="*/ 28 w 78"/>
                <a:gd name="T23" fmla="*/ 39 h 77"/>
                <a:gd name="T24" fmla="*/ 23 w 78"/>
                <a:gd name="T25" fmla="*/ 39 h 77"/>
                <a:gd name="T26" fmla="*/ 23 w 78"/>
                <a:gd name="T27" fmla="*/ 34 h 77"/>
                <a:gd name="T28" fmla="*/ 55 w 78"/>
                <a:gd name="T29" fmla="*/ 2 h 77"/>
                <a:gd name="T30" fmla="*/ 60 w 78"/>
                <a:gd name="T31" fmla="*/ 2 h 77"/>
                <a:gd name="T32" fmla="*/ 76 w 78"/>
                <a:gd name="T33" fmla="*/ 18 h 77"/>
                <a:gd name="T34" fmla="*/ 78 w 78"/>
                <a:gd name="T35" fmla="*/ 20 h 77"/>
                <a:gd name="T36" fmla="*/ 76 w 78"/>
                <a:gd name="T37" fmla="*/ 23 h 77"/>
                <a:gd name="T38" fmla="*/ 23 w 78"/>
                <a:gd name="T39" fmla="*/ 76 h 77"/>
                <a:gd name="T40" fmla="*/ 21 w 78"/>
                <a:gd name="T4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" h="77">
                  <a:moveTo>
                    <a:pt x="21" y="77"/>
                  </a:moveTo>
                  <a:cubicBezTo>
                    <a:pt x="20" y="77"/>
                    <a:pt x="19" y="77"/>
                    <a:pt x="18" y="76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0" y="59"/>
                    <a:pt x="0" y="56"/>
                    <a:pt x="2" y="5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5" y="42"/>
                    <a:pt x="17" y="42"/>
                    <a:pt x="18" y="43"/>
                  </a:cubicBezTo>
                  <a:cubicBezTo>
                    <a:pt x="20" y="45"/>
                    <a:pt x="20" y="47"/>
                    <a:pt x="18" y="49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7" y="40"/>
                    <a:pt x="25" y="40"/>
                    <a:pt x="23" y="39"/>
                  </a:cubicBezTo>
                  <a:cubicBezTo>
                    <a:pt x="22" y="37"/>
                    <a:pt x="22" y="35"/>
                    <a:pt x="23" y="34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6" y="0"/>
                    <a:pt x="59" y="0"/>
                    <a:pt x="60" y="2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7" y="19"/>
                    <a:pt x="78" y="19"/>
                    <a:pt x="78" y="20"/>
                  </a:cubicBezTo>
                  <a:cubicBezTo>
                    <a:pt x="78" y="21"/>
                    <a:pt x="77" y="22"/>
                    <a:pt x="76" y="23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2" y="77"/>
                    <a:pt x="21" y="77"/>
                    <a:pt x="21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0" name="Freeform 170">
              <a:extLst>
                <a:ext uri="{FF2B5EF4-FFF2-40B4-BE49-F238E27FC236}">
                  <a16:creationId xmlns:a16="http://schemas.microsoft.com/office/drawing/2014/main" id="{E8CA0CDE-E1F2-294E-BE4D-93E4C9CEAB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8264" y="6026150"/>
              <a:ext cx="166688" cy="161925"/>
            </a:xfrm>
            <a:custGeom>
              <a:avLst/>
              <a:gdLst>
                <a:gd name="T0" fmla="*/ 30 w 44"/>
                <a:gd name="T1" fmla="*/ 43 h 43"/>
                <a:gd name="T2" fmla="*/ 24 w 44"/>
                <a:gd name="T3" fmla="*/ 40 h 43"/>
                <a:gd name="T4" fmla="*/ 4 w 44"/>
                <a:gd name="T5" fmla="*/ 20 h 43"/>
                <a:gd name="T6" fmla="*/ 4 w 44"/>
                <a:gd name="T7" fmla="*/ 8 h 43"/>
                <a:gd name="T8" fmla="*/ 8 w 44"/>
                <a:gd name="T9" fmla="*/ 3 h 43"/>
                <a:gd name="T10" fmla="*/ 21 w 44"/>
                <a:gd name="T11" fmla="*/ 3 h 43"/>
                <a:gd name="T12" fmla="*/ 41 w 44"/>
                <a:gd name="T13" fmla="*/ 23 h 43"/>
                <a:gd name="T14" fmla="*/ 44 w 44"/>
                <a:gd name="T15" fmla="*/ 29 h 43"/>
                <a:gd name="T16" fmla="*/ 41 w 44"/>
                <a:gd name="T17" fmla="*/ 36 h 43"/>
                <a:gd name="T18" fmla="*/ 36 w 44"/>
                <a:gd name="T19" fmla="*/ 40 h 43"/>
                <a:gd name="T20" fmla="*/ 30 w 44"/>
                <a:gd name="T21" fmla="*/ 43 h 43"/>
                <a:gd name="T22" fmla="*/ 15 w 44"/>
                <a:gd name="T23" fmla="*/ 8 h 43"/>
                <a:gd name="T24" fmla="*/ 13 w 44"/>
                <a:gd name="T25" fmla="*/ 8 h 43"/>
                <a:gd name="T26" fmla="*/ 9 w 44"/>
                <a:gd name="T27" fmla="*/ 13 h 43"/>
                <a:gd name="T28" fmla="*/ 9 w 44"/>
                <a:gd name="T29" fmla="*/ 15 h 43"/>
                <a:gd name="T30" fmla="*/ 29 w 44"/>
                <a:gd name="T31" fmla="*/ 35 h 43"/>
                <a:gd name="T32" fmla="*/ 30 w 44"/>
                <a:gd name="T33" fmla="*/ 36 h 43"/>
                <a:gd name="T34" fmla="*/ 31 w 44"/>
                <a:gd name="T35" fmla="*/ 35 h 43"/>
                <a:gd name="T36" fmla="*/ 36 w 44"/>
                <a:gd name="T37" fmla="*/ 31 h 43"/>
                <a:gd name="T38" fmla="*/ 36 w 44"/>
                <a:gd name="T39" fmla="*/ 29 h 43"/>
                <a:gd name="T40" fmla="*/ 36 w 44"/>
                <a:gd name="T41" fmla="*/ 28 h 43"/>
                <a:gd name="T42" fmla="*/ 16 w 44"/>
                <a:gd name="T43" fmla="*/ 8 h 43"/>
                <a:gd name="T44" fmla="*/ 15 w 44"/>
                <a:gd name="T45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43">
                  <a:moveTo>
                    <a:pt x="30" y="43"/>
                  </a:moveTo>
                  <a:cubicBezTo>
                    <a:pt x="28" y="43"/>
                    <a:pt x="25" y="42"/>
                    <a:pt x="24" y="4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17"/>
                    <a:pt x="0" y="11"/>
                    <a:pt x="4" y="8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2" y="0"/>
                    <a:pt x="17" y="0"/>
                    <a:pt x="21" y="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3" y="25"/>
                    <a:pt x="44" y="27"/>
                    <a:pt x="44" y="29"/>
                  </a:cubicBezTo>
                  <a:cubicBezTo>
                    <a:pt x="44" y="32"/>
                    <a:pt x="43" y="34"/>
                    <a:pt x="41" y="36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5" y="42"/>
                    <a:pt x="32" y="43"/>
                    <a:pt x="30" y="43"/>
                  </a:cubicBezTo>
                  <a:close/>
                  <a:moveTo>
                    <a:pt x="15" y="8"/>
                  </a:moveTo>
                  <a:cubicBezTo>
                    <a:pt x="14" y="8"/>
                    <a:pt x="14" y="8"/>
                    <a:pt x="13" y="8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9" y="1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6"/>
                    <a:pt x="31" y="36"/>
                    <a:pt x="31" y="3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0"/>
                    <a:pt x="36" y="30"/>
                    <a:pt x="36" y="29"/>
                  </a:cubicBezTo>
                  <a:cubicBezTo>
                    <a:pt x="36" y="29"/>
                    <a:pt x="36" y="29"/>
                    <a:pt x="36" y="2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5" y="8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1" name="Freeform 171">
              <a:extLst>
                <a:ext uri="{FF2B5EF4-FFF2-40B4-BE49-F238E27FC236}">
                  <a16:creationId xmlns:a16="http://schemas.microsoft.com/office/drawing/2014/main" id="{CDC95F27-F0A9-C747-9F7B-6104E5B342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9564" y="5749925"/>
              <a:ext cx="200025" cy="196850"/>
            </a:xfrm>
            <a:custGeom>
              <a:avLst/>
              <a:gdLst>
                <a:gd name="T0" fmla="*/ 34 w 53"/>
                <a:gd name="T1" fmla="*/ 52 h 52"/>
                <a:gd name="T2" fmla="*/ 26 w 53"/>
                <a:gd name="T3" fmla="*/ 49 h 52"/>
                <a:gd name="T4" fmla="*/ 4 w 53"/>
                <a:gd name="T5" fmla="*/ 27 h 52"/>
                <a:gd name="T6" fmla="*/ 4 w 53"/>
                <a:gd name="T7" fmla="*/ 12 h 52"/>
                <a:gd name="T8" fmla="*/ 15 w 53"/>
                <a:gd name="T9" fmla="*/ 1 h 52"/>
                <a:gd name="T10" fmla="*/ 18 w 53"/>
                <a:gd name="T11" fmla="*/ 0 h 52"/>
                <a:gd name="T12" fmla="*/ 21 w 53"/>
                <a:gd name="T13" fmla="*/ 2 h 52"/>
                <a:gd name="T14" fmla="*/ 33 w 53"/>
                <a:gd name="T15" fmla="*/ 20 h 52"/>
                <a:gd name="T16" fmla="*/ 51 w 53"/>
                <a:gd name="T17" fmla="*/ 32 h 52"/>
                <a:gd name="T18" fmla="*/ 53 w 53"/>
                <a:gd name="T19" fmla="*/ 35 h 52"/>
                <a:gd name="T20" fmla="*/ 52 w 53"/>
                <a:gd name="T21" fmla="*/ 38 h 52"/>
                <a:gd name="T22" fmla="*/ 41 w 53"/>
                <a:gd name="T23" fmla="*/ 49 h 52"/>
                <a:gd name="T24" fmla="*/ 34 w 53"/>
                <a:gd name="T25" fmla="*/ 52 h 52"/>
                <a:gd name="T26" fmla="*/ 17 w 53"/>
                <a:gd name="T27" fmla="*/ 10 h 52"/>
                <a:gd name="T28" fmla="*/ 9 w 53"/>
                <a:gd name="T29" fmla="*/ 17 h 52"/>
                <a:gd name="T30" fmla="*/ 9 w 53"/>
                <a:gd name="T31" fmla="*/ 22 h 52"/>
                <a:gd name="T32" fmla="*/ 31 w 53"/>
                <a:gd name="T33" fmla="*/ 44 h 52"/>
                <a:gd name="T34" fmla="*/ 36 w 53"/>
                <a:gd name="T35" fmla="*/ 44 h 52"/>
                <a:gd name="T36" fmla="*/ 43 w 53"/>
                <a:gd name="T37" fmla="*/ 36 h 52"/>
                <a:gd name="T38" fmla="*/ 28 w 53"/>
                <a:gd name="T39" fmla="*/ 25 h 52"/>
                <a:gd name="T40" fmla="*/ 17 w 53"/>
                <a:gd name="T41" fmla="*/ 1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" h="52">
                  <a:moveTo>
                    <a:pt x="34" y="52"/>
                  </a:moveTo>
                  <a:cubicBezTo>
                    <a:pt x="31" y="52"/>
                    <a:pt x="28" y="51"/>
                    <a:pt x="26" y="4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3"/>
                    <a:pt x="0" y="16"/>
                    <a:pt x="4" y="1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1"/>
                    <a:pt x="21" y="2"/>
                  </a:cubicBezTo>
                  <a:cubicBezTo>
                    <a:pt x="24" y="9"/>
                    <a:pt x="28" y="15"/>
                    <a:pt x="33" y="20"/>
                  </a:cubicBezTo>
                  <a:cubicBezTo>
                    <a:pt x="38" y="25"/>
                    <a:pt x="44" y="29"/>
                    <a:pt x="51" y="32"/>
                  </a:cubicBezTo>
                  <a:cubicBezTo>
                    <a:pt x="52" y="33"/>
                    <a:pt x="53" y="34"/>
                    <a:pt x="53" y="35"/>
                  </a:cubicBezTo>
                  <a:cubicBezTo>
                    <a:pt x="53" y="36"/>
                    <a:pt x="53" y="37"/>
                    <a:pt x="52" y="38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51"/>
                    <a:pt x="36" y="52"/>
                    <a:pt x="34" y="52"/>
                  </a:cubicBezTo>
                  <a:close/>
                  <a:moveTo>
                    <a:pt x="17" y="10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8" y="18"/>
                    <a:pt x="8" y="20"/>
                    <a:pt x="9" y="22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3" y="45"/>
                    <a:pt x="35" y="45"/>
                    <a:pt x="36" y="44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38" y="33"/>
                    <a:pt x="33" y="29"/>
                    <a:pt x="28" y="25"/>
                  </a:cubicBezTo>
                  <a:cubicBezTo>
                    <a:pt x="24" y="20"/>
                    <a:pt x="20" y="15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" name="Freeform 172">
              <a:extLst>
                <a:ext uri="{FF2B5EF4-FFF2-40B4-BE49-F238E27FC236}">
                  <a16:creationId xmlns:a16="http://schemas.microsoft.com/office/drawing/2014/main" id="{05BF3800-0186-8F4D-B59A-3E1FEAF9D9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2764" y="5459413"/>
              <a:ext cx="203200" cy="254000"/>
            </a:xfrm>
            <a:custGeom>
              <a:avLst/>
              <a:gdLst>
                <a:gd name="T0" fmla="*/ 43 w 54"/>
                <a:gd name="T1" fmla="*/ 67 h 67"/>
                <a:gd name="T2" fmla="*/ 11 w 54"/>
                <a:gd name="T3" fmla="*/ 67 h 67"/>
                <a:gd name="T4" fmla="*/ 8 w 54"/>
                <a:gd name="T5" fmla="*/ 64 h 67"/>
                <a:gd name="T6" fmla="*/ 8 w 54"/>
                <a:gd name="T7" fmla="*/ 60 h 67"/>
                <a:gd name="T8" fmla="*/ 3 w 54"/>
                <a:gd name="T9" fmla="*/ 36 h 67"/>
                <a:gd name="T10" fmla="*/ 1 w 54"/>
                <a:gd name="T11" fmla="*/ 23 h 67"/>
                <a:gd name="T12" fmla="*/ 24 w 54"/>
                <a:gd name="T13" fmla="*/ 0 h 67"/>
                <a:gd name="T14" fmla="*/ 45 w 54"/>
                <a:gd name="T15" fmla="*/ 7 h 67"/>
                <a:gd name="T16" fmla="*/ 54 w 54"/>
                <a:gd name="T17" fmla="*/ 27 h 67"/>
                <a:gd name="T18" fmla="*/ 51 w 54"/>
                <a:gd name="T19" fmla="*/ 37 h 67"/>
                <a:gd name="T20" fmla="*/ 47 w 54"/>
                <a:gd name="T21" fmla="*/ 62 h 67"/>
                <a:gd name="T22" fmla="*/ 47 w 54"/>
                <a:gd name="T23" fmla="*/ 64 h 67"/>
                <a:gd name="T24" fmla="*/ 43 w 54"/>
                <a:gd name="T25" fmla="*/ 67 h 67"/>
                <a:gd name="T26" fmla="*/ 15 w 54"/>
                <a:gd name="T27" fmla="*/ 60 h 67"/>
                <a:gd name="T28" fmla="*/ 39 w 54"/>
                <a:gd name="T29" fmla="*/ 60 h 67"/>
                <a:gd name="T30" fmla="*/ 45 w 54"/>
                <a:gd name="T31" fmla="*/ 34 h 67"/>
                <a:gd name="T32" fmla="*/ 46 w 54"/>
                <a:gd name="T33" fmla="*/ 27 h 67"/>
                <a:gd name="T34" fmla="*/ 40 w 54"/>
                <a:gd name="T35" fmla="*/ 12 h 67"/>
                <a:gd name="T36" fmla="*/ 25 w 54"/>
                <a:gd name="T37" fmla="*/ 8 h 67"/>
                <a:gd name="T38" fmla="*/ 8 w 54"/>
                <a:gd name="T39" fmla="*/ 24 h 67"/>
                <a:gd name="T40" fmla="*/ 9 w 54"/>
                <a:gd name="T41" fmla="*/ 34 h 67"/>
                <a:gd name="T42" fmla="*/ 15 w 54"/>
                <a:gd name="T43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67">
                  <a:moveTo>
                    <a:pt x="43" y="67"/>
                  </a:moveTo>
                  <a:cubicBezTo>
                    <a:pt x="11" y="67"/>
                    <a:pt x="11" y="67"/>
                    <a:pt x="11" y="67"/>
                  </a:cubicBezTo>
                  <a:cubicBezTo>
                    <a:pt x="9" y="67"/>
                    <a:pt x="8" y="66"/>
                    <a:pt x="8" y="64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53"/>
                    <a:pt x="6" y="45"/>
                    <a:pt x="3" y="36"/>
                  </a:cubicBezTo>
                  <a:cubicBezTo>
                    <a:pt x="1" y="32"/>
                    <a:pt x="0" y="28"/>
                    <a:pt x="1" y="23"/>
                  </a:cubicBezTo>
                  <a:cubicBezTo>
                    <a:pt x="2" y="11"/>
                    <a:pt x="12" y="2"/>
                    <a:pt x="24" y="0"/>
                  </a:cubicBezTo>
                  <a:cubicBezTo>
                    <a:pt x="32" y="0"/>
                    <a:pt x="39" y="2"/>
                    <a:pt x="45" y="7"/>
                  </a:cubicBezTo>
                  <a:cubicBezTo>
                    <a:pt x="50" y="12"/>
                    <a:pt x="54" y="19"/>
                    <a:pt x="54" y="27"/>
                  </a:cubicBezTo>
                  <a:cubicBezTo>
                    <a:pt x="54" y="30"/>
                    <a:pt x="53" y="34"/>
                    <a:pt x="51" y="37"/>
                  </a:cubicBezTo>
                  <a:cubicBezTo>
                    <a:pt x="48" y="44"/>
                    <a:pt x="47" y="53"/>
                    <a:pt x="47" y="62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6"/>
                    <a:pt x="45" y="67"/>
                    <a:pt x="43" y="67"/>
                  </a:cubicBezTo>
                  <a:close/>
                  <a:moveTo>
                    <a:pt x="15" y="60"/>
                  </a:moveTo>
                  <a:cubicBezTo>
                    <a:pt x="39" y="60"/>
                    <a:pt x="39" y="60"/>
                    <a:pt x="39" y="60"/>
                  </a:cubicBezTo>
                  <a:cubicBezTo>
                    <a:pt x="40" y="50"/>
                    <a:pt x="41" y="42"/>
                    <a:pt x="45" y="34"/>
                  </a:cubicBezTo>
                  <a:cubicBezTo>
                    <a:pt x="46" y="32"/>
                    <a:pt x="46" y="29"/>
                    <a:pt x="46" y="27"/>
                  </a:cubicBezTo>
                  <a:cubicBezTo>
                    <a:pt x="46" y="21"/>
                    <a:pt x="44" y="16"/>
                    <a:pt x="40" y="12"/>
                  </a:cubicBezTo>
                  <a:cubicBezTo>
                    <a:pt x="36" y="9"/>
                    <a:pt x="31" y="7"/>
                    <a:pt x="25" y="8"/>
                  </a:cubicBezTo>
                  <a:cubicBezTo>
                    <a:pt x="16" y="9"/>
                    <a:pt x="9" y="16"/>
                    <a:pt x="8" y="24"/>
                  </a:cubicBezTo>
                  <a:cubicBezTo>
                    <a:pt x="8" y="28"/>
                    <a:pt x="8" y="31"/>
                    <a:pt x="9" y="34"/>
                  </a:cubicBezTo>
                  <a:cubicBezTo>
                    <a:pt x="13" y="43"/>
                    <a:pt x="15" y="52"/>
                    <a:pt x="15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" name="Freeform 173">
              <a:extLst>
                <a:ext uri="{FF2B5EF4-FFF2-40B4-BE49-F238E27FC236}">
                  <a16:creationId xmlns:a16="http://schemas.microsoft.com/office/drawing/2014/main" id="{E8C93021-3792-7344-9C52-37FE1E4CE0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3876" y="5686425"/>
              <a:ext cx="180975" cy="142875"/>
            </a:xfrm>
            <a:custGeom>
              <a:avLst/>
              <a:gdLst>
                <a:gd name="T0" fmla="*/ 24 w 48"/>
                <a:gd name="T1" fmla="*/ 38 h 38"/>
                <a:gd name="T2" fmla="*/ 13 w 48"/>
                <a:gd name="T3" fmla="*/ 29 h 38"/>
                <a:gd name="T4" fmla="*/ 7 w 48"/>
                <a:gd name="T5" fmla="*/ 22 h 38"/>
                <a:gd name="T6" fmla="*/ 7 w 48"/>
                <a:gd name="T7" fmla="*/ 20 h 38"/>
                <a:gd name="T8" fmla="*/ 6 w 48"/>
                <a:gd name="T9" fmla="*/ 20 h 38"/>
                <a:gd name="T10" fmla="*/ 0 w 48"/>
                <a:gd name="T11" fmla="*/ 14 h 38"/>
                <a:gd name="T12" fmla="*/ 0 w 48"/>
                <a:gd name="T13" fmla="*/ 6 h 38"/>
                <a:gd name="T14" fmla="*/ 6 w 48"/>
                <a:gd name="T15" fmla="*/ 0 h 38"/>
                <a:gd name="T16" fmla="*/ 42 w 48"/>
                <a:gd name="T17" fmla="*/ 0 h 38"/>
                <a:gd name="T18" fmla="*/ 48 w 48"/>
                <a:gd name="T19" fmla="*/ 6 h 38"/>
                <a:gd name="T20" fmla="*/ 48 w 48"/>
                <a:gd name="T21" fmla="*/ 14 h 38"/>
                <a:gd name="T22" fmla="*/ 42 w 48"/>
                <a:gd name="T23" fmla="*/ 20 h 38"/>
                <a:gd name="T24" fmla="*/ 41 w 48"/>
                <a:gd name="T25" fmla="*/ 20 h 38"/>
                <a:gd name="T26" fmla="*/ 41 w 48"/>
                <a:gd name="T27" fmla="*/ 22 h 38"/>
                <a:gd name="T28" fmla="*/ 35 w 48"/>
                <a:gd name="T29" fmla="*/ 29 h 38"/>
                <a:gd name="T30" fmla="*/ 24 w 48"/>
                <a:gd name="T31" fmla="*/ 38 h 38"/>
                <a:gd name="T32" fmla="*/ 14 w 48"/>
                <a:gd name="T33" fmla="*/ 21 h 38"/>
                <a:gd name="T34" fmla="*/ 16 w 48"/>
                <a:gd name="T35" fmla="*/ 21 h 38"/>
                <a:gd name="T36" fmla="*/ 20 w 48"/>
                <a:gd name="T37" fmla="*/ 25 h 38"/>
                <a:gd name="T38" fmla="*/ 20 w 48"/>
                <a:gd name="T39" fmla="*/ 26 h 38"/>
                <a:gd name="T40" fmla="*/ 24 w 48"/>
                <a:gd name="T41" fmla="*/ 30 h 38"/>
                <a:gd name="T42" fmla="*/ 28 w 48"/>
                <a:gd name="T43" fmla="*/ 26 h 38"/>
                <a:gd name="T44" fmla="*/ 28 w 48"/>
                <a:gd name="T45" fmla="*/ 25 h 38"/>
                <a:gd name="T46" fmla="*/ 32 w 48"/>
                <a:gd name="T47" fmla="*/ 21 h 38"/>
                <a:gd name="T48" fmla="*/ 34 w 48"/>
                <a:gd name="T49" fmla="*/ 21 h 38"/>
                <a:gd name="T50" fmla="*/ 34 w 48"/>
                <a:gd name="T51" fmla="*/ 20 h 38"/>
                <a:gd name="T52" fmla="*/ 31 w 48"/>
                <a:gd name="T53" fmla="*/ 17 h 38"/>
                <a:gd name="T54" fmla="*/ 35 w 48"/>
                <a:gd name="T55" fmla="*/ 13 h 38"/>
                <a:gd name="T56" fmla="*/ 41 w 48"/>
                <a:gd name="T57" fmla="*/ 13 h 38"/>
                <a:gd name="T58" fmla="*/ 41 w 48"/>
                <a:gd name="T59" fmla="*/ 7 h 38"/>
                <a:gd name="T60" fmla="*/ 8 w 48"/>
                <a:gd name="T61" fmla="*/ 7 h 38"/>
                <a:gd name="T62" fmla="*/ 8 w 48"/>
                <a:gd name="T63" fmla="*/ 13 h 38"/>
                <a:gd name="T64" fmla="*/ 13 w 48"/>
                <a:gd name="T65" fmla="*/ 13 h 38"/>
                <a:gd name="T66" fmla="*/ 17 w 48"/>
                <a:gd name="T67" fmla="*/ 17 h 38"/>
                <a:gd name="T68" fmla="*/ 14 w 48"/>
                <a:gd name="T69" fmla="*/ 20 h 38"/>
                <a:gd name="T70" fmla="*/ 14 w 48"/>
                <a:gd name="T71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" h="38">
                  <a:moveTo>
                    <a:pt x="24" y="38"/>
                  </a:moveTo>
                  <a:cubicBezTo>
                    <a:pt x="19" y="38"/>
                    <a:pt x="14" y="34"/>
                    <a:pt x="13" y="29"/>
                  </a:cubicBezTo>
                  <a:cubicBezTo>
                    <a:pt x="10" y="28"/>
                    <a:pt x="7" y="26"/>
                    <a:pt x="7" y="22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3" y="20"/>
                    <a:pt x="0" y="18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5" y="0"/>
                    <a:pt x="48" y="3"/>
                    <a:pt x="48" y="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8"/>
                    <a:pt x="45" y="20"/>
                    <a:pt x="42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6"/>
                    <a:pt x="39" y="28"/>
                    <a:pt x="35" y="29"/>
                  </a:cubicBezTo>
                  <a:cubicBezTo>
                    <a:pt x="34" y="34"/>
                    <a:pt x="30" y="38"/>
                    <a:pt x="24" y="38"/>
                  </a:cubicBezTo>
                  <a:close/>
                  <a:moveTo>
                    <a:pt x="14" y="21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8" y="21"/>
                    <a:pt x="20" y="23"/>
                    <a:pt x="20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8"/>
                    <a:pt x="22" y="30"/>
                    <a:pt x="24" y="30"/>
                  </a:cubicBezTo>
                  <a:cubicBezTo>
                    <a:pt x="27" y="30"/>
                    <a:pt x="28" y="28"/>
                    <a:pt x="28" y="26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3"/>
                    <a:pt x="30" y="21"/>
                    <a:pt x="32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20"/>
                    <a:pt x="31" y="18"/>
                    <a:pt x="31" y="17"/>
                  </a:cubicBezTo>
                  <a:cubicBezTo>
                    <a:pt x="31" y="15"/>
                    <a:pt x="33" y="13"/>
                    <a:pt x="35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5" y="13"/>
                    <a:pt x="17" y="15"/>
                    <a:pt x="17" y="17"/>
                  </a:cubicBezTo>
                  <a:cubicBezTo>
                    <a:pt x="17" y="18"/>
                    <a:pt x="16" y="20"/>
                    <a:pt x="14" y="2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Freeform 174">
              <a:extLst>
                <a:ext uri="{FF2B5EF4-FFF2-40B4-BE49-F238E27FC236}">
                  <a16:creationId xmlns:a16="http://schemas.microsoft.com/office/drawing/2014/main" id="{980E62D3-0E2D-6A4F-8F7A-F69A9E9EE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622925"/>
              <a:ext cx="26988" cy="90487"/>
            </a:xfrm>
            <a:custGeom>
              <a:avLst/>
              <a:gdLst>
                <a:gd name="T0" fmla="*/ 3 w 7"/>
                <a:gd name="T1" fmla="*/ 24 h 24"/>
                <a:gd name="T2" fmla="*/ 0 w 7"/>
                <a:gd name="T3" fmla="*/ 21 h 24"/>
                <a:gd name="T4" fmla="*/ 0 w 7"/>
                <a:gd name="T5" fmla="*/ 4 h 24"/>
                <a:gd name="T6" fmla="*/ 3 w 7"/>
                <a:gd name="T7" fmla="*/ 0 h 24"/>
                <a:gd name="T8" fmla="*/ 7 w 7"/>
                <a:gd name="T9" fmla="*/ 4 h 24"/>
                <a:gd name="T10" fmla="*/ 7 w 7"/>
                <a:gd name="T11" fmla="*/ 21 h 24"/>
                <a:gd name="T12" fmla="*/ 3 w 7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4">
                  <a:moveTo>
                    <a:pt x="3" y="24"/>
                  </a:moveTo>
                  <a:cubicBezTo>
                    <a:pt x="1" y="24"/>
                    <a:pt x="0" y="23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3"/>
                    <a:pt x="5" y="24"/>
                    <a:pt x="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5" name="Freeform 175">
              <a:extLst>
                <a:ext uri="{FF2B5EF4-FFF2-40B4-BE49-F238E27FC236}">
                  <a16:creationId xmlns:a16="http://schemas.microsoft.com/office/drawing/2014/main" id="{B0FF3890-8920-C345-85CF-DAE5994F4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7851" y="5573713"/>
              <a:ext cx="74613" cy="74612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7 h 20"/>
                <a:gd name="T12" fmla="*/ 7 w 20"/>
                <a:gd name="T13" fmla="*/ 10 h 20"/>
                <a:gd name="T14" fmla="*/ 10 w 20"/>
                <a:gd name="T15" fmla="*/ 13 h 20"/>
                <a:gd name="T16" fmla="*/ 13 w 20"/>
                <a:gd name="T17" fmla="*/ 10 h 20"/>
                <a:gd name="T18" fmla="*/ 10 w 20"/>
                <a:gd name="T1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6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  <a:moveTo>
                    <a:pt x="10" y="7"/>
                  </a:moveTo>
                  <a:cubicBezTo>
                    <a:pt x="9" y="7"/>
                    <a:pt x="7" y="8"/>
                    <a:pt x="7" y="10"/>
                  </a:cubicBezTo>
                  <a:cubicBezTo>
                    <a:pt x="7" y="12"/>
                    <a:pt x="9" y="13"/>
                    <a:pt x="10" y="13"/>
                  </a:cubicBezTo>
                  <a:cubicBezTo>
                    <a:pt x="12" y="13"/>
                    <a:pt x="13" y="12"/>
                    <a:pt x="13" y="10"/>
                  </a:cubicBezTo>
                  <a:cubicBezTo>
                    <a:pt x="13" y="8"/>
                    <a:pt x="12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0DE2AB4-D10C-6842-95EA-8A423AC44771}"/>
              </a:ext>
            </a:extLst>
          </p:cNvPr>
          <p:cNvSpPr txBox="1"/>
          <p:nvPr/>
        </p:nvSpPr>
        <p:spPr>
          <a:xfrm flipH="1">
            <a:off x="980234" y="1258911"/>
            <a:ext cx="10638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Sưu tầm tranh ảnh, tài liệu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về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1 thành tựu khoa học hoặc sự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phát triển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nhờ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</a:t>
            </a:r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học công nghệ của các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lĩnh v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ực mà em quan tâm.</a:t>
            </a:r>
            <a:endParaRPr lang="en-VN" sz="2800" dirty="0"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31031D-4A27-C649-BDA3-7DFAF14F636B}"/>
              </a:ext>
            </a:extLst>
          </p:cNvPr>
          <p:cNvSpPr txBox="1"/>
          <p:nvPr/>
        </p:nvSpPr>
        <p:spPr>
          <a:xfrm flipH="1">
            <a:off x="310290" y="6208398"/>
            <a:ext cx="10806017" cy="53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VN" sz="28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Giao thông vận tải</a:t>
            </a:r>
          </a:p>
        </p:txBody>
      </p:sp>
      <p:pic>
        <p:nvPicPr>
          <p:cNvPr id="6146" name="Picture 2" descr="Tàu ngầm hạt nhân mạnh nhất thế giới vừa bị Tu-142 viếng thăm">
            <a:extLst>
              <a:ext uri="{FF2B5EF4-FFF2-40B4-BE49-F238E27FC236}">
                <a16:creationId xmlns:a16="http://schemas.microsoft.com/office/drawing/2014/main" id="{E0AD54A7-F945-994F-BB33-FC74CE3CA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76" y="2486159"/>
            <a:ext cx="4889715" cy="370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ầu trời ngày càng đông đúc máy bay hơn">
            <a:extLst>
              <a:ext uri="{FF2B5EF4-FFF2-40B4-BE49-F238E27FC236}">
                <a16:creationId xmlns:a16="http://schemas.microsoft.com/office/drawing/2014/main" id="{DF12E41A-3DB3-F341-BF33-72A3D7A40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2485308"/>
            <a:ext cx="5558618" cy="370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03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1C61D0-F5AD-FB49-BC0A-6C38848FAEBF}"/>
              </a:ext>
            </a:extLst>
          </p:cNvPr>
          <p:cNvSpPr txBox="1"/>
          <p:nvPr/>
        </p:nvSpPr>
        <p:spPr>
          <a:xfrm>
            <a:off x="1974852" y="380662"/>
            <a:ext cx="3047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40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VẬN DỤNG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025C16-D40E-E64E-ACBF-6FB292848BBF}"/>
              </a:ext>
            </a:extLst>
          </p:cNvPr>
          <p:cNvGrpSpPr/>
          <p:nvPr/>
        </p:nvGrpSpPr>
        <p:grpSpPr>
          <a:xfrm>
            <a:off x="365760" y="126310"/>
            <a:ext cx="1435419" cy="1476665"/>
            <a:chOff x="6418264" y="5335588"/>
            <a:chExt cx="828675" cy="852487"/>
          </a:xfrm>
          <a:solidFill>
            <a:srgbClr val="0059B9"/>
          </a:solidFill>
        </p:grpSpPr>
        <p:sp>
          <p:nvSpPr>
            <p:cNvPr id="4" name="Freeform 164">
              <a:extLst>
                <a:ext uri="{FF2B5EF4-FFF2-40B4-BE49-F238E27FC236}">
                  <a16:creationId xmlns:a16="http://schemas.microsoft.com/office/drawing/2014/main" id="{29588E06-67CE-B046-B7FF-66A106D05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6389" y="5335588"/>
              <a:ext cx="590550" cy="592137"/>
            </a:xfrm>
            <a:custGeom>
              <a:avLst/>
              <a:gdLst>
                <a:gd name="T0" fmla="*/ 82 w 157"/>
                <a:gd name="T1" fmla="*/ 157 h 157"/>
                <a:gd name="T2" fmla="*/ 29 w 157"/>
                <a:gd name="T3" fmla="*/ 135 h 157"/>
                <a:gd name="T4" fmla="*/ 29 w 157"/>
                <a:gd name="T5" fmla="*/ 29 h 157"/>
                <a:gd name="T6" fmla="*/ 135 w 157"/>
                <a:gd name="T7" fmla="*/ 29 h 157"/>
                <a:gd name="T8" fmla="*/ 157 w 157"/>
                <a:gd name="T9" fmla="*/ 82 h 157"/>
                <a:gd name="T10" fmla="*/ 135 w 157"/>
                <a:gd name="T11" fmla="*/ 135 h 157"/>
                <a:gd name="T12" fmla="*/ 82 w 157"/>
                <a:gd name="T13" fmla="*/ 157 h 157"/>
                <a:gd name="T14" fmla="*/ 82 w 157"/>
                <a:gd name="T15" fmla="*/ 14 h 157"/>
                <a:gd name="T16" fmla="*/ 34 w 157"/>
                <a:gd name="T17" fmla="*/ 34 h 157"/>
                <a:gd name="T18" fmla="*/ 34 w 157"/>
                <a:gd name="T19" fmla="*/ 130 h 157"/>
                <a:gd name="T20" fmla="*/ 130 w 157"/>
                <a:gd name="T21" fmla="*/ 130 h 157"/>
                <a:gd name="T22" fmla="*/ 150 w 157"/>
                <a:gd name="T23" fmla="*/ 82 h 157"/>
                <a:gd name="T24" fmla="*/ 130 w 157"/>
                <a:gd name="T25" fmla="*/ 34 h 157"/>
                <a:gd name="T26" fmla="*/ 82 w 157"/>
                <a:gd name="T27" fmla="*/ 1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57">
                  <a:moveTo>
                    <a:pt x="82" y="157"/>
                  </a:moveTo>
                  <a:cubicBezTo>
                    <a:pt x="63" y="157"/>
                    <a:pt x="44" y="149"/>
                    <a:pt x="29" y="135"/>
                  </a:cubicBezTo>
                  <a:cubicBezTo>
                    <a:pt x="0" y="106"/>
                    <a:pt x="0" y="58"/>
                    <a:pt x="29" y="29"/>
                  </a:cubicBezTo>
                  <a:cubicBezTo>
                    <a:pt x="58" y="0"/>
                    <a:pt x="106" y="0"/>
                    <a:pt x="135" y="29"/>
                  </a:cubicBezTo>
                  <a:cubicBezTo>
                    <a:pt x="149" y="43"/>
                    <a:pt x="157" y="62"/>
                    <a:pt x="157" y="82"/>
                  </a:cubicBezTo>
                  <a:cubicBezTo>
                    <a:pt x="157" y="102"/>
                    <a:pt x="149" y="121"/>
                    <a:pt x="135" y="135"/>
                  </a:cubicBezTo>
                  <a:cubicBezTo>
                    <a:pt x="121" y="149"/>
                    <a:pt x="101" y="157"/>
                    <a:pt x="82" y="157"/>
                  </a:cubicBezTo>
                  <a:close/>
                  <a:moveTo>
                    <a:pt x="82" y="14"/>
                  </a:moveTo>
                  <a:cubicBezTo>
                    <a:pt x="65" y="14"/>
                    <a:pt x="48" y="21"/>
                    <a:pt x="34" y="34"/>
                  </a:cubicBezTo>
                  <a:cubicBezTo>
                    <a:pt x="8" y="60"/>
                    <a:pt x="8" y="103"/>
                    <a:pt x="34" y="130"/>
                  </a:cubicBezTo>
                  <a:cubicBezTo>
                    <a:pt x="61" y="156"/>
                    <a:pt x="104" y="156"/>
                    <a:pt x="130" y="130"/>
                  </a:cubicBezTo>
                  <a:cubicBezTo>
                    <a:pt x="143" y="117"/>
                    <a:pt x="150" y="100"/>
                    <a:pt x="150" y="82"/>
                  </a:cubicBezTo>
                  <a:cubicBezTo>
                    <a:pt x="150" y="64"/>
                    <a:pt x="143" y="47"/>
                    <a:pt x="130" y="34"/>
                  </a:cubicBezTo>
                  <a:cubicBezTo>
                    <a:pt x="117" y="21"/>
                    <a:pt x="99" y="14"/>
                    <a:pt x="8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" name="Freeform 165">
              <a:extLst>
                <a:ext uri="{FF2B5EF4-FFF2-40B4-BE49-F238E27FC236}">
                  <a16:creationId xmlns:a16="http://schemas.microsoft.com/office/drawing/2014/main" id="{C45E9C13-775E-4D45-BAAA-B826913B4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114" y="5497513"/>
              <a:ext cx="41275" cy="49212"/>
            </a:xfrm>
            <a:custGeom>
              <a:avLst/>
              <a:gdLst>
                <a:gd name="T0" fmla="*/ 7 w 11"/>
                <a:gd name="T1" fmla="*/ 13 h 13"/>
                <a:gd name="T2" fmla="*/ 4 w 11"/>
                <a:gd name="T3" fmla="*/ 11 h 13"/>
                <a:gd name="T4" fmla="*/ 1 w 11"/>
                <a:gd name="T5" fmla="*/ 6 h 13"/>
                <a:gd name="T6" fmla="*/ 2 w 11"/>
                <a:gd name="T7" fmla="*/ 1 h 13"/>
                <a:gd name="T8" fmla="*/ 7 w 11"/>
                <a:gd name="T9" fmla="*/ 2 h 13"/>
                <a:gd name="T10" fmla="*/ 10 w 11"/>
                <a:gd name="T11" fmla="*/ 7 h 13"/>
                <a:gd name="T12" fmla="*/ 9 w 11"/>
                <a:gd name="T13" fmla="*/ 12 h 13"/>
                <a:gd name="T14" fmla="*/ 7 w 1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3">
                  <a:moveTo>
                    <a:pt x="7" y="13"/>
                  </a:moveTo>
                  <a:cubicBezTo>
                    <a:pt x="6" y="13"/>
                    <a:pt x="5" y="12"/>
                    <a:pt x="4" y="11"/>
                  </a:cubicBezTo>
                  <a:cubicBezTo>
                    <a:pt x="3" y="9"/>
                    <a:pt x="2" y="8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8" y="3"/>
                    <a:pt x="9" y="5"/>
                    <a:pt x="10" y="7"/>
                  </a:cubicBezTo>
                  <a:cubicBezTo>
                    <a:pt x="11" y="9"/>
                    <a:pt x="11" y="11"/>
                    <a:pt x="9" y="12"/>
                  </a:cubicBezTo>
                  <a:cubicBezTo>
                    <a:pt x="9" y="12"/>
                    <a:pt x="8" y="13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6" name="Freeform 166">
              <a:extLst>
                <a:ext uri="{FF2B5EF4-FFF2-40B4-BE49-F238E27FC236}">
                  <a16:creationId xmlns:a16="http://schemas.microsoft.com/office/drawing/2014/main" id="{A6B8CC9A-E8BA-914F-AF63-A864682DC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4" y="5429250"/>
              <a:ext cx="60325" cy="49212"/>
            </a:xfrm>
            <a:custGeom>
              <a:avLst/>
              <a:gdLst>
                <a:gd name="T0" fmla="*/ 12 w 16"/>
                <a:gd name="T1" fmla="*/ 13 h 13"/>
                <a:gd name="T2" fmla="*/ 10 w 16"/>
                <a:gd name="T3" fmla="*/ 12 h 13"/>
                <a:gd name="T4" fmla="*/ 3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4 w 16"/>
                <a:gd name="T11" fmla="*/ 6 h 13"/>
                <a:gd name="T12" fmla="*/ 15 w 16"/>
                <a:gd name="T13" fmla="*/ 11 h 13"/>
                <a:gd name="T14" fmla="*/ 12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2" y="13"/>
                  </a:moveTo>
                  <a:cubicBezTo>
                    <a:pt x="12" y="13"/>
                    <a:pt x="11" y="13"/>
                    <a:pt x="10" y="12"/>
                  </a:cubicBezTo>
                  <a:cubicBezTo>
                    <a:pt x="8" y="11"/>
                    <a:pt x="5" y="9"/>
                    <a:pt x="3" y="8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9" y="3"/>
                    <a:pt x="12" y="4"/>
                    <a:pt x="14" y="6"/>
                  </a:cubicBezTo>
                  <a:cubicBezTo>
                    <a:pt x="16" y="7"/>
                    <a:pt x="16" y="10"/>
                    <a:pt x="15" y="11"/>
                  </a:cubicBezTo>
                  <a:cubicBezTo>
                    <a:pt x="15" y="12"/>
                    <a:pt x="13" y="13"/>
                    <a:pt x="1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" name="Freeform 167">
              <a:extLst>
                <a:ext uri="{FF2B5EF4-FFF2-40B4-BE49-F238E27FC236}">
                  <a16:creationId xmlns:a16="http://schemas.microsoft.com/office/drawing/2014/main" id="{94FAF5D8-48BC-DE4F-BCC2-B79E8EDB1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414963"/>
              <a:ext cx="49213" cy="26987"/>
            </a:xfrm>
            <a:custGeom>
              <a:avLst/>
              <a:gdLst>
                <a:gd name="T0" fmla="*/ 9 w 13"/>
                <a:gd name="T1" fmla="*/ 7 h 7"/>
                <a:gd name="T2" fmla="*/ 9 w 13"/>
                <a:gd name="T3" fmla="*/ 7 h 7"/>
                <a:gd name="T4" fmla="*/ 3 w 13"/>
                <a:gd name="T5" fmla="*/ 7 h 7"/>
                <a:gd name="T6" fmla="*/ 0 w 13"/>
                <a:gd name="T7" fmla="*/ 3 h 7"/>
                <a:gd name="T8" fmla="*/ 3 w 13"/>
                <a:gd name="T9" fmla="*/ 0 h 7"/>
                <a:gd name="T10" fmla="*/ 9 w 13"/>
                <a:gd name="T11" fmla="*/ 0 h 7"/>
                <a:gd name="T12" fmla="*/ 13 w 13"/>
                <a:gd name="T13" fmla="*/ 4 h 7"/>
                <a:gd name="T14" fmla="*/ 9 w 13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7" y="7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2" y="6"/>
                    <a:pt x="11" y="7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8" name="Freeform 168">
              <a:extLst>
                <a:ext uri="{FF2B5EF4-FFF2-40B4-BE49-F238E27FC236}">
                  <a16:creationId xmlns:a16="http://schemas.microsoft.com/office/drawing/2014/main" id="{80132FAF-2EB5-5346-97B0-1E1DDCA82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764" y="5414963"/>
              <a:ext cx="481013" cy="460375"/>
            </a:xfrm>
            <a:custGeom>
              <a:avLst/>
              <a:gdLst>
                <a:gd name="T0" fmla="*/ 61 w 128"/>
                <a:gd name="T1" fmla="*/ 122 h 122"/>
                <a:gd name="T2" fmla="*/ 18 w 128"/>
                <a:gd name="T3" fmla="*/ 104 h 122"/>
                <a:gd name="T4" fmla="*/ 0 w 128"/>
                <a:gd name="T5" fmla="*/ 61 h 122"/>
                <a:gd name="T6" fmla="*/ 18 w 128"/>
                <a:gd name="T7" fmla="*/ 18 h 122"/>
                <a:gd name="T8" fmla="*/ 61 w 128"/>
                <a:gd name="T9" fmla="*/ 0 h 122"/>
                <a:gd name="T10" fmla="*/ 65 w 128"/>
                <a:gd name="T11" fmla="*/ 3 h 122"/>
                <a:gd name="T12" fmla="*/ 61 w 128"/>
                <a:gd name="T13" fmla="*/ 7 h 122"/>
                <a:gd name="T14" fmla="*/ 23 w 128"/>
                <a:gd name="T15" fmla="*/ 23 h 122"/>
                <a:gd name="T16" fmla="*/ 7 w 128"/>
                <a:gd name="T17" fmla="*/ 61 h 122"/>
                <a:gd name="T18" fmla="*/ 23 w 128"/>
                <a:gd name="T19" fmla="*/ 99 h 122"/>
                <a:gd name="T20" fmla="*/ 99 w 128"/>
                <a:gd name="T21" fmla="*/ 99 h 122"/>
                <a:gd name="T22" fmla="*/ 107 w 128"/>
                <a:gd name="T23" fmla="*/ 33 h 122"/>
                <a:gd name="T24" fmla="*/ 108 w 128"/>
                <a:gd name="T25" fmla="*/ 28 h 122"/>
                <a:gd name="T26" fmla="*/ 113 w 128"/>
                <a:gd name="T27" fmla="*/ 29 h 122"/>
                <a:gd name="T28" fmla="*/ 104 w 128"/>
                <a:gd name="T29" fmla="*/ 104 h 122"/>
                <a:gd name="T30" fmla="*/ 61 w 128"/>
                <a:gd name="T31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22">
                  <a:moveTo>
                    <a:pt x="61" y="122"/>
                  </a:moveTo>
                  <a:cubicBezTo>
                    <a:pt x="45" y="122"/>
                    <a:pt x="30" y="116"/>
                    <a:pt x="18" y="104"/>
                  </a:cubicBezTo>
                  <a:cubicBezTo>
                    <a:pt x="6" y="93"/>
                    <a:pt x="0" y="77"/>
                    <a:pt x="0" y="61"/>
                  </a:cubicBezTo>
                  <a:cubicBezTo>
                    <a:pt x="0" y="45"/>
                    <a:pt x="6" y="29"/>
                    <a:pt x="18" y="18"/>
                  </a:cubicBezTo>
                  <a:cubicBezTo>
                    <a:pt x="29" y="6"/>
                    <a:pt x="45" y="0"/>
                    <a:pt x="61" y="0"/>
                  </a:cubicBezTo>
                  <a:cubicBezTo>
                    <a:pt x="63" y="0"/>
                    <a:pt x="65" y="1"/>
                    <a:pt x="65" y="3"/>
                  </a:cubicBezTo>
                  <a:cubicBezTo>
                    <a:pt x="65" y="5"/>
                    <a:pt x="63" y="7"/>
                    <a:pt x="61" y="7"/>
                  </a:cubicBezTo>
                  <a:cubicBezTo>
                    <a:pt x="47" y="7"/>
                    <a:pt x="33" y="13"/>
                    <a:pt x="23" y="23"/>
                  </a:cubicBezTo>
                  <a:cubicBezTo>
                    <a:pt x="13" y="33"/>
                    <a:pt x="7" y="46"/>
                    <a:pt x="7" y="61"/>
                  </a:cubicBezTo>
                  <a:cubicBezTo>
                    <a:pt x="7" y="75"/>
                    <a:pt x="13" y="89"/>
                    <a:pt x="23" y="99"/>
                  </a:cubicBezTo>
                  <a:cubicBezTo>
                    <a:pt x="44" y="120"/>
                    <a:pt x="78" y="120"/>
                    <a:pt x="99" y="99"/>
                  </a:cubicBezTo>
                  <a:cubicBezTo>
                    <a:pt x="117" y="81"/>
                    <a:pt x="120" y="54"/>
                    <a:pt x="107" y="33"/>
                  </a:cubicBezTo>
                  <a:cubicBezTo>
                    <a:pt x="106" y="31"/>
                    <a:pt x="107" y="29"/>
                    <a:pt x="108" y="28"/>
                  </a:cubicBezTo>
                  <a:cubicBezTo>
                    <a:pt x="110" y="27"/>
                    <a:pt x="112" y="27"/>
                    <a:pt x="113" y="29"/>
                  </a:cubicBezTo>
                  <a:cubicBezTo>
                    <a:pt x="128" y="53"/>
                    <a:pt x="124" y="84"/>
                    <a:pt x="104" y="104"/>
                  </a:cubicBezTo>
                  <a:cubicBezTo>
                    <a:pt x="92" y="116"/>
                    <a:pt x="77" y="122"/>
                    <a:pt x="61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9" name="Freeform 169">
              <a:extLst>
                <a:ext uri="{FF2B5EF4-FFF2-40B4-BE49-F238E27FC236}">
                  <a16:creationId xmlns:a16="http://schemas.microsoft.com/office/drawing/2014/main" id="{690CA184-0A1F-6349-B87B-FFC3ED7E6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589" y="5837238"/>
              <a:ext cx="293688" cy="290512"/>
            </a:xfrm>
            <a:custGeom>
              <a:avLst/>
              <a:gdLst>
                <a:gd name="T0" fmla="*/ 21 w 78"/>
                <a:gd name="T1" fmla="*/ 77 h 77"/>
                <a:gd name="T2" fmla="*/ 18 w 78"/>
                <a:gd name="T3" fmla="*/ 76 h 77"/>
                <a:gd name="T4" fmla="*/ 2 w 78"/>
                <a:gd name="T5" fmla="*/ 60 h 77"/>
                <a:gd name="T6" fmla="*/ 2 w 78"/>
                <a:gd name="T7" fmla="*/ 55 h 77"/>
                <a:gd name="T8" fmla="*/ 13 w 78"/>
                <a:gd name="T9" fmla="*/ 43 h 77"/>
                <a:gd name="T10" fmla="*/ 18 w 78"/>
                <a:gd name="T11" fmla="*/ 43 h 77"/>
                <a:gd name="T12" fmla="*/ 18 w 78"/>
                <a:gd name="T13" fmla="*/ 49 h 77"/>
                <a:gd name="T14" fmla="*/ 9 w 78"/>
                <a:gd name="T15" fmla="*/ 58 h 77"/>
                <a:gd name="T16" fmla="*/ 21 w 78"/>
                <a:gd name="T17" fmla="*/ 69 h 77"/>
                <a:gd name="T18" fmla="*/ 69 w 78"/>
                <a:gd name="T19" fmla="*/ 20 h 77"/>
                <a:gd name="T20" fmla="*/ 58 w 78"/>
                <a:gd name="T21" fmla="*/ 9 h 77"/>
                <a:gd name="T22" fmla="*/ 28 w 78"/>
                <a:gd name="T23" fmla="*/ 39 h 77"/>
                <a:gd name="T24" fmla="*/ 23 w 78"/>
                <a:gd name="T25" fmla="*/ 39 h 77"/>
                <a:gd name="T26" fmla="*/ 23 w 78"/>
                <a:gd name="T27" fmla="*/ 34 h 77"/>
                <a:gd name="T28" fmla="*/ 55 w 78"/>
                <a:gd name="T29" fmla="*/ 2 h 77"/>
                <a:gd name="T30" fmla="*/ 60 w 78"/>
                <a:gd name="T31" fmla="*/ 2 h 77"/>
                <a:gd name="T32" fmla="*/ 76 w 78"/>
                <a:gd name="T33" fmla="*/ 18 h 77"/>
                <a:gd name="T34" fmla="*/ 78 w 78"/>
                <a:gd name="T35" fmla="*/ 20 h 77"/>
                <a:gd name="T36" fmla="*/ 76 w 78"/>
                <a:gd name="T37" fmla="*/ 23 h 77"/>
                <a:gd name="T38" fmla="*/ 23 w 78"/>
                <a:gd name="T39" fmla="*/ 76 h 77"/>
                <a:gd name="T40" fmla="*/ 21 w 78"/>
                <a:gd name="T4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" h="77">
                  <a:moveTo>
                    <a:pt x="21" y="77"/>
                  </a:moveTo>
                  <a:cubicBezTo>
                    <a:pt x="20" y="77"/>
                    <a:pt x="19" y="77"/>
                    <a:pt x="18" y="76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0" y="59"/>
                    <a:pt x="0" y="56"/>
                    <a:pt x="2" y="5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5" y="42"/>
                    <a:pt x="17" y="42"/>
                    <a:pt x="18" y="43"/>
                  </a:cubicBezTo>
                  <a:cubicBezTo>
                    <a:pt x="20" y="45"/>
                    <a:pt x="20" y="47"/>
                    <a:pt x="18" y="49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7" y="40"/>
                    <a:pt x="25" y="40"/>
                    <a:pt x="23" y="39"/>
                  </a:cubicBezTo>
                  <a:cubicBezTo>
                    <a:pt x="22" y="37"/>
                    <a:pt x="22" y="35"/>
                    <a:pt x="23" y="34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6" y="0"/>
                    <a:pt x="59" y="0"/>
                    <a:pt x="60" y="2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7" y="19"/>
                    <a:pt x="78" y="19"/>
                    <a:pt x="78" y="20"/>
                  </a:cubicBezTo>
                  <a:cubicBezTo>
                    <a:pt x="78" y="21"/>
                    <a:pt x="77" y="22"/>
                    <a:pt x="76" y="23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2" y="77"/>
                    <a:pt x="21" y="77"/>
                    <a:pt x="21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0" name="Freeform 170">
              <a:extLst>
                <a:ext uri="{FF2B5EF4-FFF2-40B4-BE49-F238E27FC236}">
                  <a16:creationId xmlns:a16="http://schemas.microsoft.com/office/drawing/2014/main" id="{E8CA0CDE-E1F2-294E-BE4D-93E4C9CEAB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8264" y="6026150"/>
              <a:ext cx="166688" cy="161925"/>
            </a:xfrm>
            <a:custGeom>
              <a:avLst/>
              <a:gdLst>
                <a:gd name="T0" fmla="*/ 30 w 44"/>
                <a:gd name="T1" fmla="*/ 43 h 43"/>
                <a:gd name="T2" fmla="*/ 24 w 44"/>
                <a:gd name="T3" fmla="*/ 40 h 43"/>
                <a:gd name="T4" fmla="*/ 4 w 44"/>
                <a:gd name="T5" fmla="*/ 20 h 43"/>
                <a:gd name="T6" fmla="*/ 4 w 44"/>
                <a:gd name="T7" fmla="*/ 8 h 43"/>
                <a:gd name="T8" fmla="*/ 8 w 44"/>
                <a:gd name="T9" fmla="*/ 3 h 43"/>
                <a:gd name="T10" fmla="*/ 21 w 44"/>
                <a:gd name="T11" fmla="*/ 3 h 43"/>
                <a:gd name="T12" fmla="*/ 41 w 44"/>
                <a:gd name="T13" fmla="*/ 23 h 43"/>
                <a:gd name="T14" fmla="*/ 44 w 44"/>
                <a:gd name="T15" fmla="*/ 29 h 43"/>
                <a:gd name="T16" fmla="*/ 41 w 44"/>
                <a:gd name="T17" fmla="*/ 36 h 43"/>
                <a:gd name="T18" fmla="*/ 36 w 44"/>
                <a:gd name="T19" fmla="*/ 40 h 43"/>
                <a:gd name="T20" fmla="*/ 30 w 44"/>
                <a:gd name="T21" fmla="*/ 43 h 43"/>
                <a:gd name="T22" fmla="*/ 15 w 44"/>
                <a:gd name="T23" fmla="*/ 8 h 43"/>
                <a:gd name="T24" fmla="*/ 13 w 44"/>
                <a:gd name="T25" fmla="*/ 8 h 43"/>
                <a:gd name="T26" fmla="*/ 9 w 44"/>
                <a:gd name="T27" fmla="*/ 13 h 43"/>
                <a:gd name="T28" fmla="*/ 9 w 44"/>
                <a:gd name="T29" fmla="*/ 15 h 43"/>
                <a:gd name="T30" fmla="*/ 29 w 44"/>
                <a:gd name="T31" fmla="*/ 35 h 43"/>
                <a:gd name="T32" fmla="*/ 30 w 44"/>
                <a:gd name="T33" fmla="*/ 36 h 43"/>
                <a:gd name="T34" fmla="*/ 31 w 44"/>
                <a:gd name="T35" fmla="*/ 35 h 43"/>
                <a:gd name="T36" fmla="*/ 36 w 44"/>
                <a:gd name="T37" fmla="*/ 31 h 43"/>
                <a:gd name="T38" fmla="*/ 36 w 44"/>
                <a:gd name="T39" fmla="*/ 29 h 43"/>
                <a:gd name="T40" fmla="*/ 36 w 44"/>
                <a:gd name="T41" fmla="*/ 28 h 43"/>
                <a:gd name="T42" fmla="*/ 16 w 44"/>
                <a:gd name="T43" fmla="*/ 8 h 43"/>
                <a:gd name="T44" fmla="*/ 15 w 44"/>
                <a:gd name="T45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43">
                  <a:moveTo>
                    <a:pt x="30" y="43"/>
                  </a:moveTo>
                  <a:cubicBezTo>
                    <a:pt x="28" y="43"/>
                    <a:pt x="25" y="42"/>
                    <a:pt x="24" y="4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17"/>
                    <a:pt x="0" y="11"/>
                    <a:pt x="4" y="8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2" y="0"/>
                    <a:pt x="17" y="0"/>
                    <a:pt x="21" y="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3" y="25"/>
                    <a:pt x="44" y="27"/>
                    <a:pt x="44" y="29"/>
                  </a:cubicBezTo>
                  <a:cubicBezTo>
                    <a:pt x="44" y="32"/>
                    <a:pt x="43" y="34"/>
                    <a:pt x="41" y="36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5" y="42"/>
                    <a:pt x="32" y="43"/>
                    <a:pt x="30" y="43"/>
                  </a:cubicBezTo>
                  <a:close/>
                  <a:moveTo>
                    <a:pt x="15" y="8"/>
                  </a:moveTo>
                  <a:cubicBezTo>
                    <a:pt x="14" y="8"/>
                    <a:pt x="14" y="8"/>
                    <a:pt x="13" y="8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9" y="1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6"/>
                    <a:pt x="31" y="36"/>
                    <a:pt x="31" y="3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0"/>
                    <a:pt x="36" y="30"/>
                    <a:pt x="36" y="29"/>
                  </a:cubicBezTo>
                  <a:cubicBezTo>
                    <a:pt x="36" y="29"/>
                    <a:pt x="36" y="29"/>
                    <a:pt x="36" y="2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5" y="8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1" name="Freeform 171">
              <a:extLst>
                <a:ext uri="{FF2B5EF4-FFF2-40B4-BE49-F238E27FC236}">
                  <a16:creationId xmlns:a16="http://schemas.microsoft.com/office/drawing/2014/main" id="{CDC95F27-F0A9-C747-9F7B-6104E5B342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9564" y="5749925"/>
              <a:ext cx="200025" cy="196850"/>
            </a:xfrm>
            <a:custGeom>
              <a:avLst/>
              <a:gdLst>
                <a:gd name="T0" fmla="*/ 34 w 53"/>
                <a:gd name="T1" fmla="*/ 52 h 52"/>
                <a:gd name="T2" fmla="*/ 26 w 53"/>
                <a:gd name="T3" fmla="*/ 49 h 52"/>
                <a:gd name="T4" fmla="*/ 4 w 53"/>
                <a:gd name="T5" fmla="*/ 27 h 52"/>
                <a:gd name="T6" fmla="*/ 4 w 53"/>
                <a:gd name="T7" fmla="*/ 12 h 52"/>
                <a:gd name="T8" fmla="*/ 15 w 53"/>
                <a:gd name="T9" fmla="*/ 1 h 52"/>
                <a:gd name="T10" fmla="*/ 18 w 53"/>
                <a:gd name="T11" fmla="*/ 0 h 52"/>
                <a:gd name="T12" fmla="*/ 21 w 53"/>
                <a:gd name="T13" fmla="*/ 2 h 52"/>
                <a:gd name="T14" fmla="*/ 33 w 53"/>
                <a:gd name="T15" fmla="*/ 20 h 52"/>
                <a:gd name="T16" fmla="*/ 51 w 53"/>
                <a:gd name="T17" fmla="*/ 32 h 52"/>
                <a:gd name="T18" fmla="*/ 53 w 53"/>
                <a:gd name="T19" fmla="*/ 35 h 52"/>
                <a:gd name="T20" fmla="*/ 52 w 53"/>
                <a:gd name="T21" fmla="*/ 38 h 52"/>
                <a:gd name="T22" fmla="*/ 41 w 53"/>
                <a:gd name="T23" fmla="*/ 49 h 52"/>
                <a:gd name="T24" fmla="*/ 34 w 53"/>
                <a:gd name="T25" fmla="*/ 52 h 52"/>
                <a:gd name="T26" fmla="*/ 17 w 53"/>
                <a:gd name="T27" fmla="*/ 10 h 52"/>
                <a:gd name="T28" fmla="*/ 9 w 53"/>
                <a:gd name="T29" fmla="*/ 17 h 52"/>
                <a:gd name="T30" fmla="*/ 9 w 53"/>
                <a:gd name="T31" fmla="*/ 22 h 52"/>
                <a:gd name="T32" fmla="*/ 31 w 53"/>
                <a:gd name="T33" fmla="*/ 44 h 52"/>
                <a:gd name="T34" fmla="*/ 36 w 53"/>
                <a:gd name="T35" fmla="*/ 44 h 52"/>
                <a:gd name="T36" fmla="*/ 43 w 53"/>
                <a:gd name="T37" fmla="*/ 36 h 52"/>
                <a:gd name="T38" fmla="*/ 28 w 53"/>
                <a:gd name="T39" fmla="*/ 25 h 52"/>
                <a:gd name="T40" fmla="*/ 17 w 53"/>
                <a:gd name="T41" fmla="*/ 1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" h="52">
                  <a:moveTo>
                    <a:pt x="34" y="52"/>
                  </a:moveTo>
                  <a:cubicBezTo>
                    <a:pt x="31" y="52"/>
                    <a:pt x="28" y="51"/>
                    <a:pt x="26" y="4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3"/>
                    <a:pt x="0" y="16"/>
                    <a:pt x="4" y="1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1"/>
                    <a:pt x="21" y="2"/>
                  </a:cubicBezTo>
                  <a:cubicBezTo>
                    <a:pt x="24" y="9"/>
                    <a:pt x="28" y="15"/>
                    <a:pt x="33" y="20"/>
                  </a:cubicBezTo>
                  <a:cubicBezTo>
                    <a:pt x="38" y="25"/>
                    <a:pt x="44" y="29"/>
                    <a:pt x="51" y="32"/>
                  </a:cubicBezTo>
                  <a:cubicBezTo>
                    <a:pt x="52" y="33"/>
                    <a:pt x="53" y="34"/>
                    <a:pt x="53" y="35"/>
                  </a:cubicBezTo>
                  <a:cubicBezTo>
                    <a:pt x="53" y="36"/>
                    <a:pt x="53" y="37"/>
                    <a:pt x="52" y="38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51"/>
                    <a:pt x="36" y="52"/>
                    <a:pt x="34" y="52"/>
                  </a:cubicBezTo>
                  <a:close/>
                  <a:moveTo>
                    <a:pt x="17" y="10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8" y="18"/>
                    <a:pt x="8" y="20"/>
                    <a:pt x="9" y="22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3" y="45"/>
                    <a:pt x="35" y="45"/>
                    <a:pt x="36" y="44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38" y="33"/>
                    <a:pt x="33" y="29"/>
                    <a:pt x="28" y="25"/>
                  </a:cubicBezTo>
                  <a:cubicBezTo>
                    <a:pt x="24" y="20"/>
                    <a:pt x="20" y="15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" name="Freeform 172">
              <a:extLst>
                <a:ext uri="{FF2B5EF4-FFF2-40B4-BE49-F238E27FC236}">
                  <a16:creationId xmlns:a16="http://schemas.microsoft.com/office/drawing/2014/main" id="{05BF3800-0186-8F4D-B59A-3E1FEAF9D9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2764" y="5459413"/>
              <a:ext cx="203200" cy="254000"/>
            </a:xfrm>
            <a:custGeom>
              <a:avLst/>
              <a:gdLst>
                <a:gd name="T0" fmla="*/ 43 w 54"/>
                <a:gd name="T1" fmla="*/ 67 h 67"/>
                <a:gd name="T2" fmla="*/ 11 w 54"/>
                <a:gd name="T3" fmla="*/ 67 h 67"/>
                <a:gd name="T4" fmla="*/ 8 w 54"/>
                <a:gd name="T5" fmla="*/ 64 h 67"/>
                <a:gd name="T6" fmla="*/ 8 w 54"/>
                <a:gd name="T7" fmla="*/ 60 h 67"/>
                <a:gd name="T8" fmla="*/ 3 w 54"/>
                <a:gd name="T9" fmla="*/ 36 h 67"/>
                <a:gd name="T10" fmla="*/ 1 w 54"/>
                <a:gd name="T11" fmla="*/ 23 h 67"/>
                <a:gd name="T12" fmla="*/ 24 w 54"/>
                <a:gd name="T13" fmla="*/ 0 h 67"/>
                <a:gd name="T14" fmla="*/ 45 w 54"/>
                <a:gd name="T15" fmla="*/ 7 h 67"/>
                <a:gd name="T16" fmla="*/ 54 w 54"/>
                <a:gd name="T17" fmla="*/ 27 h 67"/>
                <a:gd name="T18" fmla="*/ 51 w 54"/>
                <a:gd name="T19" fmla="*/ 37 h 67"/>
                <a:gd name="T20" fmla="*/ 47 w 54"/>
                <a:gd name="T21" fmla="*/ 62 h 67"/>
                <a:gd name="T22" fmla="*/ 47 w 54"/>
                <a:gd name="T23" fmla="*/ 64 h 67"/>
                <a:gd name="T24" fmla="*/ 43 w 54"/>
                <a:gd name="T25" fmla="*/ 67 h 67"/>
                <a:gd name="T26" fmla="*/ 15 w 54"/>
                <a:gd name="T27" fmla="*/ 60 h 67"/>
                <a:gd name="T28" fmla="*/ 39 w 54"/>
                <a:gd name="T29" fmla="*/ 60 h 67"/>
                <a:gd name="T30" fmla="*/ 45 w 54"/>
                <a:gd name="T31" fmla="*/ 34 h 67"/>
                <a:gd name="T32" fmla="*/ 46 w 54"/>
                <a:gd name="T33" fmla="*/ 27 h 67"/>
                <a:gd name="T34" fmla="*/ 40 w 54"/>
                <a:gd name="T35" fmla="*/ 12 h 67"/>
                <a:gd name="T36" fmla="*/ 25 w 54"/>
                <a:gd name="T37" fmla="*/ 8 h 67"/>
                <a:gd name="T38" fmla="*/ 8 w 54"/>
                <a:gd name="T39" fmla="*/ 24 h 67"/>
                <a:gd name="T40" fmla="*/ 9 w 54"/>
                <a:gd name="T41" fmla="*/ 34 h 67"/>
                <a:gd name="T42" fmla="*/ 15 w 54"/>
                <a:gd name="T43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67">
                  <a:moveTo>
                    <a:pt x="43" y="67"/>
                  </a:moveTo>
                  <a:cubicBezTo>
                    <a:pt x="11" y="67"/>
                    <a:pt x="11" y="67"/>
                    <a:pt x="11" y="67"/>
                  </a:cubicBezTo>
                  <a:cubicBezTo>
                    <a:pt x="9" y="67"/>
                    <a:pt x="8" y="66"/>
                    <a:pt x="8" y="64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53"/>
                    <a:pt x="6" y="45"/>
                    <a:pt x="3" y="36"/>
                  </a:cubicBezTo>
                  <a:cubicBezTo>
                    <a:pt x="1" y="32"/>
                    <a:pt x="0" y="28"/>
                    <a:pt x="1" y="23"/>
                  </a:cubicBezTo>
                  <a:cubicBezTo>
                    <a:pt x="2" y="11"/>
                    <a:pt x="12" y="2"/>
                    <a:pt x="24" y="0"/>
                  </a:cubicBezTo>
                  <a:cubicBezTo>
                    <a:pt x="32" y="0"/>
                    <a:pt x="39" y="2"/>
                    <a:pt x="45" y="7"/>
                  </a:cubicBezTo>
                  <a:cubicBezTo>
                    <a:pt x="50" y="12"/>
                    <a:pt x="54" y="19"/>
                    <a:pt x="54" y="27"/>
                  </a:cubicBezTo>
                  <a:cubicBezTo>
                    <a:pt x="54" y="30"/>
                    <a:pt x="53" y="34"/>
                    <a:pt x="51" y="37"/>
                  </a:cubicBezTo>
                  <a:cubicBezTo>
                    <a:pt x="48" y="44"/>
                    <a:pt x="47" y="53"/>
                    <a:pt x="47" y="62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6"/>
                    <a:pt x="45" y="67"/>
                    <a:pt x="43" y="67"/>
                  </a:cubicBezTo>
                  <a:close/>
                  <a:moveTo>
                    <a:pt x="15" y="60"/>
                  </a:moveTo>
                  <a:cubicBezTo>
                    <a:pt x="39" y="60"/>
                    <a:pt x="39" y="60"/>
                    <a:pt x="39" y="60"/>
                  </a:cubicBezTo>
                  <a:cubicBezTo>
                    <a:pt x="40" y="50"/>
                    <a:pt x="41" y="42"/>
                    <a:pt x="45" y="34"/>
                  </a:cubicBezTo>
                  <a:cubicBezTo>
                    <a:pt x="46" y="32"/>
                    <a:pt x="46" y="29"/>
                    <a:pt x="46" y="27"/>
                  </a:cubicBezTo>
                  <a:cubicBezTo>
                    <a:pt x="46" y="21"/>
                    <a:pt x="44" y="16"/>
                    <a:pt x="40" y="12"/>
                  </a:cubicBezTo>
                  <a:cubicBezTo>
                    <a:pt x="36" y="9"/>
                    <a:pt x="31" y="7"/>
                    <a:pt x="25" y="8"/>
                  </a:cubicBezTo>
                  <a:cubicBezTo>
                    <a:pt x="16" y="9"/>
                    <a:pt x="9" y="16"/>
                    <a:pt x="8" y="24"/>
                  </a:cubicBezTo>
                  <a:cubicBezTo>
                    <a:pt x="8" y="28"/>
                    <a:pt x="8" y="31"/>
                    <a:pt x="9" y="34"/>
                  </a:cubicBezTo>
                  <a:cubicBezTo>
                    <a:pt x="13" y="43"/>
                    <a:pt x="15" y="52"/>
                    <a:pt x="15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" name="Freeform 173">
              <a:extLst>
                <a:ext uri="{FF2B5EF4-FFF2-40B4-BE49-F238E27FC236}">
                  <a16:creationId xmlns:a16="http://schemas.microsoft.com/office/drawing/2014/main" id="{E8C93021-3792-7344-9C52-37FE1E4CE0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3876" y="5686425"/>
              <a:ext cx="180975" cy="142875"/>
            </a:xfrm>
            <a:custGeom>
              <a:avLst/>
              <a:gdLst>
                <a:gd name="T0" fmla="*/ 24 w 48"/>
                <a:gd name="T1" fmla="*/ 38 h 38"/>
                <a:gd name="T2" fmla="*/ 13 w 48"/>
                <a:gd name="T3" fmla="*/ 29 h 38"/>
                <a:gd name="T4" fmla="*/ 7 w 48"/>
                <a:gd name="T5" fmla="*/ 22 h 38"/>
                <a:gd name="T6" fmla="*/ 7 w 48"/>
                <a:gd name="T7" fmla="*/ 20 h 38"/>
                <a:gd name="T8" fmla="*/ 6 w 48"/>
                <a:gd name="T9" fmla="*/ 20 h 38"/>
                <a:gd name="T10" fmla="*/ 0 w 48"/>
                <a:gd name="T11" fmla="*/ 14 h 38"/>
                <a:gd name="T12" fmla="*/ 0 w 48"/>
                <a:gd name="T13" fmla="*/ 6 h 38"/>
                <a:gd name="T14" fmla="*/ 6 w 48"/>
                <a:gd name="T15" fmla="*/ 0 h 38"/>
                <a:gd name="T16" fmla="*/ 42 w 48"/>
                <a:gd name="T17" fmla="*/ 0 h 38"/>
                <a:gd name="T18" fmla="*/ 48 w 48"/>
                <a:gd name="T19" fmla="*/ 6 h 38"/>
                <a:gd name="T20" fmla="*/ 48 w 48"/>
                <a:gd name="T21" fmla="*/ 14 h 38"/>
                <a:gd name="T22" fmla="*/ 42 w 48"/>
                <a:gd name="T23" fmla="*/ 20 h 38"/>
                <a:gd name="T24" fmla="*/ 41 w 48"/>
                <a:gd name="T25" fmla="*/ 20 h 38"/>
                <a:gd name="T26" fmla="*/ 41 w 48"/>
                <a:gd name="T27" fmla="*/ 22 h 38"/>
                <a:gd name="T28" fmla="*/ 35 w 48"/>
                <a:gd name="T29" fmla="*/ 29 h 38"/>
                <a:gd name="T30" fmla="*/ 24 w 48"/>
                <a:gd name="T31" fmla="*/ 38 h 38"/>
                <a:gd name="T32" fmla="*/ 14 w 48"/>
                <a:gd name="T33" fmla="*/ 21 h 38"/>
                <a:gd name="T34" fmla="*/ 16 w 48"/>
                <a:gd name="T35" fmla="*/ 21 h 38"/>
                <a:gd name="T36" fmla="*/ 20 w 48"/>
                <a:gd name="T37" fmla="*/ 25 h 38"/>
                <a:gd name="T38" fmla="*/ 20 w 48"/>
                <a:gd name="T39" fmla="*/ 26 h 38"/>
                <a:gd name="T40" fmla="*/ 24 w 48"/>
                <a:gd name="T41" fmla="*/ 30 h 38"/>
                <a:gd name="T42" fmla="*/ 28 w 48"/>
                <a:gd name="T43" fmla="*/ 26 h 38"/>
                <a:gd name="T44" fmla="*/ 28 w 48"/>
                <a:gd name="T45" fmla="*/ 25 h 38"/>
                <a:gd name="T46" fmla="*/ 32 w 48"/>
                <a:gd name="T47" fmla="*/ 21 h 38"/>
                <a:gd name="T48" fmla="*/ 34 w 48"/>
                <a:gd name="T49" fmla="*/ 21 h 38"/>
                <a:gd name="T50" fmla="*/ 34 w 48"/>
                <a:gd name="T51" fmla="*/ 20 h 38"/>
                <a:gd name="T52" fmla="*/ 31 w 48"/>
                <a:gd name="T53" fmla="*/ 17 h 38"/>
                <a:gd name="T54" fmla="*/ 35 w 48"/>
                <a:gd name="T55" fmla="*/ 13 h 38"/>
                <a:gd name="T56" fmla="*/ 41 w 48"/>
                <a:gd name="T57" fmla="*/ 13 h 38"/>
                <a:gd name="T58" fmla="*/ 41 w 48"/>
                <a:gd name="T59" fmla="*/ 7 h 38"/>
                <a:gd name="T60" fmla="*/ 8 w 48"/>
                <a:gd name="T61" fmla="*/ 7 h 38"/>
                <a:gd name="T62" fmla="*/ 8 w 48"/>
                <a:gd name="T63" fmla="*/ 13 h 38"/>
                <a:gd name="T64" fmla="*/ 13 w 48"/>
                <a:gd name="T65" fmla="*/ 13 h 38"/>
                <a:gd name="T66" fmla="*/ 17 w 48"/>
                <a:gd name="T67" fmla="*/ 17 h 38"/>
                <a:gd name="T68" fmla="*/ 14 w 48"/>
                <a:gd name="T69" fmla="*/ 20 h 38"/>
                <a:gd name="T70" fmla="*/ 14 w 48"/>
                <a:gd name="T71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" h="38">
                  <a:moveTo>
                    <a:pt x="24" y="38"/>
                  </a:moveTo>
                  <a:cubicBezTo>
                    <a:pt x="19" y="38"/>
                    <a:pt x="14" y="34"/>
                    <a:pt x="13" y="29"/>
                  </a:cubicBezTo>
                  <a:cubicBezTo>
                    <a:pt x="10" y="28"/>
                    <a:pt x="7" y="26"/>
                    <a:pt x="7" y="22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3" y="20"/>
                    <a:pt x="0" y="18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5" y="0"/>
                    <a:pt x="48" y="3"/>
                    <a:pt x="48" y="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8"/>
                    <a:pt x="45" y="20"/>
                    <a:pt x="42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6"/>
                    <a:pt x="39" y="28"/>
                    <a:pt x="35" y="29"/>
                  </a:cubicBezTo>
                  <a:cubicBezTo>
                    <a:pt x="34" y="34"/>
                    <a:pt x="30" y="38"/>
                    <a:pt x="24" y="38"/>
                  </a:cubicBezTo>
                  <a:close/>
                  <a:moveTo>
                    <a:pt x="14" y="21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8" y="21"/>
                    <a:pt x="20" y="23"/>
                    <a:pt x="20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8"/>
                    <a:pt x="22" y="30"/>
                    <a:pt x="24" y="30"/>
                  </a:cubicBezTo>
                  <a:cubicBezTo>
                    <a:pt x="27" y="30"/>
                    <a:pt x="28" y="28"/>
                    <a:pt x="28" y="26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3"/>
                    <a:pt x="30" y="21"/>
                    <a:pt x="32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20"/>
                    <a:pt x="31" y="18"/>
                    <a:pt x="31" y="17"/>
                  </a:cubicBezTo>
                  <a:cubicBezTo>
                    <a:pt x="31" y="15"/>
                    <a:pt x="33" y="13"/>
                    <a:pt x="35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5" y="13"/>
                    <a:pt x="17" y="15"/>
                    <a:pt x="17" y="17"/>
                  </a:cubicBezTo>
                  <a:cubicBezTo>
                    <a:pt x="17" y="18"/>
                    <a:pt x="16" y="20"/>
                    <a:pt x="14" y="2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Freeform 174">
              <a:extLst>
                <a:ext uri="{FF2B5EF4-FFF2-40B4-BE49-F238E27FC236}">
                  <a16:creationId xmlns:a16="http://schemas.microsoft.com/office/drawing/2014/main" id="{980E62D3-0E2D-6A4F-8F7A-F69A9E9EE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622925"/>
              <a:ext cx="26988" cy="90487"/>
            </a:xfrm>
            <a:custGeom>
              <a:avLst/>
              <a:gdLst>
                <a:gd name="T0" fmla="*/ 3 w 7"/>
                <a:gd name="T1" fmla="*/ 24 h 24"/>
                <a:gd name="T2" fmla="*/ 0 w 7"/>
                <a:gd name="T3" fmla="*/ 21 h 24"/>
                <a:gd name="T4" fmla="*/ 0 w 7"/>
                <a:gd name="T5" fmla="*/ 4 h 24"/>
                <a:gd name="T6" fmla="*/ 3 w 7"/>
                <a:gd name="T7" fmla="*/ 0 h 24"/>
                <a:gd name="T8" fmla="*/ 7 w 7"/>
                <a:gd name="T9" fmla="*/ 4 h 24"/>
                <a:gd name="T10" fmla="*/ 7 w 7"/>
                <a:gd name="T11" fmla="*/ 21 h 24"/>
                <a:gd name="T12" fmla="*/ 3 w 7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4">
                  <a:moveTo>
                    <a:pt x="3" y="24"/>
                  </a:moveTo>
                  <a:cubicBezTo>
                    <a:pt x="1" y="24"/>
                    <a:pt x="0" y="23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3"/>
                    <a:pt x="5" y="24"/>
                    <a:pt x="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5" name="Freeform 175">
              <a:extLst>
                <a:ext uri="{FF2B5EF4-FFF2-40B4-BE49-F238E27FC236}">
                  <a16:creationId xmlns:a16="http://schemas.microsoft.com/office/drawing/2014/main" id="{B0FF3890-8920-C345-85CF-DAE5994F4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7851" y="5573713"/>
              <a:ext cx="74613" cy="74612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7 h 20"/>
                <a:gd name="T12" fmla="*/ 7 w 20"/>
                <a:gd name="T13" fmla="*/ 10 h 20"/>
                <a:gd name="T14" fmla="*/ 10 w 20"/>
                <a:gd name="T15" fmla="*/ 13 h 20"/>
                <a:gd name="T16" fmla="*/ 13 w 20"/>
                <a:gd name="T17" fmla="*/ 10 h 20"/>
                <a:gd name="T18" fmla="*/ 10 w 20"/>
                <a:gd name="T1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6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  <a:moveTo>
                    <a:pt x="10" y="7"/>
                  </a:moveTo>
                  <a:cubicBezTo>
                    <a:pt x="9" y="7"/>
                    <a:pt x="7" y="8"/>
                    <a:pt x="7" y="10"/>
                  </a:cubicBezTo>
                  <a:cubicBezTo>
                    <a:pt x="7" y="12"/>
                    <a:pt x="9" y="13"/>
                    <a:pt x="10" y="13"/>
                  </a:cubicBezTo>
                  <a:cubicBezTo>
                    <a:pt x="12" y="13"/>
                    <a:pt x="13" y="12"/>
                    <a:pt x="13" y="10"/>
                  </a:cubicBezTo>
                  <a:cubicBezTo>
                    <a:pt x="13" y="8"/>
                    <a:pt x="12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pic>
        <p:nvPicPr>
          <p:cNvPr id="2050" name="Picture 2" descr="Tin khoa học: Du hành vũ trụ sẽ làm con người già đi? - MVietQ">
            <a:extLst>
              <a:ext uri="{FF2B5EF4-FFF2-40B4-BE49-F238E27FC236}">
                <a16:creationId xmlns:a16="http://schemas.microsoft.com/office/drawing/2014/main" id="{8D497B86-BDEB-C248-BE9A-CFF340F4D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24" y="2579402"/>
            <a:ext cx="4726097" cy="354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F31031D-4A27-C649-BDA3-7DFAF14F636B}"/>
              </a:ext>
            </a:extLst>
          </p:cNvPr>
          <p:cNvSpPr txBox="1"/>
          <p:nvPr/>
        </p:nvSpPr>
        <p:spPr>
          <a:xfrm flipH="1">
            <a:off x="310290" y="6208398"/>
            <a:ext cx="10806017" cy="53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VN" sz="28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Du hành vũ trụ</a:t>
            </a:r>
          </a:p>
        </p:txBody>
      </p:sp>
      <p:pic>
        <p:nvPicPr>
          <p:cNvPr id="2052" name="Picture 4" descr="Tàu thăm dò vũ trụ sắp mang mẫu vật từ tiểu hành tinh về Trái Đất -  VietNamNet">
            <a:extLst>
              <a:ext uri="{FF2B5EF4-FFF2-40B4-BE49-F238E27FC236}">
                <a16:creationId xmlns:a16="http://schemas.microsoft.com/office/drawing/2014/main" id="{215AF0A3-B2AA-BD41-B3DF-0F4631F23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299" y="2579402"/>
            <a:ext cx="5907622" cy="354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5AF8FDC-34A8-437F-B5BD-D2AE3308ED81}"/>
              </a:ext>
            </a:extLst>
          </p:cNvPr>
          <p:cNvSpPr txBox="1"/>
          <p:nvPr/>
        </p:nvSpPr>
        <p:spPr>
          <a:xfrm flipH="1">
            <a:off x="980234" y="1288407"/>
            <a:ext cx="10638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Sưu tầm tranh ảnh, tài liệu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về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1 thành tựu khoa học hoặc sự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phát triển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nhờ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</a:t>
            </a:r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học công nghệ của các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lĩnh v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ực mà em quan tâm.</a:t>
            </a:r>
            <a:endParaRPr lang="en-VN" sz="2800" dirty="0"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12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1C61D0-F5AD-FB49-BC0A-6C38848FAEBF}"/>
              </a:ext>
            </a:extLst>
          </p:cNvPr>
          <p:cNvSpPr txBox="1"/>
          <p:nvPr/>
        </p:nvSpPr>
        <p:spPr>
          <a:xfrm>
            <a:off x="1974852" y="380662"/>
            <a:ext cx="3047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40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VẬN DỤNG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025C16-D40E-E64E-ACBF-6FB292848BBF}"/>
              </a:ext>
            </a:extLst>
          </p:cNvPr>
          <p:cNvGrpSpPr/>
          <p:nvPr/>
        </p:nvGrpSpPr>
        <p:grpSpPr>
          <a:xfrm>
            <a:off x="365760" y="126310"/>
            <a:ext cx="1435419" cy="1476665"/>
            <a:chOff x="6418264" y="5335588"/>
            <a:chExt cx="828675" cy="852487"/>
          </a:xfrm>
          <a:solidFill>
            <a:srgbClr val="0059B9"/>
          </a:solidFill>
        </p:grpSpPr>
        <p:sp>
          <p:nvSpPr>
            <p:cNvPr id="4" name="Freeform 164">
              <a:extLst>
                <a:ext uri="{FF2B5EF4-FFF2-40B4-BE49-F238E27FC236}">
                  <a16:creationId xmlns:a16="http://schemas.microsoft.com/office/drawing/2014/main" id="{29588E06-67CE-B046-B7FF-66A106D05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6389" y="5335588"/>
              <a:ext cx="590550" cy="592137"/>
            </a:xfrm>
            <a:custGeom>
              <a:avLst/>
              <a:gdLst>
                <a:gd name="T0" fmla="*/ 82 w 157"/>
                <a:gd name="T1" fmla="*/ 157 h 157"/>
                <a:gd name="T2" fmla="*/ 29 w 157"/>
                <a:gd name="T3" fmla="*/ 135 h 157"/>
                <a:gd name="T4" fmla="*/ 29 w 157"/>
                <a:gd name="T5" fmla="*/ 29 h 157"/>
                <a:gd name="T6" fmla="*/ 135 w 157"/>
                <a:gd name="T7" fmla="*/ 29 h 157"/>
                <a:gd name="T8" fmla="*/ 157 w 157"/>
                <a:gd name="T9" fmla="*/ 82 h 157"/>
                <a:gd name="T10" fmla="*/ 135 w 157"/>
                <a:gd name="T11" fmla="*/ 135 h 157"/>
                <a:gd name="T12" fmla="*/ 82 w 157"/>
                <a:gd name="T13" fmla="*/ 157 h 157"/>
                <a:gd name="T14" fmla="*/ 82 w 157"/>
                <a:gd name="T15" fmla="*/ 14 h 157"/>
                <a:gd name="T16" fmla="*/ 34 w 157"/>
                <a:gd name="T17" fmla="*/ 34 h 157"/>
                <a:gd name="T18" fmla="*/ 34 w 157"/>
                <a:gd name="T19" fmla="*/ 130 h 157"/>
                <a:gd name="T20" fmla="*/ 130 w 157"/>
                <a:gd name="T21" fmla="*/ 130 h 157"/>
                <a:gd name="T22" fmla="*/ 150 w 157"/>
                <a:gd name="T23" fmla="*/ 82 h 157"/>
                <a:gd name="T24" fmla="*/ 130 w 157"/>
                <a:gd name="T25" fmla="*/ 34 h 157"/>
                <a:gd name="T26" fmla="*/ 82 w 157"/>
                <a:gd name="T27" fmla="*/ 1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57">
                  <a:moveTo>
                    <a:pt x="82" y="157"/>
                  </a:moveTo>
                  <a:cubicBezTo>
                    <a:pt x="63" y="157"/>
                    <a:pt x="44" y="149"/>
                    <a:pt x="29" y="135"/>
                  </a:cubicBezTo>
                  <a:cubicBezTo>
                    <a:pt x="0" y="106"/>
                    <a:pt x="0" y="58"/>
                    <a:pt x="29" y="29"/>
                  </a:cubicBezTo>
                  <a:cubicBezTo>
                    <a:pt x="58" y="0"/>
                    <a:pt x="106" y="0"/>
                    <a:pt x="135" y="29"/>
                  </a:cubicBezTo>
                  <a:cubicBezTo>
                    <a:pt x="149" y="43"/>
                    <a:pt x="157" y="62"/>
                    <a:pt x="157" y="82"/>
                  </a:cubicBezTo>
                  <a:cubicBezTo>
                    <a:pt x="157" y="102"/>
                    <a:pt x="149" y="121"/>
                    <a:pt x="135" y="135"/>
                  </a:cubicBezTo>
                  <a:cubicBezTo>
                    <a:pt x="121" y="149"/>
                    <a:pt x="101" y="157"/>
                    <a:pt x="82" y="157"/>
                  </a:cubicBezTo>
                  <a:close/>
                  <a:moveTo>
                    <a:pt x="82" y="14"/>
                  </a:moveTo>
                  <a:cubicBezTo>
                    <a:pt x="65" y="14"/>
                    <a:pt x="48" y="21"/>
                    <a:pt x="34" y="34"/>
                  </a:cubicBezTo>
                  <a:cubicBezTo>
                    <a:pt x="8" y="60"/>
                    <a:pt x="8" y="103"/>
                    <a:pt x="34" y="130"/>
                  </a:cubicBezTo>
                  <a:cubicBezTo>
                    <a:pt x="61" y="156"/>
                    <a:pt x="104" y="156"/>
                    <a:pt x="130" y="130"/>
                  </a:cubicBezTo>
                  <a:cubicBezTo>
                    <a:pt x="143" y="117"/>
                    <a:pt x="150" y="100"/>
                    <a:pt x="150" y="82"/>
                  </a:cubicBezTo>
                  <a:cubicBezTo>
                    <a:pt x="150" y="64"/>
                    <a:pt x="143" y="47"/>
                    <a:pt x="130" y="34"/>
                  </a:cubicBezTo>
                  <a:cubicBezTo>
                    <a:pt x="117" y="21"/>
                    <a:pt x="99" y="14"/>
                    <a:pt x="8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" name="Freeform 165">
              <a:extLst>
                <a:ext uri="{FF2B5EF4-FFF2-40B4-BE49-F238E27FC236}">
                  <a16:creationId xmlns:a16="http://schemas.microsoft.com/office/drawing/2014/main" id="{C45E9C13-775E-4D45-BAAA-B826913B4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114" y="5497513"/>
              <a:ext cx="41275" cy="49212"/>
            </a:xfrm>
            <a:custGeom>
              <a:avLst/>
              <a:gdLst>
                <a:gd name="T0" fmla="*/ 7 w 11"/>
                <a:gd name="T1" fmla="*/ 13 h 13"/>
                <a:gd name="T2" fmla="*/ 4 w 11"/>
                <a:gd name="T3" fmla="*/ 11 h 13"/>
                <a:gd name="T4" fmla="*/ 1 w 11"/>
                <a:gd name="T5" fmla="*/ 6 h 13"/>
                <a:gd name="T6" fmla="*/ 2 w 11"/>
                <a:gd name="T7" fmla="*/ 1 h 13"/>
                <a:gd name="T8" fmla="*/ 7 w 11"/>
                <a:gd name="T9" fmla="*/ 2 h 13"/>
                <a:gd name="T10" fmla="*/ 10 w 11"/>
                <a:gd name="T11" fmla="*/ 7 h 13"/>
                <a:gd name="T12" fmla="*/ 9 w 11"/>
                <a:gd name="T13" fmla="*/ 12 h 13"/>
                <a:gd name="T14" fmla="*/ 7 w 1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3">
                  <a:moveTo>
                    <a:pt x="7" y="13"/>
                  </a:moveTo>
                  <a:cubicBezTo>
                    <a:pt x="6" y="13"/>
                    <a:pt x="5" y="12"/>
                    <a:pt x="4" y="11"/>
                  </a:cubicBezTo>
                  <a:cubicBezTo>
                    <a:pt x="3" y="9"/>
                    <a:pt x="2" y="8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8" y="3"/>
                    <a:pt x="9" y="5"/>
                    <a:pt x="10" y="7"/>
                  </a:cubicBezTo>
                  <a:cubicBezTo>
                    <a:pt x="11" y="9"/>
                    <a:pt x="11" y="11"/>
                    <a:pt x="9" y="12"/>
                  </a:cubicBezTo>
                  <a:cubicBezTo>
                    <a:pt x="9" y="12"/>
                    <a:pt x="8" y="13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6" name="Freeform 166">
              <a:extLst>
                <a:ext uri="{FF2B5EF4-FFF2-40B4-BE49-F238E27FC236}">
                  <a16:creationId xmlns:a16="http://schemas.microsoft.com/office/drawing/2014/main" id="{A6B8CC9A-E8BA-914F-AF63-A864682DC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4" y="5429250"/>
              <a:ext cx="60325" cy="49212"/>
            </a:xfrm>
            <a:custGeom>
              <a:avLst/>
              <a:gdLst>
                <a:gd name="T0" fmla="*/ 12 w 16"/>
                <a:gd name="T1" fmla="*/ 13 h 13"/>
                <a:gd name="T2" fmla="*/ 10 w 16"/>
                <a:gd name="T3" fmla="*/ 12 h 13"/>
                <a:gd name="T4" fmla="*/ 3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4 w 16"/>
                <a:gd name="T11" fmla="*/ 6 h 13"/>
                <a:gd name="T12" fmla="*/ 15 w 16"/>
                <a:gd name="T13" fmla="*/ 11 h 13"/>
                <a:gd name="T14" fmla="*/ 12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2" y="13"/>
                  </a:moveTo>
                  <a:cubicBezTo>
                    <a:pt x="12" y="13"/>
                    <a:pt x="11" y="13"/>
                    <a:pt x="10" y="12"/>
                  </a:cubicBezTo>
                  <a:cubicBezTo>
                    <a:pt x="8" y="11"/>
                    <a:pt x="5" y="9"/>
                    <a:pt x="3" y="8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9" y="3"/>
                    <a:pt x="12" y="4"/>
                    <a:pt x="14" y="6"/>
                  </a:cubicBezTo>
                  <a:cubicBezTo>
                    <a:pt x="16" y="7"/>
                    <a:pt x="16" y="10"/>
                    <a:pt x="15" y="11"/>
                  </a:cubicBezTo>
                  <a:cubicBezTo>
                    <a:pt x="15" y="12"/>
                    <a:pt x="13" y="13"/>
                    <a:pt x="1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" name="Freeform 167">
              <a:extLst>
                <a:ext uri="{FF2B5EF4-FFF2-40B4-BE49-F238E27FC236}">
                  <a16:creationId xmlns:a16="http://schemas.microsoft.com/office/drawing/2014/main" id="{94FAF5D8-48BC-DE4F-BCC2-B79E8EDB1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414963"/>
              <a:ext cx="49213" cy="26987"/>
            </a:xfrm>
            <a:custGeom>
              <a:avLst/>
              <a:gdLst>
                <a:gd name="T0" fmla="*/ 9 w 13"/>
                <a:gd name="T1" fmla="*/ 7 h 7"/>
                <a:gd name="T2" fmla="*/ 9 w 13"/>
                <a:gd name="T3" fmla="*/ 7 h 7"/>
                <a:gd name="T4" fmla="*/ 3 w 13"/>
                <a:gd name="T5" fmla="*/ 7 h 7"/>
                <a:gd name="T6" fmla="*/ 0 w 13"/>
                <a:gd name="T7" fmla="*/ 3 h 7"/>
                <a:gd name="T8" fmla="*/ 3 w 13"/>
                <a:gd name="T9" fmla="*/ 0 h 7"/>
                <a:gd name="T10" fmla="*/ 9 w 13"/>
                <a:gd name="T11" fmla="*/ 0 h 7"/>
                <a:gd name="T12" fmla="*/ 13 w 13"/>
                <a:gd name="T13" fmla="*/ 4 h 7"/>
                <a:gd name="T14" fmla="*/ 9 w 13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7" y="7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2" y="6"/>
                    <a:pt x="11" y="7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8" name="Freeform 168">
              <a:extLst>
                <a:ext uri="{FF2B5EF4-FFF2-40B4-BE49-F238E27FC236}">
                  <a16:creationId xmlns:a16="http://schemas.microsoft.com/office/drawing/2014/main" id="{80132FAF-2EB5-5346-97B0-1E1DDCA82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764" y="5414963"/>
              <a:ext cx="481013" cy="460375"/>
            </a:xfrm>
            <a:custGeom>
              <a:avLst/>
              <a:gdLst>
                <a:gd name="T0" fmla="*/ 61 w 128"/>
                <a:gd name="T1" fmla="*/ 122 h 122"/>
                <a:gd name="T2" fmla="*/ 18 w 128"/>
                <a:gd name="T3" fmla="*/ 104 h 122"/>
                <a:gd name="T4" fmla="*/ 0 w 128"/>
                <a:gd name="T5" fmla="*/ 61 h 122"/>
                <a:gd name="T6" fmla="*/ 18 w 128"/>
                <a:gd name="T7" fmla="*/ 18 h 122"/>
                <a:gd name="T8" fmla="*/ 61 w 128"/>
                <a:gd name="T9" fmla="*/ 0 h 122"/>
                <a:gd name="T10" fmla="*/ 65 w 128"/>
                <a:gd name="T11" fmla="*/ 3 h 122"/>
                <a:gd name="T12" fmla="*/ 61 w 128"/>
                <a:gd name="T13" fmla="*/ 7 h 122"/>
                <a:gd name="T14" fmla="*/ 23 w 128"/>
                <a:gd name="T15" fmla="*/ 23 h 122"/>
                <a:gd name="T16" fmla="*/ 7 w 128"/>
                <a:gd name="T17" fmla="*/ 61 h 122"/>
                <a:gd name="T18" fmla="*/ 23 w 128"/>
                <a:gd name="T19" fmla="*/ 99 h 122"/>
                <a:gd name="T20" fmla="*/ 99 w 128"/>
                <a:gd name="T21" fmla="*/ 99 h 122"/>
                <a:gd name="T22" fmla="*/ 107 w 128"/>
                <a:gd name="T23" fmla="*/ 33 h 122"/>
                <a:gd name="T24" fmla="*/ 108 w 128"/>
                <a:gd name="T25" fmla="*/ 28 h 122"/>
                <a:gd name="T26" fmla="*/ 113 w 128"/>
                <a:gd name="T27" fmla="*/ 29 h 122"/>
                <a:gd name="T28" fmla="*/ 104 w 128"/>
                <a:gd name="T29" fmla="*/ 104 h 122"/>
                <a:gd name="T30" fmla="*/ 61 w 128"/>
                <a:gd name="T31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22">
                  <a:moveTo>
                    <a:pt x="61" y="122"/>
                  </a:moveTo>
                  <a:cubicBezTo>
                    <a:pt x="45" y="122"/>
                    <a:pt x="30" y="116"/>
                    <a:pt x="18" y="104"/>
                  </a:cubicBezTo>
                  <a:cubicBezTo>
                    <a:pt x="6" y="93"/>
                    <a:pt x="0" y="77"/>
                    <a:pt x="0" y="61"/>
                  </a:cubicBezTo>
                  <a:cubicBezTo>
                    <a:pt x="0" y="45"/>
                    <a:pt x="6" y="29"/>
                    <a:pt x="18" y="18"/>
                  </a:cubicBezTo>
                  <a:cubicBezTo>
                    <a:pt x="29" y="6"/>
                    <a:pt x="45" y="0"/>
                    <a:pt x="61" y="0"/>
                  </a:cubicBezTo>
                  <a:cubicBezTo>
                    <a:pt x="63" y="0"/>
                    <a:pt x="65" y="1"/>
                    <a:pt x="65" y="3"/>
                  </a:cubicBezTo>
                  <a:cubicBezTo>
                    <a:pt x="65" y="5"/>
                    <a:pt x="63" y="7"/>
                    <a:pt x="61" y="7"/>
                  </a:cubicBezTo>
                  <a:cubicBezTo>
                    <a:pt x="47" y="7"/>
                    <a:pt x="33" y="13"/>
                    <a:pt x="23" y="23"/>
                  </a:cubicBezTo>
                  <a:cubicBezTo>
                    <a:pt x="13" y="33"/>
                    <a:pt x="7" y="46"/>
                    <a:pt x="7" y="61"/>
                  </a:cubicBezTo>
                  <a:cubicBezTo>
                    <a:pt x="7" y="75"/>
                    <a:pt x="13" y="89"/>
                    <a:pt x="23" y="99"/>
                  </a:cubicBezTo>
                  <a:cubicBezTo>
                    <a:pt x="44" y="120"/>
                    <a:pt x="78" y="120"/>
                    <a:pt x="99" y="99"/>
                  </a:cubicBezTo>
                  <a:cubicBezTo>
                    <a:pt x="117" y="81"/>
                    <a:pt x="120" y="54"/>
                    <a:pt x="107" y="33"/>
                  </a:cubicBezTo>
                  <a:cubicBezTo>
                    <a:pt x="106" y="31"/>
                    <a:pt x="107" y="29"/>
                    <a:pt x="108" y="28"/>
                  </a:cubicBezTo>
                  <a:cubicBezTo>
                    <a:pt x="110" y="27"/>
                    <a:pt x="112" y="27"/>
                    <a:pt x="113" y="29"/>
                  </a:cubicBezTo>
                  <a:cubicBezTo>
                    <a:pt x="128" y="53"/>
                    <a:pt x="124" y="84"/>
                    <a:pt x="104" y="104"/>
                  </a:cubicBezTo>
                  <a:cubicBezTo>
                    <a:pt x="92" y="116"/>
                    <a:pt x="77" y="122"/>
                    <a:pt x="61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9" name="Freeform 169">
              <a:extLst>
                <a:ext uri="{FF2B5EF4-FFF2-40B4-BE49-F238E27FC236}">
                  <a16:creationId xmlns:a16="http://schemas.microsoft.com/office/drawing/2014/main" id="{690CA184-0A1F-6349-B87B-FFC3ED7E6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589" y="5837238"/>
              <a:ext cx="293688" cy="290512"/>
            </a:xfrm>
            <a:custGeom>
              <a:avLst/>
              <a:gdLst>
                <a:gd name="T0" fmla="*/ 21 w 78"/>
                <a:gd name="T1" fmla="*/ 77 h 77"/>
                <a:gd name="T2" fmla="*/ 18 w 78"/>
                <a:gd name="T3" fmla="*/ 76 h 77"/>
                <a:gd name="T4" fmla="*/ 2 w 78"/>
                <a:gd name="T5" fmla="*/ 60 h 77"/>
                <a:gd name="T6" fmla="*/ 2 w 78"/>
                <a:gd name="T7" fmla="*/ 55 h 77"/>
                <a:gd name="T8" fmla="*/ 13 w 78"/>
                <a:gd name="T9" fmla="*/ 43 h 77"/>
                <a:gd name="T10" fmla="*/ 18 w 78"/>
                <a:gd name="T11" fmla="*/ 43 h 77"/>
                <a:gd name="T12" fmla="*/ 18 w 78"/>
                <a:gd name="T13" fmla="*/ 49 h 77"/>
                <a:gd name="T14" fmla="*/ 9 w 78"/>
                <a:gd name="T15" fmla="*/ 58 h 77"/>
                <a:gd name="T16" fmla="*/ 21 w 78"/>
                <a:gd name="T17" fmla="*/ 69 h 77"/>
                <a:gd name="T18" fmla="*/ 69 w 78"/>
                <a:gd name="T19" fmla="*/ 20 h 77"/>
                <a:gd name="T20" fmla="*/ 58 w 78"/>
                <a:gd name="T21" fmla="*/ 9 h 77"/>
                <a:gd name="T22" fmla="*/ 28 w 78"/>
                <a:gd name="T23" fmla="*/ 39 h 77"/>
                <a:gd name="T24" fmla="*/ 23 w 78"/>
                <a:gd name="T25" fmla="*/ 39 h 77"/>
                <a:gd name="T26" fmla="*/ 23 w 78"/>
                <a:gd name="T27" fmla="*/ 34 h 77"/>
                <a:gd name="T28" fmla="*/ 55 w 78"/>
                <a:gd name="T29" fmla="*/ 2 h 77"/>
                <a:gd name="T30" fmla="*/ 60 w 78"/>
                <a:gd name="T31" fmla="*/ 2 h 77"/>
                <a:gd name="T32" fmla="*/ 76 w 78"/>
                <a:gd name="T33" fmla="*/ 18 h 77"/>
                <a:gd name="T34" fmla="*/ 78 w 78"/>
                <a:gd name="T35" fmla="*/ 20 h 77"/>
                <a:gd name="T36" fmla="*/ 76 w 78"/>
                <a:gd name="T37" fmla="*/ 23 h 77"/>
                <a:gd name="T38" fmla="*/ 23 w 78"/>
                <a:gd name="T39" fmla="*/ 76 h 77"/>
                <a:gd name="T40" fmla="*/ 21 w 78"/>
                <a:gd name="T4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" h="77">
                  <a:moveTo>
                    <a:pt x="21" y="77"/>
                  </a:moveTo>
                  <a:cubicBezTo>
                    <a:pt x="20" y="77"/>
                    <a:pt x="19" y="77"/>
                    <a:pt x="18" y="76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0" y="59"/>
                    <a:pt x="0" y="56"/>
                    <a:pt x="2" y="5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5" y="42"/>
                    <a:pt x="17" y="42"/>
                    <a:pt x="18" y="43"/>
                  </a:cubicBezTo>
                  <a:cubicBezTo>
                    <a:pt x="20" y="45"/>
                    <a:pt x="20" y="47"/>
                    <a:pt x="18" y="49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7" y="40"/>
                    <a:pt x="25" y="40"/>
                    <a:pt x="23" y="39"/>
                  </a:cubicBezTo>
                  <a:cubicBezTo>
                    <a:pt x="22" y="37"/>
                    <a:pt x="22" y="35"/>
                    <a:pt x="23" y="34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6" y="0"/>
                    <a:pt x="59" y="0"/>
                    <a:pt x="60" y="2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7" y="19"/>
                    <a:pt x="78" y="19"/>
                    <a:pt x="78" y="20"/>
                  </a:cubicBezTo>
                  <a:cubicBezTo>
                    <a:pt x="78" y="21"/>
                    <a:pt x="77" y="22"/>
                    <a:pt x="76" y="23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2" y="77"/>
                    <a:pt x="21" y="77"/>
                    <a:pt x="21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0" name="Freeform 170">
              <a:extLst>
                <a:ext uri="{FF2B5EF4-FFF2-40B4-BE49-F238E27FC236}">
                  <a16:creationId xmlns:a16="http://schemas.microsoft.com/office/drawing/2014/main" id="{E8CA0CDE-E1F2-294E-BE4D-93E4C9CEAB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8264" y="6026150"/>
              <a:ext cx="166688" cy="161925"/>
            </a:xfrm>
            <a:custGeom>
              <a:avLst/>
              <a:gdLst>
                <a:gd name="T0" fmla="*/ 30 w 44"/>
                <a:gd name="T1" fmla="*/ 43 h 43"/>
                <a:gd name="T2" fmla="*/ 24 w 44"/>
                <a:gd name="T3" fmla="*/ 40 h 43"/>
                <a:gd name="T4" fmla="*/ 4 w 44"/>
                <a:gd name="T5" fmla="*/ 20 h 43"/>
                <a:gd name="T6" fmla="*/ 4 w 44"/>
                <a:gd name="T7" fmla="*/ 8 h 43"/>
                <a:gd name="T8" fmla="*/ 8 w 44"/>
                <a:gd name="T9" fmla="*/ 3 h 43"/>
                <a:gd name="T10" fmla="*/ 21 w 44"/>
                <a:gd name="T11" fmla="*/ 3 h 43"/>
                <a:gd name="T12" fmla="*/ 41 w 44"/>
                <a:gd name="T13" fmla="*/ 23 h 43"/>
                <a:gd name="T14" fmla="*/ 44 w 44"/>
                <a:gd name="T15" fmla="*/ 29 h 43"/>
                <a:gd name="T16" fmla="*/ 41 w 44"/>
                <a:gd name="T17" fmla="*/ 36 h 43"/>
                <a:gd name="T18" fmla="*/ 36 w 44"/>
                <a:gd name="T19" fmla="*/ 40 h 43"/>
                <a:gd name="T20" fmla="*/ 30 w 44"/>
                <a:gd name="T21" fmla="*/ 43 h 43"/>
                <a:gd name="T22" fmla="*/ 15 w 44"/>
                <a:gd name="T23" fmla="*/ 8 h 43"/>
                <a:gd name="T24" fmla="*/ 13 w 44"/>
                <a:gd name="T25" fmla="*/ 8 h 43"/>
                <a:gd name="T26" fmla="*/ 9 w 44"/>
                <a:gd name="T27" fmla="*/ 13 h 43"/>
                <a:gd name="T28" fmla="*/ 9 w 44"/>
                <a:gd name="T29" fmla="*/ 15 h 43"/>
                <a:gd name="T30" fmla="*/ 29 w 44"/>
                <a:gd name="T31" fmla="*/ 35 h 43"/>
                <a:gd name="T32" fmla="*/ 30 w 44"/>
                <a:gd name="T33" fmla="*/ 36 h 43"/>
                <a:gd name="T34" fmla="*/ 31 w 44"/>
                <a:gd name="T35" fmla="*/ 35 h 43"/>
                <a:gd name="T36" fmla="*/ 36 w 44"/>
                <a:gd name="T37" fmla="*/ 31 h 43"/>
                <a:gd name="T38" fmla="*/ 36 w 44"/>
                <a:gd name="T39" fmla="*/ 29 h 43"/>
                <a:gd name="T40" fmla="*/ 36 w 44"/>
                <a:gd name="T41" fmla="*/ 28 h 43"/>
                <a:gd name="T42" fmla="*/ 16 w 44"/>
                <a:gd name="T43" fmla="*/ 8 h 43"/>
                <a:gd name="T44" fmla="*/ 15 w 44"/>
                <a:gd name="T45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43">
                  <a:moveTo>
                    <a:pt x="30" y="43"/>
                  </a:moveTo>
                  <a:cubicBezTo>
                    <a:pt x="28" y="43"/>
                    <a:pt x="25" y="42"/>
                    <a:pt x="24" y="4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17"/>
                    <a:pt x="0" y="11"/>
                    <a:pt x="4" y="8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2" y="0"/>
                    <a:pt x="17" y="0"/>
                    <a:pt x="21" y="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3" y="25"/>
                    <a:pt x="44" y="27"/>
                    <a:pt x="44" y="29"/>
                  </a:cubicBezTo>
                  <a:cubicBezTo>
                    <a:pt x="44" y="32"/>
                    <a:pt x="43" y="34"/>
                    <a:pt x="41" y="36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5" y="42"/>
                    <a:pt x="32" y="43"/>
                    <a:pt x="30" y="43"/>
                  </a:cubicBezTo>
                  <a:close/>
                  <a:moveTo>
                    <a:pt x="15" y="8"/>
                  </a:moveTo>
                  <a:cubicBezTo>
                    <a:pt x="14" y="8"/>
                    <a:pt x="14" y="8"/>
                    <a:pt x="13" y="8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9" y="1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6"/>
                    <a:pt x="31" y="36"/>
                    <a:pt x="31" y="3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0"/>
                    <a:pt x="36" y="30"/>
                    <a:pt x="36" y="29"/>
                  </a:cubicBezTo>
                  <a:cubicBezTo>
                    <a:pt x="36" y="29"/>
                    <a:pt x="36" y="29"/>
                    <a:pt x="36" y="2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5" y="8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1" name="Freeform 171">
              <a:extLst>
                <a:ext uri="{FF2B5EF4-FFF2-40B4-BE49-F238E27FC236}">
                  <a16:creationId xmlns:a16="http://schemas.microsoft.com/office/drawing/2014/main" id="{CDC95F27-F0A9-C747-9F7B-6104E5B342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9564" y="5749925"/>
              <a:ext cx="200025" cy="196850"/>
            </a:xfrm>
            <a:custGeom>
              <a:avLst/>
              <a:gdLst>
                <a:gd name="T0" fmla="*/ 34 w 53"/>
                <a:gd name="T1" fmla="*/ 52 h 52"/>
                <a:gd name="T2" fmla="*/ 26 w 53"/>
                <a:gd name="T3" fmla="*/ 49 h 52"/>
                <a:gd name="T4" fmla="*/ 4 w 53"/>
                <a:gd name="T5" fmla="*/ 27 h 52"/>
                <a:gd name="T6" fmla="*/ 4 w 53"/>
                <a:gd name="T7" fmla="*/ 12 h 52"/>
                <a:gd name="T8" fmla="*/ 15 w 53"/>
                <a:gd name="T9" fmla="*/ 1 h 52"/>
                <a:gd name="T10" fmla="*/ 18 w 53"/>
                <a:gd name="T11" fmla="*/ 0 h 52"/>
                <a:gd name="T12" fmla="*/ 21 w 53"/>
                <a:gd name="T13" fmla="*/ 2 h 52"/>
                <a:gd name="T14" fmla="*/ 33 w 53"/>
                <a:gd name="T15" fmla="*/ 20 h 52"/>
                <a:gd name="T16" fmla="*/ 51 w 53"/>
                <a:gd name="T17" fmla="*/ 32 h 52"/>
                <a:gd name="T18" fmla="*/ 53 w 53"/>
                <a:gd name="T19" fmla="*/ 35 h 52"/>
                <a:gd name="T20" fmla="*/ 52 w 53"/>
                <a:gd name="T21" fmla="*/ 38 h 52"/>
                <a:gd name="T22" fmla="*/ 41 w 53"/>
                <a:gd name="T23" fmla="*/ 49 h 52"/>
                <a:gd name="T24" fmla="*/ 34 w 53"/>
                <a:gd name="T25" fmla="*/ 52 h 52"/>
                <a:gd name="T26" fmla="*/ 17 w 53"/>
                <a:gd name="T27" fmla="*/ 10 h 52"/>
                <a:gd name="T28" fmla="*/ 9 w 53"/>
                <a:gd name="T29" fmla="*/ 17 h 52"/>
                <a:gd name="T30" fmla="*/ 9 w 53"/>
                <a:gd name="T31" fmla="*/ 22 h 52"/>
                <a:gd name="T32" fmla="*/ 31 w 53"/>
                <a:gd name="T33" fmla="*/ 44 h 52"/>
                <a:gd name="T34" fmla="*/ 36 w 53"/>
                <a:gd name="T35" fmla="*/ 44 h 52"/>
                <a:gd name="T36" fmla="*/ 43 w 53"/>
                <a:gd name="T37" fmla="*/ 36 h 52"/>
                <a:gd name="T38" fmla="*/ 28 w 53"/>
                <a:gd name="T39" fmla="*/ 25 h 52"/>
                <a:gd name="T40" fmla="*/ 17 w 53"/>
                <a:gd name="T41" fmla="*/ 1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" h="52">
                  <a:moveTo>
                    <a:pt x="34" y="52"/>
                  </a:moveTo>
                  <a:cubicBezTo>
                    <a:pt x="31" y="52"/>
                    <a:pt x="28" y="51"/>
                    <a:pt x="26" y="4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3"/>
                    <a:pt x="0" y="16"/>
                    <a:pt x="4" y="1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1"/>
                    <a:pt x="21" y="2"/>
                  </a:cubicBezTo>
                  <a:cubicBezTo>
                    <a:pt x="24" y="9"/>
                    <a:pt x="28" y="15"/>
                    <a:pt x="33" y="20"/>
                  </a:cubicBezTo>
                  <a:cubicBezTo>
                    <a:pt x="38" y="25"/>
                    <a:pt x="44" y="29"/>
                    <a:pt x="51" y="32"/>
                  </a:cubicBezTo>
                  <a:cubicBezTo>
                    <a:pt x="52" y="33"/>
                    <a:pt x="53" y="34"/>
                    <a:pt x="53" y="35"/>
                  </a:cubicBezTo>
                  <a:cubicBezTo>
                    <a:pt x="53" y="36"/>
                    <a:pt x="53" y="37"/>
                    <a:pt x="52" y="38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51"/>
                    <a:pt x="36" y="52"/>
                    <a:pt x="34" y="52"/>
                  </a:cubicBezTo>
                  <a:close/>
                  <a:moveTo>
                    <a:pt x="17" y="10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8" y="18"/>
                    <a:pt x="8" y="20"/>
                    <a:pt x="9" y="22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3" y="45"/>
                    <a:pt x="35" y="45"/>
                    <a:pt x="36" y="44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38" y="33"/>
                    <a:pt x="33" y="29"/>
                    <a:pt x="28" y="25"/>
                  </a:cubicBezTo>
                  <a:cubicBezTo>
                    <a:pt x="24" y="20"/>
                    <a:pt x="20" y="15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" name="Freeform 172">
              <a:extLst>
                <a:ext uri="{FF2B5EF4-FFF2-40B4-BE49-F238E27FC236}">
                  <a16:creationId xmlns:a16="http://schemas.microsoft.com/office/drawing/2014/main" id="{05BF3800-0186-8F4D-B59A-3E1FEAF9D9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2764" y="5459413"/>
              <a:ext cx="203200" cy="254000"/>
            </a:xfrm>
            <a:custGeom>
              <a:avLst/>
              <a:gdLst>
                <a:gd name="T0" fmla="*/ 43 w 54"/>
                <a:gd name="T1" fmla="*/ 67 h 67"/>
                <a:gd name="T2" fmla="*/ 11 w 54"/>
                <a:gd name="T3" fmla="*/ 67 h 67"/>
                <a:gd name="T4" fmla="*/ 8 w 54"/>
                <a:gd name="T5" fmla="*/ 64 h 67"/>
                <a:gd name="T6" fmla="*/ 8 w 54"/>
                <a:gd name="T7" fmla="*/ 60 h 67"/>
                <a:gd name="T8" fmla="*/ 3 w 54"/>
                <a:gd name="T9" fmla="*/ 36 h 67"/>
                <a:gd name="T10" fmla="*/ 1 w 54"/>
                <a:gd name="T11" fmla="*/ 23 h 67"/>
                <a:gd name="T12" fmla="*/ 24 w 54"/>
                <a:gd name="T13" fmla="*/ 0 h 67"/>
                <a:gd name="T14" fmla="*/ 45 w 54"/>
                <a:gd name="T15" fmla="*/ 7 h 67"/>
                <a:gd name="T16" fmla="*/ 54 w 54"/>
                <a:gd name="T17" fmla="*/ 27 h 67"/>
                <a:gd name="T18" fmla="*/ 51 w 54"/>
                <a:gd name="T19" fmla="*/ 37 h 67"/>
                <a:gd name="T20" fmla="*/ 47 w 54"/>
                <a:gd name="T21" fmla="*/ 62 h 67"/>
                <a:gd name="T22" fmla="*/ 47 w 54"/>
                <a:gd name="T23" fmla="*/ 64 h 67"/>
                <a:gd name="T24" fmla="*/ 43 w 54"/>
                <a:gd name="T25" fmla="*/ 67 h 67"/>
                <a:gd name="T26" fmla="*/ 15 w 54"/>
                <a:gd name="T27" fmla="*/ 60 h 67"/>
                <a:gd name="T28" fmla="*/ 39 w 54"/>
                <a:gd name="T29" fmla="*/ 60 h 67"/>
                <a:gd name="T30" fmla="*/ 45 w 54"/>
                <a:gd name="T31" fmla="*/ 34 h 67"/>
                <a:gd name="T32" fmla="*/ 46 w 54"/>
                <a:gd name="T33" fmla="*/ 27 h 67"/>
                <a:gd name="T34" fmla="*/ 40 w 54"/>
                <a:gd name="T35" fmla="*/ 12 h 67"/>
                <a:gd name="T36" fmla="*/ 25 w 54"/>
                <a:gd name="T37" fmla="*/ 8 h 67"/>
                <a:gd name="T38" fmla="*/ 8 w 54"/>
                <a:gd name="T39" fmla="*/ 24 h 67"/>
                <a:gd name="T40" fmla="*/ 9 w 54"/>
                <a:gd name="T41" fmla="*/ 34 h 67"/>
                <a:gd name="T42" fmla="*/ 15 w 54"/>
                <a:gd name="T43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67">
                  <a:moveTo>
                    <a:pt x="43" y="67"/>
                  </a:moveTo>
                  <a:cubicBezTo>
                    <a:pt x="11" y="67"/>
                    <a:pt x="11" y="67"/>
                    <a:pt x="11" y="67"/>
                  </a:cubicBezTo>
                  <a:cubicBezTo>
                    <a:pt x="9" y="67"/>
                    <a:pt x="8" y="66"/>
                    <a:pt x="8" y="64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53"/>
                    <a:pt x="6" y="45"/>
                    <a:pt x="3" y="36"/>
                  </a:cubicBezTo>
                  <a:cubicBezTo>
                    <a:pt x="1" y="32"/>
                    <a:pt x="0" y="28"/>
                    <a:pt x="1" y="23"/>
                  </a:cubicBezTo>
                  <a:cubicBezTo>
                    <a:pt x="2" y="11"/>
                    <a:pt x="12" y="2"/>
                    <a:pt x="24" y="0"/>
                  </a:cubicBezTo>
                  <a:cubicBezTo>
                    <a:pt x="32" y="0"/>
                    <a:pt x="39" y="2"/>
                    <a:pt x="45" y="7"/>
                  </a:cubicBezTo>
                  <a:cubicBezTo>
                    <a:pt x="50" y="12"/>
                    <a:pt x="54" y="19"/>
                    <a:pt x="54" y="27"/>
                  </a:cubicBezTo>
                  <a:cubicBezTo>
                    <a:pt x="54" y="30"/>
                    <a:pt x="53" y="34"/>
                    <a:pt x="51" y="37"/>
                  </a:cubicBezTo>
                  <a:cubicBezTo>
                    <a:pt x="48" y="44"/>
                    <a:pt x="47" y="53"/>
                    <a:pt x="47" y="62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6"/>
                    <a:pt x="45" y="67"/>
                    <a:pt x="43" y="67"/>
                  </a:cubicBezTo>
                  <a:close/>
                  <a:moveTo>
                    <a:pt x="15" y="60"/>
                  </a:moveTo>
                  <a:cubicBezTo>
                    <a:pt x="39" y="60"/>
                    <a:pt x="39" y="60"/>
                    <a:pt x="39" y="60"/>
                  </a:cubicBezTo>
                  <a:cubicBezTo>
                    <a:pt x="40" y="50"/>
                    <a:pt x="41" y="42"/>
                    <a:pt x="45" y="34"/>
                  </a:cubicBezTo>
                  <a:cubicBezTo>
                    <a:pt x="46" y="32"/>
                    <a:pt x="46" y="29"/>
                    <a:pt x="46" y="27"/>
                  </a:cubicBezTo>
                  <a:cubicBezTo>
                    <a:pt x="46" y="21"/>
                    <a:pt x="44" y="16"/>
                    <a:pt x="40" y="12"/>
                  </a:cubicBezTo>
                  <a:cubicBezTo>
                    <a:pt x="36" y="9"/>
                    <a:pt x="31" y="7"/>
                    <a:pt x="25" y="8"/>
                  </a:cubicBezTo>
                  <a:cubicBezTo>
                    <a:pt x="16" y="9"/>
                    <a:pt x="9" y="16"/>
                    <a:pt x="8" y="24"/>
                  </a:cubicBezTo>
                  <a:cubicBezTo>
                    <a:pt x="8" y="28"/>
                    <a:pt x="8" y="31"/>
                    <a:pt x="9" y="34"/>
                  </a:cubicBezTo>
                  <a:cubicBezTo>
                    <a:pt x="13" y="43"/>
                    <a:pt x="15" y="52"/>
                    <a:pt x="15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" name="Freeform 173">
              <a:extLst>
                <a:ext uri="{FF2B5EF4-FFF2-40B4-BE49-F238E27FC236}">
                  <a16:creationId xmlns:a16="http://schemas.microsoft.com/office/drawing/2014/main" id="{E8C93021-3792-7344-9C52-37FE1E4CE0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3876" y="5686425"/>
              <a:ext cx="180975" cy="142875"/>
            </a:xfrm>
            <a:custGeom>
              <a:avLst/>
              <a:gdLst>
                <a:gd name="T0" fmla="*/ 24 w 48"/>
                <a:gd name="T1" fmla="*/ 38 h 38"/>
                <a:gd name="T2" fmla="*/ 13 w 48"/>
                <a:gd name="T3" fmla="*/ 29 h 38"/>
                <a:gd name="T4" fmla="*/ 7 w 48"/>
                <a:gd name="T5" fmla="*/ 22 h 38"/>
                <a:gd name="T6" fmla="*/ 7 w 48"/>
                <a:gd name="T7" fmla="*/ 20 h 38"/>
                <a:gd name="T8" fmla="*/ 6 w 48"/>
                <a:gd name="T9" fmla="*/ 20 h 38"/>
                <a:gd name="T10" fmla="*/ 0 w 48"/>
                <a:gd name="T11" fmla="*/ 14 h 38"/>
                <a:gd name="T12" fmla="*/ 0 w 48"/>
                <a:gd name="T13" fmla="*/ 6 h 38"/>
                <a:gd name="T14" fmla="*/ 6 w 48"/>
                <a:gd name="T15" fmla="*/ 0 h 38"/>
                <a:gd name="T16" fmla="*/ 42 w 48"/>
                <a:gd name="T17" fmla="*/ 0 h 38"/>
                <a:gd name="T18" fmla="*/ 48 w 48"/>
                <a:gd name="T19" fmla="*/ 6 h 38"/>
                <a:gd name="T20" fmla="*/ 48 w 48"/>
                <a:gd name="T21" fmla="*/ 14 h 38"/>
                <a:gd name="T22" fmla="*/ 42 w 48"/>
                <a:gd name="T23" fmla="*/ 20 h 38"/>
                <a:gd name="T24" fmla="*/ 41 w 48"/>
                <a:gd name="T25" fmla="*/ 20 h 38"/>
                <a:gd name="T26" fmla="*/ 41 w 48"/>
                <a:gd name="T27" fmla="*/ 22 h 38"/>
                <a:gd name="T28" fmla="*/ 35 w 48"/>
                <a:gd name="T29" fmla="*/ 29 h 38"/>
                <a:gd name="T30" fmla="*/ 24 w 48"/>
                <a:gd name="T31" fmla="*/ 38 h 38"/>
                <a:gd name="T32" fmla="*/ 14 w 48"/>
                <a:gd name="T33" fmla="*/ 21 h 38"/>
                <a:gd name="T34" fmla="*/ 16 w 48"/>
                <a:gd name="T35" fmla="*/ 21 h 38"/>
                <a:gd name="T36" fmla="*/ 20 w 48"/>
                <a:gd name="T37" fmla="*/ 25 h 38"/>
                <a:gd name="T38" fmla="*/ 20 w 48"/>
                <a:gd name="T39" fmla="*/ 26 h 38"/>
                <a:gd name="T40" fmla="*/ 24 w 48"/>
                <a:gd name="T41" fmla="*/ 30 h 38"/>
                <a:gd name="T42" fmla="*/ 28 w 48"/>
                <a:gd name="T43" fmla="*/ 26 h 38"/>
                <a:gd name="T44" fmla="*/ 28 w 48"/>
                <a:gd name="T45" fmla="*/ 25 h 38"/>
                <a:gd name="T46" fmla="*/ 32 w 48"/>
                <a:gd name="T47" fmla="*/ 21 h 38"/>
                <a:gd name="T48" fmla="*/ 34 w 48"/>
                <a:gd name="T49" fmla="*/ 21 h 38"/>
                <a:gd name="T50" fmla="*/ 34 w 48"/>
                <a:gd name="T51" fmla="*/ 20 h 38"/>
                <a:gd name="T52" fmla="*/ 31 w 48"/>
                <a:gd name="T53" fmla="*/ 17 h 38"/>
                <a:gd name="T54" fmla="*/ 35 w 48"/>
                <a:gd name="T55" fmla="*/ 13 h 38"/>
                <a:gd name="T56" fmla="*/ 41 w 48"/>
                <a:gd name="T57" fmla="*/ 13 h 38"/>
                <a:gd name="T58" fmla="*/ 41 w 48"/>
                <a:gd name="T59" fmla="*/ 7 h 38"/>
                <a:gd name="T60" fmla="*/ 8 w 48"/>
                <a:gd name="T61" fmla="*/ 7 h 38"/>
                <a:gd name="T62" fmla="*/ 8 w 48"/>
                <a:gd name="T63" fmla="*/ 13 h 38"/>
                <a:gd name="T64" fmla="*/ 13 w 48"/>
                <a:gd name="T65" fmla="*/ 13 h 38"/>
                <a:gd name="T66" fmla="*/ 17 w 48"/>
                <a:gd name="T67" fmla="*/ 17 h 38"/>
                <a:gd name="T68" fmla="*/ 14 w 48"/>
                <a:gd name="T69" fmla="*/ 20 h 38"/>
                <a:gd name="T70" fmla="*/ 14 w 48"/>
                <a:gd name="T71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" h="38">
                  <a:moveTo>
                    <a:pt x="24" y="38"/>
                  </a:moveTo>
                  <a:cubicBezTo>
                    <a:pt x="19" y="38"/>
                    <a:pt x="14" y="34"/>
                    <a:pt x="13" y="29"/>
                  </a:cubicBezTo>
                  <a:cubicBezTo>
                    <a:pt x="10" y="28"/>
                    <a:pt x="7" y="26"/>
                    <a:pt x="7" y="22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3" y="20"/>
                    <a:pt x="0" y="18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5" y="0"/>
                    <a:pt x="48" y="3"/>
                    <a:pt x="48" y="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8"/>
                    <a:pt x="45" y="20"/>
                    <a:pt x="42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6"/>
                    <a:pt x="39" y="28"/>
                    <a:pt x="35" y="29"/>
                  </a:cubicBezTo>
                  <a:cubicBezTo>
                    <a:pt x="34" y="34"/>
                    <a:pt x="30" y="38"/>
                    <a:pt x="24" y="38"/>
                  </a:cubicBezTo>
                  <a:close/>
                  <a:moveTo>
                    <a:pt x="14" y="21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8" y="21"/>
                    <a:pt x="20" y="23"/>
                    <a:pt x="20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8"/>
                    <a:pt x="22" y="30"/>
                    <a:pt x="24" y="30"/>
                  </a:cubicBezTo>
                  <a:cubicBezTo>
                    <a:pt x="27" y="30"/>
                    <a:pt x="28" y="28"/>
                    <a:pt x="28" y="26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3"/>
                    <a:pt x="30" y="21"/>
                    <a:pt x="32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20"/>
                    <a:pt x="31" y="18"/>
                    <a:pt x="31" y="17"/>
                  </a:cubicBezTo>
                  <a:cubicBezTo>
                    <a:pt x="31" y="15"/>
                    <a:pt x="33" y="13"/>
                    <a:pt x="35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5" y="13"/>
                    <a:pt x="17" y="15"/>
                    <a:pt x="17" y="17"/>
                  </a:cubicBezTo>
                  <a:cubicBezTo>
                    <a:pt x="17" y="18"/>
                    <a:pt x="16" y="20"/>
                    <a:pt x="14" y="2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Freeform 174">
              <a:extLst>
                <a:ext uri="{FF2B5EF4-FFF2-40B4-BE49-F238E27FC236}">
                  <a16:creationId xmlns:a16="http://schemas.microsoft.com/office/drawing/2014/main" id="{980E62D3-0E2D-6A4F-8F7A-F69A9E9EE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622925"/>
              <a:ext cx="26988" cy="90487"/>
            </a:xfrm>
            <a:custGeom>
              <a:avLst/>
              <a:gdLst>
                <a:gd name="T0" fmla="*/ 3 w 7"/>
                <a:gd name="T1" fmla="*/ 24 h 24"/>
                <a:gd name="T2" fmla="*/ 0 w 7"/>
                <a:gd name="T3" fmla="*/ 21 h 24"/>
                <a:gd name="T4" fmla="*/ 0 w 7"/>
                <a:gd name="T5" fmla="*/ 4 h 24"/>
                <a:gd name="T6" fmla="*/ 3 w 7"/>
                <a:gd name="T7" fmla="*/ 0 h 24"/>
                <a:gd name="T8" fmla="*/ 7 w 7"/>
                <a:gd name="T9" fmla="*/ 4 h 24"/>
                <a:gd name="T10" fmla="*/ 7 w 7"/>
                <a:gd name="T11" fmla="*/ 21 h 24"/>
                <a:gd name="T12" fmla="*/ 3 w 7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4">
                  <a:moveTo>
                    <a:pt x="3" y="24"/>
                  </a:moveTo>
                  <a:cubicBezTo>
                    <a:pt x="1" y="24"/>
                    <a:pt x="0" y="23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3"/>
                    <a:pt x="5" y="24"/>
                    <a:pt x="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5" name="Freeform 175">
              <a:extLst>
                <a:ext uri="{FF2B5EF4-FFF2-40B4-BE49-F238E27FC236}">
                  <a16:creationId xmlns:a16="http://schemas.microsoft.com/office/drawing/2014/main" id="{B0FF3890-8920-C345-85CF-DAE5994F4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7851" y="5573713"/>
              <a:ext cx="74613" cy="74612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7 h 20"/>
                <a:gd name="T12" fmla="*/ 7 w 20"/>
                <a:gd name="T13" fmla="*/ 10 h 20"/>
                <a:gd name="T14" fmla="*/ 10 w 20"/>
                <a:gd name="T15" fmla="*/ 13 h 20"/>
                <a:gd name="T16" fmla="*/ 13 w 20"/>
                <a:gd name="T17" fmla="*/ 10 h 20"/>
                <a:gd name="T18" fmla="*/ 10 w 20"/>
                <a:gd name="T1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6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  <a:moveTo>
                    <a:pt x="10" y="7"/>
                  </a:moveTo>
                  <a:cubicBezTo>
                    <a:pt x="9" y="7"/>
                    <a:pt x="7" y="8"/>
                    <a:pt x="7" y="10"/>
                  </a:cubicBezTo>
                  <a:cubicBezTo>
                    <a:pt x="7" y="12"/>
                    <a:pt x="9" y="13"/>
                    <a:pt x="10" y="13"/>
                  </a:cubicBezTo>
                  <a:cubicBezTo>
                    <a:pt x="12" y="13"/>
                    <a:pt x="13" y="12"/>
                    <a:pt x="13" y="10"/>
                  </a:cubicBezTo>
                  <a:cubicBezTo>
                    <a:pt x="13" y="8"/>
                    <a:pt x="12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F31031D-4A27-C649-BDA3-7DFAF14F636B}"/>
              </a:ext>
            </a:extLst>
          </p:cNvPr>
          <p:cNvSpPr txBox="1"/>
          <p:nvPr/>
        </p:nvSpPr>
        <p:spPr>
          <a:xfrm flipH="1">
            <a:off x="310290" y="6208398"/>
            <a:ext cx="10806017" cy="53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VN" sz="28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Thông tin liên lạc</a:t>
            </a:r>
          </a:p>
        </p:txBody>
      </p:sp>
      <p:pic>
        <p:nvPicPr>
          <p:cNvPr id="4098" name="Picture 2" descr="Thông tin liên lạc là gì? Sự bùng nổ của thông tin liên lạc ngày nay">
            <a:extLst>
              <a:ext uri="{FF2B5EF4-FFF2-40B4-BE49-F238E27FC236}">
                <a16:creationId xmlns:a16="http://schemas.microsoft.com/office/drawing/2014/main" id="{D0620BA4-1F82-F64E-8471-0335E0BE7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508" y="2661148"/>
            <a:ext cx="5206739" cy="354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FD008D-1465-284E-B5E1-868CCBD46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205" y="2649569"/>
            <a:ext cx="4174038" cy="357040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3868B63-B451-4E60-8974-57A8388959E5}"/>
              </a:ext>
            </a:extLst>
          </p:cNvPr>
          <p:cNvSpPr txBox="1"/>
          <p:nvPr/>
        </p:nvSpPr>
        <p:spPr>
          <a:xfrm flipH="1">
            <a:off x="980234" y="1258911"/>
            <a:ext cx="10638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Sưu tầm tranh ảnh, tài liệu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về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1 thành tựu khoa học hoặc sự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phát triển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nhờ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</a:t>
            </a:r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học công nghệ của các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lĩnh v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ực mà em quan tâm.</a:t>
            </a:r>
            <a:endParaRPr lang="en-VN" sz="2800" dirty="0"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86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1C61D0-F5AD-FB49-BC0A-6C38848FAEBF}"/>
              </a:ext>
            </a:extLst>
          </p:cNvPr>
          <p:cNvSpPr txBox="1"/>
          <p:nvPr/>
        </p:nvSpPr>
        <p:spPr>
          <a:xfrm>
            <a:off x="1974852" y="380662"/>
            <a:ext cx="3047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40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VẬN DỤNG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025C16-D40E-E64E-ACBF-6FB292848BBF}"/>
              </a:ext>
            </a:extLst>
          </p:cNvPr>
          <p:cNvGrpSpPr/>
          <p:nvPr/>
        </p:nvGrpSpPr>
        <p:grpSpPr>
          <a:xfrm>
            <a:off x="365760" y="126310"/>
            <a:ext cx="1435419" cy="1476665"/>
            <a:chOff x="6418264" y="5335588"/>
            <a:chExt cx="828675" cy="852487"/>
          </a:xfrm>
          <a:solidFill>
            <a:srgbClr val="0059B9"/>
          </a:solidFill>
        </p:grpSpPr>
        <p:sp>
          <p:nvSpPr>
            <p:cNvPr id="4" name="Freeform 164">
              <a:extLst>
                <a:ext uri="{FF2B5EF4-FFF2-40B4-BE49-F238E27FC236}">
                  <a16:creationId xmlns:a16="http://schemas.microsoft.com/office/drawing/2014/main" id="{29588E06-67CE-B046-B7FF-66A106D05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6389" y="5335588"/>
              <a:ext cx="590550" cy="592137"/>
            </a:xfrm>
            <a:custGeom>
              <a:avLst/>
              <a:gdLst>
                <a:gd name="T0" fmla="*/ 82 w 157"/>
                <a:gd name="T1" fmla="*/ 157 h 157"/>
                <a:gd name="T2" fmla="*/ 29 w 157"/>
                <a:gd name="T3" fmla="*/ 135 h 157"/>
                <a:gd name="T4" fmla="*/ 29 w 157"/>
                <a:gd name="T5" fmla="*/ 29 h 157"/>
                <a:gd name="T6" fmla="*/ 135 w 157"/>
                <a:gd name="T7" fmla="*/ 29 h 157"/>
                <a:gd name="T8" fmla="*/ 157 w 157"/>
                <a:gd name="T9" fmla="*/ 82 h 157"/>
                <a:gd name="T10" fmla="*/ 135 w 157"/>
                <a:gd name="T11" fmla="*/ 135 h 157"/>
                <a:gd name="T12" fmla="*/ 82 w 157"/>
                <a:gd name="T13" fmla="*/ 157 h 157"/>
                <a:gd name="T14" fmla="*/ 82 w 157"/>
                <a:gd name="T15" fmla="*/ 14 h 157"/>
                <a:gd name="T16" fmla="*/ 34 w 157"/>
                <a:gd name="T17" fmla="*/ 34 h 157"/>
                <a:gd name="T18" fmla="*/ 34 w 157"/>
                <a:gd name="T19" fmla="*/ 130 h 157"/>
                <a:gd name="T20" fmla="*/ 130 w 157"/>
                <a:gd name="T21" fmla="*/ 130 h 157"/>
                <a:gd name="T22" fmla="*/ 150 w 157"/>
                <a:gd name="T23" fmla="*/ 82 h 157"/>
                <a:gd name="T24" fmla="*/ 130 w 157"/>
                <a:gd name="T25" fmla="*/ 34 h 157"/>
                <a:gd name="T26" fmla="*/ 82 w 157"/>
                <a:gd name="T27" fmla="*/ 1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57">
                  <a:moveTo>
                    <a:pt x="82" y="157"/>
                  </a:moveTo>
                  <a:cubicBezTo>
                    <a:pt x="63" y="157"/>
                    <a:pt x="44" y="149"/>
                    <a:pt x="29" y="135"/>
                  </a:cubicBezTo>
                  <a:cubicBezTo>
                    <a:pt x="0" y="106"/>
                    <a:pt x="0" y="58"/>
                    <a:pt x="29" y="29"/>
                  </a:cubicBezTo>
                  <a:cubicBezTo>
                    <a:pt x="58" y="0"/>
                    <a:pt x="106" y="0"/>
                    <a:pt x="135" y="29"/>
                  </a:cubicBezTo>
                  <a:cubicBezTo>
                    <a:pt x="149" y="43"/>
                    <a:pt x="157" y="62"/>
                    <a:pt x="157" y="82"/>
                  </a:cubicBezTo>
                  <a:cubicBezTo>
                    <a:pt x="157" y="102"/>
                    <a:pt x="149" y="121"/>
                    <a:pt x="135" y="135"/>
                  </a:cubicBezTo>
                  <a:cubicBezTo>
                    <a:pt x="121" y="149"/>
                    <a:pt x="101" y="157"/>
                    <a:pt x="82" y="157"/>
                  </a:cubicBezTo>
                  <a:close/>
                  <a:moveTo>
                    <a:pt x="82" y="14"/>
                  </a:moveTo>
                  <a:cubicBezTo>
                    <a:pt x="65" y="14"/>
                    <a:pt x="48" y="21"/>
                    <a:pt x="34" y="34"/>
                  </a:cubicBezTo>
                  <a:cubicBezTo>
                    <a:pt x="8" y="60"/>
                    <a:pt x="8" y="103"/>
                    <a:pt x="34" y="130"/>
                  </a:cubicBezTo>
                  <a:cubicBezTo>
                    <a:pt x="61" y="156"/>
                    <a:pt x="104" y="156"/>
                    <a:pt x="130" y="130"/>
                  </a:cubicBezTo>
                  <a:cubicBezTo>
                    <a:pt x="143" y="117"/>
                    <a:pt x="150" y="100"/>
                    <a:pt x="150" y="82"/>
                  </a:cubicBezTo>
                  <a:cubicBezTo>
                    <a:pt x="150" y="64"/>
                    <a:pt x="143" y="47"/>
                    <a:pt x="130" y="34"/>
                  </a:cubicBezTo>
                  <a:cubicBezTo>
                    <a:pt x="117" y="21"/>
                    <a:pt x="99" y="14"/>
                    <a:pt x="8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" name="Freeform 165">
              <a:extLst>
                <a:ext uri="{FF2B5EF4-FFF2-40B4-BE49-F238E27FC236}">
                  <a16:creationId xmlns:a16="http://schemas.microsoft.com/office/drawing/2014/main" id="{C45E9C13-775E-4D45-BAAA-B826913B4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114" y="5497513"/>
              <a:ext cx="41275" cy="49212"/>
            </a:xfrm>
            <a:custGeom>
              <a:avLst/>
              <a:gdLst>
                <a:gd name="T0" fmla="*/ 7 w 11"/>
                <a:gd name="T1" fmla="*/ 13 h 13"/>
                <a:gd name="T2" fmla="*/ 4 w 11"/>
                <a:gd name="T3" fmla="*/ 11 h 13"/>
                <a:gd name="T4" fmla="*/ 1 w 11"/>
                <a:gd name="T5" fmla="*/ 6 h 13"/>
                <a:gd name="T6" fmla="*/ 2 w 11"/>
                <a:gd name="T7" fmla="*/ 1 h 13"/>
                <a:gd name="T8" fmla="*/ 7 w 11"/>
                <a:gd name="T9" fmla="*/ 2 h 13"/>
                <a:gd name="T10" fmla="*/ 10 w 11"/>
                <a:gd name="T11" fmla="*/ 7 h 13"/>
                <a:gd name="T12" fmla="*/ 9 w 11"/>
                <a:gd name="T13" fmla="*/ 12 h 13"/>
                <a:gd name="T14" fmla="*/ 7 w 1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3">
                  <a:moveTo>
                    <a:pt x="7" y="13"/>
                  </a:moveTo>
                  <a:cubicBezTo>
                    <a:pt x="6" y="13"/>
                    <a:pt x="5" y="12"/>
                    <a:pt x="4" y="11"/>
                  </a:cubicBezTo>
                  <a:cubicBezTo>
                    <a:pt x="3" y="9"/>
                    <a:pt x="2" y="8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8" y="3"/>
                    <a:pt x="9" y="5"/>
                    <a:pt x="10" y="7"/>
                  </a:cubicBezTo>
                  <a:cubicBezTo>
                    <a:pt x="11" y="9"/>
                    <a:pt x="11" y="11"/>
                    <a:pt x="9" y="12"/>
                  </a:cubicBezTo>
                  <a:cubicBezTo>
                    <a:pt x="9" y="12"/>
                    <a:pt x="8" y="13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6" name="Freeform 166">
              <a:extLst>
                <a:ext uri="{FF2B5EF4-FFF2-40B4-BE49-F238E27FC236}">
                  <a16:creationId xmlns:a16="http://schemas.microsoft.com/office/drawing/2014/main" id="{A6B8CC9A-E8BA-914F-AF63-A864682DC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4" y="5429250"/>
              <a:ext cx="60325" cy="49212"/>
            </a:xfrm>
            <a:custGeom>
              <a:avLst/>
              <a:gdLst>
                <a:gd name="T0" fmla="*/ 12 w 16"/>
                <a:gd name="T1" fmla="*/ 13 h 13"/>
                <a:gd name="T2" fmla="*/ 10 w 16"/>
                <a:gd name="T3" fmla="*/ 12 h 13"/>
                <a:gd name="T4" fmla="*/ 3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4 w 16"/>
                <a:gd name="T11" fmla="*/ 6 h 13"/>
                <a:gd name="T12" fmla="*/ 15 w 16"/>
                <a:gd name="T13" fmla="*/ 11 h 13"/>
                <a:gd name="T14" fmla="*/ 12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2" y="13"/>
                  </a:moveTo>
                  <a:cubicBezTo>
                    <a:pt x="12" y="13"/>
                    <a:pt x="11" y="13"/>
                    <a:pt x="10" y="12"/>
                  </a:cubicBezTo>
                  <a:cubicBezTo>
                    <a:pt x="8" y="11"/>
                    <a:pt x="5" y="9"/>
                    <a:pt x="3" y="8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9" y="3"/>
                    <a:pt x="12" y="4"/>
                    <a:pt x="14" y="6"/>
                  </a:cubicBezTo>
                  <a:cubicBezTo>
                    <a:pt x="16" y="7"/>
                    <a:pt x="16" y="10"/>
                    <a:pt x="15" y="11"/>
                  </a:cubicBezTo>
                  <a:cubicBezTo>
                    <a:pt x="15" y="12"/>
                    <a:pt x="13" y="13"/>
                    <a:pt x="1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" name="Freeform 167">
              <a:extLst>
                <a:ext uri="{FF2B5EF4-FFF2-40B4-BE49-F238E27FC236}">
                  <a16:creationId xmlns:a16="http://schemas.microsoft.com/office/drawing/2014/main" id="{94FAF5D8-48BC-DE4F-BCC2-B79E8EDB1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414963"/>
              <a:ext cx="49213" cy="26987"/>
            </a:xfrm>
            <a:custGeom>
              <a:avLst/>
              <a:gdLst>
                <a:gd name="T0" fmla="*/ 9 w 13"/>
                <a:gd name="T1" fmla="*/ 7 h 7"/>
                <a:gd name="T2" fmla="*/ 9 w 13"/>
                <a:gd name="T3" fmla="*/ 7 h 7"/>
                <a:gd name="T4" fmla="*/ 3 w 13"/>
                <a:gd name="T5" fmla="*/ 7 h 7"/>
                <a:gd name="T6" fmla="*/ 0 w 13"/>
                <a:gd name="T7" fmla="*/ 3 h 7"/>
                <a:gd name="T8" fmla="*/ 3 w 13"/>
                <a:gd name="T9" fmla="*/ 0 h 7"/>
                <a:gd name="T10" fmla="*/ 9 w 13"/>
                <a:gd name="T11" fmla="*/ 0 h 7"/>
                <a:gd name="T12" fmla="*/ 13 w 13"/>
                <a:gd name="T13" fmla="*/ 4 h 7"/>
                <a:gd name="T14" fmla="*/ 9 w 13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7" y="7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2" y="6"/>
                    <a:pt x="11" y="7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8" name="Freeform 168">
              <a:extLst>
                <a:ext uri="{FF2B5EF4-FFF2-40B4-BE49-F238E27FC236}">
                  <a16:creationId xmlns:a16="http://schemas.microsoft.com/office/drawing/2014/main" id="{80132FAF-2EB5-5346-97B0-1E1DDCA82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764" y="5414963"/>
              <a:ext cx="481013" cy="460375"/>
            </a:xfrm>
            <a:custGeom>
              <a:avLst/>
              <a:gdLst>
                <a:gd name="T0" fmla="*/ 61 w 128"/>
                <a:gd name="T1" fmla="*/ 122 h 122"/>
                <a:gd name="T2" fmla="*/ 18 w 128"/>
                <a:gd name="T3" fmla="*/ 104 h 122"/>
                <a:gd name="T4" fmla="*/ 0 w 128"/>
                <a:gd name="T5" fmla="*/ 61 h 122"/>
                <a:gd name="T6" fmla="*/ 18 w 128"/>
                <a:gd name="T7" fmla="*/ 18 h 122"/>
                <a:gd name="T8" fmla="*/ 61 w 128"/>
                <a:gd name="T9" fmla="*/ 0 h 122"/>
                <a:gd name="T10" fmla="*/ 65 w 128"/>
                <a:gd name="T11" fmla="*/ 3 h 122"/>
                <a:gd name="T12" fmla="*/ 61 w 128"/>
                <a:gd name="T13" fmla="*/ 7 h 122"/>
                <a:gd name="T14" fmla="*/ 23 w 128"/>
                <a:gd name="T15" fmla="*/ 23 h 122"/>
                <a:gd name="T16" fmla="*/ 7 w 128"/>
                <a:gd name="T17" fmla="*/ 61 h 122"/>
                <a:gd name="T18" fmla="*/ 23 w 128"/>
                <a:gd name="T19" fmla="*/ 99 h 122"/>
                <a:gd name="T20" fmla="*/ 99 w 128"/>
                <a:gd name="T21" fmla="*/ 99 h 122"/>
                <a:gd name="T22" fmla="*/ 107 w 128"/>
                <a:gd name="T23" fmla="*/ 33 h 122"/>
                <a:gd name="T24" fmla="*/ 108 w 128"/>
                <a:gd name="T25" fmla="*/ 28 h 122"/>
                <a:gd name="T26" fmla="*/ 113 w 128"/>
                <a:gd name="T27" fmla="*/ 29 h 122"/>
                <a:gd name="T28" fmla="*/ 104 w 128"/>
                <a:gd name="T29" fmla="*/ 104 h 122"/>
                <a:gd name="T30" fmla="*/ 61 w 128"/>
                <a:gd name="T31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22">
                  <a:moveTo>
                    <a:pt x="61" y="122"/>
                  </a:moveTo>
                  <a:cubicBezTo>
                    <a:pt x="45" y="122"/>
                    <a:pt x="30" y="116"/>
                    <a:pt x="18" y="104"/>
                  </a:cubicBezTo>
                  <a:cubicBezTo>
                    <a:pt x="6" y="93"/>
                    <a:pt x="0" y="77"/>
                    <a:pt x="0" y="61"/>
                  </a:cubicBezTo>
                  <a:cubicBezTo>
                    <a:pt x="0" y="45"/>
                    <a:pt x="6" y="29"/>
                    <a:pt x="18" y="18"/>
                  </a:cubicBezTo>
                  <a:cubicBezTo>
                    <a:pt x="29" y="6"/>
                    <a:pt x="45" y="0"/>
                    <a:pt x="61" y="0"/>
                  </a:cubicBezTo>
                  <a:cubicBezTo>
                    <a:pt x="63" y="0"/>
                    <a:pt x="65" y="1"/>
                    <a:pt x="65" y="3"/>
                  </a:cubicBezTo>
                  <a:cubicBezTo>
                    <a:pt x="65" y="5"/>
                    <a:pt x="63" y="7"/>
                    <a:pt x="61" y="7"/>
                  </a:cubicBezTo>
                  <a:cubicBezTo>
                    <a:pt x="47" y="7"/>
                    <a:pt x="33" y="13"/>
                    <a:pt x="23" y="23"/>
                  </a:cubicBezTo>
                  <a:cubicBezTo>
                    <a:pt x="13" y="33"/>
                    <a:pt x="7" y="46"/>
                    <a:pt x="7" y="61"/>
                  </a:cubicBezTo>
                  <a:cubicBezTo>
                    <a:pt x="7" y="75"/>
                    <a:pt x="13" y="89"/>
                    <a:pt x="23" y="99"/>
                  </a:cubicBezTo>
                  <a:cubicBezTo>
                    <a:pt x="44" y="120"/>
                    <a:pt x="78" y="120"/>
                    <a:pt x="99" y="99"/>
                  </a:cubicBezTo>
                  <a:cubicBezTo>
                    <a:pt x="117" y="81"/>
                    <a:pt x="120" y="54"/>
                    <a:pt x="107" y="33"/>
                  </a:cubicBezTo>
                  <a:cubicBezTo>
                    <a:pt x="106" y="31"/>
                    <a:pt x="107" y="29"/>
                    <a:pt x="108" y="28"/>
                  </a:cubicBezTo>
                  <a:cubicBezTo>
                    <a:pt x="110" y="27"/>
                    <a:pt x="112" y="27"/>
                    <a:pt x="113" y="29"/>
                  </a:cubicBezTo>
                  <a:cubicBezTo>
                    <a:pt x="128" y="53"/>
                    <a:pt x="124" y="84"/>
                    <a:pt x="104" y="104"/>
                  </a:cubicBezTo>
                  <a:cubicBezTo>
                    <a:pt x="92" y="116"/>
                    <a:pt x="77" y="122"/>
                    <a:pt x="61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9" name="Freeform 169">
              <a:extLst>
                <a:ext uri="{FF2B5EF4-FFF2-40B4-BE49-F238E27FC236}">
                  <a16:creationId xmlns:a16="http://schemas.microsoft.com/office/drawing/2014/main" id="{690CA184-0A1F-6349-B87B-FFC3ED7E6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589" y="5837238"/>
              <a:ext cx="293688" cy="290512"/>
            </a:xfrm>
            <a:custGeom>
              <a:avLst/>
              <a:gdLst>
                <a:gd name="T0" fmla="*/ 21 w 78"/>
                <a:gd name="T1" fmla="*/ 77 h 77"/>
                <a:gd name="T2" fmla="*/ 18 w 78"/>
                <a:gd name="T3" fmla="*/ 76 h 77"/>
                <a:gd name="T4" fmla="*/ 2 w 78"/>
                <a:gd name="T5" fmla="*/ 60 h 77"/>
                <a:gd name="T6" fmla="*/ 2 w 78"/>
                <a:gd name="T7" fmla="*/ 55 h 77"/>
                <a:gd name="T8" fmla="*/ 13 w 78"/>
                <a:gd name="T9" fmla="*/ 43 h 77"/>
                <a:gd name="T10" fmla="*/ 18 w 78"/>
                <a:gd name="T11" fmla="*/ 43 h 77"/>
                <a:gd name="T12" fmla="*/ 18 w 78"/>
                <a:gd name="T13" fmla="*/ 49 h 77"/>
                <a:gd name="T14" fmla="*/ 9 w 78"/>
                <a:gd name="T15" fmla="*/ 58 h 77"/>
                <a:gd name="T16" fmla="*/ 21 w 78"/>
                <a:gd name="T17" fmla="*/ 69 h 77"/>
                <a:gd name="T18" fmla="*/ 69 w 78"/>
                <a:gd name="T19" fmla="*/ 20 h 77"/>
                <a:gd name="T20" fmla="*/ 58 w 78"/>
                <a:gd name="T21" fmla="*/ 9 h 77"/>
                <a:gd name="T22" fmla="*/ 28 w 78"/>
                <a:gd name="T23" fmla="*/ 39 h 77"/>
                <a:gd name="T24" fmla="*/ 23 w 78"/>
                <a:gd name="T25" fmla="*/ 39 h 77"/>
                <a:gd name="T26" fmla="*/ 23 w 78"/>
                <a:gd name="T27" fmla="*/ 34 h 77"/>
                <a:gd name="T28" fmla="*/ 55 w 78"/>
                <a:gd name="T29" fmla="*/ 2 h 77"/>
                <a:gd name="T30" fmla="*/ 60 w 78"/>
                <a:gd name="T31" fmla="*/ 2 h 77"/>
                <a:gd name="T32" fmla="*/ 76 w 78"/>
                <a:gd name="T33" fmla="*/ 18 h 77"/>
                <a:gd name="T34" fmla="*/ 78 w 78"/>
                <a:gd name="T35" fmla="*/ 20 h 77"/>
                <a:gd name="T36" fmla="*/ 76 w 78"/>
                <a:gd name="T37" fmla="*/ 23 h 77"/>
                <a:gd name="T38" fmla="*/ 23 w 78"/>
                <a:gd name="T39" fmla="*/ 76 h 77"/>
                <a:gd name="T40" fmla="*/ 21 w 78"/>
                <a:gd name="T4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" h="77">
                  <a:moveTo>
                    <a:pt x="21" y="77"/>
                  </a:moveTo>
                  <a:cubicBezTo>
                    <a:pt x="20" y="77"/>
                    <a:pt x="19" y="77"/>
                    <a:pt x="18" y="76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0" y="59"/>
                    <a:pt x="0" y="56"/>
                    <a:pt x="2" y="5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5" y="42"/>
                    <a:pt x="17" y="42"/>
                    <a:pt x="18" y="43"/>
                  </a:cubicBezTo>
                  <a:cubicBezTo>
                    <a:pt x="20" y="45"/>
                    <a:pt x="20" y="47"/>
                    <a:pt x="18" y="49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7" y="40"/>
                    <a:pt x="25" y="40"/>
                    <a:pt x="23" y="39"/>
                  </a:cubicBezTo>
                  <a:cubicBezTo>
                    <a:pt x="22" y="37"/>
                    <a:pt x="22" y="35"/>
                    <a:pt x="23" y="34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6" y="0"/>
                    <a:pt x="59" y="0"/>
                    <a:pt x="60" y="2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7" y="19"/>
                    <a:pt x="78" y="19"/>
                    <a:pt x="78" y="20"/>
                  </a:cubicBezTo>
                  <a:cubicBezTo>
                    <a:pt x="78" y="21"/>
                    <a:pt x="77" y="22"/>
                    <a:pt x="76" y="23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2" y="77"/>
                    <a:pt x="21" y="77"/>
                    <a:pt x="21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0" name="Freeform 170">
              <a:extLst>
                <a:ext uri="{FF2B5EF4-FFF2-40B4-BE49-F238E27FC236}">
                  <a16:creationId xmlns:a16="http://schemas.microsoft.com/office/drawing/2014/main" id="{E8CA0CDE-E1F2-294E-BE4D-93E4C9CEAB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8264" y="6026150"/>
              <a:ext cx="166688" cy="161925"/>
            </a:xfrm>
            <a:custGeom>
              <a:avLst/>
              <a:gdLst>
                <a:gd name="T0" fmla="*/ 30 w 44"/>
                <a:gd name="T1" fmla="*/ 43 h 43"/>
                <a:gd name="T2" fmla="*/ 24 w 44"/>
                <a:gd name="T3" fmla="*/ 40 h 43"/>
                <a:gd name="T4" fmla="*/ 4 w 44"/>
                <a:gd name="T5" fmla="*/ 20 h 43"/>
                <a:gd name="T6" fmla="*/ 4 w 44"/>
                <a:gd name="T7" fmla="*/ 8 h 43"/>
                <a:gd name="T8" fmla="*/ 8 w 44"/>
                <a:gd name="T9" fmla="*/ 3 h 43"/>
                <a:gd name="T10" fmla="*/ 21 w 44"/>
                <a:gd name="T11" fmla="*/ 3 h 43"/>
                <a:gd name="T12" fmla="*/ 41 w 44"/>
                <a:gd name="T13" fmla="*/ 23 h 43"/>
                <a:gd name="T14" fmla="*/ 44 w 44"/>
                <a:gd name="T15" fmla="*/ 29 h 43"/>
                <a:gd name="T16" fmla="*/ 41 w 44"/>
                <a:gd name="T17" fmla="*/ 36 h 43"/>
                <a:gd name="T18" fmla="*/ 36 w 44"/>
                <a:gd name="T19" fmla="*/ 40 h 43"/>
                <a:gd name="T20" fmla="*/ 30 w 44"/>
                <a:gd name="T21" fmla="*/ 43 h 43"/>
                <a:gd name="T22" fmla="*/ 15 w 44"/>
                <a:gd name="T23" fmla="*/ 8 h 43"/>
                <a:gd name="T24" fmla="*/ 13 w 44"/>
                <a:gd name="T25" fmla="*/ 8 h 43"/>
                <a:gd name="T26" fmla="*/ 9 w 44"/>
                <a:gd name="T27" fmla="*/ 13 h 43"/>
                <a:gd name="T28" fmla="*/ 9 w 44"/>
                <a:gd name="T29" fmla="*/ 15 h 43"/>
                <a:gd name="T30" fmla="*/ 29 w 44"/>
                <a:gd name="T31" fmla="*/ 35 h 43"/>
                <a:gd name="T32" fmla="*/ 30 w 44"/>
                <a:gd name="T33" fmla="*/ 36 h 43"/>
                <a:gd name="T34" fmla="*/ 31 w 44"/>
                <a:gd name="T35" fmla="*/ 35 h 43"/>
                <a:gd name="T36" fmla="*/ 36 w 44"/>
                <a:gd name="T37" fmla="*/ 31 h 43"/>
                <a:gd name="T38" fmla="*/ 36 w 44"/>
                <a:gd name="T39" fmla="*/ 29 h 43"/>
                <a:gd name="T40" fmla="*/ 36 w 44"/>
                <a:gd name="T41" fmla="*/ 28 h 43"/>
                <a:gd name="T42" fmla="*/ 16 w 44"/>
                <a:gd name="T43" fmla="*/ 8 h 43"/>
                <a:gd name="T44" fmla="*/ 15 w 44"/>
                <a:gd name="T45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43">
                  <a:moveTo>
                    <a:pt x="30" y="43"/>
                  </a:moveTo>
                  <a:cubicBezTo>
                    <a:pt x="28" y="43"/>
                    <a:pt x="25" y="42"/>
                    <a:pt x="24" y="4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17"/>
                    <a:pt x="0" y="11"/>
                    <a:pt x="4" y="8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2" y="0"/>
                    <a:pt x="17" y="0"/>
                    <a:pt x="21" y="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3" y="25"/>
                    <a:pt x="44" y="27"/>
                    <a:pt x="44" y="29"/>
                  </a:cubicBezTo>
                  <a:cubicBezTo>
                    <a:pt x="44" y="32"/>
                    <a:pt x="43" y="34"/>
                    <a:pt x="41" y="36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5" y="42"/>
                    <a:pt x="32" y="43"/>
                    <a:pt x="30" y="43"/>
                  </a:cubicBezTo>
                  <a:close/>
                  <a:moveTo>
                    <a:pt x="15" y="8"/>
                  </a:moveTo>
                  <a:cubicBezTo>
                    <a:pt x="14" y="8"/>
                    <a:pt x="14" y="8"/>
                    <a:pt x="13" y="8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9" y="1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6"/>
                    <a:pt x="31" y="36"/>
                    <a:pt x="31" y="3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0"/>
                    <a:pt x="36" y="30"/>
                    <a:pt x="36" y="29"/>
                  </a:cubicBezTo>
                  <a:cubicBezTo>
                    <a:pt x="36" y="29"/>
                    <a:pt x="36" y="29"/>
                    <a:pt x="36" y="2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5" y="8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1" name="Freeform 171">
              <a:extLst>
                <a:ext uri="{FF2B5EF4-FFF2-40B4-BE49-F238E27FC236}">
                  <a16:creationId xmlns:a16="http://schemas.microsoft.com/office/drawing/2014/main" id="{CDC95F27-F0A9-C747-9F7B-6104E5B342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9564" y="5749925"/>
              <a:ext cx="200025" cy="196850"/>
            </a:xfrm>
            <a:custGeom>
              <a:avLst/>
              <a:gdLst>
                <a:gd name="T0" fmla="*/ 34 w 53"/>
                <a:gd name="T1" fmla="*/ 52 h 52"/>
                <a:gd name="T2" fmla="*/ 26 w 53"/>
                <a:gd name="T3" fmla="*/ 49 h 52"/>
                <a:gd name="T4" fmla="*/ 4 w 53"/>
                <a:gd name="T5" fmla="*/ 27 h 52"/>
                <a:gd name="T6" fmla="*/ 4 w 53"/>
                <a:gd name="T7" fmla="*/ 12 h 52"/>
                <a:gd name="T8" fmla="*/ 15 w 53"/>
                <a:gd name="T9" fmla="*/ 1 h 52"/>
                <a:gd name="T10" fmla="*/ 18 w 53"/>
                <a:gd name="T11" fmla="*/ 0 h 52"/>
                <a:gd name="T12" fmla="*/ 21 w 53"/>
                <a:gd name="T13" fmla="*/ 2 h 52"/>
                <a:gd name="T14" fmla="*/ 33 w 53"/>
                <a:gd name="T15" fmla="*/ 20 h 52"/>
                <a:gd name="T16" fmla="*/ 51 w 53"/>
                <a:gd name="T17" fmla="*/ 32 h 52"/>
                <a:gd name="T18" fmla="*/ 53 w 53"/>
                <a:gd name="T19" fmla="*/ 35 h 52"/>
                <a:gd name="T20" fmla="*/ 52 w 53"/>
                <a:gd name="T21" fmla="*/ 38 h 52"/>
                <a:gd name="T22" fmla="*/ 41 w 53"/>
                <a:gd name="T23" fmla="*/ 49 h 52"/>
                <a:gd name="T24" fmla="*/ 34 w 53"/>
                <a:gd name="T25" fmla="*/ 52 h 52"/>
                <a:gd name="T26" fmla="*/ 17 w 53"/>
                <a:gd name="T27" fmla="*/ 10 h 52"/>
                <a:gd name="T28" fmla="*/ 9 w 53"/>
                <a:gd name="T29" fmla="*/ 17 h 52"/>
                <a:gd name="T30" fmla="*/ 9 w 53"/>
                <a:gd name="T31" fmla="*/ 22 h 52"/>
                <a:gd name="T32" fmla="*/ 31 w 53"/>
                <a:gd name="T33" fmla="*/ 44 h 52"/>
                <a:gd name="T34" fmla="*/ 36 w 53"/>
                <a:gd name="T35" fmla="*/ 44 h 52"/>
                <a:gd name="T36" fmla="*/ 43 w 53"/>
                <a:gd name="T37" fmla="*/ 36 h 52"/>
                <a:gd name="T38" fmla="*/ 28 w 53"/>
                <a:gd name="T39" fmla="*/ 25 h 52"/>
                <a:gd name="T40" fmla="*/ 17 w 53"/>
                <a:gd name="T41" fmla="*/ 1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" h="52">
                  <a:moveTo>
                    <a:pt x="34" y="52"/>
                  </a:moveTo>
                  <a:cubicBezTo>
                    <a:pt x="31" y="52"/>
                    <a:pt x="28" y="51"/>
                    <a:pt x="26" y="4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3"/>
                    <a:pt x="0" y="16"/>
                    <a:pt x="4" y="1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1"/>
                    <a:pt x="21" y="2"/>
                  </a:cubicBezTo>
                  <a:cubicBezTo>
                    <a:pt x="24" y="9"/>
                    <a:pt x="28" y="15"/>
                    <a:pt x="33" y="20"/>
                  </a:cubicBezTo>
                  <a:cubicBezTo>
                    <a:pt x="38" y="25"/>
                    <a:pt x="44" y="29"/>
                    <a:pt x="51" y="32"/>
                  </a:cubicBezTo>
                  <a:cubicBezTo>
                    <a:pt x="52" y="33"/>
                    <a:pt x="53" y="34"/>
                    <a:pt x="53" y="35"/>
                  </a:cubicBezTo>
                  <a:cubicBezTo>
                    <a:pt x="53" y="36"/>
                    <a:pt x="53" y="37"/>
                    <a:pt x="52" y="38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51"/>
                    <a:pt x="36" y="52"/>
                    <a:pt x="34" y="52"/>
                  </a:cubicBezTo>
                  <a:close/>
                  <a:moveTo>
                    <a:pt x="17" y="10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8" y="18"/>
                    <a:pt x="8" y="20"/>
                    <a:pt x="9" y="22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3" y="45"/>
                    <a:pt x="35" y="45"/>
                    <a:pt x="36" y="44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38" y="33"/>
                    <a:pt x="33" y="29"/>
                    <a:pt x="28" y="25"/>
                  </a:cubicBezTo>
                  <a:cubicBezTo>
                    <a:pt x="24" y="20"/>
                    <a:pt x="20" y="15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" name="Freeform 172">
              <a:extLst>
                <a:ext uri="{FF2B5EF4-FFF2-40B4-BE49-F238E27FC236}">
                  <a16:creationId xmlns:a16="http://schemas.microsoft.com/office/drawing/2014/main" id="{05BF3800-0186-8F4D-B59A-3E1FEAF9D9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2764" y="5459413"/>
              <a:ext cx="203200" cy="254000"/>
            </a:xfrm>
            <a:custGeom>
              <a:avLst/>
              <a:gdLst>
                <a:gd name="T0" fmla="*/ 43 w 54"/>
                <a:gd name="T1" fmla="*/ 67 h 67"/>
                <a:gd name="T2" fmla="*/ 11 w 54"/>
                <a:gd name="T3" fmla="*/ 67 h 67"/>
                <a:gd name="T4" fmla="*/ 8 w 54"/>
                <a:gd name="T5" fmla="*/ 64 h 67"/>
                <a:gd name="T6" fmla="*/ 8 w 54"/>
                <a:gd name="T7" fmla="*/ 60 h 67"/>
                <a:gd name="T8" fmla="*/ 3 w 54"/>
                <a:gd name="T9" fmla="*/ 36 h 67"/>
                <a:gd name="T10" fmla="*/ 1 w 54"/>
                <a:gd name="T11" fmla="*/ 23 h 67"/>
                <a:gd name="T12" fmla="*/ 24 w 54"/>
                <a:gd name="T13" fmla="*/ 0 h 67"/>
                <a:gd name="T14" fmla="*/ 45 w 54"/>
                <a:gd name="T15" fmla="*/ 7 h 67"/>
                <a:gd name="T16" fmla="*/ 54 w 54"/>
                <a:gd name="T17" fmla="*/ 27 h 67"/>
                <a:gd name="T18" fmla="*/ 51 w 54"/>
                <a:gd name="T19" fmla="*/ 37 h 67"/>
                <a:gd name="T20" fmla="*/ 47 w 54"/>
                <a:gd name="T21" fmla="*/ 62 h 67"/>
                <a:gd name="T22" fmla="*/ 47 w 54"/>
                <a:gd name="T23" fmla="*/ 64 h 67"/>
                <a:gd name="T24" fmla="*/ 43 w 54"/>
                <a:gd name="T25" fmla="*/ 67 h 67"/>
                <a:gd name="T26" fmla="*/ 15 w 54"/>
                <a:gd name="T27" fmla="*/ 60 h 67"/>
                <a:gd name="T28" fmla="*/ 39 w 54"/>
                <a:gd name="T29" fmla="*/ 60 h 67"/>
                <a:gd name="T30" fmla="*/ 45 w 54"/>
                <a:gd name="T31" fmla="*/ 34 h 67"/>
                <a:gd name="T32" fmla="*/ 46 w 54"/>
                <a:gd name="T33" fmla="*/ 27 h 67"/>
                <a:gd name="T34" fmla="*/ 40 w 54"/>
                <a:gd name="T35" fmla="*/ 12 h 67"/>
                <a:gd name="T36" fmla="*/ 25 w 54"/>
                <a:gd name="T37" fmla="*/ 8 h 67"/>
                <a:gd name="T38" fmla="*/ 8 w 54"/>
                <a:gd name="T39" fmla="*/ 24 h 67"/>
                <a:gd name="T40" fmla="*/ 9 w 54"/>
                <a:gd name="T41" fmla="*/ 34 h 67"/>
                <a:gd name="T42" fmla="*/ 15 w 54"/>
                <a:gd name="T43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67">
                  <a:moveTo>
                    <a:pt x="43" y="67"/>
                  </a:moveTo>
                  <a:cubicBezTo>
                    <a:pt x="11" y="67"/>
                    <a:pt x="11" y="67"/>
                    <a:pt x="11" y="67"/>
                  </a:cubicBezTo>
                  <a:cubicBezTo>
                    <a:pt x="9" y="67"/>
                    <a:pt x="8" y="66"/>
                    <a:pt x="8" y="64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53"/>
                    <a:pt x="6" y="45"/>
                    <a:pt x="3" y="36"/>
                  </a:cubicBezTo>
                  <a:cubicBezTo>
                    <a:pt x="1" y="32"/>
                    <a:pt x="0" y="28"/>
                    <a:pt x="1" y="23"/>
                  </a:cubicBezTo>
                  <a:cubicBezTo>
                    <a:pt x="2" y="11"/>
                    <a:pt x="12" y="2"/>
                    <a:pt x="24" y="0"/>
                  </a:cubicBezTo>
                  <a:cubicBezTo>
                    <a:pt x="32" y="0"/>
                    <a:pt x="39" y="2"/>
                    <a:pt x="45" y="7"/>
                  </a:cubicBezTo>
                  <a:cubicBezTo>
                    <a:pt x="50" y="12"/>
                    <a:pt x="54" y="19"/>
                    <a:pt x="54" y="27"/>
                  </a:cubicBezTo>
                  <a:cubicBezTo>
                    <a:pt x="54" y="30"/>
                    <a:pt x="53" y="34"/>
                    <a:pt x="51" y="37"/>
                  </a:cubicBezTo>
                  <a:cubicBezTo>
                    <a:pt x="48" y="44"/>
                    <a:pt x="47" y="53"/>
                    <a:pt x="47" y="62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6"/>
                    <a:pt x="45" y="67"/>
                    <a:pt x="43" y="67"/>
                  </a:cubicBezTo>
                  <a:close/>
                  <a:moveTo>
                    <a:pt x="15" y="60"/>
                  </a:moveTo>
                  <a:cubicBezTo>
                    <a:pt x="39" y="60"/>
                    <a:pt x="39" y="60"/>
                    <a:pt x="39" y="60"/>
                  </a:cubicBezTo>
                  <a:cubicBezTo>
                    <a:pt x="40" y="50"/>
                    <a:pt x="41" y="42"/>
                    <a:pt x="45" y="34"/>
                  </a:cubicBezTo>
                  <a:cubicBezTo>
                    <a:pt x="46" y="32"/>
                    <a:pt x="46" y="29"/>
                    <a:pt x="46" y="27"/>
                  </a:cubicBezTo>
                  <a:cubicBezTo>
                    <a:pt x="46" y="21"/>
                    <a:pt x="44" y="16"/>
                    <a:pt x="40" y="12"/>
                  </a:cubicBezTo>
                  <a:cubicBezTo>
                    <a:pt x="36" y="9"/>
                    <a:pt x="31" y="7"/>
                    <a:pt x="25" y="8"/>
                  </a:cubicBezTo>
                  <a:cubicBezTo>
                    <a:pt x="16" y="9"/>
                    <a:pt x="9" y="16"/>
                    <a:pt x="8" y="24"/>
                  </a:cubicBezTo>
                  <a:cubicBezTo>
                    <a:pt x="8" y="28"/>
                    <a:pt x="8" y="31"/>
                    <a:pt x="9" y="34"/>
                  </a:cubicBezTo>
                  <a:cubicBezTo>
                    <a:pt x="13" y="43"/>
                    <a:pt x="15" y="52"/>
                    <a:pt x="15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" name="Freeform 173">
              <a:extLst>
                <a:ext uri="{FF2B5EF4-FFF2-40B4-BE49-F238E27FC236}">
                  <a16:creationId xmlns:a16="http://schemas.microsoft.com/office/drawing/2014/main" id="{E8C93021-3792-7344-9C52-37FE1E4CE0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3876" y="5686425"/>
              <a:ext cx="180975" cy="142875"/>
            </a:xfrm>
            <a:custGeom>
              <a:avLst/>
              <a:gdLst>
                <a:gd name="T0" fmla="*/ 24 w 48"/>
                <a:gd name="T1" fmla="*/ 38 h 38"/>
                <a:gd name="T2" fmla="*/ 13 w 48"/>
                <a:gd name="T3" fmla="*/ 29 h 38"/>
                <a:gd name="T4" fmla="*/ 7 w 48"/>
                <a:gd name="T5" fmla="*/ 22 h 38"/>
                <a:gd name="T6" fmla="*/ 7 w 48"/>
                <a:gd name="T7" fmla="*/ 20 h 38"/>
                <a:gd name="T8" fmla="*/ 6 w 48"/>
                <a:gd name="T9" fmla="*/ 20 h 38"/>
                <a:gd name="T10" fmla="*/ 0 w 48"/>
                <a:gd name="T11" fmla="*/ 14 h 38"/>
                <a:gd name="T12" fmla="*/ 0 w 48"/>
                <a:gd name="T13" fmla="*/ 6 h 38"/>
                <a:gd name="T14" fmla="*/ 6 w 48"/>
                <a:gd name="T15" fmla="*/ 0 h 38"/>
                <a:gd name="T16" fmla="*/ 42 w 48"/>
                <a:gd name="T17" fmla="*/ 0 h 38"/>
                <a:gd name="T18" fmla="*/ 48 w 48"/>
                <a:gd name="T19" fmla="*/ 6 h 38"/>
                <a:gd name="T20" fmla="*/ 48 w 48"/>
                <a:gd name="T21" fmla="*/ 14 h 38"/>
                <a:gd name="T22" fmla="*/ 42 w 48"/>
                <a:gd name="T23" fmla="*/ 20 h 38"/>
                <a:gd name="T24" fmla="*/ 41 w 48"/>
                <a:gd name="T25" fmla="*/ 20 h 38"/>
                <a:gd name="T26" fmla="*/ 41 w 48"/>
                <a:gd name="T27" fmla="*/ 22 h 38"/>
                <a:gd name="T28" fmla="*/ 35 w 48"/>
                <a:gd name="T29" fmla="*/ 29 h 38"/>
                <a:gd name="T30" fmla="*/ 24 w 48"/>
                <a:gd name="T31" fmla="*/ 38 h 38"/>
                <a:gd name="T32" fmla="*/ 14 w 48"/>
                <a:gd name="T33" fmla="*/ 21 h 38"/>
                <a:gd name="T34" fmla="*/ 16 w 48"/>
                <a:gd name="T35" fmla="*/ 21 h 38"/>
                <a:gd name="T36" fmla="*/ 20 w 48"/>
                <a:gd name="T37" fmla="*/ 25 h 38"/>
                <a:gd name="T38" fmla="*/ 20 w 48"/>
                <a:gd name="T39" fmla="*/ 26 h 38"/>
                <a:gd name="T40" fmla="*/ 24 w 48"/>
                <a:gd name="T41" fmla="*/ 30 h 38"/>
                <a:gd name="T42" fmla="*/ 28 w 48"/>
                <a:gd name="T43" fmla="*/ 26 h 38"/>
                <a:gd name="T44" fmla="*/ 28 w 48"/>
                <a:gd name="T45" fmla="*/ 25 h 38"/>
                <a:gd name="T46" fmla="*/ 32 w 48"/>
                <a:gd name="T47" fmla="*/ 21 h 38"/>
                <a:gd name="T48" fmla="*/ 34 w 48"/>
                <a:gd name="T49" fmla="*/ 21 h 38"/>
                <a:gd name="T50" fmla="*/ 34 w 48"/>
                <a:gd name="T51" fmla="*/ 20 h 38"/>
                <a:gd name="T52" fmla="*/ 31 w 48"/>
                <a:gd name="T53" fmla="*/ 17 h 38"/>
                <a:gd name="T54" fmla="*/ 35 w 48"/>
                <a:gd name="T55" fmla="*/ 13 h 38"/>
                <a:gd name="T56" fmla="*/ 41 w 48"/>
                <a:gd name="T57" fmla="*/ 13 h 38"/>
                <a:gd name="T58" fmla="*/ 41 w 48"/>
                <a:gd name="T59" fmla="*/ 7 h 38"/>
                <a:gd name="T60" fmla="*/ 8 w 48"/>
                <a:gd name="T61" fmla="*/ 7 h 38"/>
                <a:gd name="T62" fmla="*/ 8 w 48"/>
                <a:gd name="T63" fmla="*/ 13 h 38"/>
                <a:gd name="T64" fmla="*/ 13 w 48"/>
                <a:gd name="T65" fmla="*/ 13 h 38"/>
                <a:gd name="T66" fmla="*/ 17 w 48"/>
                <a:gd name="T67" fmla="*/ 17 h 38"/>
                <a:gd name="T68" fmla="*/ 14 w 48"/>
                <a:gd name="T69" fmla="*/ 20 h 38"/>
                <a:gd name="T70" fmla="*/ 14 w 48"/>
                <a:gd name="T71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" h="38">
                  <a:moveTo>
                    <a:pt x="24" y="38"/>
                  </a:moveTo>
                  <a:cubicBezTo>
                    <a:pt x="19" y="38"/>
                    <a:pt x="14" y="34"/>
                    <a:pt x="13" y="29"/>
                  </a:cubicBezTo>
                  <a:cubicBezTo>
                    <a:pt x="10" y="28"/>
                    <a:pt x="7" y="26"/>
                    <a:pt x="7" y="22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3" y="20"/>
                    <a:pt x="0" y="18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5" y="0"/>
                    <a:pt x="48" y="3"/>
                    <a:pt x="48" y="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8"/>
                    <a:pt x="45" y="20"/>
                    <a:pt x="42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6"/>
                    <a:pt x="39" y="28"/>
                    <a:pt x="35" y="29"/>
                  </a:cubicBezTo>
                  <a:cubicBezTo>
                    <a:pt x="34" y="34"/>
                    <a:pt x="30" y="38"/>
                    <a:pt x="24" y="38"/>
                  </a:cubicBezTo>
                  <a:close/>
                  <a:moveTo>
                    <a:pt x="14" y="21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8" y="21"/>
                    <a:pt x="20" y="23"/>
                    <a:pt x="20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8"/>
                    <a:pt x="22" y="30"/>
                    <a:pt x="24" y="30"/>
                  </a:cubicBezTo>
                  <a:cubicBezTo>
                    <a:pt x="27" y="30"/>
                    <a:pt x="28" y="28"/>
                    <a:pt x="28" y="26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3"/>
                    <a:pt x="30" y="21"/>
                    <a:pt x="32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20"/>
                    <a:pt x="31" y="18"/>
                    <a:pt x="31" y="17"/>
                  </a:cubicBezTo>
                  <a:cubicBezTo>
                    <a:pt x="31" y="15"/>
                    <a:pt x="33" y="13"/>
                    <a:pt x="35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5" y="13"/>
                    <a:pt x="17" y="15"/>
                    <a:pt x="17" y="17"/>
                  </a:cubicBezTo>
                  <a:cubicBezTo>
                    <a:pt x="17" y="18"/>
                    <a:pt x="16" y="20"/>
                    <a:pt x="14" y="2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Freeform 174">
              <a:extLst>
                <a:ext uri="{FF2B5EF4-FFF2-40B4-BE49-F238E27FC236}">
                  <a16:creationId xmlns:a16="http://schemas.microsoft.com/office/drawing/2014/main" id="{980E62D3-0E2D-6A4F-8F7A-F69A9E9EE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622925"/>
              <a:ext cx="26988" cy="90487"/>
            </a:xfrm>
            <a:custGeom>
              <a:avLst/>
              <a:gdLst>
                <a:gd name="T0" fmla="*/ 3 w 7"/>
                <a:gd name="T1" fmla="*/ 24 h 24"/>
                <a:gd name="T2" fmla="*/ 0 w 7"/>
                <a:gd name="T3" fmla="*/ 21 h 24"/>
                <a:gd name="T4" fmla="*/ 0 w 7"/>
                <a:gd name="T5" fmla="*/ 4 h 24"/>
                <a:gd name="T6" fmla="*/ 3 w 7"/>
                <a:gd name="T7" fmla="*/ 0 h 24"/>
                <a:gd name="T8" fmla="*/ 7 w 7"/>
                <a:gd name="T9" fmla="*/ 4 h 24"/>
                <a:gd name="T10" fmla="*/ 7 w 7"/>
                <a:gd name="T11" fmla="*/ 21 h 24"/>
                <a:gd name="T12" fmla="*/ 3 w 7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4">
                  <a:moveTo>
                    <a:pt x="3" y="24"/>
                  </a:moveTo>
                  <a:cubicBezTo>
                    <a:pt x="1" y="24"/>
                    <a:pt x="0" y="23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3"/>
                    <a:pt x="5" y="24"/>
                    <a:pt x="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5" name="Freeform 175">
              <a:extLst>
                <a:ext uri="{FF2B5EF4-FFF2-40B4-BE49-F238E27FC236}">
                  <a16:creationId xmlns:a16="http://schemas.microsoft.com/office/drawing/2014/main" id="{B0FF3890-8920-C345-85CF-DAE5994F4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7851" y="5573713"/>
              <a:ext cx="74613" cy="74612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7 h 20"/>
                <a:gd name="T12" fmla="*/ 7 w 20"/>
                <a:gd name="T13" fmla="*/ 10 h 20"/>
                <a:gd name="T14" fmla="*/ 10 w 20"/>
                <a:gd name="T15" fmla="*/ 13 h 20"/>
                <a:gd name="T16" fmla="*/ 13 w 20"/>
                <a:gd name="T17" fmla="*/ 10 h 20"/>
                <a:gd name="T18" fmla="*/ 10 w 20"/>
                <a:gd name="T1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6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  <a:moveTo>
                    <a:pt x="10" y="7"/>
                  </a:moveTo>
                  <a:cubicBezTo>
                    <a:pt x="9" y="7"/>
                    <a:pt x="7" y="8"/>
                    <a:pt x="7" y="10"/>
                  </a:cubicBezTo>
                  <a:cubicBezTo>
                    <a:pt x="7" y="12"/>
                    <a:pt x="9" y="13"/>
                    <a:pt x="10" y="13"/>
                  </a:cubicBezTo>
                  <a:cubicBezTo>
                    <a:pt x="12" y="13"/>
                    <a:pt x="13" y="12"/>
                    <a:pt x="13" y="10"/>
                  </a:cubicBezTo>
                  <a:cubicBezTo>
                    <a:pt x="13" y="8"/>
                    <a:pt x="12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F31031D-4A27-C649-BDA3-7DFAF14F636B}"/>
              </a:ext>
            </a:extLst>
          </p:cNvPr>
          <p:cNvSpPr txBox="1"/>
          <p:nvPr/>
        </p:nvSpPr>
        <p:spPr>
          <a:xfrm flipH="1">
            <a:off x="310290" y="6208398"/>
            <a:ext cx="10806017" cy="53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VN" sz="28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Y tế</a:t>
            </a:r>
          </a:p>
        </p:txBody>
      </p:sp>
      <p:pic>
        <p:nvPicPr>
          <p:cNvPr id="8194" name="Picture 2" descr="Ngành Khoa học và Công nghệ Y Khoa học gì? Ra trường làm gì?">
            <a:extLst>
              <a:ext uri="{FF2B5EF4-FFF2-40B4-BE49-F238E27FC236}">
                <a16:creationId xmlns:a16="http://schemas.microsoft.com/office/drawing/2014/main" id="{1188E686-92FF-F04E-97E0-B0E387922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55" y="2694540"/>
            <a:ext cx="6123993" cy="342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ần thành lập một số ủy ban khuyến nghị chính sách khoa học">
            <a:extLst>
              <a:ext uri="{FF2B5EF4-FFF2-40B4-BE49-F238E27FC236}">
                <a16:creationId xmlns:a16="http://schemas.microsoft.com/office/drawing/2014/main" id="{9EE18C75-1868-FC40-9F17-10F455091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5061" y="2672944"/>
            <a:ext cx="5251570" cy="345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21BFF0C-9BE9-4664-9574-339B519A7914}"/>
              </a:ext>
            </a:extLst>
          </p:cNvPr>
          <p:cNvSpPr txBox="1"/>
          <p:nvPr/>
        </p:nvSpPr>
        <p:spPr>
          <a:xfrm flipH="1">
            <a:off x="980234" y="1258911"/>
            <a:ext cx="10638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Sưu tầm tranh ảnh, tài liệu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về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1 thành tựu khoa học hoặc sự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phát triển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nhờ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</a:t>
            </a:r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học công nghệ của các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lĩnh v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ực mà em quan tâm.</a:t>
            </a:r>
            <a:endParaRPr lang="en-VN" sz="2800" dirty="0"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66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EC4D65-E7AA-A644-95CA-E029DDBAA6F7}"/>
              </a:ext>
            </a:extLst>
          </p:cNvPr>
          <p:cNvSpPr txBox="1"/>
          <p:nvPr/>
        </p:nvSpPr>
        <p:spPr>
          <a:xfrm>
            <a:off x="1720802" y="606641"/>
            <a:ext cx="5604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Hoạt </a:t>
            </a:r>
            <a:r>
              <a:rPr lang="en-VN" sz="3600" b="1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động nhóm</a:t>
            </a:r>
            <a:endParaRPr lang="en-VN" sz="3600" b="1" dirty="0">
              <a:solidFill>
                <a:srgbClr val="0059B9"/>
              </a:solidFill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7D99AAE-3123-8C46-AB0E-2E60588721DC}"/>
              </a:ext>
            </a:extLst>
          </p:cNvPr>
          <p:cNvGrpSpPr/>
          <p:nvPr/>
        </p:nvGrpSpPr>
        <p:grpSpPr>
          <a:xfrm>
            <a:off x="1045603" y="362309"/>
            <a:ext cx="1266276" cy="1268783"/>
            <a:chOff x="7534276" y="5373688"/>
            <a:chExt cx="801688" cy="803275"/>
          </a:xfrm>
          <a:solidFill>
            <a:srgbClr val="0059B9"/>
          </a:solidFill>
        </p:grpSpPr>
        <p:sp>
          <p:nvSpPr>
            <p:cNvPr id="6" name="Freeform 430">
              <a:extLst>
                <a:ext uri="{FF2B5EF4-FFF2-40B4-BE49-F238E27FC236}">
                  <a16:creationId xmlns:a16="http://schemas.microsoft.com/office/drawing/2014/main" id="{9B3B6A96-2AE3-9649-83AB-61B19323F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788025"/>
              <a:ext cx="25400" cy="82550"/>
            </a:xfrm>
            <a:custGeom>
              <a:avLst/>
              <a:gdLst>
                <a:gd name="T0" fmla="*/ 3 w 7"/>
                <a:gd name="T1" fmla="*/ 22 h 22"/>
                <a:gd name="T2" fmla="*/ 0 w 7"/>
                <a:gd name="T3" fmla="*/ 19 h 22"/>
                <a:gd name="T4" fmla="*/ 0 w 7"/>
                <a:gd name="T5" fmla="*/ 3 h 22"/>
                <a:gd name="T6" fmla="*/ 3 w 7"/>
                <a:gd name="T7" fmla="*/ 0 h 22"/>
                <a:gd name="T8" fmla="*/ 7 w 7"/>
                <a:gd name="T9" fmla="*/ 3 h 22"/>
                <a:gd name="T10" fmla="*/ 7 w 7"/>
                <a:gd name="T11" fmla="*/ 19 h 22"/>
                <a:gd name="T12" fmla="*/ 3 w 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431">
              <a:extLst>
                <a:ext uri="{FF2B5EF4-FFF2-40B4-BE49-F238E27FC236}">
                  <a16:creationId xmlns:a16="http://schemas.microsoft.com/office/drawing/2014/main" id="{F7467682-8C15-0A43-9463-38A4C3714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738813"/>
              <a:ext cx="26988" cy="131762"/>
            </a:xfrm>
            <a:custGeom>
              <a:avLst/>
              <a:gdLst>
                <a:gd name="T0" fmla="*/ 3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3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3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3" y="35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5" y="35"/>
                    <a:pt x="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432">
              <a:extLst>
                <a:ext uri="{FF2B5EF4-FFF2-40B4-BE49-F238E27FC236}">
                  <a16:creationId xmlns:a16="http://schemas.microsoft.com/office/drawing/2014/main" id="{FC5A2121-88D4-B443-A8FE-5BC447598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5738813"/>
              <a:ext cx="25400" cy="131762"/>
            </a:xfrm>
            <a:custGeom>
              <a:avLst/>
              <a:gdLst>
                <a:gd name="T0" fmla="*/ 4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4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4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4" y="35"/>
                  </a:moveTo>
                  <a:cubicBezTo>
                    <a:pt x="2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6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33">
              <a:extLst>
                <a:ext uri="{FF2B5EF4-FFF2-40B4-BE49-F238E27FC236}">
                  <a16:creationId xmlns:a16="http://schemas.microsoft.com/office/drawing/2014/main" id="{BA103797-79BD-F841-B175-44C805488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837238"/>
              <a:ext cx="26988" cy="112712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7 h 30"/>
                <a:gd name="T4" fmla="*/ 0 w 7"/>
                <a:gd name="T5" fmla="*/ 3 h 30"/>
                <a:gd name="T6" fmla="*/ 4 w 7"/>
                <a:gd name="T7" fmla="*/ 0 h 30"/>
                <a:gd name="T8" fmla="*/ 7 w 7"/>
                <a:gd name="T9" fmla="*/ 3 h 30"/>
                <a:gd name="T10" fmla="*/ 7 w 7"/>
                <a:gd name="T11" fmla="*/ 27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9"/>
                    <a:pt x="0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6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34">
              <a:extLst>
                <a:ext uri="{FF2B5EF4-FFF2-40B4-BE49-F238E27FC236}">
                  <a16:creationId xmlns:a16="http://schemas.microsoft.com/office/drawing/2014/main" id="{D99F95B7-BB19-6642-83FB-2C2900C8C9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6" y="5694363"/>
              <a:ext cx="268288" cy="419100"/>
            </a:xfrm>
            <a:custGeom>
              <a:avLst/>
              <a:gdLst>
                <a:gd name="T0" fmla="*/ 8 w 71"/>
                <a:gd name="T1" fmla="*/ 111 h 111"/>
                <a:gd name="T2" fmla="*/ 5 w 71"/>
                <a:gd name="T3" fmla="*/ 98 h 111"/>
                <a:gd name="T4" fmla="*/ 2 w 71"/>
                <a:gd name="T5" fmla="*/ 79 h 111"/>
                <a:gd name="T6" fmla="*/ 0 w 71"/>
                <a:gd name="T7" fmla="*/ 29 h 111"/>
                <a:gd name="T8" fmla="*/ 12 w 71"/>
                <a:gd name="T9" fmla="*/ 19 h 111"/>
                <a:gd name="T10" fmla="*/ 19 w 71"/>
                <a:gd name="T11" fmla="*/ 6 h 111"/>
                <a:gd name="T12" fmla="*/ 31 w 71"/>
                <a:gd name="T13" fmla="*/ 0 h 111"/>
                <a:gd name="T14" fmla="*/ 43 w 71"/>
                <a:gd name="T15" fmla="*/ 6 h 111"/>
                <a:gd name="T16" fmla="*/ 55 w 71"/>
                <a:gd name="T17" fmla="*/ 16 h 111"/>
                <a:gd name="T18" fmla="*/ 60 w 71"/>
                <a:gd name="T19" fmla="*/ 30 h 111"/>
                <a:gd name="T20" fmla="*/ 71 w 71"/>
                <a:gd name="T21" fmla="*/ 65 h 111"/>
                <a:gd name="T22" fmla="*/ 56 w 71"/>
                <a:gd name="T23" fmla="*/ 90 h 111"/>
                <a:gd name="T24" fmla="*/ 55 w 71"/>
                <a:gd name="T25" fmla="*/ 107 h 111"/>
                <a:gd name="T26" fmla="*/ 12 w 71"/>
                <a:gd name="T27" fmla="*/ 103 h 111"/>
                <a:gd name="T28" fmla="*/ 48 w 71"/>
                <a:gd name="T29" fmla="*/ 92 h 111"/>
                <a:gd name="T30" fmla="*/ 60 w 71"/>
                <a:gd name="T31" fmla="*/ 75 h 111"/>
                <a:gd name="T32" fmla="*/ 64 w 71"/>
                <a:gd name="T33" fmla="*/ 42 h 111"/>
                <a:gd name="T34" fmla="*/ 57 w 71"/>
                <a:gd name="T35" fmla="*/ 38 h 111"/>
                <a:gd name="T36" fmla="*/ 52 w 71"/>
                <a:gd name="T37" fmla="*/ 45 h 111"/>
                <a:gd name="T38" fmla="*/ 48 w 71"/>
                <a:gd name="T39" fmla="*/ 16 h 111"/>
                <a:gd name="T40" fmla="*/ 44 w 71"/>
                <a:gd name="T41" fmla="*/ 14 h 111"/>
                <a:gd name="T42" fmla="*/ 40 w 71"/>
                <a:gd name="T43" fmla="*/ 19 h 111"/>
                <a:gd name="T44" fmla="*/ 36 w 71"/>
                <a:gd name="T45" fmla="*/ 10 h 111"/>
                <a:gd name="T46" fmla="*/ 33 w 71"/>
                <a:gd name="T47" fmla="*/ 8 h 111"/>
                <a:gd name="T48" fmla="*/ 31 w 71"/>
                <a:gd name="T49" fmla="*/ 16 h 111"/>
                <a:gd name="T50" fmla="*/ 24 w 71"/>
                <a:gd name="T51" fmla="*/ 16 h 111"/>
                <a:gd name="T52" fmla="*/ 21 w 71"/>
                <a:gd name="T53" fmla="*/ 13 h 111"/>
                <a:gd name="T54" fmla="*/ 19 w 71"/>
                <a:gd name="T55" fmla="*/ 28 h 111"/>
                <a:gd name="T56" fmla="*/ 12 w 71"/>
                <a:gd name="T57" fmla="*/ 28 h 111"/>
                <a:gd name="T58" fmla="*/ 9 w 71"/>
                <a:gd name="T59" fmla="*/ 26 h 111"/>
                <a:gd name="T60" fmla="*/ 7 w 71"/>
                <a:gd name="T61" fmla="*/ 66 h 111"/>
                <a:gd name="T62" fmla="*/ 9 w 71"/>
                <a:gd name="T63" fmla="*/ 79 h 111"/>
                <a:gd name="T64" fmla="*/ 12 w 71"/>
                <a:gd name="T65" fmla="*/ 10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11">
                  <a:moveTo>
                    <a:pt x="52" y="111"/>
                  </a:moveTo>
                  <a:cubicBezTo>
                    <a:pt x="8" y="111"/>
                    <a:pt x="8" y="111"/>
                    <a:pt x="8" y="111"/>
                  </a:cubicBezTo>
                  <a:cubicBezTo>
                    <a:pt x="6" y="111"/>
                    <a:pt x="5" y="109"/>
                    <a:pt x="5" y="10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3"/>
                    <a:pt x="4" y="87"/>
                    <a:pt x="2" y="81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5"/>
                    <a:pt x="0" y="71"/>
                    <a:pt x="0" y="6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3" y="20"/>
                    <a:pt x="7" y="19"/>
                  </a:cubicBezTo>
                  <a:cubicBezTo>
                    <a:pt x="9" y="19"/>
                    <a:pt x="10" y="19"/>
                    <a:pt x="12" y="1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1"/>
                    <a:pt x="15" y="7"/>
                    <a:pt x="19" y="6"/>
                  </a:cubicBezTo>
                  <a:cubicBezTo>
                    <a:pt x="21" y="6"/>
                    <a:pt x="23" y="6"/>
                    <a:pt x="25" y="6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4" y="0"/>
                    <a:pt x="37" y="0"/>
                    <a:pt x="40" y="2"/>
                  </a:cubicBezTo>
                  <a:cubicBezTo>
                    <a:pt x="41" y="3"/>
                    <a:pt x="42" y="5"/>
                    <a:pt x="43" y="6"/>
                  </a:cubicBezTo>
                  <a:cubicBezTo>
                    <a:pt x="44" y="6"/>
                    <a:pt x="46" y="6"/>
                    <a:pt x="48" y="6"/>
                  </a:cubicBezTo>
                  <a:cubicBezTo>
                    <a:pt x="52" y="7"/>
                    <a:pt x="55" y="11"/>
                    <a:pt x="55" y="16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6" y="30"/>
                    <a:pt x="71" y="36"/>
                    <a:pt x="71" y="42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1"/>
                    <a:pt x="69" y="76"/>
                    <a:pt x="65" y="80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6" y="90"/>
                    <a:pt x="55" y="91"/>
                    <a:pt x="55" y="92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9"/>
                    <a:pt x="54" y="111"/>
                    <a:pt x="52" y="111"/>
                  </a:cubicBezTo>
                  <a:close/>
                  <a:moveTo>
                    <a:pt x="12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89"/>
                    <a:pt x="49" y="87"/>
                    <a:pt x="51" y="8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3"/>
                    <a:pt x="64" y="69"/>
                    <a:pt x="64" y="65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9"/>
                    <a:pt x="62" y="37"/>
                    <a:pt x="60" y="37"/>
                  </a:cubicBezTo>
                  <a:cubicBezTo>
                    <a:pt x="59" y="37"/>
                    <a:pt x="57" y="37"/>
                    <a:pt x="57" y="38"/>
                  </a:cubicBezTo>
                  <a:cubicBezTo>
                    <a:pt x="56" y="39"/>
                    <a:pt x="55" y="40"/>
                    <a:pt x="55" y="41"/>
                  </a:cubicBezTo>
                  <a:cubicBezTo>
                    <a:pt x="55" y="43"/>
                    <a:pt x="54" y="45"/>
                    <a:pt x="52" y="45"/>
                  </a:cubicBezTo>
                  <a:cubicBezTo>
                    <a:pt x="50" y="45"/>
                    <a:pt x="48" y="43"/>
                    <a:pt x="48" y="4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5"/>
                    <a:pt x="47" y="14"/>
                    <a:pt x="46" y="13"/>
                  </a:cubicBezTo>
                  <a:cubicBezTo>
                    <a:pt x="45" y="13"/>
                    <a:pt x="44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3" y="18"/>
                    <a:pt x="42" y="19"/>
                    <a:pt x="40" y="19"/>
                  </a:cubicBezTo>
                  <a:cubicBezTo>
                    <a:pt x="38" y="19"/>
                    <a:pt x="36" y="18"/>
                    <a:pt x="36" y="1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8"/>
                    <a:pt x="29" y="19"/>
                    <a:pt x="27" y="19"/>
                  </a:cubicBezTo>
                  <a:cubicBezTo>
                    <a:pt x="25" y="19"/>
                    <a:pt x="24" y="18"/>
                    <a:pt x="24" y="16"/>
                  </a:cubicBezTo>
                  <a:cubicBezTo>
                    <a:pt x="24" y="15"/>
                    <a:pt x="23" y="14"/>
                    <a:pt x="23" y="14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20" y="14"/>
                    <a:pt x="19" y="15"/>
                    <a:pt x="19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7" y="32"/>
                    <a:pt x="15" y="32"/>
                  </a:cubicBezTo>
                  <a:cubicBezTo>
                    <a:pt x="13" y="32"/>
                    <a:pt x="12" y="30"/>
                    <a:pt x="12" y="28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6"/>
                    <a:pt x="7" y="27"/>
                    <a:pt x="7" y="2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70"/>
                    <a:pt x="7" y="74"/>
                    <a:pt x="8" y="77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5"/>
                    <a:pt x="12" y="92"/>
                    <a:pt x="12" y="98"/>
                  </a:cubicBezTo>
                  <a:lnTo>
                    <a:pt x="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35">
              <a:extLst>
                <a:ext uri="{FF2B5EF4-FFF2-40B4-BE49-F238E27FC236}">
                  <a16:creationId xmlns:a16="http://schemas.microsoft.com/office/drawing/2014/main" id="{299017BB-09D5-914D-B009-FC945BC325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5653088"/>
              <a:ext cx="71438" cy="52387"/>
            </a:xfrm>
            <a:custGeom>
              <a:avLst/>
              <a:gdLst>
                <a:gd name="T0" fmla="*/ 15 w 19"/>
                <a:gd name="T1" fmla="*/ 14 h 14"/>
                <a:gd name="T2" fmla="*/ 13 w 19"/>
                <a:gd name="T3" fmla="*/ 14 h 14"/>
                <a:gd name="T4" fmla="*/ 2 w 19"/>
                <a:gd name="T5" fmla="*/ 7 h 14"/>
                <a:gd name="T6" fmla="*/ 1 w 19"/>
                <a:gd name="T7" fmla="*/ 2 h 14"/>
                <a:gd name="T8" fmla="*/ 6 w 19"/>
                <a:gd name="T9" fmla="*/ 1 h 14"/>
                <a:gd name="T10" fmla="*/ 17 w 19"/>
                <a:gd name="T11" fmla="*/ 7 h 14"/>
                <a:gd name="T12" fmla="*/ 18 w 19"/>
                <a:gd name="T13" fmla="*/ 12 h 14"/>
                <a:gd name="T14" fmla="*/ 15 w 1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4">
                  <a:moveTo>
                    <a:pt x="15" y="14"/>
                  </a:moveTo>
                  <a:cubicBezTo>
                    <a:pt x="14" y="14"/>
                    <a:pt x="14" y="14"/>
                    <a:pt x="13" y="1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9" y="10"/>
                    <a:pt x="18" y="12"/>
                  </a:cubicBezTo>
                  <a:cubicBezTo>
                    <a:pt x="17" y="13"/>
                    <a:pt x="16" y="14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36">
              <a:extLst>
                <a:ext uri="{FF2B5EF4-FFF2-40B4-BE49-F238E27FC236}">
                  <a16:creationId xmlns:a16="http://schemas.microsoft.com/office/drawing/2014/main" id="{CB548A3C-EACC-D34E-883F-C91F5FE39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301" y="5689600"/>
              <a:ext cx="60325" cy="49212"/>
            </a:xfrm>
            <a:custGeom>
              <a:avLst/>
              <a:gdLst>
                <a:gd name="T0" fmla="*/ 11 w 16"/>
                <a:gd name="T1" fmla="*/ 13 h 13"/>
                <a:gd name="T2" fmla="*/ 10 w 16"/>
                <a:gd name="T3" fmla="*/ 12 h 13"/>
                <a:gd name="T4" fmla="*/ 2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3 w 16"/>
                <a:gd name="T11" fmla="*/ 6 h 13"/>
                <a:gd name="T12" fmla="*/ 15 w 16"/>
                <a:gd name="T13" fmla="*/ 11 h 13"/>
                <a:gd name="T14" fmla="*/ 11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1" y="13"/>
                  </a:moveTo>
                  <a:cubicBezTo>
                    <a:pt x="11" y="13"/>
                    <a:pt x="10" y="12"/>
                    <a:pt x="10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7"/>
                    <a:pt x="16" y="9"/>
                    <a:pt x="15" y="11"/>
                  </a:cubicBezTo>
                  <a:cubicBezTo>
                    <a:pt x="14" y="12"/>
                    <a:pt x="13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7">
              <a:extLst>
                <a:ext uri="{FF2B5EF4-FFF2-40B4-BE49-F238E27FC236}">
                  <a16:creationId xmlns:a16="http://schemas.microsoft.com/office/drawing/2014/main" id="{2A3B1A0A-B438-8349-8589-121D16CE3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5732463"/>
              <a:ext cx="90488" cy="63500"/>
            </a:xfrm>
            <a:custGeom>
              <a:avLst/>
              <a:gdLst>
                <a:gd name="T0" fmla="*/ 20 w 24"/>
                <a:gd name="T1" fmla="*/ 17 h 17"/>
                <a:gd name="T2" fmla="*/ 18 w 24"/>
                <a:gd name="T3" fmla="*/ 16 h 17"/>
                <a:gd name="T4" fmla="*/ 3 w 24"/>
                <a:gd name="T5" fmla="*/ 7 h 17"/>
                <a:gd name="T6" fmla="*/ 1 w 24"/>
                <a:gd name="T7" fmla="*/ 2 h 17"/>
                <a:gd name="T8" fmla="*/ 6 w 24"/>
                <a:gd name="T9" fmla="*/ 1 h 17"/>
                <a:gd name="T10" fmla="*/ 22 w 24"/>
                <a:gd name="T11" fmla="*/ 10 h 17"/>
                <a:gd name="T12" fmla="*/ 23 w 24"/>
                <a:gd name="T13" fmla="*/ 15 h 17"/>
                <a:gd name="T14" fmla="*/ 20 w 24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20" y="17"/>
                  </a:moveTo>
                  <a:cubicBezTo>
                    <a:pt x="19" y="17"/>
                    <a:pt x="19" y="16"/>
                    <a:pt x="18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6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38">
              <a:extLst>
                <a:ext uri="{FF2B5EF4-FFF2-40B4-BE49-F238E27FC236}">
                  <a16:creationId xmlns:a16="http://schemas.microsoft.com/office/drawing/2014/main" id="{B979AACC-E93C-5B4B-8891-E9C70A009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5513388"/>
              <a:ext cx="339725" cy="342900"/>
            </a:xfrm>
            <a:custGeom>
              <a:avLst/>
              <a:gdLst>
                <a:gd name="T0" fmla="*/ 54 w 90"/>
                <a:gd name="T1" fmla="*/ 91 h 91"/>
                <a:gd name="T2" fmla="*/ 53 w 90"/>
                <a:gd name="T3" fmla="*/ 91 h 91"/>
                <a:gd name="T4" fmla="*/ 51 w 90"/>
                <a:gd name="T5" fmla="*/ 90 h 91"/>
                <a:gd name="T6" fmla="*/ 31 w 90"/>
                <a:gd name="T7" fmla="*/ 79 h 91"/>
                <a:gd name="T8" fmla="*/ 21 w 90"/>
                <a:gd name="T9" fmla="*/ 66 h 91"/>
                <a:gd name="T10" fmla="*/ 17 w 90"/>
                <a:gd name="T11" fmla="*/ 54 h 91"/>
                <a:gd name="T12" fmla="*/ 15 w 90"/>
                <a:gd name="T13" fmla="*/ 52 h 91"/>
                <a:gd name="T14" fmla="*/ 2 w 90"/>
                <a:gd name="T15" fmla="*/ 44 h 91"/>
                <a:gd name="T16" fmla="*/ 0 w 90"/>
                <a:gd name="T17" fmla="*/ 42 h 91"/>
                <a:gd name="T18" fmla="*/ 1 w 90"/>
                <a:gd name="T19" fmla="*/ 39 h 91"/>
                <a:gd name="T20" fmla="*/ 22 w 90"/>
                <a:gd name="T21" fmla="*/ 2 h 91"/>
                <a:gd name="T22" fmla="*/ 25 w 90"/>
                <a:gd name="T23" fmla="*/ 0 h 91"/>
                <a:gd name="T24" fmla="*/ 27 w 90"/>
                <a:gd name="T25" fmla="*/ 0 h 91"/>
                <a:gd name="T26" fmla="*/ 35 w 90"/>
                <a:gd name="T27" fmla="*/ 5 h 91"/>
                <a:gd name="T28" fmla="*/ 51 w 90"/>
                <a:gd name="T29" fmla="*/ 11 h 91"/>
                <a:gd name="T30" fmla="*/ 53 w 90"/>
                <a:gd name="T31" fmla="*/ 11 h 91"/>
                <a:gd name="T32" fmla="*/ 65 w 90"/>
                <a:gd name="T33" fmla="*/ 16 h 91"/>
                <a:gd name="T34" fmla="*/ 88 w 90"/>
                <a:gd name="T35" fmla="*/ 29 h 91"/>
                <a:gd name="T36" fmla="*/ 89 w 90"/>
                <a:gd name="T37" fmla="*/ 34 h 91"/>
                <a:gd name="T38" fmla="*/ 84 w 90"/>
                <a:gd name="T39" fmla="*/ 36 h 91"/>
                <a:gd name="T40" fmla="*/ 62 w 90"/>
                <a:gd name="T41" fmla="*/ 23 h 91"/>
                <a:gd name="T42" fmla="*/ 51 w 90"/>
                <a:gd name="T43" fmla="*/ 18 h 91"/>
                <a:gd name="T44" fmla="*/ 49 w 90"/>
                <a:gd name="T45" fmla="*/ 18 h 91"/>
                <a:gd name="T46" fmla="*/ 31 w 90"/>
                <a:gd name="T47" fmla="*/ 11 h 91"/>
                <a:gd name="T48" fmla="*/ 27 w 90"/>
                <a:gd name="T49" fmla="*/ 8 h 91"/>
                <a:gd name="T50" fmla="*/ 9 w 90"/>
                <a:gd name="T51" fmla="*/ 40 h 91"/>
                <a:gd name="T52" fmla="*/ 19 w 90"/>
                <a:gd name="T53" fmla="*/ 45 h 91"/>
                <a:gd name="T54" fmla="*/ 24 w 90"/>
                <a:gd name="T55" fmla="*/ 51 h 91"/>
                <a:gd name="T56" fmla="*/ 27 w 90"/>
                <a:gd name="T57" fmla="*/ 64 h 91"/>
                <a:gd name="T58" fmla="*/ 34 w 90"/>
                <a:gd name="T59" fmla="*/ 72 h 91"/>
                <a:gd name="T60" fmla="*/ 55 w 90"/>
                <a:gd name="T61" fmla="*/ 84 h 91"/>
                <a:gd name="T62" fmla="*/ 55 w 90"/>
                <a:gd name="T63" fmla="*/ 84 h 91"/>
                <a:gd name="T64" fmla="*/ 58 w 90"/>
                <a:gd name="T65" fmla="*/ 89 h 91"/>
                <a:gd name="T66" fmla="*/ 54 w 90"/>
                <a:gd name="T6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54" y="91"/>
                  </a:moveTo>
                  <a:cubicBezTo>
                    <a:pt x="54" y="91"/>
                    <a:pt x="53" y="91"/>
                    <a:pt x="53" y="91"/>
                  </a:cubicBezTo>
                  <a:cubicBezTo>
                    <a:pt x="52" y="91"/>
                    <a:pt x="52" y="91"/>
                    <a:pt x="51" y="9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6" y="76"/>
                    <a:pt x="22" y="71"/>
                    <a:pt x="21" y="6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3"/>
                    <a:pt x="16" y="52"/>
                    <a:pt x="15" y="5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1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8"/>
                    <a:pt x="45" y="10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7" y="12"/>
                    <a:pt x="61" y="14"/>
                    <a:pt x="65" y="1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30"/>
                    <a:pt x="90" y="33"/>
                    <a:pt x="89" y="34"/>
                  </a:cubicBezTo>
                  <a:cubicBezTo>
                    <a:pt x="88" y="36"/>
                    <a:pt x="86" y="37"/>
                    <a:pt x="84" y="36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8" y="21"/>
                    <a:pt x="55" y="19"/>
                    <a:pt x="51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17"/>
                    <a:pt x="37" y="14"/>
                    <a:pt x="31" y="1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7"/>
                    <a:pt x="23" y="49"/>
                    <a:pt x="24" y="5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31" y="70"/>
                    <a:pt x="34" y="7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7" y="85"/>
                    <a:pt x="58" y="87"/>
                    <a:pt x="58" y="89"/>
                  </a:cubicBezTo>
                  <a:cubicBezTo>
                    <a:pt x="57" y="90"/>
                    <a:pt x="56" y="91"/>
                    <a:pt x="5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39">
              <a:extLst>
                <a:ext uri="{FF2B5EF4-FFF2-40B4-BE49-F238E27FC236}">
                  <a16:creationId xmlns:a16="http://schemas.microsoft.com/office/drawing/2014/main" id="{049D9131-FEBF-234D-8514-972D60E5A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80088"/>
              <a:ext cx="79375" cy="57150"/>
            </a:xfrm>
            <a:custGeom>
              <a:avLst/>
              <a:gdLst>
                <a:gd name="T0" fmla="*/ 5 w 21"/>
                <a:gd name="T1" fmla="*/ 15 h 15"/>
                <a:gd name="T2" fmla="*/ 1 w 21"/>
                <a:gd name="T3" fmla="*/ 13 h 15"/>
                <a:gd name="T4" fmla="*/ 3 w 21"/>
                <a:gd name="T5" fmla="*/ 8 h 15"/>
                <a:gd name="T6" fmla="*/ 15 w 21"/>
                <a:gd name="T7" fmla="*/ 1 h 15"/>
                <a:gd name="T8" fmla="*/ 20 w 21"/>
                <a:gd name="T9" fmla="*/ 3 h 15"/>
                <a:gd name="T10" fmla="*/ 18 w 21"/>
                <a:gd name="T11" fmla="*/ 8 h 15"/>
                <a:gd name="T12" fmla="*/ 6 w 21"/>
                <a:gd name="T13" fmla="*/ 15 h 15"/>
                <a:gd name="T14" fmla="*/ 5 w 21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5" y="15"/>
                  </a:moveTo>
                  <a:cubicBezTo>
                    <a:pt x="3" y="15"/>
                    <a:pt x="2" y="14"/>
                    <a:pt x="1" y="13"/>
                  </a:cubicBezTo>
                  <a:cubicBezTo>
                    <a:pt x="0" y="12"/>
                    <a:pt x="1" y="9"/>
                    <a:pt x="3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0" y="7"/>
                    <a:pt x="18" y="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40">
              <a:extLst>
                <a:ext uri="{FF2B5EF4-FFF2-40B4-BE49-F238E27FC236}">
                  <a16:creationId xmlns:a16="http://schemas.microsoft.com/office/drawing/2014/main" id="{2F61DE3C-FE47-CA40-B936-C0F9B4610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43575"/>
              <a:ext cx="57150" cy="41275"/>
            </a:xfrm>
            <a:custGeom>
              <a:avLst/>
              <a:gdLst>
                <a:gd name="T0" fmla="*/ 5 w 15"/>
                <a:gd name="T1" fmla="*/ 11 h 11"/>
                <a:gd name="T2" fmla="*/ 1 w 15"/>
                <a:gd name="T3" fmla="*/ 9 h 11"/>
                <a:gd name="T4" fmla="*/ 3 w 15"/>
                <a:gd name="T5" fmla="*/ 4 h 11"/>
                <a:gd name="T6" fmla="*/ 9 w 15"/>
                <a:gd name="T7" fmla="*/ 1 h 11"/>
                <a:gd name="T8" fmla="*/ 14 w 15"/>
                <a:gd name="T9" fmla="*/ 2 h 11"/>
                <a:gd name="T10" fmla="*/ 12 w 15"/>
                <a:gd name="T11" fmla="*/ 7 h 11"/>
                <a:gd name="T12" fmla="*/ 6 w 15"/>
                <a:gd name="T13" fmla="*/ 11 h 11"/>
                <a:gd name="T14" fmla="*/ 5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5" y="11"/>
                  </a:move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1"/>
                    <a:pt x="14" y="2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41">
              <a:extLst>
                <a:ext uri="{FF2B5EF4-FFF2-40B4-BE49-F238E27FC236}">
                  <a16:creationId xmlns:a16="http://schemas.microsoft.com/office/drawing/2014/main" id="{9D758866-10C1-F648-822C-3BC0E47B2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5705475"/>
              <a:ext cx="44450" cy="33337"/>
            </a:xfrm>
            <a:custGeom>
              <a:avLst/>
              <a:gdLst>
                <a:gd name="T0" fmla="*/ 5 w 12"/>
                <a:gd name="T1" fmla="*/ 9 h 9"/>
                <a:gd name="T2" fmla="*/ 1 w 12"/>
                <a:gd name="T3" fmla="*/ 8 h 9"/>
                <a:gd name="T4" fmla="*/ 3 w 12"/>
                <a:gd name="T5" fmla="*/ 3 h 9"/>
                <a:gd name="T6" fmla="*/ 6 w 12"/>
                <a:gd name="T7" fmla="*/ 1 h 9"/>
                <a:gd name="T8" fmla="*/ 11 w 12"/>
                <a:gd name="T9" fmla="*/ 2 h 9"/>
                <a:gd name="T10" fmla="*/ 10 w 12"/>
                <a:gd name="T11" fmla="*/ 7 h 9"/>
                <a:gd name="T12" fmla="*/ 6 w 12"/>
                <a:gd name="T13" fmla="*/ 9 h 9"/>
                <a:gd name="T14" fmla="*/ 5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42">
              <a:extLst>
                <a:ext uri="{FF2B5EF4-FFF2-40B4-BE49-F238E27FC236}">
                  <a16:creationId xmlns:a16="http://schemas.microsoft.com/office/drawing/2014/main" id="{D09A7969-4B04-5945-B1E6-E29A5B1F2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5622925"/>
              <a:ext cx="109538" cy="74612"/>
            </a:xfrm>
            <a:custGeom>
              <a:avLst/>
              <a:gdLst>
                <a:gd name="T0" fmla="*/ 4 w 29"/>
                <a:gd name="T1" fmla="*/ 20 h 20"/>
                <a:gd name="T2" fmla="*/ 1 w 29"/>
                <a:gd name="T3" fmla="*/ 18 h 20"/>
                <a:gd name="T4" fmla="*/ 2 w 29"/>
                <a:gd name="T5" fmla="*/ 13 h 20"/>
                <a:gd name="T6" fmla="*/ 23 w 29"/>
                <a:gd name="T7" fmla="*/ 1 h 20"/>
                <a:gd name="T8" fmla="*/ 28 w 29"/>
                <a:gd name="T9" fmla="*/ 3 h 20"/>
                <a:gd name="T10" fmla="*/ 26 w 29"/>
                <a:gd name="T11" fmla="*/ 8 h 20"/>
                <a:gd name="T12" fmla="*/ 6 w 29"/>
                <a:gd name="T13" fmla="*/ 20 h 20"/>
                <a:gd name="T14" fmla="*/ 4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4" y="20"/>
                  </a:moveTo>
                  <a:cubicBezTo>
                    <a:pt x="3" y="20"/>
                    <a:pt x="2" y="19"/>
                    <a:pt x="1" y="18"/>
                  </a:cubicBezTo>
                  <a:cubicBezTo>
                    <a:pt x="0" y="16"/>
                    <a:pt x="1" y="14"/>
                    <a:pt x="2" y="1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0"/>
                    <a:pt x="27" y="1"/>
                    <a:pt x="28" y="3"/>
                  </a:cubicBezTo>
                  <a:cubicBezTo>
                    <a:pt x="29" y="5"/>
                    <a:pt x="28" y="7"/>
                    <a:pt x="26" y="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43">
              <a:extLst>
                <a:ext uri="{FF2B5EF4-FFF2-40B4-BE49-F238E27FC236}">
                  <a16:creationId xmlns:a16="http://schemas.microsoft.com/office/drawing/2014/main" id="{1A0419B1-7559-064A-BA74-78186EE61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6" y="5546725"/>
              <a:ext cx="377825" cy="309562"/>
            </a:xfrm>
            <a:custGeom>
              <a:avLst/>
              <a:gdLst>
                <a:gd name="T0" fmla="*/ 41 w 100"/>
                <a:gd name="T1" fmla="*/ 82 h 82"/>
                <a:gd name="T2" fmla="*/ 37 w 100"/>
                <a:gd name="T3" fmla="*/ 81 h 82"/>
                <a:gd name="T4" fmla="*/ 39 w 100"/>
                <a:gd name="T5" fmla="*/ 76 h 82"/>
                <a:gd name="T6" fmla="*/ 61 w 100"/>
                <a:gd name="T7" fmla="*/ 63 h 82"/>
                <a:gd name="T8" fmla="*/ 70 w 100"/>
                <a:gd name="T9" fmla="*/ 56 h 82"/>
                <a:gd name="T10" fmla="*/ 71 w 100"/>
                <a:gd name="T11" fmla="*/ 54 h 82"/>
                <a:gd name="T12" fmla="*/ 86 w 100"/>
                <a:gd name="T13" fmla="*/ 42 h 82"/>
                <a:gd name="T14" fmla="*/ 91 w 100"/>
                <a:gd name="T15" fmla="*/ 40 h 82"/>
                <a:gd name="T16" fmla="*/ 73 w 100"/>
                <a:gd name="T17" fmla="*/ 8 h 82"/>
                <a:gd name="T18" fmla="*/ 63 w 100"/>
                <a:gd name="T19" fmla="*/ 14 h 82"/>
                <a:gd name="T20" fmla="*/ 55 w 100"/>
                <a:gd name="T21" fmla="*/ 15 h 82"/>
                <a:gd name="T22" fmla="*/ 43 w 100"/>
                <a:gd name="T23" fmla="*/ 12 h 82"/>
                <a:gd name="T24" fmla="*/ 32 w 100"/>
                <a:gd name="T25" fmla="*/ 14 h 82"/>
                <a:gd name="T26" fmla="*/ 12 w 100"/>
                <a:gd name="T27" fmla="*/ 26 h 82"/>
                <a:gd name="T28" fmla="*/ 10 w 100"/>
                <a:gd name="T29" fmla="*/ 32 h 82"/>
                <a:gd name="T30" fmla="*/ 12 w 100"/>
                <a:gd name="T31" fmla="*/ 34 h 82"/>
                <a:gd name="T32" fmla="*/ 15 w 100"/>
                <a:gd name="T33" fmla="*/ 33 h 82"/>
                <a:gd name="T34" fmla="*/ 20 w 100"/>
                <a:gd name="T35" fmla="*/ 35 h 82"/>
                <a:gd name="T36" fmla="*/ 19 w 100"/>
                <a:gd name="T37" fmla="*/ 40 h 82"/>
                <a:gd name="T38" fmla="*/ 9 w 100"/>
                <a:gd name="T39" fmla="*/ 45 h 82"/>
                <a:gd name="T40" fmla="*/ 4 w 100"/>
                <a:gd name="T41" fmla="*/ 44 h 82"/>
                <a:gd name="T42" fmla="*/ 5 w 100"/>
                <a:gd name="T43" fmla="*/ 39 h 82"/>
                <a:gd name="T44" fmla="*/ 6 w 100"/>
                <a:gd name="T45" fmla="*/ 39 h 82"/>
                <a:gd name="T46" fmla="*/ 3 w 100"/>
                <a:gd name="T47" fmla="*/ 35 h 82"/>
                <a:gd name="T48" fmla="*/ 8 w 100"/>
                <a:gd name="T49" fmla="*/ 20 h 82"/>
                <a:gd name="T50" fmla="*/ 28 w 100"/>
                <a:gd name="T51" fmla="*/ 8 h 82"/>
                <a:gd name="T52" fmla="*/ 44 w 100"/>
                <a:gd name="T53" fmla="*/ 5 h 82"/>
                <a:gd name="T54" fmla="*/ 57 w 100"/>
                <a:gd name="T55" fmla="*/ 8 h 82"/>
                <a:gd name="T56" fmla="*/ 59 w 100"/>
                <a:gd name="T57" fmla="*/ 8 h 82"/>
                <a:gd name="T58" fmla="*/ 72 w 100"/>
                <a:gd name="T59" fmla="*/ 0 h 82"/>
                <a:gd name="T60" fmla="*/ 75 w 100"/>
                <a:gd name="T61" fmla="*/ 0 h 82"/>
                <a:gd name="T62" fmla="*/ 77 w 100"/>
                <a:gd name="T63" fmla="*/ 2 h 82"/>
                <a:gd name="T64" fmla="*/ 99 w 100"/>
                <a:gd name="T65" fmla="*/ 39 h 82"/>
                <a:gd name="T66" fmla="*/ 98 w 100"/>
                <a:gd name="T67" fmla="*/ 44 h 82"/>
                <a:gd name="T68" fmla="*/ 90 w 100"/>
                <a:gd name="T69" fmla="*/ 48 h 82"/>
                <a:gd name="T70" fmla="*/ 77 w 100"/>
                <a:gd name="T71" fmla="*/ 59 h 82"/>
                <a:gd name="T72" fmla="*/ 75 w 100"/>
                <a:gd name="T73" fmla="*/ 61 h 82"/>
                <a:gd name="T74" fmla="*/ 65 w 100"/>
                <a:gd name="T75" fmla="*/ 69 h 82"/>
                <a:gd name="T76" fmla="*/ 42 w 100"/>
                <a:gd name="T77" fmla="*/ 82 h 82"/>
                <a:gd name="T78" fmla="*/ 41 w 100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82">
                  <a:moveTo>
                    <a:pt x="41" y="82"/>
                  </a:moveTo>
                  <a:cubicBezTo>
                    <a:pt x="39" y="82"/>
                    <a:pt x="38" y="82"/>
                    <a:pt x="37" y="81"/>
                  </a:cubicBezTo>
                  <a:cubicBezTo>
                    <a:pt x="36" y="79"/>
                    <a:pt x="37" y="77"/>
                    <a:pt x="39" y="7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4" y="61"/>
                    <a:pt x="67" y="59"/>
                    <a:pt x="70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6" y="49"/>
                    <a:pt x="81" y="45"/>
                    <a:pt x="86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6"/>
                    <a:pt x="58" y="16"/>
                    <a:pt x="55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2"/>
                    <a:pt x="35" y="12"/>
                    <a:pt x="32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7"/>
                    <a:pt x="9" y="30"/>
                    <a:pt x="10" y="32"/>
                  </a:cubicBezTo>
                  <a:cubicBezTo>
                    <a:pt x="10" y="33"/>
                    <a:pt x="11" y="33"/>
                    <a:pt x="12" y="34"/>
                  </a:cubicBezTo>
                  <a:cubicBezTo>
                    <a:pt x="13" y="34"/>
                    <a:pt x="14" y="34"/>
                    <a:pt x="15" y="33"/>
                  </a:cubicBezTo>
                  <a:cubicBezTo>
                    <a:pt x="17" y="32"/>
                    <a:pt x="19" y="33"/>
                    <a:pt x="20" y="35"/>
                  </a:cubicBezTo>
                  <a:cubicBezTo>
                    <a:pt x="21" y="36"/>
                    <a:pt x="21" y="39"/>
                    <a:pt x="19" y="40"/>
                  </a:cubicBezTo>
                  <a:cubicBezTo>
                    <a:pt x="19" y="40"/>
                    <a:pt x="9" y="45"/>
                    <a:pt x="9" y="45"/>
                  </a:cubicBezTo>
                  <a:cubicBezTo>
                    <a:pt x="7" y="46"/>
                    <a:pt x="5" y="46"/>
                    <a:pt x="4" y="44"/>
                  </a:cubicBezTo>
                  <a:cubicBezTo>
                    <a:pt x="3" y="42"/>
                    <a:pt x="3" y="40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8"/>
                    <a:pt x="4" y="36"/>
                    <a:pt x="3" y="35"/>
                  </a:cubicBezTo>
                  <a:cubicBezTo>
                    <a:pt x="0" y="30"/>
                    <a:pt x="3" y="23"/>
                    <a:pt x="8" y="2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3" y="5"/>
                    <a:pt x="39" y="4"/>
                    <a:pt x="44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8" y="8"/>
                    <a:pt x="58" y="8"/>
                    <a:pt x="59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6" y="0"/>
                    <a:pt x="77" y="1"/>
                    <a:pt x="77" y="2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1"/>
                    <a:pt x="99" y="43"/>
                    <a:pt x="98" y="44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5" y="51"/>
                    <a:pt x="81" y="55"/>
                    <a:pt x="77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2" y="64"/>
                    <a:pt x="69" y="67"/>
                    <a:pt x="65" y="69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1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44">
              <a:extLst>
                <a:ext uri="{FF2B5EF4-FFF2-40B4-BE49-F238E27FC236}">
                  <a16:creationId xmlns:a16="http://schemas.microsoft.com/office/drawing/2014/main" id="{6F163F58-C627-3C4C-AE4D-AAB6C8D0EA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9751" y="5505450"/>
              <a:ext cx="165100" cy="219075"/>
            </a:xfrm>
            <a:custGeom>
              <a:avLst/>
              <a:gdLst>
                <a:gd name="T0" fmla="*/ 29 w 44"/>
                <a:gd name="T1" fmla="*/ 58 h 58"/>
                <a:gd name="T2" fmla="*/ 28 w 44"/>
                <a:gd name="T3" fmla="*/ 58 h 58"/>
                <a:gd name="T4" fmla="*/ 26 w 44"/>
                <a:gd name="T5" fmla="*/ 56 h 58"/>
                <a:gd name="T6" fmla="*/ 1 w 44"/>
                <a:gd name="T7" fmla="*/ 14 h 58"/>
                <a:gd name="T8" fmla="*/ 3 w 44"/>
                <a:gd name="T9" fmla="*/ 9 h 58"/>
                <a:gd name="T10" fmla="*/ 16 w 44"/>
                <a:gd name="T11" fmla="*/ 1 h 58"/>
                <a:gd name="T12" fmla="*/ 21 w 44"/>
                <a:gd name="T13" fmla="*/ 2 h 58"/>
                <a:gd name="T14" fmla="*/ 44 w 44"/>
                <a:gd name="T15" fmla="*/ 47 h 58"/>
                <a:gd name="T16" fmla="*/ 42 w 44"/>
                <a:gd name="T17" fmla="*/ 51 h 58"/>
                <a:gd name="T18" fmla="*/ 31 w 44"/>
                <a:gd name="T19" fmla="*/ 58 h 58"/>
                <a:gd name="T20" fmla="*/ 29 w 44"/>
                <a:gd name="T21" fmla="*/ 58 h 58"/>
                <a:gd name="T22" fmla="*/ 10 w 44"/>
                <a:gd name="T23" fmla="*/ 13 h 58"/>
                <a:gd name="T24" fmla="*/ 30 w 44"/>
                <a:gd name="T25" fmla="*/ 50 h 58"/>
                <a:gd name="T26" fmla="*/ 36 w 44"/>
                <a:gd name="T27" fmla="*/ 46 h 58"/>
                <a:gd name="T28" fmla="*/ 17 w 44"/>
                <a:gd name="T29" fmla="*/ 9 h 58"/>
                <a:gd name="T30" fmla="*/ 10 w 44"/>
                <a:gd name="T3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58">
                  <a:moveTo>
                    <a:pt x="29" y="58"/>
                  </a:moveTo>
                  <a:cubicBezTo>
                    <a:pt x="29" y="58"/>
                    <a:pt x="29" y="58"/>
                    <a:pt x="28" y="58"/>
                  </a:cubicBezTo>
                  <a:cubicBezTo>
                    <a:pt x="27" y="58"/>
                    <a:pt x="26" y="57"/>
                    <a:pt x="26" y="5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2"/>
                  </a:cubicBezTo>
                  <a:cubicBezTo>
                    <a:pt x="32" y="15"/>
                    <a:pt x="40" y="30"/>
                    <a:pt x="44" y="47"/>
                  </a:cubicBezTo>
                  <a:cubicBezTo>
                    <a:pt x="44" y="49"/>
                    <a:pt x="44" y="50"/>
                    <a:pt x="42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29" y="58"/>
                  </a:cubicBezTo>
                  <a:close/>
                  <a:moveTo>
                    <a:pt x="10" y="13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3" y="33"/>
                    <a:pt x="26" y="20"/>
                    <a:pt x="17" y="9"/>
                  </a:cubicBezTo>
                  <a:lnTo>
                    <a:pt x="1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45">
              <a:extLst>
                <a:ext uri="{FF2B5EF4-FFF2-40B4-BE49-F238E27FC236}">
                  <a16:creationId xmlns:a16="http://schemas.microsoft.com/office/drawing/2014/main" id="{1416B5B8-7BCA-0142-A2BE-AAC0AFBF66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6" y="5478463"/>
              <a:ext cx="173038" cy="211137"/>
            </a:xfrm>
            <a:custGeom>
              <a:avLst/>
              <a:gdLst>
                <a:gd name="T0" fmla="*/ 18 w 46"/>
                <a:gd name="T1" fmla="*/ 56 h 56"/>
                <a:gd name="T2" fmla="*/ 16 w 46"/>
                <a:gd name="T3" fmla="*/ 56 h 56"/>
                <a:gd name="T4" fmla="*/ 2 w 46"/>
                <a:gd name="T5" fmla="*/ 48 h 56"/>
                <a:gd name="T6" fmla="*/ 1 w 46"/>
                <a:gd name="T7" fmla="*/ 43 h 56"/>
                <a:gd name="T8" fmla="*/ 28 w 46"/>
                <a:gd name="T9" fmla="*/ 1 h 56"/>
                <a:gd name="T10" fmla="*/ 33 w 46"/>
                <a:gd name="T11" fmla="*/ 0 h 56"/>
                <a:gd name="T12" fmla="*/ 44 w 46"/>
                <a:gd name="T13" fmla="*/ 7 h 56"/>
                <a:gd name="T14" fmla="*/ 46 w 46"/>
                <a:gd name="T15" fmla="*/ 9 h 56"/>
                <a:gd name="T16" fmla="*/ 45 w 46"/>
                <a:gd name="T17" fmla="*/ 12 h 56"/>
                <a:gd name="T18" fmla="*/ 21 w 46"/>
                <a:gd name="T19" fmla="*/ 54 h 56"/>
                <a:gd name="T20" fmla="*/ 18 w 46"/>
                <a:gd name="T21" fmla="*/ 56 h 56"/>
                <a:gd name="T22" fmla="*/ 8 w 46"/>
                <a:gd name="T23" fmla="*/ 43 h 56"/>
                <a:gd name="T24" fmla="*/ 16 w 46"/>
                <a:gd name="T25" fmla="*/ 48 h 56"/>
                <a:gd name="T26" fmla="*/ 37 w 46"/>
                <a:gd name="T27" fmla="*/ 11 h 56"/>
                <a:gd name="T28" fmla="*/ 31 w 46"/>
                <a:gd name="T29" fmla="*/ 8 h 56"/>
                <a:gd name="T30" fmla="*/ 8 w 46"/>
                <a:gd name="T31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56">
                  <a:moveTo>
                    <a:pt x="18" y="56"/>
                  </a:moveTo>
                  <a:cubicBezTo>
                    <a:pt x="17" y="56"/>
                    <a:pt x="16" y="56"/>
                    <a:pt x="16" y="5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6" y="27"/>
                    <a:pt x="16" y="13"/>
                    <a:pt x="28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8"/>
                    <a:pt x="46" y="9"/>
                  </a:cubicBezTo>
                  <a:cubicBezTo>
                    <a:pt x="46" y="10"/>
                    <a:pt x="46" y="11"/>
                    <a:pt x="45" y="1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6"/>
                    <a:pt x="19" y="56"/>
                    <a:pt x="18" y="56"/>
                  </a:cubicBezTo>
                  <a:close/>
                  <a:moveTo>
                    <a:pt x="8" y="43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1" y="18"/>
                    <a:pt x="13" y="30"/>
                    <a:pt x="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46">
              <a:extLst>
                <a:ext uri="{FF2B5EF4-FFF2-40B4-BE49-F238E27FC236}">
                  <a16:creationId xmlns:a16="http://schemas.microsoft.com/office/drawing/2014/main" id="{ECE08E35-97C3-3947-89DC-928C326597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8913" y="6083300"/>
              <a:ext cx="211138" cy="93662"/>
            </a:xfrm>
            <a:custGeom>
              <a:avLst/>
              <a:gdLst>
                <a:gd name="T0" fmla="*/ 33 w 56"/>
                <a:gd name="T1" fmla="*/ 25 h 25"/>
                <a:gd name="T2" fmla="*/ 2 w 56"/>
                <a:gd name="T3" fmla="*/ 21 h 25"/>
                <a:gd name="T4" fmla="*/ 0 w 56"/>
                <a:gd name="T5" fmla="*/ 17 h 25"/>
                <a:gd name="T6" fmla="*/ 0 w 56"/>
                <a:gd name="T7" fmla="*/ 4 h 25"/>
                <a:gd name="T8" fmla="*/ 3 w 56"/>
                <a:gd name="T9" fmla="*/ 0 h 25"/>
                <a:gd name="T10" fmla="*/ 53 w 56"/>
                <a:gd name="T11" fmla="*/ 0 h 25"/>
                <a:gd name="T12" fmla="*/ 56 w 56"/>
                <a:gd name="T13" fmla="*/ 4 h 25"/>
                <a:gd name="T14" fmla="*/ 56 w 56"/>
                <a:gd name="T15" fmla="*/ 20 h 25"/>
                <a:gd name="T16" fmla="*/ 53 w 56"/>
                <a:gd name="T17" fmla="*/ 23 h 25"/>
                <a:gd name="T18" fmla="*/ 33 w 56"/>
                <a:gd name="T19" fmla="*/ 25 h 25"/>
                <a:gd name="T20" fmla="*/ 7 w 56"/>
                <a:gd name="T21" fmla="*/ 14 h 25"/>
                <a:gd name="T22" fmla="*/ 49 w 56"/>
                <a:gd name="T23" fmla="*/ 17 h 25"/>
                <a:gd name="T24" fmla="*/ 49 w 56"/>
                <a:gd name="T25" fmla="*/ 8 h 25"/>
                <a:gd name="T26" fmla="*/ 7 w 56"/>
                <a:gd name="T27" fmla="*/ 8 h 25"/>
                <a:gd name="T28" fmla="*/ 7 w 56"/>
                <a:gd name="T2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25">
                  <a:moveTo>
                    <a:pt x="33" y="25"/>
                  </a:moveTo>
                  <a:cubicBezTo>
                    <a:pt x="23" y="25"/>
                    <a:pt x="12" y="24"/>
                    <a:pt x="2" y="21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5" y="23"/>
                    <a:pt x="53" y="23"/>
                  </a:cubicBezTo>
                  <a:cubicBezTo>
                    <a:pt x="47" y="24"/>
                    <a:pt x="40" y="25"/>
                    <a:pt x="33" y="25"/>
                  </a:cubicBezTo>
                  <a:close/>
                  <a:moveTo>
                    <a:pt x="7" y="14"/>
                  </a:moveTo>
                  <a:cubicBezTo>
                    <a:pt x="21" y="18"/>
                    <a:pt x="35" y="19"/>
                    <a:pt x="49" y="1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47">
              <a:extLst>
                <a:ext uri="{FF2B5EF4-FFF2-40B4-BE49-F238E27FC236}">
                  <a16:creationId xmlns:a16="http://schemas.microsoft.com/office/drawing/2014/main" id="{EC29D293-5E7E-8C41-91AE-632BA2118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5780088"/>
              <a:ext cx="650875" cy="396875"/>
            </a:xfrm>
            <a:custGeom>
              <a:avLst/>
              <a:gdLst>
                <a:gd name="T0" fmla="*/ 106 w 173"/>
                <a:gd name="T1" fmla="*/ 105 h 105"/>
                <a:gd name="T2" fmla="*/ 0 w 173"/>
                <a:gd name="T3" fmla="*/ 4 h 105"/>
                <a:gd name="T4" fmla="*/ 3 w 173"/>
                <a:gd name="T5" fmla="*/ 0 h 105"/>
                <a:gd name="T6" fmla="*/ 7 w 173"/>
                <a:gd name="T7" fmla="*/ 4 h 105"/>
                <a:gd name="T8" fmla="*/ 106 w 173"/>
                <a:gd name="T9" fmla="*/ 98 h 105"/>
                <a:gd name="T10" fmla="*/ 166 w 173"/>
                <a:gd name="T11" fmla="*/ 78 h 105"/>
                <a:gd name="T12" fmla="*/ 171 w 173"/>
                <a:gd name="T13" fmla="*/ 78 h 105"/>
                <a:gd name="T14" fmla="*/ 171 w 173"/>
                <a:gd name="T15" fmla="*/ 83 h 105"/>
                <a:gd name="T16" fmla="*/ 106 w 17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05">
                  <a:moveTo>
                    <a:pt x="106" y="105"/>
                  </a:moveTo>
                  <a:cubicBezTo>
                    <a:pt x="49" y="105"/>
                    <a:pt x="3" y="61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10" y="56"/>
                    <a:pt x="53" y="98"/>
                    <a:pt x="106" y="98"/>
                  </a:cubicBezTo>
                  <a:cubicBezTo>
                    <a:pt x="128" y="98"/>
                    <a:pt x="149" y="91"/>
                    <a:pt x="166" y="78"/>
                  </a:cubicBezTo>
                  <a:cubicBezTo>
                    <a:pt x="168" y="76"/>
                    <a:pt x="170" y="77"/>
                    <a:pt x="171" y="78"/>
                  </a:cubicBezTo>
                  <a:cubicBezTo>
                    <a:pt x="173" y="80"/>
                    <a:pt x="172" y="82"/>
                    <a:pt x="171" y="83"/>
                  </a:cubicBezTo>
                  <a:cubicBezTo>
                    <a:pt x="152" y="98"/>
                    <a:pt x="130" y="105"/>
                    <a:pt x="106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48">
              <a:extLst>
                <a:ext uri="{FF2B5EF4-FFF2-40B4-BE49-F238E27FC236}">
                  <a16:creationId xmlns:a16="http://schemas.microsoft.com/office/drawing/2014/main" id="{EEF921DD-2DC3-BA45-AA2D-54A21DAE5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1" y="5441950"/>
              <a:ext cx="192088" cy="277812"/>
            </a:xfrm>
            <a:custGeom>
              <a:avLst/>
              <a:gdLst>
                <a:gd name="T0" fmla="*/ 4 w 51"/>
                <a:gd name="T1" fmla="*/ 74 h 74"/>
                <a:gd name="T2" fmla="*/ 3 w 51"/>
                <a:gd name="T3" fmla="*/ 74 h 74"/>
                <a:gd name="T4" fmla="*/ 0 w 51"/>
                <a:gd name="T5" fmla="*/ 70 h 74"/>
                <a:gd name="T6" fmla="*/ 45 w 51"/>
                <a:gd name="T7" fmla="*/ 1 h 74"/>
                <a:gd name="T8" fmla="*/ 50 w 51"/>
                <a:gd name="T9" fmla="*/ 2 h 74"/>
                <a:gd name="T10" fmla="*/ 49 w 51"/>
                <a:gd name="T11" fmla="*/ 7 h 74"/>
                <a:gd name="T12" fmla="*/ 7 w 51"/>
                <a:gd name="T13" fmla="*/ 71 h 74"/>
                <a:gd name="T14" fmla="*/ 4 w 51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4">
                  <a:moveTo>
                    <a:pt x="4" y="74"/>
                  </a:move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2"/>
                    <a:pt x="0" y="70"/>
                  </a:cubicBezTo>
                  <a:cubicBezTo>
                    <a:pt x="5" y="42"/>
                    <a:pt x="21" y="17"/>
                    <a:pt x="45" y="1"/>
                  </a:cubicBezTo>
                  <a:cubicBezTo>
                    <a:pt x="46" y="0"/>
                    <a:pt x="49" y="0"/>
                    <a:pt x="50" y="2"/>
                  </a:cubicBezTo>
                  <a:cubicBezTo>
                    <a:pt x="51" y="3"/>
                    <a:pt x="50" y="6"/>
                    <a:pt x="49" y="7"/>
                  </a:cubicBezTo>
                  <a:cubicBezTo>
                    <a:pt x="27" y="22"/>
                    <a:pt x="12" y="45"/>
                    <a:pt x="7" y="71"/>
                  </a:cubicBezTo>
                  <a:cubicBezTo>
                    <a:pt x="7" y="73"/>
                    <a:pt x="5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49">
              <a:extLst>
                <a:ext uri="{FF2B5EF4-FFF2-40B4-BE49-F238E27FC236}">
                  <a16:creationId xmlns:a16="http://schemas.microsoft.com/office/drawing/2014/main" id="{F74A2691-5FFD-104E-9859-665D3F6F2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1" y="5376863"/>
              <a:ext cx="53975" cy="30162"/>
            </a:xfrm>
            <a:custGeom>
              <a:avLst/>
              <a:gdLst>
                <a:gd name="T0" fmla="*/ 4 w 14"/>
                <a:gd name="T1" fmla="*/ 8 h 8"/>
                <a:gd name="T2" fmla="*/ 0 w 14"/>
                <a:gd name="T3" fmla="*/ 5 h 8"/>
                <a:gd name="T4" fmla="*/ 3 w 14"/>
                <a:gd name="T5" fmla="*/ 1 h 8"/>
                <a:gd name="T6" fmla="*/ 9 w 14"/>
                <a:gd name="T7" fmla="*/ 0 h 8"/>
                <a:gd name="T8" fmla="*/ 13 w 14"/>
                <a:gd name="T9" fmla="*/ 3 h 8"/>
                <a:gd name="T10" fmla="*/ 10 w 14"/>
                <a:gd name="T11" fmla="*/ 7 h 8"/>
                <a:gd name="T12" fmla="*/ 5 w 14"/>
                <a:gd name="T13" fmla="*/ 8 h 8"/>
                <a:gd name="T14" fmla="*/ 4 w 1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8"/>
                  </a:moveTo>
                  <a:cubicBezTo>
                    <a:pt x="2" y="8"/>
                    <a:pt x="1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5"/>
                    <a:pt x="12" y="7"/>
                    <a:pt x="10" y="7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50">
              <a:extLst>
                <a:ext uri="{FF2B5EF4-FFF2-40B4-BE49-F238E27FC236}">
                  <a16:creationId xmlns:a16="http://schemas.microsoft.com/office/drawing/2014/main" id="{A2CB283A-1367-AB45-8F3B-A3B365AB0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5392738"/>
              <a:ext cx="55563" cy="41275"/>
            </a:xfrm>
            <a:custGeom>
              <a:avLst/>
              <a:gdLst>
                <a:gd name="T0" fmla="*/ 4 w 15"/>
                <a:gd name="T1" fmla="*/ 11 h 11"/>
                <a:gd name="T2" fmla="*/ 1 w 15"/>
                <a:gd name="T3" fmla="*/ 8 h 11"/>
                <a:gd name="T4" fmla="*/ 3 w 15"/>
                <a:gd name="T5" fmla="*/ 4 h 11"/>
                <a:gd name="T6" fmla="*/ 10 w 15"/>
                <a:gd name="T7" fmla="*/ 1 h 11"/>
                <a:gd name="T8" fmla="*/ 15 w 15"/>
                <a:gd name="T9" fmla="*/ 3 h 11"/>
                <a:gd name="T10" fmla="*/ 12 w 15"/>
                <a:gd name="T11" fmla="*/ 8 h 11"/>
                <a:gd name="T12" fmla="*/ 6 w 15"/>
                <a:gd name="T13" fmla="*/ 10 h 11"/>
                <a:gd name="T14" fmla="*/ 4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4" y="11"/>
                  </a:moveTo>
                  <a:cubicBezTo>
                    <a:pt x="3" y="11"/>
                    <a:pt x="2" y="10"/>
                    <a:pt x="1" y="8"/>
                  </a:cubicBezTo>
                  <a:cubicBezTo>
                    <a:pt x="0" y="7"/>
                    <a:pt x="1" y="4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8" y="9"/>
                    <a:pt x="6" y="10"/>
                  </a:cubicBezTo>
                  <a:cubicBezTo>
                    <a:pt x="5" y="10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51">
              <a:extLst>
                <a:ext uri="{FF2B5EF4-FFF2-40B4-BE49-F238E27FC236}">
                  <a16:creationId xmlns:a16="http://schemas.microsoft.com/office/drawing/2014/main" id="{0FDABDAD-B1DB-8C4E-A0D3-1626AA347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6" y="5426075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1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3 h 11"/>
                <a:gd name="T10" fmla="*/ 10 w 13"/>
                <a:gd name="T11" fmla="*/ 8 h 11"/>
                <a:gd name="T12" fmla="*/ 6 w 13"/>
                <a:gd name="T13" fmla="*/ 11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1" y="11"/>
                    <a:pt x="1" y="10"/>
                  </a:cubicBezTo>
                  <a:cubicBezTo>
                    <a:pt x="0" y="8"/>
                    <a:pt x="0" y="6"/>
                    <a:pt x="2" y="5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8" y="0"/>
                    <a:pt x="11" y="1"/>
                    <a:pt x="12" y="3"/>
                  </a:cubicBezTo>
                  <a:cubicBezTo>
                    <a:pt x="13" y="4"/>
                    <a:pt x="12" y="7"/>
                    <a:pt x="10" y="8"/>
                  </a:cubicBezTo>
                  <a:cubicBezTo>
                    <a:pt x="9" y="9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52">
              <a:extLst>
                <a:ext uri="{FF2B5EF4-FFF2-40B4-BE49-F238E27FC236}">
                  <a16:creationId xmlns:a16="http://schemas.microsoft.com/office/drawing/2014/main" id="{B35DE9D9-E397-4041-B2DD-3AE6E1ADD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063" y="5373688"/>
              <a:ext cx="469900" cy="414337"/>
            </a:xfrm>
            <a:custGeom>
              <a:avLst/>
              <a:gdLst>
                <a:gd name="T0" fmla="*/ 121 w 125"/>
                <a:gd name="T1" fmla="*/ 110 h 110"/>
                <a:gd name="T2" fmla="*/ 118 w 125"/>
                <a:gd name="T3" fmla="*/ 107 h 110"/>
                <a:gd name="T4" fmla="*/ 18 w 125"/>
                <a:gd name="T5" fmla="*/ 7 h 110"/>
                <a:gd name="T6" fmla="*/ 4 w 125"/>
                <a:gd name="T7" fmla="*/ 8 h 110"/>
                <a:gd name="T8" fmla="*/ 0 w 125"/>
                <a:gd name="T9" fmla="*/ 5 h 110"/>
                <a:gd name="T10" fmla="*/ 3 w 125"/>
                <a:gd name="T11" fmla="*/ 1 h 110"/>
                <a:gd name="T12" fmla="*/ 18 w 125"/>
                <a:gd name="T13" fmla="*/ 0 h 110"/>
                <a:gd name="T14" fmla="*/ 125 w 125"/>
                <a:gd name="T15" fmla="*/ 107 h 110"/>
                <a:gd name="T16" fmla="*/ 121 w 125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0">
                  <a:moveTo>
                    <a:pt x="121" y="110"/>
                  </a:moveTo>
                  <a:cubicBezTo>
                    <a:pt x="119" y="110"/>
                    <a:pt x="118" y="109"/>
                    <a:pt x="118" y="107"/>
                  </a:cubicBezTo>
                  <a:cubicBezTo>
                    <a:pt x="118" y="52"/>
                    <a:pt x="73" y="7"/>
                    <a:pt x="18" y="7"/>
                  </a:cubicBezTo>
                  <a:cubicBezTo>
                    <a:pt x="14" y="7"/>
                    <a:pt x="9" y="7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77" y="0"/>
                    <a:pt x="125" y="48"/>
                    <a:pt x="125" y="107"/>
                  </a:cubicBezTo>
                  <a:cubicBezTo>
                    <a:pt x="125" y="109"/>
                    <a:pt x="123" y="110"/>
                    <a:pt x="12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53">
              <a:extLst>
                <a:ext uri="{FF2B5EF4-FFF2-40B4-BE49-F238E27FC236}">
                  <a16:creationId xmlns:a16="http://schemas.microsoft.com/office/drawing/2014/main" id="{4D82FBF7-28B6-5A42-8AFC-B3D1AEE86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6056313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2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2 h 11"/>
                <a:gd name="T10" fmla="*/ 11 w 13"/>
                <a:gd name="T11" fmla="*/ 7 h 11"/>
                <a:gd name="T12" fmla="*/ 7 w 13"/>
                <a:gd name="T13" fmla="*/ 10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8" y="0"/>
                    <a:pt x="10" y="0"/>
                    <a:pt x="12" y="2"/>
                  </a:cubicBezTo>
                  <a:cubicBezTo>
                    <a:pt x="13" y="3"/>
                    <a:pt x="13" y="5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54">
              <a:extLst>
                <a:ext uri="{FF2B5EF4-FFF2-40B4-BE49-F238E27FC236}">
                  <a16:creationId xmlns:a16="http://schemas.microsoft.com/office/drawing/2014/main" id="{0030513C-6AA6-F045-A2CD-225D2966D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1" y="5859463"/>
              <a:ext cx="101600" cy="169862"/>
            </a:xfrm>
            <a:custGeom>
              <a:avLst/>
              <a:gdLst>
                <a:gd name="T0" fmla="*/ 4 w 27"/>
                <a:gd name="T1" fmla="*/ 45 h 45"/>
                <a:gd name="T2" fmla="*/ 2 w 27"/>
                <a:gd name="T3" fmla="*/ 44 h 45"/>
                <a:gd name="T4" fmla="*/ 2 w 27"/>
                <a:gd name="T5" fmla="*/ 39 h 45"/>
                <a:gd name="T6" fmla="*/ 7 w 27"/>
                <a:gd name="T7" fmla="*/ 30 h 45"/>
                <a:gd name="T8" fmla="*/ 12 w 27"/>
                <a:gd name="T9" fmla="*/ 29 h 45"/>
                <a:gd name="T10" fmla="*/ 13 w 27"/>
                <a:gd name="T11" fmla="*/ 34 h 45"/>
                <a:gd name="T12" fmla="*/ 7 w 27"/>
                <a:gd name="T13" fmla="*/ 43 h 45"/>
                <a:gd name="T14" fmla="*/ 4 w 27"/>
                <a:gd name="T15" fmla="*/ 45 h 45"/>
                <a:gd name="T16" fmla="*/ 20 w 27"/>
                <a:gd name="T17" fmla="*/ 17 h 45"/>
                <a:gd name="T18" fmla="*/ 18 w 27"/>
                <a:gd name="T19" fmla="*/ 17 h 45"/>
                <a:gd name="T20" fmla="*/ 16 w 27"/>
                <a:gd name="T21" fmla="*/ 13 h 45"/>
                <a:gd name="T22" fmla="*/ 19 w 27"/>
                <a:gd name="T23" fmla="*/ 3 h 45"/>
                <a:gd name="T24" fmla="*/ 24 w 27"/>
                <a:gd name="T25" fmla="*/ 0 h 45"/>
                <a:gd name="T26" fmla="*/ 26 w 27"/>
                <a:gd name="T27" fmla="*/ 5 h 45"/>
                <a:gd name="T28" fmla="*/ 23 w 27"/>
                <a:gd name="T29" fmla="*/ 15 h 45"/>
                <a:gd name="T30" fmla="*/ 20 w 27"/>
                <a:gd name="T31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5">
                  <a:moveTo>
                    <a:pt x="4" y="45"/>
                  </a:moveTo>
                  <a:cubicBezTo>
                    <a:pt x="4" y="45"/>
                    <a:pt x="3" y="44"/>
                    <a:pt x="2" y="44"/>
                  </a:cubicBezTo>
                  <a:cubicBezTo>
                    <a:pt x="1" y="43"/>
                    <a:pt x="0" y="40"/>
                    <a:pt x="2" y="39"/>
                  </a:cubicBezTo>
                  <a:cubicBezTo>
                    <a:pt x="4" y="36"/>
                    <a:pt x="6" y="33"/>
                    <a:pt x="7" y="30"/>
                  </a:cubicBezTo>
                  <a:cubicBezTo>
                    <a:pt x="8" y="29"/>
                    <a:pt x="11" y="28"/>
                    <a:pt x="12" y="29"/>
                  </a:cubicBezTo>
                  <a:cubicBezTo>
                    <a:pt x="14" y="30"/>
                    <a:pt x="15" y="33"/>
                    <a:pt x="13" y="34"/>
                  </a:cubicBezTo>
                  <a:cubicBezTo>
                    <a:pt x="12" y="37"/>
                    <a:pt x="9" y="40"/>
                    <a:pt x="7" y="43"/>
                  </a:cubicBezTo>
                  <a:cubicBezTo>
                    <a:pt x="7" y="44"/>
                    <a:pt x="5" y="45"/>
                    <a:pt x="4" y="45"/>
                  </a:cubicBezTo>
                  <a:close/>
                  <a:moveTo>
                    <a:pt x="20" y="17"/>
                  </a:moveTo>
                  <a:cubicBezTo>
                    <a:pt x="19" y="17"/>
                    <a:pt x="19" y="17"/>
                    <a:pt x="18" y="17"/>
                  </a:cubicBezTo>
                  <a:cubicBezTo>
                    <a:pt x="16" y="17"/>
                    <a:pt x="16" y="14"/>
                    <a:pt x="16" y="13"/>
                  </a:cubicBezTo>
                  <a:cubicBezTo>
                    <a:pt x="17" y="9"/>
                    <a:pt x="18" y="6"/>
                    <a:pt x="19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26" y="1"/>
                    <a:pt x="27" y="3"/>
                    <a:pt x="26" y="5"/>
                  </a:cubicBezTo>
                  <a:cubicBezTo>
                    <a:pt x="25" y="8"/>
                    <a:pt x="24" y="12"/>
                    <a:pt x="23" y="15"/>
                  </a:cubicBezTo>
                  <a:cubicBezTo>
                    <a:pt x="23" y="17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55">
              <a:extLst>
                <a:ext uri="{FF2B5EF4-FFF2-40B4-BE49-F238E27FC236}">
                  <a16:creationId xmlns:a16="http://schemas.microsoft.com/office/drawing/2014/main" id="{65042F25-1FE4-F145-AD39-BE0FA8A9B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5762625"/>
              <a:ext cx="30163" cy="47625"/>
            </a:xfrm>
            <a:custGeom>
              <a:avLst/>
              <a:gdLst>
                <a:gd name="T0" fmla="*/ 4 w 8"/>
                <a:gd name="T1" fmla="*/ 13 h 13"/>
                <a:gd name="T2" fmla="*/ 4 w 8"/>
                <a:gd name="T3" fmla="*/ 13 h 13"/>
                <a:gd name="T4" fmla="*/ 0 w 8"/>
                <a:gd name="T5" fmla="*/ 9 h 13"/>
                <a:gd name="T6" fmla="*/ 1 w 8"/>
                <a:gd name="T7" fmla="*/ 4 h 13"/>
                <a:gd name="T8" fmla="*/ 4 w 8"/>
                <a:gd name="T9" fmla="*/ 0 h 13"/>
                <a:gd name="T10" fmla="*/ 8 w 8"/>
                <a:gd name="T11" fmla="*/ 4 h 13"/>
                <a:gd name="T12" fmla="*/ 8 w 8"/>
                <a:gd name="T13" fmla="*/ 10 h 13"/>
                <a:gd name="T14" fmla="*/ 4 w 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1" y="7"/>
                    <a:pt x="1" y="5"/>
                    <a:pt x="1" y="4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8" y="8"/>
                    <a:pt x="8" y="10"/>
                  </a:cubicBezTo>
                  <a:cubicBezTo>
                    <a:pt x="8" y="11"/>
                    <a:pt x="6" y="13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79C4C96-8607-894A-A432-31C7304FDEA0}"/>
              </a:ext>
            </a:extLst>
          </p:cNvPr>
          <p:cNvSpPr/>
          <p:nvPr/>
        </p:nvSpPr>
        <p:spPr>
          <a:xfrm>
            <a:off x="692515" y="2264665"/>
            <a:ext cx="2496512" cy="42260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18611F0C-9CF4-CB41-AC5B-9B876143D571}"/>
              </a:ext>
            </a:extLst>
          </p:cNvPr>
          <p:cNvSpPr/>
          <p:nvPr/>
        </p:nvSpPr>
        <p:spPr>
          <a:xfrm>
            <a:off x="3419589" y="2264665"/>
            <a:ext cx="2496512" cy="42260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9D3F70D9-865A-4C42-9C83-E15D99A00061}"/>
              </a:ext>
            </a:extLst>
          </p:cNvPr>
          <p:cNvSpPr/>
          <p:nvPr/>
        </p:nvSpPr>
        <p:spPr>
          <a:xfrm>
            <a:off x="6275899" y="2264665"/>
            <a:ext cx="2496512" cy="42260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b="1" dirty="0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8949422-FE80-FD4E-87BC-5C3ECF600C81}"/>
              </a:ext>
            </a:extLst>
          </p:cNvPr>
          <p:cNvSpPr/>
          <p:nvPr/>
        </p:nvSpPr>
        <p:spPr>
          <a:xfrm>
            <a:off x="9053121" y="2264665"/>
            <a:ext cx="2496512" cy="42260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62B89C4-1E21-E64E-A114-C160DBDFD7E6}"/>
              </a:ext>
            </a:extLst>
          </p:cNvPr>
          <p:cNvSpPr txBox="1"/>
          <p:nvPr/>
        </p:nvSpPr>
        <p:spPr>
          <a:xfrm>
            <a:off x="1928507" y="2057506"/>
            <a:ext cx="10287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TỔ 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C63B6C0-5E4C-0444-8D79-F5B59CC65CF0}"/>
              </a:ext>
            </a:extLst>
          </p:cNvPr>
          <p:cNvSpPr txBox="1"/>
          <p:nvPr/>
        </p:nvSpPr>
        <p:spPr>
          <a:xfrm>
            <a:off x="4659433" y="2033832"/>
            <a:ext cx="10287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TỔ 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14676C9-63C8-D845-8B44-8D7183825BA3}"/>
              </a:ext>
            </a:extLst>
          </p:cNvPr>
          <p:cNvSpPr txBox="1"/>
          <p:nvPr/>
        </p:nvSpPr>
        <p:spPr>
          <a:xfrm>
            <a:off x="7366665" y="2057506"/>
            <a:ext cx="10287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TỔ 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165A29-0C28-AD43-A0AC-2434BD42A32D}"/>
              </a:ext>
            </a:extLst>
          </p:cNvPr>
          <p:cNvSpPr txBox="1"/>
          <p:nvPr/>
        </p:nvSpPr>
        <p:spPr>
          <a:xfrm>
            <a:off x="10242730" y="2057506"/>
            <a:ext cx="10287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TỔ 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F144196-15BB-E449-A953-0832BF480480}"/>
              </a:ext>
            </a:extLst>
          </p:cNvPr>
          <p:cNvSpPr txBox="1"/>
          <p:nvPr/>
        </p:nvSpPr>
        <p:spPr>
          <a:xfrm>
            <a:off x="869059" y="2793015"/>
            <a:ext cx="21434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6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Cuộc sống sẽ như thế nào nếu không có điện?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6DF619F-D5CA-D745-9462-0F91207B27DE}"/>
              </a:ext>
            </a:extLst>
          </p:cNvPr>
          <p:cNvSpPr txBox="1"/>
          <p:nvPr/>
        </p:nvSpPr>
        <p:spPr>
          <a:xfrm>
            <a:off x="3589778" y="3762292"/>
            <a:ext cx="213930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6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Cuộc sống sẽ như thế nào nếu không có dự báo thời tiết?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8EACFE-A926-F74D-B49E-12B974C61D7D}"/>
              </a:ext>
            </a:extLst>
          </p:cNvPr>
          <p:cNvSpPr txBox="1"/>
          <p:nvPr/>
        </p:nvSpPr>
        <p:spPr>
          <a:xfrm>
            <a:off x="6264382" y="2592961"/>
            <a:ext cx="249651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6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Cuộc sống sẽ như thế nào nếu không phát hiện ra virus Corona và vắcxin?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5FC2B43-5934-FC4E-BEC2-EEE1E8CED147}"/>
              </a:ext>
            </a:extLst>
          </p:cNvPr>
          <p:cNvSpPr txBox="1"/>
          <p:nvPr/>
        </p:nvSpPr>
        <p:spPr>
          <a:xfrm>
            <a:off x="9317445" y="3130200"/>
            <a:ext cx="200549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6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Cuộc sống sẽ như thế nào nếu con người không biết gì về vũ trụ?</a:t>
            </a:r>
          </a:p>
        </p:txBody>
      </p:sp>
      <p:pic>
        <p:nvPicPr>
          <p:cNvPr id="2052" name="Picture 4" descr="Lamp free icon">
            <a:extLst>
              <a:ext uri="{FF2B5EF4-FFF2-40B4-BE49-F238E27FC236}">
                <a16:creationId xmlns:a16="http://schemas.microsoft.com/office/drawing/2014/main" id="{CA161A03-BE45-8C47-AF8F-830F4768E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6042">
            <a:off x="886446" y="4911885"/>
            <a:ext cx="1368201" cy="136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loudy free icon">
            <a:extLst>
              <a:ext uri="{FF2B5EF4-FFF2-40B4-BE49-F238E27FC236}">
                <a16:creationId xmlns:a16="http://schemas.microsoft.com/office/drawing/2014/main" id="{24FD4F1E-C706-B644-90C6-70CBAC64F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26753" y="2538246"/>
            <a:ext cx="1108630" cy="110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ovid-19 free icon">
            <a:extLst>
              <a:ext uri="{FF2B5EF4-FFF2-40B4-BE49-F238E27FC236}">
                <a16:creationId xmlns:a16="http://schemas.microsoft.com/office/drawing/2014/main" id="{A7778C1C-51DB-274F-922A-108FFAC96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718" y="5080536"/>
            <a:ext cx="1342873" cy="134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Universe free icon">
            <a:extLst>
              <a:ext uri="{FF2B5EF4-FFF2-40B4-BE49-F238E27FC236}">
                <a16:creationId xmlns:a16="http://schemas.microsoft.com/office/drawing/2014/main" id="{31D8FB29-221A-564E-84D7-0F75A342E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37993" y="2425463"/>
            <a:ext cx="704737" cy="70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2 phút đếm ngược nhạc sôi động  two minutes countdown with music">
            <a:hlinkClick r:id="" action="ppaction://media"/>
            <a:extLst>
              <a:ext uri="{FF2B5EF4-FFF2-40B4-BE49-F238E27FC236}">
                <a16:creationId xmlns:a16="http://schemas.microsoft.com/office/drawing/2014/main" id="{25E6A5EF-F7D1-4900-A5A3-AF08AF817B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15782" y="-1048"/>
            <a:ext cx="3212248" cy="180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8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28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  <p:bldP spid="33" grpId="0" animBg="1"/>
      <p:bldP spid="34" grpId="0" animBg="1"/>
      <p:bldP spid="35" grpId="0" animBg="1"/>
      <p:bldP spid="32" grpId="0" animBg="1"/>
      <p:bldP spid="37" grpId="0" animBg="1"/>
      <p:bldP spid="38" grpId="0" animBg="1"/>
      <p:bldP spid="39" grpId="0" animBg="1"/>
      <p:bldP spid="40" grpId="0"/>
      <p:bldP spid="41" grpId="0"/>
      <p:bldP spid="42" grpId="0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>
            <a:extLst>
              <a:ext uri="{FF2B5EF4-FFF2-40B4-BE49-F238E27FC236}">
                <a16:creationId xmlns:a16="http://schemas.microsoft.com/office/drawing/2014/main" id="{E1EDA06A-98F3-8844-8D51-C53075778AF8}"/>
              </a:ext>
            </a:extLst>
          </p:cNvPr>
          <p:cNvSpPr txBox="1"/>
          <p:nvPr/>
        </p:nvSpPr>
        <p:spPr>
          <a:xfrm>
            <a:off x="1461209" y="1882048"/>
            <a:ext cx="3082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800" b="1" dirty="0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Hoạt động nhóm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B958246-98E4-6044-A256-7407F8197C59}"/>
              </a:ext>
            </a:extLst>
          </p:cNvPr>
          <p:cNvSpPr txBox="1"/>
          <p:nvPr/>
        </p:nvSpPr>
        <p:spPr>
          <a:xfrm>
            <a:off x="1827276" y="759166"/>
            <a:ext cx="1036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TÌM HIỂU KHÁI NIỆM KHOA HỌC TỰ NHIÊN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A586537-F102-E845-BFFA-5FA8BE533020}"/>
              </a:ext>
            </a:extLst>
          </p:cNvPr>
          <p:cNvSpPr txBox="1"/>
          <p:nvPr/>
        </p:nvSpPr>
        <p:spPr>
          <a:xfrm flipH="1">
            <a:off x="437562" y="2311572"/>
            <a:ext cx="7875565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sz="36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</a:t>
            </a:r>
            <a:r>
              <a:rPr lang="en-VN" sz="36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hảo </a:t>
            </a:r>
            <a:r>
              <a:rPr lang="en-VN" sz="36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luận nhóm đôi trong thời gian 3 phút</a:t>
            </a:r>
            <a:r>
              <a:rPr lang="en-VN" sz="36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, </a:t>
            </a:r>
            <a:r>
              <a:rPr lang="en-US" sz="36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trả lời câu hỏi để </a:t>
            </a:r>
            <a:r>
              <a:rPr lang="en-VN" sz="36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hoàn thành</a:t>
            </a:r>
            <a:endParaRPr lang="en-US" sz="3600"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en-VN" sz="3600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PHIẾU </a:t>
            </a:r>
            <a:r>
              <a:rPr lang="en-VN" sz="3600" dirty="0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HỌC TẬP </a:t>
            </a:r>
            <a:r>
              <a:rPr lang="en-VN" sz="3600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SỐ 1</a:t>
            </a:r>
            <a:r>
              <a:rPr lang="en-US" sz="3600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(Câu hỏi sgk/5)</a:t>
            </a:r>
            <a:endParaRPr lang="en-VN" sz="3600" dirty="0"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sp>
        <p:nvSpPr>
          <p:cNvPr id="984" name="Rectangle: Rounded Corners 648">
            <a:extLst>
              <a:ext uri="{FF2B5EF4-FFF2-40B4-BE49-F238E27FC236}">
                <a16:creationId xmlns:a16="http://schemas.microsoft.com/office/drawing/2014/main" id="{804D56CC-BB3B-5F4B-82AF-BA3DC6CAEA0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START TIMER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5" name="Rectangle: Rounded Corners 649">
            <a:extLst>
              <a:ext uri="{FF2B5EF4-FFF2-40B4-BE49-F238E27FC236}">
                <a16:creationId xmlns:a16="http://schemas.microsoft.com/office/drawing/2014/main" id="{EA51BB8D-74F9-964B-8E87-347F033DAFC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986" name="Rectangle: Rounded Corners 650">
            <a:extLst>
              <a:ext uri="{FF2B5EF4-FFF2-40B4-BE49-F238E27FC236}">
                <a16:creationId xmlns:a16="http://schemas.microsoft.com/office/drawing/2014/main" id="{D3CFD3D5-7CE4-444D-AB10-3CFBBB9D6DE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987" name="Rectangle: Rounded Corners 651">
            <a:extLst>
              <a:ext uri="{FF2B5EF4-FFF2-40B4-BE49-F238E27FC236}">
                <a16:creationId xmlns:a16="http://schemas.microsoft.com/office/drawing/2014/main" id="{691C7253-0D9C-224E-8213-7BDB2234812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988" name="Rectangle: Rounded Corners 652">
            <a:extLst>
              <a:ext uri="{FF2B5EF4-FFF2-40B4-BE49-F238E27FC236}">
                <a16:creationId xmlns:a16="http://schemas.microsoft.com/office/drawing/2014/main" id="{3067DE97-BE4C-1445-834C-9A35DB4F99DD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989" name="Rectangle: Rounded Corners 653">
            <a:extLst>
              <a:ext uri="{FF2B5EF4-FFF2-40B4-BE49-F238E27FC236}">
                <a16:creationId xmlns:a16="http://schemas.microsoft.com/office/drawing/2014/main" id="{7D8EA598-3F04-A544-AAFA-9CBB7E3EB94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990" name="Rectangle: Rounded Corners 654">
            <a:extLst>
              <a:ext uri="{FF2B5EF4-FFF2-40B4-BE49-F238E27FC236}">
                <a16:creationId xmlns:a16="http://schemas.microsoft.com/office/drawing/2014/main" id="{FA1993D4-BC57-8546-BCCF-027D6EEDC12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991" name="Rectangle: Rounded Corners 655">
            <a:extLst>
              <a:ext uri="{FF2B5EF4-FFF2-40B4-BE49-F238E27FC236}">
                <a16:creationId xmlns:a16="http://schemas.microsoft.com/office/drawing/2014/main" id="{ECACA816-6007-8B46-881E-0694E214655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992" name="Rectangle: Rounded Corners 656">
            <a:extLst>
              <a:ext uri="{FF2B5EF4-FFF2-40B4-BE49-F238E27FC236}">
                <a16:creationId xmlns:a16="http://schemas.microsoft.com/office/drawing/2014/main" id="{A9EA7B6F-0915-A345-B8F3-303730F9933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993" name="Rectangle: Rounded Corners 657">
            <a:extLst>
              <a:ext uri="{FF2B5EF4-FFF2-40B4-BE49-F238E27FC236}">
                <a16:creationId xmlns:a16="http://schemas.microsoft.com/office/drawing/2014/main" id="{525259C9-44A0-FA48-AAF6-3D31441E0F5D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994" name="Rectangle: Rounded Corners 658">
            <a:extLst>
              <a:ext uri="{FF2B5EF4-FFF2-40B4-BE49-F238E27FC236}">
                <a16:creationId xmlns:a16="http://schemas.microsoft.com/office/drawing/2014/main" id="{403E335C-4237-4246-B876-E759E7F52E5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995" name="Rectangle: Rounded Corners 659">
            <a:extLst>
              <a:ext uri="{FF2B5EF4-FFF2-40B4-BE49-F238E27FC236}">
                <a16:creationId xmlns:a16="http://schemas.microsoft.com/office/drawing/2014/main" id="{FB61551A-373C-6941-B231-0DC42A729CE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996" name="Rectangle: Rounded Corners 660">
            <a:extLst>
              <a:ext uri="{FF2B5EF4-FFF2-40B4-BE49-F238E27FC236}">
                <a16:creationId xmlns:a16="http://schemas.microsoft.com/office/drawing/2014/main" id="{AFCED71F-6AF0-9F4A-833E-F740C38E7F3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997" name="Rectangle: Rounded Corners 661">
            <a:extLst>
              <a:ext uri="{FF2B5EF4-FFF2-40B4-BE49-F238E27FC236}">
                <a16:creationId xmlns:a16="http://schemas.microsoft.com/office/drawing/2014/main" id="{2FF2CAAD-E45A-9840-B836-825744B0343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998" name="Rectangle: Rounded Corners 662">
            <a:extLst>
              <a:ext uri="{FF2B5EF4-FFF2-40B4-BE49-F238E27FC236}">
                <a16:creationId xmlns:a16="http://schemas.microsoft.com/office/drawing/2014/main" id="{785ADD03-B04B-D64B-B29B-B966EDD24C2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999" name="Rectangle: Rounded Corners 663">
            <a:extLst>
              <a:ext uri="{FF2B5EF4-FFF2-40B4-BE49-F238E27FC236}">
                <a16:creationId xmlns:a16="http://schemas.microsoft.com/office/drawing/2014/main" id="{62D56A11-5540-1848-92A5-CB26F14023A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1000" name="Rectangle: Rounded Corners 664">
            <a:extLst>
              <a:ext uri="{FF2B5EF4-FFF2-40B4-BE49-F238E27FC236}">
                <a16:creationId xmlns:a16="http://schemas.microsoft.com/office/drawing/2014/main" id="{0443AB88-09A8-D243-AEF1-5D7EEC1B28F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1001" name="Rectangle: Rounded Corners 665">
            <a:extLst>
              <a:ext uri="{FF2B5EF4-FFF2-40B4-BE49-F238E27FC236}">
                <a16:creationId xmlns:a16="http://schemas.microsoft.com/office/drawing/2014/main" id="{940BCD14-2842-5D47-9146-13D28FB3014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1002" name="Rectangle: Rounded Corners 666">
            <a:extLst>
              <a:ext uri="{FF2B5EF4-FFF2-40B4-BE49-F238E27FC236}">
                <a16:creationId xmlns:a16="http://schemas.microsoft.com/office/drawing/2014/main" id="{2A50E577-CE17-BE4A-A6D3-7200569FF9D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1003" name="Rectangle: Rounded Corners 667">
            <a:extLst>
              <a:ext uri="{FF2B5EF4-FFF2-40B4-BE49-F238E27FC236}">
                <a16:creationId xmlns:a16="http://schemas.microsoft.com/office/drawing/2014/main" id="{004A2B30-55A1-6F46-BC4F-AE10B0EBFD3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1004" name="Rectangle: Rounded Corners 668">
            <a:extLst>
              <a:ext uri="{FF2B5EF4-FFF2-40B4-BE49-F238E27FC236}">
                <a16:creationId xmlns:a16="http://schemas.microsoft.com/office/drawing/2014/main" id="{9A263BF7-6B68-B343-9204-B4556683F0C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1005" name="Rectangle: Rounded Corners 669">
            <a:extLst>
              <a:ext uri="{FF2B5EF4-FFF2-40B4-BE49-F238E27FC236}">
                <a16:creationId xmlns:a16="http://schemas.microsoft.com/office/drawing/2014/main" id="{1192AA6B-AE63-B840-878C-22E58433F59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1006" name="Rectangle: Rounded Corners 670">
            <a:extLst>
              <a:ext uri="{FF2B5EF4-FFF2-40B4-BE49-F238E27FC236}">
                <a16:creationId xmlns:a16="http://schemas.microsoft.com/office/drawing/2014/main" id="{C59A4408-DD15-584F-906E-56E14D3FF31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1007" name="Rectangle: Rounded Corners 671">
            <a:extLst>
              <a:ext uri="{FF2B5EF4-FFF2-40B4-BE49-F238E27FC236}">
                <a16:creationId xmlns:a16="http://schemas.microsoft.com/office/drawing/2014/main" id="{1DB927C3-9186-414D-ACD5-A1962F640A5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1008" name="Rectangle: Rounded Corners 672">
            <a:extLst>
              <a:ext uri="{FF2B5EF4-FFF2-40B4-BE49-F238E27FC236}">
                <a16:creationId xmlns:a16="http://schemas.microsoft.com/office/drawing/2014/main" id="{E7E1DBB4-2444-8F4B-BACE-8667157B61E0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1009" name="Rectangle: Rounded Corners 673">
            <a:extLst>
              <a:ext uri="{FF2B5EF4-FFF2-40B4-BE49-F238E27FC236}">
                <a16:creationId xmlns:a16="http://schemas.microsoft.com/office/drawing/2014/main" id="{3B83E812-EDFD-9345-B790-F9B76EC6F01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1010" name="Rectangle: Rounded Corners 674">
            <a:extLst>
              <a:ext uri="{FF2B5EF4-FFF2-40B4-BE49-F238E27FC236}">
                <a16:creationId xmlns:a16="http://schemas.microsoft.com/office/drawing/2014/main" id="{A9B3DC79-6190-C644-891B-25EA5FD58A10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1011" name="Rectangle: Rounded Corners 675">
            <a:extLst>
              <a:ext uri="{FF2B5EF4-FFF2-40B4-BE49-F238E27FC236}">
                <a16:creationId xmlns:a16="http://schemas.microsoft.com/office/drawing/2014/main" id="{FDD39182-F991-2044-BB7E-A0BED5E1A4A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1012" name="Rectangle: Rounded Corners 676">
            <a:extLst>
              <a:ext uri="{FF2B5EF4-FFF2-40B4-BE49-F238E27FC236}">
                <a16:creationId xmlns:a16="http://schemas.microsoft.com/office/drawing/2014/main" id="{E95ADAD6-EE12-B249-894E-3AE0B2D01AA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33</a:t>
            </a:r>
          </a:p>
        </p:txBody>
      </p:sp>
      <p:sp>
        <p:nvSpPr>
          <p:cNvPr id="1013" name="Rectangle: Rounded Corners 677">
            <a:extLst>
              <a:ext uri="{FF2B5EF4-FFF2-40B4-BE49-F238E27FC236}">
                <a16:creationId xmlns:a16="http://schemas.microsoft.com/office/drawing/2014/main" id="{1C5747FC-7B82-8347-BA4A-BA9502C3ABE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1014" name="Rectangle: Rounded Corners 678">
            <a:extLst>
              <a:ext uri="{FF2B5EF4-FFF2-40B4-BE49-F238E27FC236}">
                <a16:creationId xmlns:a16="http://schemas.microsoft.com/office/drawing/2014/main" id="{CA459DF7-CBC7-354E-9E61-6D5FF5F30DD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1015" name="Rectangle: Rounded Corners 679">
            <a:extLst>
              <a:ext uri="{FF2B5EF4-FFF2-40B4-BE49-F238E27FC236}">
                <a16:creationId xmlns:a16="http://schemas.microsoft.com/office/drawing/2014/main" id="{76106211-2259-DA41-B7A4-C1895D54086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1016" name="Rectangle: Rounded Corners 680">
            <a:extLst>
              <a:ext uri="{FF2B5EF4-FFF2-40B4-BE49-F238E27FC236}">
                <a16:creationId xmlns:a16="http://schemas.microsoft.com/office/drawing/2014/main" id="{0D9DF405-52C6-144B-B1DC-0A26B6942E1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1017" name="Rectangle: Rounded Corners 681">
            <a:extLst>
              <a:ext uri="{FF2B5EF4-FFF2-40B4-BE49-F238E27FC236}">
                <a16:creationId xmlns:a16="http://schemas.microsoft.com/office/drawing/2014/main" id="{01027378-FCDF-AE44-AB9E-1DB3E285F31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1018" name="Rectangle: Rounded Corners 682">
            <a:extLst>
              <a:ext uri="{FF2B5EF4-FFF2-40B4-BE49-F238E27FC236}">
                <a16:creationId xmlns:a16="http://schemas.microsoft.com/office/drawing/2014/main" id="{B05F6E1A-F08A-FA4B-9F0F-531112B8CA3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1019" name="Rectangle: Rounded Corners 683">
            <a:extLst>
              <a:ext uri="{FF2B5EF4-FFF2-40B4-BE49-F238E27FC236}">
                <a16:creationId xmlns:a16="http://schemas.microsoft.com/office/drawing/2014/main" id="{A98DFFDB-0E74-5547-BBB7-9B9D3F77B8A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1020" name="Rectangle: Rounded Corners 684">
            <a:extLst>
              <a:ext uri="{FF2B5EF4-FFF2-40B4-BE49-F238E27FC236}">
                <a16:creationId xmlns:a16="http://schemas.microsoft.com/office/drawing/2014/main" id="{E76A7452-9A1D-6040-A4CE-EB6D95C0A80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1021" name="Rectangle: Rounded Corners 685">
            <a:extLst>
              <a:ext uri="{FF2B5EF4-FFF2-40B4-BE49-F238E27FC236}">
                <a16:creationId xmlns:a16="http://schemas.microsoft.com/office/drawing/2014/main" id="{E5083E5E-8824-AC4E-800D-0D66D06ED1D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1022" name="Rectangle: Rounded Corners 686">
            <a:extLst>
              <a:ext uri="{FF2B5EF4-FFF2-40B4-BE49-F238E27FC236}">
                <a16:creationId xmlns:a16="http://schemas.microsoft.com/office/drawing/2014/main" id="{1FEE54FE-E485-5C4B-B8C2-5C4B3086E39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1023" name="Rectangle: Rounded Corners 687">
            <a:extLst>
              <a:ext uri="{FF2B5EF4-FFF2-40B4-BE49-F238E27FC236}">
                <a16:creationId xmlns:a16="http://schemas.microsoft.com/office/drawing/2014/main" id="{19B4CAA9-8F1C-5344-8385-C1650225980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1024" name="Rectangle: Rounded Corners 688">
            <a:extLst>
              <a:ext uri="{FF2B5EF4-FFF2-40B4-BE49-F238E27FC236}">
                <a16:creationId xmlns:a16="http://schemas.microsoft.com/office/drawing/2014/main" id="{EDC0B184-1F51-F342-8301-7D2A6301705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1025" name="Rectangle: Rounded Corners 689">
            <a:extLst>
              <a:ext uri="{FF2B5EF4-FFF2-40B4-BE49-F238E27FC236}">
                <a16:creationId xmlns:a16="http://schemas.microsoft.com/office/drawing/2014/main" id="{1C331D35-4002-DE4A-87E3-231CABE683A0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1027" name="Rectangle: Rounded Corners 690">
            <a:extLst>
              <a:ext uri="{FF2B5EF4-FFF2-40B4-BE49-F238E27FC236}">
                <a16:creationId xmlns:a16="http://schemas.microsoft.com/office/drawing/2014/main" id="{67377596-BDBD-E64F-A204-12958C1C0D7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1029" name="Rectangle: Rounded Corners 691">
            <a:extLst>
              <a:ext uri="{FF2B5EF4-FFF2-40B4-BE49-F238E27FC236}">
                <a16:creationId xmlns:a16="http://schemas.microsoft.com/office/drawing/2014/main" id="{6606FB8E-B520-8041-863F-957CE0C8D940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1031" name="Rectangle: Rounded Corners 692">
            <a:extLst>
              <a:ext uri="{FF2B5EF4-FFF2-40B4-BE49-F238E27FC236}">
                <a16:creationId xmlns:a16="http://schemas.microsoft.com/office/drawing/2014/main" id="{656915CC-F683-734B-A9B7-D098A4E5D77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1032" name="Rectangle: Rounded Corners 693">
            <a:extLst>
              <a:ext uri="{FF2B5EF4-FFF2-40B4-BE49-F238E27FC236}">
                <a16:creationId xmlns:a16="http://schemas.microsoft.com/office/drawing/2014/main" id="{1823D345-C020-FA4D-9642-42211C15BCF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1033" name="Rectangle: Rounded Corners 694">
            <a:extLst>
              <a:ext uri="{FF2B5EF4-FFF2-40B4-BE49-F238E27FC236}">
                <a16:creationId xmlns:a16="http://schemas.microsoft.com/office/drawing/2014/main" id="{D3888E89-FAFF-7F4D-9BFB-BF4531BFAE3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1034" name="Rectangle: Rounded Corners 695">
            <a:extLst>
              <a:ext uri="{FF2B5EF4-FFF2-40B4-BE49-F238E27FC236}">
                <a16:creationId xmlns:a16="http://schemas.microsoft.com/office/drawing/2014/main" id="{54479530-51BD-EA43-94A1-33D54177864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1035" name="Rectangle: Rounded Corners 696">
            <a:extLst>
              <a:ext uri="{FF2B5EF4-FFF2-40B4-BE49-F238E27FC236}">
                <a16:creationId xmlns:a16="http://schemas.microsoft.com/office/drawing/2014/main" id="{51BDE080-5948-6E48-9675-35A0F467E29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1036" name="Rectangle: Rounded Corners 697">
            <a:extLst>
              <a:ext uri="{FF2B5EF4-FFF2-40B4-BE49-F238E27FC236}">
                <a16:creationId xmlns:a16="http://schemas.microsoft.com/office/drawing/2014/main" id="{C8F2E304-277E-114B-8679-70DC1AD5613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1037" name="Rectangle: Rounded Corners 698">
            <a:extLst>
              <a:ext uri="{FF2B5EF4-FFF2-40B4-BE49-F238E27FC236}">
                <a16:creationId xmlns:a16="http://schemas.microsoft.com/office/drawing/2014/main" id="{4E0C8BB2-B3B3-2046-ADA0-EC4F3A81A90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1038" name="Rectangle: Rounded Corners 699">
            <a:extLst>
              <a:ext uri="{FF2B5EF4-FFF2-40B4-BE49-F238E27FC236}">
                <a16:creationId xmlns:a16="http://schemas.microsoft.com/office/drawing/2014/main" id="{FCFF0757-ED0C-B84D-88B6-4BCF90074A8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1039" name="Rectangle: Rounded Corners 700">
            <a:extLst>
              <a:ext uri="{FF2B5EF4-FFF2-40B4-BE49-F238E27FC236}">
                <a16:creationId xmlns:a16="http://schemas.microsoft.com/office/drawing/2014/main" id="{DB244D47-FB06-2D49-9BF6-578D1F9D43A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1040" name="Rectangle: Rounded Corners 701">
            <a:extLst>
              <a:ext uri="{FF2B5EF4-FFF2-40B4-BE49-F238E27FC236}">
                <a16:creationId xmlns:a16="http://schemas.microsoft.com/office/drawing/2014/main" id="{511C2A2C-F0B0-024B-ADD5-E834441A5CF3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1041" name="Rectangle: Rounded Corners 702">
            <a:extLst>
              <a:ext uri="{FF2B5EF4-FFF2-40B4-BE49-F238E27FC236}">
                <a16:creationId xmlns:a16="http://schemas.microsoft.com/office/drawing/2014/main" id="{6034D957-BA92-C949-902B-54575A526C9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1042" name="Rectangle: Rounded Corners 703">
            <a:extLst>
              <a:ext uri="{FF2B5EF4-FFF2-40B4-BE49-F238E27FC236}">
                <a16:creationId xmlns:a16="http://schemas.microsoft.com/office/drawing/2014/main" id="{484E3FE7-4B5F-8E4E-99A8-33DF1D895100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1043" name="Rectangle: Rounded Corners 704">
            <a:extLst>
              <a:ext uri="{FF2B5EF4-FFF2-40B4-BE49-F238E27FC236}">
                <a16:creationId xmlns:a16="http://schemas.microsoft.com/office/drawing/2014/main" id="{B886048A-BA4C-9F45-B6A9-52174FDD6B4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1044" name="Rectangle: Rounded Corners 705">
            <a:extLst>
              <a:ext uri="{FF2B5EF4-FFF2-40B4-BE49-F238E27FC236}">
                <a16:creationId xmlns:a16="http://schemas.microsoft.com/office/drawing/2014/main" id="{8EFB7100-C86E-3844-A3A1-8C48E365725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1045" name="Rectangle: Rounded Corners 706">
            <a:extLst>
              <a:ext uri="{FF2B5EF4-FFF2-40B4-BE49-F238E27FC236}">
                <a16:creationId xmlns:a16="http://schemas.microsoft.com/office/drawing/2014/main" id="{92470C4B-5062-DA48-B174-55E15BDBCBD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1046" name="Rectangle: Rounded Corners 707">
            <a:extLst>
              <a:ext uri="{FF2B5EF4-FFF2-40B4-BE49-F238E27FC236}">
                <a16:creationId xmlns:a16="http://schemas.microsoft.com/office/drawing/2014/main" id="{C1040BDA-0366-E54C-8411-D0523E7E03A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1047" name="Rectangle: Rounded Corners 708">
            <a:extLst>
              <a:ext uri="{FF2B5EF4-FFF2-40B4-BE49-F238E27FC236}">
                <a16:creationId xmlns:a16="http://schemas.microsoft.com/office/drawing/2014/main" id="{7EA63F6B-704D-1F41-A4A9-6EC8B3F9FB5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1048" name="Rectangle: Rounded Corners 709">
            <a:extLst>
              <a:ext uri="{FF2B5EF4-FFF2-40B4-BE49-F238E27FC236}">
                <a16:creationId xmlns:a16="http://schemas.microsoft.com/office/drawing/2014/main" id="{012B8F33-FDC3-7349-B790-B04DD83B819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1049" name="Rectangle: Rounded Corners 710">
            <a:extLst>
              <a:ext uri="{FF2B5EF4-FFF2-40B4-BE49-F238E27FC236}">
                <a16:creationId xmlns:a16="http://schemas.microsoft.com/office/drawing/2014/main" id="{FA91D7AC-74C4-BF44-8E70-0223B0CBBF7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1050" name="Rectangle: Rounded Corners 711">
            <a:extLst>
              <a:ext uri="{FF2B5EF4-FFF2-40B4-BE49-F238E27FC236}">
                <a16:creationId xmlns:a16="http://schemas.microsoft.com/office/drawing/2014/main" id="{490D4B01-AA9C-2348-B195-21041AAFB3E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1051" name="Rectangle: Rounded Corners 712">
            <a:extLst>
              <a:ext uri="{FF2B5EF4-FFF2-40B4-BE49-F238E27FC236}">
                <a16:creationId xmlns:a16="http://schemas.microsoft.com/office/drawing/2014/main" id="{21B6DCC5-1C71-594C-B794-5E8F1E3EFF8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1052" name="Rectangle: Rounded Corners 713">
            <a:extLst>
              <a:ext uri="{FF2B5EF4-FFF2-40B4-BE49-F238E27FC236}">
                <a16:creationId xmlns:a16="http://schemas.microsoft.com/office/drawing/2014/main" id="{4B6B71B2-6103-804E-A6AB-509533AE987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1053" name="Rectangle: Rounded Corners 714">
            <a:extLst>
              <a:ext uri="{FF2B5EF4-FFF2-40B4-BE49-F238E27FC236}">
                <a16:creationId xmlns:a16="http://schemas.microsoft.com/office/drawing/2014/main" id="{EFCE96C2-4B7B-E844-BCEC-2F4039131AF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1054" name="Rectangle: Rounded Corners 715">
            <a:extLst>
              <a:ext uri="{FF2B5EF4-FFF2-40B4-BE49-F238E27FC236}">
                <a16:creationId xmlns:a16="http://schemas.microsoft.com/office/drawing/2014/main" id="{E233040F-2AFF-704D-8359-E5E3F30F380D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1055" name="Rectangle: Rounded Corners 716">
            <a:extLst>
              <a:ext uri="{FF2B5EF4-FFF2-40B4-BE49-F238E27FC236}">
                <a16:creationId xmlns:a16="http://schemas.microsoft.com/office/drawing/2014/main" id="{83593FF3-6603-3A49-BD00-EBBDE438D38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1056" name="Rectangle: Rounded Corners 717">
            <a:extLst>
              <a:ext uri="{FF2B5EF4-FFF2-40B4-BE49-F238E27FC236}">
                <a16:creationId xmlns:a16="http://schemas.microsoft.com/office/drawing/2014/main" id="{4913E88F-F6C7-1941-BEDA-072C7BEC2D7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1057" name="Rectangle: Rounded Corners 718">
            <a:extLst>
              <a:ext uri="{FF2B5EF4-FFF2-40B4-BE49-F238E27FC236}">
                <a16:creationId xmlns:a16="http://schemas.microsoft.com/office/drawing/2014/main" id="{8EBF581E-89F0-A04C-978C-C12C1258D77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1058" name="Rectangle: Rounded Corners 719">
            <a:extLst>
              <a:ext uri="{FF2B5EF4-FFF2-40B4-BE49-F238E27FC236}">
                <a16:creationId xmlns:a16="http://schemas.microsoft.com/office/drawing/2014/main" id="{7DAC3C77-8D88-B54D-8517-961A1225D60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1059" name="Rectangle: Rounded Corners 720">
            <a:extLst>
              <a:ext uri="{FF2B5EF4-FFF2-40B4-BE49-F238E27FC236}">
                <a16:creationId xmlns:a16="http://schemas.microsoft.com/office/drawing/2014/main" id="{F00C25A1-72E9-044C-914B-2F03D8F9268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1060" name="Rectangle: Rounded Corners 721">
            <a:extLst>
              <a:ext uri="{FF2B5EF4-FFF2-40B4-BE49-F238E27FC236}">
                <a16:creationId xmlns:a16="http://schemas.microsoft.com/office/drawing/2014/main" id="{6BF6C094-AC8B-D94A-BAC5-54336355865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1061" name="Rectangle: Rounded Corners 722">
            <a:extLst>
              <a:ext uri="{FF2B5EF4-FFF2-40B4-BE49-F238E27FC236}">
                <a16:creationId xmlns:a16="http://schemas.microsoft.com/office/drawing/2014/main" id="{3DB45395-6AF2-804B-913B-10E57485B5F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1062" name="Rectangle: Rounded Corners 723">
            <a:extLst>
              <a:ext uri="{FF2B5EF4-FFF2-40B4-BE49-F238E27FC236}">
                <a16:creationId xmlns:a16="http://schemas.microsoft.com/office/drawing/2014/main" id="{691CFE5B-9331-2E41-A328-5E8A24E1EF3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1063" name="Rectangle: Rounded Corners 724">
            <a:extLst>
              <a:ext uri="{FF2B5EF4-FFF2-40B4-BE49-F238E27FC236}">
                <a16:creationId xmlns:a16="http://schemas.microsoft.com/office/drawing/2014/main" id="{CE2DF301-F270-DC46-B9D8-4D8297B9C8E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1064" name="Rectangle: Rounded Corners 725">
            <a:extLst>
              <a:ext uri="{FF2B5EF4-FFF2-40B4-BE49-F238E27FC236}">
                <a16:creationId xmlns:a16="http://schemas.microsoft.com/office/drawing/2014/main" id="{F479BAC0-2B60-8B40-94FC-E34CF2476C6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1065" name="Rectangle: Rounded Corners 726">
            <a:extLst>
              <a:ext uri="{FF2B5EF4-FFF2-40B4-BE49-F238E27FC236}">
                <a16:creationId xmlns:a16="http://schemas.microsoft.com/office/drawing/2014/main" id="{D90CBFCB-0086-2940-ABF9-F1E12AF7C8F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1066" name="Rectangle: Rounded Corners 727">
            <a:extLst>
              <a:ext uri="{FF2B5EF4-FFF2-40B4-BE49-F238E27FC236}">
                <a16:creationId xmlns:a16="http://schemas.microsoft.com/office/drawing/2014/main" id="{9B3B056A-6757-B543-9FB2-634306D4714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1067" name="Rectangle: Rounded Corners 728">
            <a:extLst>
              <a:ext uri="{FF2B5EF4-FFF2-40B4-BE49-F238E27FC236}">
                <a16:creationId xmlns:a16="http://schemas.microsoft.com/office/drawing/2014/main" id="{AE171AA2-D409-FA4C-9A5A-E9B0F5B60D9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1068" name="Rectangle: Rounded Corners 729">
            <a:extLst>
              <a:ext uri="{FF2B5EF4-FFF2-40B4-BE49-F238E27FC236}">
                <a16:creationId xmlns:a16="http://schemas.microsoft.com/office/drawing/2014/main" id="{417A06FF-AF08-4844-8230-BAF5315E731D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1069" name="Rectangle: Rounded Corners 730">
            <a:extLst>
              <a:ext uri="{FF2B5EF4-FFF2-40B4-BE49-F238E27FC236}">
                <a16:creationId xmlns:a16="http://schemas.microsoft.com/office/drawing/2014/main" id="{596BFD2A-C558-9A4A-8D77-EAECA05554C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1070" name="Rectangle: Rounded Corners 731">
            <a:extLst>
              <a:ext uri="{FF2B5EF4-FFF2-40B4-BE49-F238E27FC236}">
                <a16:creationId xmlns:a16="http://schemas.microsoft.com/office/drawing/2014/main" id="{9C5802DD-970A-8A44-B34E-4F78806F7DD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1071" name="Rectangle: Rounded Corners 732">
            <a:extLst>
              <a:ext uri="{FF2B5EF4-FFF2-40B4-BE49-F238E27FC236}">
                <a16:creationId xmlns:a16="http://schemas.microsoft.com/office/drawing/2014/main" id="{63721B4A-94FF-E745-A6CF-A42644E648C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1072" name="Rectangle: Rounded Corners 733">
            <a:extLst>
              <a:ext uri="{FF2B5EF4-FFF2-40B4-BE49-F238E27FC236}">
                <a16:creationId xmlns:a16="http://schemas.microsoft.com/office/drawing/2014/main" id="{C01E559B-DF4C-EA4E-BD04-60BC09FF591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1073" name="Rectangle: Rounded Corners 734">
            <a:extLst>
              <a:ext uri="{FF2B5EF4-FFF2-40B4-BE49-F238E27FC236}">
                <a16:creationId xmlns:a16="http://schemas.microsoft.com/office/drawing/2014/main" id="{313DCA3C-A6F0-BB42-A085-A78E03D73B6D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1074" name="Rectangle: Rounded Corners 735">
            <a:extLst>
              <a:ext uri="{FF2B5EF4-FFF2-40B4-BE49-F238E27FC236}">
                <a16:creationId xmlns:a16="http://schemas.microsoft.com/office/drawing/2014/main" id="{95AD75D1-1EF0-6142-97EA-D04972700D63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1075" name="Rectangle: Rounded Corners 736">
            <a:extLst>
              <a:ext uri="{FF2B5EF4-FFF2-40B4-BE49-F238E27FC236}">
                <a16:creationId xmlns:a16="http://schemas.microsoft.com/office/drawing/2014/main" id="{126CD90A-6AF0-E849-A580-B98C3990DDC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1076" name="Rectangle: Rounded Corners 737">
            <a:extLst>
              <a:ext uri="{FF2B5EF4-FFF2-40B4-BE49-F238E27FC236}">
                <a16:creationId xmlns:a16="http://schemas.microsoft.com/office/drawing/2014/main" id="{7D1F8AE3-9527-8443-A4D8-1720EB7102C0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077" name="Rectangle: Rounded Corners 738">
            <a:extLst>
              <a:ext uri="{FF2B5EF4-FFF2-40B4-BE49-F238E27FC236}">
                <a16:creationId xmlns:a16="http://schemas.microsoft.com/office/drawing/2014/main" id="{142D7C49-0E89-1049-9DC1-C68BF086F7A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078" name="Rectangle: Rounded Corners 739">
            <a:extLst>
              <a:ext uri="{FF2B5EF4-FFF2-40B4-BE49-F238E27FC236}">
                <a16:creationId xmlns:a16="http://schemas.microsoft.com/office/drawing/2014/main" id="{18400450-7E54-EF4A-9542-57DEA9234E6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079" name="Rectangle: Rounded Corners 740">
            <a:extLst>
              <a:ext uri="{FF2B5EF4-FFF2-40B4-BE49-F238E27FC236}">
                <a16:creationId xmlns:a16="http://schemas.microsoft.com/office/drawing/2014/main" id="{239003C5-CA05-1548-B514-22B3DFF1D02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80" name="Rectangle: Rounded Corners 741">
            <a:extLst>
              <a:ext uri="{FF2B5EF4-FFF2-40B4-BE49-F238E27FC236}">
                <a16:creationId xmlns:a16="http://schemas.microsoft.com/office/drawing/2014/main" id="{AD3F57F3-1A10-BB40-A0FC-0052A6B7425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81" name="Rectangle: Rounded Corners 742">
            <a:extLst>
              <a:ext uri="{FF2B5EF4-FFF2-40B4-BE49-F238E27FC236}">
                <a16:creationId xmlns:a16="http://schemas.microsoft.com/office/drawing/2014/main" id="{12CCFCAB-26A4-E746-8CE3-D09AEC313DC3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082" name="Rectangle: Rounded Corners 743">
            <a:extLst>
              <a:ext uri="{FF2B5EF4-FFF2-40B4-BE49-F238E27FC236}">
                <a16:creationId xmlns:a16="http://schemas.microsoft.com/office/drawing/2014/main" id="{DF52A506-58E0-154B-923F-2E7DC9F1570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83" name="Rectangle: Rounded Corners 744">
            <a:extLst>
              <a:ext uri="{FF2B5EF4-FFF2-40B4-BE49-F238E27FC236}">
                <a16:creationId xmlns:a16="http://schemas.microsoft.com/office/drawing/2014/main" id="{E2877AAA-B2B9-6E47-9FFF-3BB8AF48A1B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084" name="Rectangle: Rounded Corners 745">
            <a:extLst>
              <a:ext uri="{FF2B5EF4-FFF2-40B4-BE49-F238E27FC236}">
                <a16:creationId xmlns:a16="http://schemas.microsoft.com/office/drawing/2014/main" id="{21B7DB6D-CF94-694F-8845-BCA591486C1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085" name="Rectangle: Rounded Corners 746">
            <a:extLst>
              <a:ext uri="{FF2B5EF4-FFF2-40B4-BE49-F238E27FC236}">
                <a16:creationId xmlns:a16="http://schemas.microsoft.com/office/drawing/2014/main" id="{49EA7801-D8F0-E141-8D25-82222EEBBA9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086" name="Rectangle: Rounded Corners 747">
            <a:extLst>
              <a:ext uri="{FF2B5EF4-FFF2-40B4-BE49-F238E27FC236}">
                <a16:creationId xmlns:a16="http://schemas.microsoft.com/office/drawing/2014/main" id="{7532F19B-CB1A-3143-BFD3-9FF7E9AA362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087" name="Rectangle: Rounded Corners 748">
            <a:extLst>
              <a:ext uri="{FF2B5EF4-FFF2-40B4-BE49-F238E27FC236}">
                <a16:creationId xmlns:a16="http://schemas.microsoft.com/office/drawing/2014/main" id="{0B97D538-16D8-5640-95B6-CD2D8729ACD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088" name="Rectangle: Rounded Corners 749">
            <a:extLst>
              <a:ext uri="{FF2B5EF4-FFF2-40B4-BE49-F238E27FC236}">
                <a16:creationId xmlns:a16="http://schemas.microsoft.com/office/drawing/2014/main" id="{CA769F2E-9F7D-494A-A4B4-244C3F3C086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089" name="Rectangle: Rounded Corners 750">
            <a:extLst>
              <a:ext uri="{FF2B5EF4-FFF2-40B4-BE49-F238E27FC236}">
                <a16:creationId xmlns:a16="http://schemas.microsoft.com/office/drawing/2014/main" id="{C09A1CE0-5627-9A4C-8C7F-2E12FDF31E3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090" name="Rectangle: Rounded Corners 751">
            <a:extLst>
              <a:ext uri="{FF2B5EF4-FFF2-40B4-BE49-F238E27FC236}">
                <a16:creationId xmlns:a16="http://schemas.microsoft.com/office/drawing/2014/main" id="{4ACB4D3D-624B-684D-AA09-FD4C358A5080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091" name="Rectangle: Rounded Corners 752">
            <a:extLst>
              <a:ext uri="{FF2B5EF4-FFF2-40B4-BE49-F238E27FC236}">
                <a16:creationId xmlns:a16="http://schemas.microsoft.com/office/drawing/2014/main" id="{06A9D4B1-25B5-144B-AE62-A46A5ABD6F8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092" name="Rectangle: Rounded Corners 753">
            <a:extLst>
              <a:ext uri="{FF2B5EF4-FFF2-40B4-BE49-F238E27FC236}">
                <a16:creationId xmlns:a16="http://schemas.microsoft.com/office/drawing/2014/main" id="{266E7183-BF5D-0B49-894C-4FF76FE56DD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093" name="Rectangle: Rounded Corners 754">
            <a:extLst>
              <a:ext uri="{FF2B5EF4-FFF2-40B4-BE49-F238E27FC236}">
                <a16:creationId xmlns:a16="http://schemas.microsoft.com/office/drawing/2014/main" id="{967E8840-5709-7146-8FFC-32FB4BE5F4C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094" name="Rectangle: Rounded Corners 755">
            <a:extLst>
              <a:ext uri="{FF2B5EF4-FFF2-40B4-BE49-F238E27FC236}">
                <a16:creationId xmlns:a16="http://schemas.microsoft.com/office/drawing/2014/main" id="{881F386A-03C7-4B40-96D5-211E14D97BB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095" name="Rectangle: Rounded Corners 756">
            <a:extLst>
              <a:ext uri="{FF2B5EF4-FFF2-40B4-BE49-F238E27FC236}">
                <a16:creationId xmlns:a16="http://schemas.microsoft.com/office/drawing/2014/main" id="{700E2E1E-88AF-5B49-AC1D-2D8A1561D99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096" name="Rectangle: Rounded Corners 757">
            <a:extLst>
              <a:ext uri="{FF2B5EF4-FFF2-40B4-BE49-F238E27FC236}">
                <a16:creationId xmlns:a16="http://schemas.microsoft.com/office/drawing/2014/main" id="{CEAFF65A-A005-904C-8021-45C514730C0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097" name="Rectangle: Rounded Corners 758">
            <a:extLst>
              <a:ext uri="{FF2B5EF4-FFF2-40B4-BE49-F238E27FC236}">
                <a16:creationId xmlns:a16="http://schemas.microsoft.com/office/drawing/2014/main" id="{C0B6018C-B46A-184E-9058-9811F55E347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098" name="Rectangle: Rounded Corners 759">
            <a:extLst>
              <a:ext uri="{FF2B5EF4-FFF2-40B4-BE49-F238E27FC236}">
                <a16:creationId xmlns:a16="http://schemas.microsoft.com/office/drawing/2014/main" id="{DFBFB50B-B37A-DE41-9300-5BEB74754FA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099" name="Rectangle: Rounded Corners 760">
            <a:extLst>
              <a:ext uri="{FF2B5EF4-FFF2-40B4-BE49-F238E27FC236}">
                <a16:creationId xmlns:a16="http://schemas.microsoft.com/office/drawing/2014/main" id="{C1B7433F-82B2-1D4D-9F2A-DE9F7BBE0F6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100" name="Rectangle: Rounded Corners 761">
            <a:extLst>
              <a:ext uri="{FF2B5EF4-FFF2-40B4-BE49-F238E27FC236}">
                <a16:creationId xmlns:a16="http://schemas.microsoft.com/office/drawing/2014/main" id="{E2B90C01-62BA-7A4A-915B-DCCBF168F4D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101" name="Rectangle: Rounded Corners 762">
            <a:extLst>
              <a:ext uri="{FF2B5EF4-FFF2-40B4-BE49-F238E27FC236}">
                <a16:creationId xmlns:a16="http://schemas.microsoft.com/office/drawing/2014/main" id="{6CDB9C0C-2350-1440-9957-DDA6613A0E7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102" name="Rectangle: Rounded Corners 763">
            <a:extLst>
              <a:ext uri="{FF2B5EF4-FFF2-40B4-BE49-F238E27FC236}">
                <a16:creationId xmlns:a16="http://schemas.microsoft.com/office/drawing/2014/main" id="{A3B71B5F-9AC4-334E-8F79-6E7FDD002FB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103" name="Rectangle: Rounded Corners 764">
            <a:extLst>
              <a:ext uri="{FF2B5EF4-FFF2-40B4-BE49-F238E27FC236}">
                <a16:creationId xmlns:a16="http://schemas.microsoft.com/office/drawing/2014/main" id="{E3EB822E-5F99-AA4A-83F3-FBE59EBA46F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104" name="Rectangle: Rounded Corners 765">
            <a:extLst>
              <a:ext uri="{FF2B5EF4-FFF2-40B4-BE49-F238E27FC236}">
                <a16:creationId xmlns:a16="http://schemas.microsoft.com/office/drawing/2014/main" id="{D57ED011-7584-5F4A-A0B3-4705E095638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105" name="Rectangle: Rounded Corners 766">
            <a:extLst>
              <a:ext uri="{FF2B5EF4-FFF2-40B4-BE49-F238E27FC236}">
                <a16:creationId xmlns:a16="http://schemas.microsoft.com/office/drawing/2014/main" id="{40396303-19CD-A94B-8AF8-D672B2D9B36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106" name="Rectangle: Rounded Corners 767">
            <a:extLst>
              <a:ext uri="{FF2B5EF4-FFF2-40B4-BE49-F238E27FC236}">
                <a16:creationId xmlns:a16="http://schemas.microsoft.com/office/drawing/2014/main" id="{546D5ECB-CF36-4D44-A0EA-F2C2AC03DAD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107" name="Rectangle: Rounded Corners 768">
            <a:extLst>
              <a:ext uri="{FF2B5EF4-FFF2-40B4-BE49-F238E27FC236}">
                <a16:creationId xmlns:a16="http://schemas.microsoft.com/office/drawing/2014/main" id="{E03A61E6-5023-8E40-8F52-9545D0E85FF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108" name="Rectangle: Rounded Corners 769">
            <a:extLst>
              <a:ext uri="{FF2B5EF4-FFF2-40B4-BE49-F238E27FC236}">
                <a16:creationId xmlns:a16="http://schemas.microsoft.com/office/drawing/2014/main" id="{323A51A9-C416-4C41-8B46-63FB5D2FA12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109" name="Rectangle: Rounded Corners 770">
            <a:extLst>
              <a:ext uri="{FF2B5EF4-FFF2-40B4-BE49-F238E27FC236}">
                <a16:creationId xmlns:a16="http://schemas.microsoft.com/office/drawing/2014/main" id="{C9096930-18B2-5F41-82A8-4D3BACBFA74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110" name="Rectangle: Rounded Corners 771">
            <a:extLst>
              <a:ext uri="{FF2B5EF4-FFF2-40B4-BE49-F238E27FC236}">
                <a16:creationId xmlns:a16="http://schemas.microsoft.com/office/drawing/2014/main" id="{9809A460-6819-5B4A-8E23-63D63AEED39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111" name="Rectangle: Rounded Corners 772">
            <a:extLst>
              <a:ext uri="{FF2B5EF4-FFF2-40B4-BE49-F238E27FC236}">
                <a16:creationId xmlns:a16="http://schemas.microsoft.com/office/drawing/2014/main" id="{FE314D6B-C876-AC47-A265-57D31F7A9EC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112" name="Rectangle: Rounded Corners 773">
            <a:extLst>
              <a:ext uri="{FF2B5EF4-FFF2-40B4-BE49-F238E27FC236}">
                <a16:creationId xmlns:a16="http://schemas.microsoft.com/office/drawing/2014/main" id="{045F4592-EDF9-0C49-B594-528A754367CD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113" name="Rectangle: Rounded Corners 774">
            <a:extLst>
              <a:ext uri="{FF2B5EF4-FFF2-40B4-BE49-F238E27FC236}">
                <a16:creationId xmlns:a16="http://schemas.microsoft.com/office/drawing/2014/main" id="{53C07B29-7FD6-204A-A46B-4243F55B6CC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114" name="Rectangle: Rounded Corners 775">
            <a:extLst>
              <a:ext uri="{FF2B5EF4-FFF2-40B4-BE49-F238E27FC236}">
                <a16:creationId xmlns:a16="http://schemas.microsoft.com/office/drawing/2014/main" id="{32BA8BA7-0844-3A42-8CE5-342D35FAD77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115" name="Rectangle: Rounded Corners 776">
            <a:extLst>
              <a:ext uri="{FF2B5EF4-FFF2-40B4-BE49-F238E27FC236}">
                <a16:creationId xmlns:a16="http://schemas.microsoft.com/office/drawing/2014/main" id="{CEB8C9D5-288C-044D-BCEF-29A34FAB676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116" name="Rectangle: Rounded Corners 777">
            <a:extLst>
              <a:ext uri="{FF2B5EF4-FFF2-40B4-BE49-F238E27FC236}">
                <a16:creationId xmlns:a16="http://schemas.microsoft.com/office/drawing/2014/main" id="{1105F274-9994-5E4B-903A-CCC88D14D88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117" name="Rectangle: Rounded Corners 778">
            <a:extLst>
              <a:ext uri="{FF2B5EF4-FFF2-40B4-BE49-F238E27FC236}">
                <a16:creationId xmlns:a16="http://schemas.microsoft.com/office/drawing/2014/main" id="{553908A8-892D-EB4C-8A77-3EA9BD90B363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118" name="Rectangle: Rounded Corners 779">
            <a:extLst>
              <a:ext uri="{FF2B5EF4-FFF2-40B4-BE49-F238E27FC236}">
                <a16:creationId xmlns:a16="http://schemas.microsoft.com/office/drawing/2014/main" id="{23F16AEF-61A7-0D46-991C-99C8A3911E9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119" name="Rectangle: Rounded Corners 780">
            <a:extLst>
              <a:ext uri="{FF2B5EF4-FFF2-40B4-BE49-F238E27FC236}">
                <a16:creationId xmlns:a16="http://schemas.microsoft.com/office/drawing/2014/main" id="{334370E3-C427-5542-9031-2E24B7BFE64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120" name="Rectangle: Rounded Corners 781">
            <a:extLst>
              <a:ext uri="{FF2B5EF4-FFF2-40B4-BE49-F238E27FC236}">
                <a16:creationId xmlns:a16="http://schemas.microsoft.com/office/drawing/2014/main" id="{923196FC-0FEE-F340-8DC7-663E1FE28EB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121" name="Rectangle: Rounded Corners 782">
            <a:extLst>
              <a:ext uri="{FF2B5EF4-FFF2-40B4-BE49-F238E27FC236}">
                <a16:creationId xmlns:a16="http://schemas.microsoft.com/office/drawing/2014/main" id="{C37B757E-1754-3540-BCEB-18F4D88538F0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122" name="Rectangle: Rounded Corners 783">
            <a:extLst>
              <a:ext uri="{FF2B5EF4-FFF2-40B4-BE49-F238E27FC236}">
                <a16:creationId xmlns:a16="http://schemas.microsoft.com/office/drawing/2014/main" id="{95E745F6-D45E-3040-99F7-22664890FB0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123" name="Rectangle: Rounded Corners 784">
            <a:extLst>
              <a:ext uri="{FF2B5EF4-FFF2-40B4-BE49-F238E27FC236}">
                <a16:creationId xmlns:a16="http://schemas.microsoft.com/office/drawing/2014/main" id="{7181CEA1-B9D2-C64E-89C4-4C140E56B00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124" name="Rectangle: Rounded Corners 785">
            <a:extLst>
              <a:ext uri="{FF2B5EF4-FFF2-40B4-BE49-F238E27FC236}">
                <a16:creationId xmlns:a16="http://schemas.microsoft.com/office/drawing/2014/main" id="{9E83D210-69F1-5F4F-817D-38B268297C2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125" name="Rectangle: Rounded Corners 786">
            <a:extLst>
              <a:ext uri="{FF2B5EF4-FFF2-40B4-BE49-F238E27FC236}">
                <a16:creationId xmlns:a16="http://schemas.microsoft.com/office/drawing/2014/main" id="{60A69D4E-E246-A247-9738-EF81AB9BF7E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126" name="Rectangle: Rounded Corners 787">
            <a:extLst>
              <a:ext uri="{FF2B5EF4-FFF2-40B4-BE49-F238E27FC236}">
                <a16:creationId xmlns:a16="http://schemas.microsoft.com/office/drawing/2014/main" id="{1771D0FE-F41A-3C46-A34A-100E2F4F59F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127" name="Rectangle: Rounded Corners 788">
            <a:extLst>
              <a:ext uri="{FF2B5EF4-FFF2-40B4-BE49-F238E27FC236}">
                <a16:creationId xmlns:a16="http://schemas.microsoft.com/office/drawing/2014/main" id="{B9C4118F-1558-B443-A003-8B50F80138F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128" name="Rectangle: Rounded Corners 789">
            <a:extLst>
              <a:ext uri="{FF2B5EF4-FFF2-40B4-BE49-F238E27FC236}">
                <a16:creationId xmlns:a16="http://schemas.microsoft.com/office/drawing/2014/main" id="{C169B3E3-1232-E440-AC5C-F51B52C3D32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129" name="Rectangle: Rounded Corners 790">
            <a:extLst>
              <a:ext uri="{FF2B5EF4-FFF2-40B4-BE49-F238E27FC236}">
                <a16:creationId xmlns:a16="http://schemas.microsoft.com/office/drawing/2014/main" id="{829B753F-0E8C-3946-8FA8-EC276FA9A1C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130" name="Rectangle: Rounded Corners 791">
            <a:extLst>
              <a:ext uri="{FF2B5EF4-FFF2-40B4-BE49-F238E27FC236}">
                <a16:creationId xmlns:a16="http://schemas.microsoft.com/office/drawing/2014/main" id="{68C2F31D-0351-D84A-A24B-8E7A52CB9AB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131" name="Rectangle: Rounded Corners 792">
            <a:extLst>
              <a:ext uri="{FF2B5EF4-FFF2-40B4-BE49-F238E27FC236}">
                <a16:creationId xmlns:a16="http://schemas.microsoft.com/office/drawing/2014/main" id="{45229147-DAFD-F342-84A7-12F1F79BC65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132" name="Rectangle: Rounded Corners 793">
            <a:extLst>
              <a:ext uri="{FF2B5EF4-FFF2-40B4-BE49-F238E27FC236}">
                <a16:creationId xmlns:a16="http://schemas.microsoft.com/office/drawing/2014/main" id="{0179857C-7732-CA44-803E-C89467E0C29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133" name="Rectangle: Rounded Corners 794">
            <a:extLst>
              <a:ext uri="{FF2B5EF4-FFF2-40B4-BE49-F238E27FC236}">
                <a16:creationId xmlns:a16="http://schemas.microsoft.com/office/drawing/2014/main" id="{CAA368CD-D62B-B148-8C51-E4E86E17AA7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134" name="Rectangle: Rounded Corners 795">
            <a:extLst>
              <a:ext uri="{FF2B5EF4-FFF2-40B4-BE49-F238E27FC236}">
                <a16:creationId xmlns:a16="http://schemas.microsoft.com/office/drawing/2014/main" id="{BF9DFC3D-25F3-324E-99C2-619FF4E18A9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135" name="Rectangle: Rounded Corners 796">
            <a:extLst>
              <a:ext uri="{FF2B5EF4-FFF2-40B4-BE49-F238E27FC236}">
                <a16:creationId xmlns:a16="http://schemas.microsoft.com/office/drawing/2014/main" id="{094DA9FE-9235-D14F-955A-3BD5EEB5E26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136" name="Rectangle: Rounded Corners 797">
            <a:extLst>
              <a:ext uri="{FF2B5EF4-FFF2-40B4-BE49-F238E27FC236}">
                <a16:creationId xmlns:a16="http://schemas.microsoft.com/office/drawing/2014/main" id="{E44D5175-6D3E-4E46-B2F0-43A6DB186473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137" name="Rectangle: Rounded Corners 798">
            <a:extLst>
              <a:ext uri="{FF2B5EF4-FFF2-40B4-BE49-F238E27FC236}">
                <a16:creationId xmlns:a16="http://schemas.microsoft.com/office/drawing/2014/main" id="{022042A3-297B-134E-914F-0DF4DDE8BCB3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138" name="Rectangle: Rounded Corners 799">
            <a:extLst>
              <a:ext uri="{FF2B5EF4-FFF2-40B4-BE49-F238E27FC236}">
                <a16:creationId xmlns:a16="http://schemas.microsoft.com/office/drawing/2014/main" id="{2EFAA50F-200B-F248-B2D4-33238404E57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139" name="Rectangle: Rounded Corners 800">
            <a:extLst>
              <a:ext uri="{FF2B5EF4-FFF2-40B4-BE49-F238E27FC236}">
                <a16:creationId xmlns:a16="http://schemas.microsoft.com/office/drawing/2014/main" id="{A74EE8F1-E17C-E148-81B8-CD8BE040AEE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140" name="Rectangle: Rounded Corners 801">
            <a:extLst>
              <a:ext uri="{FF2B5EF4-FFF2-40B4-BE49-F238E27FC236}">
                <a16:creationId xmlns:a16="http://schemas.microsoft.com/office/drawing/2014/main" id="{792AA273-CBB3-E440-98C1-0D2954349D0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141" name="Rectangle: Rounded Corners 802">
            <a:extLst>
              <a:ext uri="{FF2B5EF4-FFF2-40B4-BE49-F238E27FC236}">
                <a16:creationId xmlns:a16="http://schemas.microsoft.com/office/drawing/2014/main" id="{B94E7C5A-9E81-C545-B78A-0554032D66B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142" name="Rectangle: Rounded Corners 803">
            <a:extLst>
              <a:ext uri="{FF2B5EF4-FFF2-40B4-BE49-F238E27FC236}">
                <a16:creationId xmlns:a16="http://schemas.microsoft.com/office/drawing/2014/main" id="{A283768D-58E9-3942-AE02-6DBF18D8E22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143" name="Rectangle: Rounded Corners 804">
            <a:extLst>
              <a:ext uri="{FF2B5EF4-FFF2-40B4-BE49-F238E27FC236}">
                <a16:creationId xmlns:a16="http://schemas.microsoft.com/office/drawing/2014/main" id="{44B2212B-446E-0747-BA0B-35D43E424DE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144" name="Rectangle: Rounded Corners 805">
            <a:extLst>
              <a:ext uri="{FF2B5EF4-FFF2-40B4-BE49-F238E27FC236}">
                <a16:creationId xmlns:a16="http://schemas.microsoft.com/office/drawing/2014/main" id="{7A8217D0-8664-AC49-AE7A-7ECF9C84DBB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145" name="Rectangle: Rounded Corners 806">
            <a:extLst>
              <a:ext uri="{FF2B5EF4-FFF2-40B4-BE49-F238E27FC236}">
                <a16:creationId xmlns:a16="http://schemas.microsoft.com/office/drawing/2014/main" id="{3E23AB19-E620-2D46-A953-D0BBED3D1B9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146" name="Rectangle: Rounded Corners 807">
            <a:extLst>
              <a:ext uri="{FF2B5EF4-FFF2-40B4-BE49-F238E27FC236}">
                <a16:creationId xmlns:a16="http://schemas.microsoft.com/office/drawing/2014/main" id="{EF58DEFA-211B-4546-A3DA-1C243678E29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147" name="Rectangle: Rounded Corners 808">
            <a:extLst>
              <a:ext uri="{FF2B5EF4-FFF2-40B4-BE49-F238E27FC236}">
                <a16:creationId xmlns:a16="http://schemas.microsoft.com/office/drawing/2014/main" id="{0811B22A-FF0B-5E4F-BC4C-9BB0059013D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148" name="Rectangle: Rounded Corners 809">
            <a:extLst>
              <a:ext uri="{FF2B5EF4-FFF2-40B4-BE49-F238E27FC236}">
                <a16:creationId xmlns:a16="http://schemas.microsoft.com/office/drawing/2014/main" id="{65763048-D2FC-9641-B18E-268AE1A6C46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149" name="Rectangle: Rounded Corners 810">
            <a:extLst>
              <a:ext uri="{FF2B5EF4-FFF2-40B4-BE49-F238E27FC236}">
                <a16:creationId xmlns:a16="http://schemas.microsoft.com/office/drawing/2014/main" id="{98E927CA-C2B1-DA4F-B781-9CDA7E5256D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150" name="Rectangle: Rounded Corners 811">
            <a:extLst>
              <a:ext uri="{FF2B5EF4-FFF2-40B4-BE49-F238E27FC236}">
                <a16:creationId xmlns:a16="http://schemas.microsoft.com/office/drawing/2014/main" id="{F0A20440-362C-9C47-8C8A-14668B5AFD20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151" name="Rectangle: Rounded Corners 812">
            <a:extLst>
              <a:ext uri="{FF2B5EF4-FFF2-40B4-BE49-F238E27FC236}">
                <a16:creationId xmlns:a16="http://schemas.microsoft.com/office/drawing/2014/main" id="{23F3C93B-7718-BF46-91B9-47AAA69B5E0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152" name="Rectangle: Rounded Corners 813">
            <a:extLst>
              <a:ext uri="{FF2B5EF4-FFF2-40B4-BE49-F238E27FC236}">
                <a16:creationId xmlns:a16="http://schemas.microsoft.com/office/drawing/2014/main" id="{06522886-F34F-3641-AF5F-1BCDEB06F30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153" name="Rectangle: Rounded Corners 814">
            <a:extLst>
              <a:ext uri="{FF2B5EF4-FFF2-40B4-BE49-F238E27FC236}">
                <a16:creationId xmlns:a16="http://schemas.microsoft.com/office/drawing/2014/main" id="{52A6914D-C4AF-D946-A10D-4FA04EE66C6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154" name="Rectangle: Rounded Corners 815">
            <a:extLst>
              <a:ext uri="{FF2B5EF4-FFF2-40B4-BE49-F238E27FC236}">
                <a16:creationId xmlns:a16="http://schemas.microsoft.com/office/drawing/2014/main" id="{5FE26D71-23CE-7B4B-8E9B-F7285517F84D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155" name="Rectangle: Rounded Corners 816">
            <a:extLst>
              <a:ext uri="{FF2B5EF4-FFF2-40B4-BE49-F238E27FC236}">
                <a16:creationId xmlns:a16="http://schemas.microsoft.com/office/drawing/2014/main" id="{179C5C43-E0FE-274B-8D71-60458A8D2C8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156" name="Rectangle: Rounded Corners 817">
            <a:extLst>
              <a:ext uri="{FF2B5EF4-FFF2-40B4-BE49-F238E27FC236}">
                <a16:creationId xmlns:a16="http://schemas.microsoft.com/office/drawing/2014/main" id="{698E5EDD-879A-EA4D-92FA-23DFF515C03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157" name="Rectangle: Rounded Corners 818">
            <a:extLst>
              <a:ext uri="{FF2B5EF4-FFF2-40B4-BE49-F238E27FC236}">
                <a16:creationId xmlns:a16="http://schemas.microsoft.com/office/drawing/2014/main" id="{FF0AEBC0-084A-6D41-B60A-F350616EFB7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158" name="Rectangle: Rounded Corners 819">
            <a:extLst>
              <a:ext uri="{FF2B5EF4-FFF2-40B4-BE49-F238E27FC236}">
                <a16:creationId xmlns:a16="http://schemas.microsoft.com/office/drawing/2014/main" id="{1E709052-4FEF-D546-A48B-5BAC39416F1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159" name="Rectangle: Rounded Corners 820">
            <a:extLst>
              <a:ext uri="{FF2B5EF4-FFF2-40B4-BE49-F238E27FC236}">
                <a16:creationId xmlns:a16="http://schemas.microsoft.com/office/drawing/2014/main" id="{ED773E9F-D23F-9340-A006-955A9297E37D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160" name="Rectangle: Rounded Corners 821">
            <a:extLst>
              <a:ext uri="{FF2B5EF4-FFF2-40B4-BE49-F238E27FC236}">
                <a16:creationId xmlns:a16="http://schemas.microsoft.com/office/drawing/2014/main" id="{C16C3499-7FE7-1545-BD0E-67C6CF734F3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161" name="Rectangle: Rounded Corners 822">
            <a:extLst>
              <a:ext uri="{FF2B5EF4-FFF2-40B4-BE49-F238E27FC236}">
                <a16:creationId xmlns:a16="http://schemas.microsoft.com/office/drawing/2014/main" id="{2B930272-9FA8-9045-B6E9-5D26005EA19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162" name="Rectangle: Rounded Corners 823">
            <a:extLst>
              <a:ext uri="{FF2B5EF4-FFF2-40B4-BE49-F238E27FC236}">
                <a16:creationId xmlns:a16="http://schemas.microsoft.com/office/drawing/2014/main" id="{2ABCD0C4-53D9-DC40-A91F-7563B75287F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163" name="Rectangle: Rounded Corners 824">
            <a:extLst>
              <a:ext uri="{FF2B5EF4-FFF2-40B4-BE49-F238E27FC236}">
                <a16:creationId xmlns:a16="http://schemas.microsoft.com/office/drawing/2014/main" id="{8D29670D-BFB0-5A4B-B6C0-FA330368354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164" name="Rectangle: Rounded Corners 825">
            <a:extLst>
              <a:ext uri="{FF2B5EF4-FFF2-40B4-BE49-F238E27FC236}">
                <a16:creationId xmlns:a16="http://schemas.microsoft.com/office/drawing/2014/main" id="{B06A47D4-C289-F142-807D-19257DD4591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165" name="Rectangle: Rounded Corners 826">
            <a:extLst>
              <a:ext uri="{FF2B5EF4-FFF2-40B4-BE49-F238E27FC236}">
                <a16:creationId xmlns:a16="http://schemas.microsoft.com/office/drawing/2014/main" id="{A2A63F6A-9B96-E14F-ABD3-43FE677F86F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166" name="Rectangle: Rounded Corners 827">
            <a:extLst>
              <a:ext uri="{FF2B5EF4-FFF2-40B4-BE49-F238E27FC236}">
                <a16:creationId xmlns:a16="http://schemas.microsoft.com/office/drawing/2014/main" id="{5296F7A7-8A82-6C45-ADF5-4ABB073749D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167" name="Rectangle: Rounded Corners 828">
            <a:extLst>
              <a:ext uri="{FF2B5EF4-FFF2-40B4-BE49-F238E27FC236}">
                <a16:creationId xmlns:a16="http://schemas.microsoft.com/office/drawing/2014/main" id="{690C7B51-5001-BF4E-B98A-7826189331E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168" name="Rectangle: Rounded Corners 829">
            <a:extLst>
              <a:ext uri="{FF2B5EF4-FFF2-40B4-BE49-F238E27FC236}">
                <a16:creationId xmlns:a16="http://schemas.microsoft.com/office/drawing/2014/main" id="{9E73D024-219C-B449-A90C-E4DE2A85BFE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169" name="Rectangle: Rounded Corners 830">
            <a:extLst>
              <a:ext uri="{FF2B5EF4-FFF2-40B4-BE49-F238E27FC236}">
                <a16:creationId xmlns:a16="http://schemas.microsoft.com/office/drawing/2014/main" id="{3BDAB2A4-1AEB-3F48-B3D0-A455C566DC9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>
                <a:latin typeface="Arial" panose="020B0604020202020204" pitchFamily="34" charset="0"/>
                <a:cs typeface="Arial" panose="020B0604020202020204" pitchFamily="34" charset="0"/>
              </a:rPr>
              <a:t>TIME’S UP!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71" name="Group 1170">
            <a:extLst>
              <a:ext uri="{FF2B5EF4-FFF2-40B4-BE49-F238E27FC236}">
                <a16:creationId xmlns:a16="http://schemas.microsoft.com/office/drawing/2014/main" id="{D1209901-D066-5D44-BBBB-AEDF8CAAD289}"/>
              </a:ext>
            </a:extLst>
          </p:cNvPr>
          <p:cNvGrpSpPr/>
          <p:nvPr/>
        </p:nvGrpSpPr>
        <p:grpSpPr>
          <a:xfrm>
            <a:off x="241613" y="402230"/>
            <a:ext cx="1583282" cy="1586416"/>
            <a:chOff x="7534276" y="5373688"/>
            <a:chExt cx="801688" cy="803275"/>
          </a:xfrm>
          <a:solidFill>
            <a:srgbClr val="FF3300"/>
          </a:solidFill>
        </p:grpSpPr>
        <p:sp>
          <p:nvSpPr>
            <p:cNvPr id="1172" name="Freeform 430">
              <a:extLst>
                <a:ext uri="{FF2B5EF4-FFF2-40B4-BE49-F238E27FC236}">
                  <a16:creationId xmlns:a16="http://schemas.microsoft.com/office/drawing/2014/main" id="{A0EDA486-D5FC-6345-A799-E13EADE16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788025"/>
              <a:ext cx="25400" cy="82550"/>
            </a:xfrm>
            <a:custGeom>
              <a:avLst/>
              <a:gdLst>
                <a:gd name="T0" fmla="*/ 3 w 7"/>
                <a:gd name="T1" fmla="*/ 22 h 22"/>
                <a:gd name="T2" fmla="*/ 0 w 7"/>
                <a:gd name="T3" fmla="*/ 19 h 22"/>
                <a:gd name="T4" fmla="*/ 0 w 7"/>
                <a:gd name="T5" fmla="*/ 3 h 22"/>
                <a:gd name="T6" fmla="*/ 3 w 7"/>
                <a:gd name="T7" fmla="*/ 0 h 22"/>
                <a:gd name="T8" fmla="*/ 7 w 7"/>
                <a:gd name="T9" fmla="*/ 3 h 22"/>
                <a:gd name="T10" fmla="*/ 7 w 7"/>
                <a:gd name="T11" fmla="*/ 19 h 22"/>
                <a:gd name="T12" fmla="*/ 3 w 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73" name="Freeform 431">
              <a:extLst>
                <a:ext uri="{FF2B5EF4-FFF2-40B4-BE49-F238E27FC236}">
                  <a16:creationId xmlns:a16="http://schemas.microsoft.com/office/drawing/2014/main" id="{483A0805-CF0E-1243-9123-790ACA164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738813"/>
              <a:ext cx="26988" cy="131762"/>
            </a:xfrm>
            <a:custGeom>
              <a:avLst/>
              <a:gdLst>
                <a:gd name="T0" fmla="*/ 3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3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3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3" y="35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5" y="35"/>
                    <a:pt x="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74" name="Freeform 432">
              <a:extLst>
                <a:ext uri="{FF2B5EF4-FFF2-40B4-BE49-F238E27FC236}">
                  <a16:creationId xmlns:a16="http://schemas.microsoft.com/office/drawing/2014/main" id="{8CC0150A-C475-6E4B-AA37-462A88C4F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5738813"/>
              <a:ext cx="25400" cy="131762"/>
            </a:xfrm>
            <a:custGeom>
              <a:avLst/>
              <a:gdLst>
                <a:gd name="T0" fmla="*/ 4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4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4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4" y="35"/>
                  </a:moveTo>
                  <a:cubicBezTo>
                    <a:pt x="2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6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75" name="Freeform 433">
              <a:extLst>
                <a:ext uri="{FF2B5EF4-FFF2-40B4-BE49-F238E27FC236}">
                  <a16:creationId xmlns:a16="http://schemas.microsoft.com/office/drawing/2014/main" id="{529CC822-037A-6C41-8A93-1C90143C1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837238"/>
              <a:ext cx="26988" cy="112712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7 h 30"/>
                <a:gd name="T4" fmla="*/ 0 w 7"/>
                <a:gd name="T5" fmla="*/ 3 h 30"/>
                <a:gd name="T6" fmla="*/ 4 w 7"/>
                <a:gd name="T7" fmla="*/ 0 h 30"/>
                <a:gd name="T8" fmla="*/ 7 w 7"/>
                <a:gd name="T9" fmla="*/ 3 h 30"/>
                <a:gd name="T10" fmla="*/ 7 w 7"/>
                <a:gd name="T11" fmla="*/ 27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9"/>
                    <a:pt x="0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6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76" name="Freeform 434">
              <a:extLst>
                <a:ext uri="{FF2B5EF4-FFF2-40B4-BE49-F238E27FC236}">
                  <a16:creationId xmlns:a16="http://schemas.microsoft.com/office/drawing/2014/main" id="{18382BA3-D47B-3A47-9978-62D6F94ECD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6" y="5694363"/>
              <a:ext cx="268288" cy="419100"/>
            </a:xfrm>
            <a:custGeom>
              <a:avLst/>
              <a:gdLst>
                <a:gd name="T0" fmla="*/ 8 w 71"/>
                <a:gd name="T1" fmla="*/ 111 h 111"/>
                <a:gd name="T2" fmla="*/ 5 w 71"/>
                <a:gd name="T3" fmla="*/ 98 h 111"/>
                <a:gd name="T4" fmla="*/ 2 w 71"/>
                <a:gd name="T5" fmla="*/ 79 h 111"/>
                <a:gd name="T6" fmla="*/ 0 w 71"/>
                <a:gd name="T7" fmla="*/ 29 h 111"/>
                <a:gd name="T8" fmla="*/ 12 w 71"/>
                <a:gd name="T9" fmla="*/ 19 h 111"/>
                <a:gd name="T10" fmla="*/ 19 w 71"/>
                <a:gd name="T11" fmla="*/ 6 h 111"/>
                <a:gd name="T12" fmla="*/ 31 w 71"/>
                <a:gd name="T13" fmla="*/ 0 h 111"/>
                <a:gd name="T14" fmla="*/ 43 w 71"/>
                <a:gd name="T15" fmla="*/ 6 h 111"/>
                <a:gd name="T16" fmla="*/ 55 w 71"/>
                <a:gd name="T17" fmla="*/ 16 h 111"/>
                <a:gd name="T18" fmla="*/ 60 w 71"/>
                <a:gd name="T19" fmla="*/ 30 h 111"/>
                <a:gd name="T20" fmla="*/ 71 w 71"/>
                <a:gd name="T21" fmla="*/ 65 h 111"/>
                <a:gd name="T22" fmla="*/ 56 w 71"/>
                <a:gd name="T23" fmla="*/ 90 h 111"/>
                <a:gd name="T24" fmla="*/ 55 w 71"/>
                <a:gd name="T25" fmla="*/ 107 h 111"/>
                <a:gd name="T26" fmla="*/ 12 w 71"/>
                <a:gd name="T27" fmla="*/ 103 h 111"/>
                <a:gd name="T28" fmla="*/ 48 w 71"/>
                <a:gd name="T29" fmla="*/ 92 h 111"/>
                <a:gd name="T30" fmla="*/ 60 w 71"/>
                <a:gd name="T31" fmla="*/ 75 h 111"/>
                <a:gd name="T32" fmla="*/ 64 w 71"/>
                <a:gd name="T33" fmla="*/ 42 h 111"/>
                <a:gd name="T34" fmla="*/ 57 w 71"/>
                <a:gd name="T35" fmla="*/ 38 h 111"/>
                <a:gd name="T36" fmla="*/ 52 w 71"/>
                <a:gd name="T37" fmla="*/ 45 h 111"/>
                <a:gd name="T38" fmla="*/ 48 w 71"/>
                <a:gd name="T39" fmla="*/ 16 h 111"/>
                <a:gd name="T40" fmla="*/ 44 w 71"/>
                <a:gd name="T41" fmla="*/ 14 h 111"/>
                <a:gd name="T42" fmla="*/ 40 w 71"/>
                <a:gd name="T43" fmla="*/ 19 h 111"/>
                <a:gd name="T44" fmla="*/ 36 w 71"/>
                <a:gd name="T45" fmla="*/ 10 h 111"/>
                <a:gd name="T46" fmla="*/ 33 w 71"/>
                <a:gd name="T47" fmla="*/ 8 h 111"/>
                <a:gd name="T48" fmla="*/ 31 w 71"/>
                <a:gd name="T49" fmla="*/ 16 h 111"/>
                <a:gd name="T50" fmla="*/ 24 w 71"/>
                <a:gd name="T51" fmla="*/ 16 h 111"/>
                <a:gd name="T52" fmla="*/ 21 w 71"/>
                <a:gd name="T53" fmla="*/ 13 h 111"/>
                <a:gd name="T54" fmla="*/ 19 w 71"/>
                <a:gd name="T55" fmla="*/ 28 h 111"/>
                <a:gd name="T56" fmla="*/ 12 w 71"/>
                <a:gd name="T57" fmla="*/ 28 h 111"/>
                <a:gd name="T58" fmla="*/ 9 w 71"/>
                <a:gd name="T59" fmla="*/ 26 h 111"/>
                <a:gd name="T60" fmla="*/ 7 w 71"/>
                <a:gd name="T61" fmla="*/ 66 h 111"/>
                <a:gd name="T62" fmla="*/ 9 w 71"/>
                <a:gd name="T63" fmla="*/ 79 h 111"/>
                <a:gd name="T64" fmla="*/ 12 w 71"/>
                <a:gd name="T65" fmla="*/ 10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11">
                  <a:moveTo>
                    <a:pt x="52" y="111"/>
                  </a:moveTo>
                  <a:cubicBezTo>
                    <a:pt x="8" y="111"/>
                    <a:pt x="8" y="111"/>
                    <a:pt x="8" y="111"/>
                  </a:cubicBezTo>
                  <a:cubicBezTo>
                    <a:pt x="6" y="111"/>
                    <a:pt x="5" y="109"/>
                    <a:pt x="5" y="10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3"/>
                    <a:pt x="4" y="87"/>
                    <a:pt x="2" y="81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5"/>
                    <a:pt x="0" y="71"/>
                    <a:pt x="0" y="6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3" y="20"/>
                    <a:pt x="7" y="19"/>
                  </a:cubicBezTo>
                  <a:cubicBezTo>
                    <a:pt x="9" y="19"/>
                    <a:pt x="10" y="19"/>
                    <a:pt x="12" y="1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1"/>
                    <a:pt x="15" y="7"/>
                    <a:pt x="19" y="6"/>
                  </a:cubicBezTo>
                  <a:cubicBezTo>
                    <a:pt x="21" y="6"/>
                    <a:pt x="23" y="6"/>
                    <a:pt x="25" y="6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4" y="0"/>
                    <a:pt x="37" y="0"/>
                    <a:pt x="40" y="2"/>
                  </a:cubicBezTo>
                  <a:cubicBezTo>
                    <a:pt x="41" y="3"/>
                    <a:pt x="42" y="5"/>
                    <a:pt x="43" y="6"/>
                  </a:cubicBezTo>
                  <a:cubicBezTo>
                    <a:pt x="44" y="6"/>
                    <a:pt x="46" y="6"/>
                    <a:pt x="48" y="6"/>
                  </a:cubicBezTo>
                  <a:cubicBezTo>
                    <a:pt x="52" y="7"/>
                    <a:pt x="55" y="11"/>
                    <a:pt x="55" y="16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6" y="30"/>
                    <a:pt x="71" y="36"/>
                    <a:pt x="71" y="42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1"/>
                    <a:pt x="69" y="76"/>
                    <a:pt x="65" y="80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6" y="90"/>
                    <a:pt x="55" y="91"/>
                    <a:pt x="55" y="92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9"/>
                    <a:pt x="54" y="111"/>
                    <a:pt x="52" y="111"/>
                  </a:cubicBezTo>
                  <a:close/>
                  <a:moveTo>
                    <a:pt x="12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89"/>
                    <a:pt x="49" y="87"/>
                    <a:pt x="51" y="8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3"/>
                    <a:pt x="64" y="69"/>
                    <a:pt x="64" y="65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9"/>
                    <a:pt x="62" y="37"/>
                    <a:pt x="60" y="37"/>
                  </a:cubicBezTo>
                  <a:cubicBezTo>
                    <a:pt x="59" y="37"/>
                    <a:pt x="57" y="37"/>
                    <a:pt x="57" y="38"/>
                  </a:cubicBezTo>
                  <a:cubicBezTo>
                    <a:pt x="56" y="39"/>
                    <a:pt x="55" y="40"/>
                    <a:pt x="55" y="41"/>
                  </a:cubicBezTo>
                  <a:cubicBezTo>
                    <a:pt x="55" y="43"/>
                    <a:pt x="54" y="45"/>
                    <a:pt x="52" y="45"/>
                  </a:cubicBezTo>
                  <a:cubicBezTo>
                    <a:pt x="50" y="45"/>
                    <a:pt x="48" y="43"/>
                    <a:pt x="48" y="4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5"/>
                    <a:pt x="47" y="14"/>
                    <a:pt x="46" y="13"/>
                  </a:cubicBezTo>
                  <a:cubicBezTo>
                    <a:pt x="45" y="13"/>
                    <a:pt x="44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3" y="18"/>
                    <a:pt x="42" y="19"/>
                    <a:pt x="40" y="19"/>
                  </a:cubicBezTo>
                  <a:cubicBezTo>
                    <a:pt x="38" y="19"/>
                    <a:pt x="36" y="18"/>
                    <a:pt x="36" y="1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8"/>
                    <a:pt x="29" y="19"/>
                    <a:pt x="27" y="19"/>
                  </a:cubicBezTo>
                  <a:cubicBezTo>
                    <a:pt x="25" y="19"/>
                    <a:pt x="24" y="18"/>
                    <a:pt x="24" y="16"/>
                  </a:cubicBezTo>
                  <a:cubicBezTo>
                    <a:pt x="24" y="15"/>
                    <a:pt x="23" y="14"/>
                    <a:pt x="23" y="14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20" y="14"/>
                    <a:pt x="19" y="15"/>
                    <a:pt x="19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7" y="32"/>
                    <a:pt x="15" y="32"/>
                  </a:cubicBezTo>
                  <a:cubicBezTo>
                    <a:pt x="13" y="32"/>
                    <a:pt x="12" y="30"/>
                    <a:pt x="12" y="28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6"/>
                    <a:pt x="7" y="27"/>
                    <a:pt x="7" y="2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70"/>
                    <a:pt x="7" y="74"/>
                    <a:pt x="8" y="77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5"/>
                    <a:pt x="12" y="92"/>
                    <a:pt x="12" y="98"/>
                  </a:cubicBezTo>
                  <a:lnTo>
                    <a:pt x="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77" name="Freeform 435">
              <a:extLst>
                <a:ext uri="{FF2B5EF4-FFF2-40B4-BE49-F238E27FC236}">
                  <a16:creationId xmlns:a16="http://schemas.microsoft.com/office/drawing/2014/main" id="{47ECE79F-649C-B849-AD17-874324649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5653088"/>
              <a:ext cx="71438" cy="52387"/>
            </a:xfrm>
            <a:custGeom>
              <a:avLst/>
              <a:gdLst>
                <a:gd name="T0" fmla="*/ 15 w 19"/>
                <a:gd name="T1" fmla="*/ 14 h 14"/>
                <a:gd name="T2" fmla="*/ 13 w 19"/>
                <a:gd name="T3" fmla="*/ 14 h 14"/>
                <a:gd name="T4" fmla="*/ 2 w 19"/>
                <a:gd name="T5" fmla="*/ 7 h 14"/>
                <a:gd name="T6" fmla="*/ 1 w 19"/>
                <a:gd name="T7" fmla="*/ 2 h 14"/>
                <a:gd name="T8" fmla="*/ 6 w 19"/>
                <a:gd name="T9" fmla="*/ 1 h 14"/>
                <a:gd name="T10" fmla="*/ 17 w 19"/>
                <a:gd name="T11" fmla="*/ 7 h 14"/>
                <a:gd name="T12" fmla="*/ 18 w 19"/>
                <a:gd name="T13" fmla="*/ 12 h 14"/>
                <a:gd name="T14" fmla="*/ 15 w 1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4">
                  <a:moveTo>
                    <a:pt x="15" y="14"/>
                  </a:moveTo>
                  <a:cubicBezTo>
                    <a:pt x="14" y="14"/>
                    <a:pt x="14" y="14"/>
                    <a:pt x="13" y="1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9" y="10"/>
                    <a:pt x="18" y="12"/>
                  </a:cubicBezTo>
                  <a:cubicBezTo>
                    <a:pt x="17" y="13"/>
                    <a:pt x="16" y="14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78" name="Freeform 436">
              <a:extLst>
                <a:ext uri="{FF2B5EF4-FFF2-40B4-BE49-F238E27FC236}">
                  <a16:creationId xmlns:a16="http://schemas.microsoft.com/office/drawing/2014/main" id="{9168304F-B11D-2946-A0AA-6DDDB1E7E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301" y="5689600"/>
              <a:ext cx="60325" cy="49212"/>
            </a:xfrm>
            <a:custGeom>
              <a:avLst/>
              <a:gdLst>
                <a:gd name="T0" fmla="*/ 11 w 16"/>
                <a:gd name="T1" fmla="*/ 13 h 13"/>
                <a:gd name="T2" fmla="*/ 10 w 16"/>
                <a:gd name="T3" fmla="*/ 12 h 13"/>
                <a:gd name="T4" fmla="*/ 2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3 w 16"/>
                <a:gd name="T11" fmla="*/ 6 h 13"/>
                <a:gd name="T12" fmla="*/ 15 w 16"/>
                <a:gd name="T13" fmla="*/ 11 h 13"/>
                <a:gd name="T14" fmla="*/ 11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1" y="13"/>
                  </a:moveTo>
                  <a:cubicBezTo>
                    <a:pt x="11" y="13"/>
                    <a:pt x="10" y="12"/>
                    <a:pt x="10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7"/>
                    <a:pt x="16" y="9"/>
                    <a:pt x="15" y="11"/>
                  </a:cubicBezTo>
                  <a:cubicBezTo>
                    <a:pt x="14" y="12"/>
                    <a:pt x="13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79" name="Freeform 437">
              <a:extLst>
                <a:ext uri="{FF2B5EF4-FFF2-40B4-BE49-F238E27FC236}">
                  <a16:creationId xmlns:a16="http://schemas.microsoft.com/office/drawing/2014/main" id="{A26E5CBE-0055-5B41-87F7-B617FA4F7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5732463"/>
              <a:ext cx="90488" cy="63500"/>
            </a:xfrm>
            <a:custGeom>
              <a:avLst/>
              <a:gdLst>
                <a:gd name="T0" fmla="*/ 20 w 24"/>
                <a:gd name="T1" fmla="*/ 17 h 17"/>
                <a:gd name="T2" fmla="*/ 18 w 24"/>
                <a:gd name="T3" fmla="*/ 16 h 17"/>
                <a:gd name="T4" fmla="*/ 3 w 24"/>
                <a:gd name="T5" fmla="*/ 7 h 17"/>
                <a:gd name="T6" fmla="*/ 1 w 24"/>
                <a:gd name="T7" fmla="*/ 2 h 17"/>
                <a:gd name="T8" fmla="*/ 6 w 24"/>
                <a:gd name="T9" fmla="*/ 1 h 17"/>
                <a:gd name="T10" fmla="*/ 22 w 24"/>
                <a:gd name="T11" fmla="*/ 10 h 17"/>
                <a:gd name="T12" fmla="*/ 23 w 24"/>
                <a:gd name="T13" fmla="*/ 15 h 17"/>
                <a:gd name="T14" fmla="*/ 20 w 24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20" y="17"/>
                  </a:moveTo>
                  <a:cubicBezTo>
                    <a:pt x="19" y="17"/>
                    <a:pt x="19" y="16"/>
                    <a:pt x="18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6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0" name="Freeform 438">
              <a:extLst>
                <a:ext uri="{FF2B5EF4-FFF2-40B4-BE49-F238E27FC236}">
                  <a16:creationId xmlns:a16="http://schemas.microsoft.com/office/drawing/2014/main" id="{E01DA784-B038-CB43-AC23-B9F9D37AE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5513388"/>
              <a:ext cx="339725" cy="342900"/>
            </a:xfrm>
            <a:custGeom>
              <a:avLst/>
              <a:gdLst>
                <a:gd name="T0" fmla="*/ 54 w 90"/>
                <a:gd name="T1" fmla="*/ 91 h 91"/>
                <a:gd name="T2" fmla="*/ 53 w 90"/>
                <a:gd name="T3" fmla="*/ 91 h 91"/>
                <a:gd name="T4" fmla="*/ 51 w 90"/>
                <a:gd name="T5" fmla="*/ 90 h 91"/>
                <a:gd name="T6" fmla="*/ 31 w 90"/>
                <a:gd name="T7" fmla="*/ 79 h 91"/>
                <a:gd name="T8" fmla="*/ 21 w 90"/>
                <a:gd name="T9" fmla="*/ 66 h 91"/>
                <a:gd name="T10" fmla="*/ 17 w 90"/>
                <a:gd name="T11" fmla="*/ 54 h 91"/>
                <a:gd name="T12" fmla="*/ 15 w 90"/>
                <a:gd name="T13" fmla="*/ 52 h 91"/>
                <a:gd name="T14" fmla="*/ 2 w 90"/>
                <a:gd name="T15" fmla="*/ 44 h 91"/>
                <a:gd name="T16" fmla="*/ 0 w 90"/>
                <a:gd name="T17" fmla="*/ 42 h 91"/>
                <a:gd name="T18" fmla="*/ 1 w 90"/>
                <a:gd name="T19" fmla="*/ 39 h 91"/>
                <a:gd name="T20" fmla="*/ 22 w 90"/>
                <a:gd name="T21" fmla="*/ 2 h 91"/>
                <a:gd name="T22" fmla="*/ 25 w 90"/>
                <a:gd name="T23" fmla="*/ 0 h 91"/>
                <a:gd name="T24" fmla="*/ 27 w 90"/>
                <a:gd name="T25" fmla="*/ 0 h 91"/>
                <a:gd name="T26" fmla="*/ 35 w 90"/>
                <a:gd name="T27" fmla="*/ 5 h 91"/>
                <a:gd name="T28" fmla="*/ 51 w 90"/>
                <a:gd name="T29" fmla="*/ 11 h 91"/>
                <a:gd name="T30" fmla="*/ 53 w 90"/>
                <a:gd name="T31" fmla="*/ 11 h 91"/>
                <a:gd name="T32" fmla="*/ 65 w 90"/>
                <a:gd name="T33" fmla="*/ 16 h 91"/>
                <a:gd name="T34" fmla="*/ 88 w 90"/>
                <a:gd name="T35" fmla="*/ 29 h 91"/>
                <a:gd name="T36" fmla="*/ 89 w 90"/>
                <a:gd name="T37" fmla="*/ 34 h 91"/>
                <a:gd name="T38" fmla="*/ 84 w 90"/>
                <a:gd name="T39" fmla="*/ 36 h 91"/>
                <a:gd name="T40" fmla="*/ 62 w 90"/>
                <a:gd name="T41" fmla="*/ 23 h 91"/>
                <a:gd name="T42" fmla="*/ 51 w 90"/>
                <a:gd name="T43" fmla="*/ 18 h 91"/>
                <a:gd name="T44" fmla="*/ 49 w 90"/>
                <a:gd name="T45" fmla="*/ 18 h 91"/>
                <a:gd name="T46" fmla="*/ 31 w 90"/>
                <a:gd name="T47" fmla="*/ 11 h 91"/>
                <a:gd name="T48" fmla="*/ 27 w 90"/>
                <a:gd name="T49" fmla="*/ 8 h 91"/>
                <a:gd name="T50" fmla="*/ 9 w 90"/>
                <a:gd name="T51" fmla="*/ 40 h 91"/>
                <a:gd name="T52" fmla="*/ 19 w 90"/>
                <a:gd name="T53" fmla="*/ 45 h 91"/>
                <a:gd name="T54" fmla="*/ 24 w 90"/>
                <a:gd name="T55" fmla="*/ 51 h 91"/>
                <a:gd name="T56" fmla="*/ 27 w 90"/>
                <a:gd name="T57" fmla="*/ 64 h 91"/>
                <a:gd name="T58" fmla="*/ 34 w 90"/>
                <a:gd name="T59" fmla="*/ 72 h 91"/>
                <a:gd name="T60" fmla="*/ 55 w 90"/>
                <a:gd name="T61" fmla="*/ 84 h 91"/>
                <a:gd name="T62" fmla="*/ 55 w 90"/>
                <a:gd name="T63" fmla="*/ 84 h 91"/>
                <a:gd name="T64" fmla="*/ 58 w 90"/>
                <a:gd name="T65" fmla="*/ 89 h 91"/>
                <a:gd name="T66" fmla="*/ 54 w 90"/>
                <a:gd name="T6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54" y="91"/>
                  </a:moveTo>
                  <a:cubicBezTo>
                    <a:pt x="54" y="91"/>
                    <a:pt x="53" y="91"/>
                    <a:pt x="53" y="91"/>
                  </a:cubicBezTo>
                  <a:cubicBezTo>
                    <a:pt x="52" y="91"/>
                    <a:pt x="52" y="91"/>
                    <a:pt x="51" y="9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6" y="76"/>
                    <a:pt x="22" y="71"/>
                    <a:pt x="21" y="6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3"/>
                    <a:pt x="16" y="52"/>
                    <a:pt x="15" y="5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1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8"/>
                    <a:pt x="45" y="10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7" y="12"/>
                    <a:pt x="61" y="14"/>
                    <a:pt x="65" y="1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30"/>
                    <a:pt x="90" y="33"/>
                    <a:pt x="89" y="34"/>
                  </a:cubicBezTo>
                  <a:cubicBezTo>
                    <a:pt x="88" y="36"/>
                    <a:pt x="86" y="37"/>
                    <a:pt x="84" y="36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8" y="21"/>
                    <a:pt x="55" y="19"/>
                    <a:pt x="51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17"/>
                    <a:pt x="37" y="14"/>
                    <a:pt x="31" y="1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7"/>
                    <a:pt x="23" y="49"/>
                    <a:pt x="24" y="5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31" y="70"/>
                    <a:pt x="34" y="7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7" y="85"/>
                    <a:pt x="58" y="87"/>
                    <a:pt x="58" y="89"/>
                  </a:cubicBezTo>
                  <a:cubicBezTo>
                    <a:pt x="57" y="90"/>
                    <a:pt x="56" y="91"/>
                    <a:pt x="5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1" name="Freeform 439">
              <a:extLst>
                <a:ext uri="{FF2B5EF4-FFF2-40B4-BE49-F238E27FC236}">
                  <a16:creationId xmlns:a16="http://schemas.microsoft.com/office/drawing/2014/main" id="{D929C826-6091-6649-8DA1-DA7A9A129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80088"/>
              <a:ext cx="79375" cy="57150"/>
            </a:xfrm>
            <a:custGeom>
              <a:avLst/>
              <a:gdLst>
                <a:gd name="T0" fmla="*/ 5 w 21"/>
                <a:gd name="T1" fmla="*/ 15 h 15"/>
                <a:gd name="T2" fmla="*/ 1 w 21"/>
                <a:gd name="T3" fmla="*/ 13 h 15"/>
                <a:gd name="T4" fmla="*/ 3 w 21"/>
                <a:gd name="T5" fmla="*/ 8 h 15"/>
                <a:gd name="T6" fmla="*/ 15 w 21"/>
                <a:gd name="T7" fmla="*/ 1 h 15"/>
                <a:gd name="T8" fmla="*/ 20 w 21"/>
                <a:gd name="T9" fmla="*/ 3 h 15"/>
                <a:gd name="T10" fmla="*/ 18 w 21"/>
                <a:gd name="T11" fmla="*/ 8 h 15"/>
                <a:gd name="T12" fmla="*/ 6 w 21"/>
                <a:gd name="T13" fmla="*/ 15 h 15"/>
                <a:gd name="T14" fmla="*/ 5 w 21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5" y="15"/>
                  </a:moveTo>
                  <a:cubicBezTo>
                    <a:pt x="3" y="15"/>
                    <a:pt x="2" y="14"/>
                    <a:pt x="1" y="13"/>
                  </a:cubicBezTo>
                  <a:cubicBezTo>
                    <a:pt x="0" y="12"/>
                    <a:pt x="1" y="9"/>
                    <a:pt x="3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0" y="7"/>
                    <a:pt x="18" y="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2" name="Freeform 440">
              <a:extLst>
                <a:ext uri="{FF2B5EF4-FFF2-40B4-BE49-F238E27FC236}">
                  <a16:creationId xmlns:a16="http://schemas.microsoft.com/office/drawing/2014/main" id="{7A9DFBDA-13AD-3849-9FF8-89575DEF5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43575"/>
              <a:ext cx="57150" cy="41275"/>
            </a:xfrm>
            <a:custGeom>
              <a:avLst/>
              <a:gdLst>
                <a:gd name="T0" fmla="*/ 5 w 15"/>
                <a:gd name="T1" fmla="*/ 11 h 11"/>
                <a:gd name="T2" fmla="*/ 1 w 15"/>
                <a:gd name="T3" fmla="*/ 9 h 11"/>
                <a:gd name="T4" fmla="*/ 3 w 15"/>
                <a:gd name="T5" fmla="*/ 4 h 11"/>
                <a:gd name="T6" fmla="*/ 9 w 15"/>
                <a:gd name="T7" fmla="*/ 1 h 11"/>
                <a:gd name="T8" fmla="*/ 14 w 15"/>
                <a:gd name="T9" fmla="*/ 2 h 11"/>
                <a:gd name="T10" fmla="*/ 12 w 15"/>
                <a:gd name="T11" fmla="*/ 7 h 11"/>
                <a:gd name="T12" fmla="*/ 6 w 15"/>
                <a:gd name="T13" fmla="*/ 11 h 11"/>
                <a:gd name="T14" fmla="*/ 5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5" y="11"/>
                  </a:move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1"/>
                    <a:pt x="14" y="2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3" name="Freeform 441">
              <a:extLst>
                <a:ext uri="{FF2B5EF4-FFF2-40B4-BE49-F238E27FC236}">
                  <a16:creationId xmlns:a16="http://schemas.microsoft.com/office/drawing/2014/main" id="{F23B12E1-63CD-114A-B946-B9A52E833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5705475"/>
              <a:ext cx="44450" cy="33337"/>
            </a:xfrm>
            <a:custGeom>
              <a:avLst/>
              <a:gdLst>
                <a:gd name="T0" fmla="*/ 5 w 12"/>
                <a:gd name="T1" fmla="*/ 9 h 9"/>
                <a:gd name="T2" fmla="*/ 1 w 12"/>
                <a:gd name="T3" fmla="*/ 8 h 9"/>
                <a:gd name="T4" fmla="*/ 3 w 12"/>
                <a:gd name="T5" fmla="*/ 3 h 9"/>
                <a:gd name="T6" fmla="*/ 6 w 12"/>
                <a:gd name="T7" fmla="*/ 1 h 9"/>
                <a:gd name="T8" fmla="*/ 11 w 12"/>
                <a:gd name="T9" fmla="*/ 2 h 9"/>
                <a:gd name="T10" fmla="*/ 10 w 12"/>
                <a:gd name="T11" fmla="*/ 7 h 9"/>
                <a:gd name="T12" fmla="*/ 6 w 12"/>
                <a:gd name="T13" fmla="*/ 9 h 9"/>
                <a:gd name="T14" fmla="*/ 5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4" name="Freeform 442">
              <a:extLst>
                <a:ext uri="{FF2B5EF4-FFF2-40B4-BE49-F238E27FC236}">
                  <a16:creationId xmlns:a16="http://schemas.microsoft.com/office/drawing/2014/main" id="{D0E0B3F5-79DC-AD46-81A5-9FDC58990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5622925"/>
              <a:ext cx="109538" cy="74612"/>
            </a:xfrm>
            <a:custGeom>
              <a:avLst/>
              <a:gdLst>
                <a:gd name="T0" fmla="*/ 4 w 29"/>
                <a:gd name="T1" fmla="*/ 20 h 20"/>
                <a:gd name="T2" fmla="*/ 1 w 29"/>
                <a:gd name="T3" fmla="*/ 18 h 20"/>
                <a:gd name="T4" fmla="*/ 2 w 29"/>
                <a:gd name="T5" fmla="*/ 13 h 20"/>
                <a:gd name="T6" fmla="*/ 23 w 29"/>
                <a:gd name="T7" fmla="*/ 1 h 20"/>
                <a:gd name="T8" fmla="*/ 28 w 29"/>
                <a:gd name="T9" fmla="*/ 3 h 20"/>
                <a:gd name="T10" fmla="*/ 26 w 29"/>
                <a:gd name="T11" fmla="*/ 8 h 20"/>
                <a:gd name="T12" fmla="*/ 6 w 29"/>
                <a:gd name="T13" fmla="*/ 20 h 20"/>
                <a:gd name="T14" fmla="*/ 4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4" y="20"/>
                  </a:moveTo>
                  <a:cubicBezTo>
                    <a:pt x="3" y="20"/>
                    <a:pt x="2" y="19"/>
                    <a:pt x="1" y="18"/>
                  </a:cubicBezTo>
                  <a:cubicBezTo>
                    <a:pt x="0" y="16"/>
                    <a:pt x="1" y="14"/>
                    <a:pt x="2" y="1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0"/>
                    <a:pt x="27" y="1"/>
                    <a:pt x="28" y="3"/>
                  </a:cubicBezTo>
                  <a:cubicBezTo>
                    <a:pt x="29" y="5"/>
                    <a:pt x="28" y="7"/>
                    <a:pt x="26" y="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5" name="Freeform 443">
              <a:extLst>
                <a:ext uri="{FF2B5EF4-FFF2-40B4-BE49-F238E27FC236}">
                  <a16:creationId xmlns:a16="http://schemas.microsoft.com/office/drawing/2014/main" id="{7EDC0D38-211C-1C43-B0A2-6E37F9657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6" y="5546725"/>
              <a:ext cx="377825" cy="309562"/>
            </a:xfrm>
            <a:custGeom>
              <a:avLst/>
              <a:gdLst>
                <a:gd name="T0" fmla="*/ 41 w 100"/>
                <a:gd name="T1" fmla="*/ 82 h 82"/>
                <a:gd name="T2" fmla="*/ 37 w 100"/>
                <a:gd name="T3" fmla="*/ 81 h 82"/>
                <a:gd name="T4" fmla="*/ 39 w 100"/>
                <a:gd name="T5" fmla="*/ 76 h 82"/>
                <a:gd name="T6" fmla="*/ 61 w 100"/>
                <a:gd name="T7" fmla="*/ 63 h 82"/>
                <a:gd name="T8" fmla="*/ 70 w 100"/>
                <a:gd name="T9" fmla="*/ 56 h 82"/>
                <a:gd name="T10" fmla="*/ 71 w 100"/>
                <a:gd name="T11" fmla="*/ 54 h 82"/>
                <a:gd name="T12" fmla="*/ 86 w 100"/>
                <a:gd name="T13" fmla="*/ 42 h 82"/>
                <a:gd name="T14" fmla="*/ 91 w 100"/>
                <a:gd name="T15" fmla="*/ 40 h 82"/>
                <a:gd name="T16" fmla="*/ 73 w 100"/>
                <a:gd name="T17" fmla="*/ 8 h 82"/>
                <a:gd name="T18" fmla="*/ 63 w 100"/>
                <a:gd name="T19" fmla="*/ 14 h 82"/>
                <a:gd name="T20" fmla="*/ 55 w 100"/>
                <a:gd name="T21" fmla="*/ 15 h 82"/>
                <a:gd name="T22" fmla="*/ 43 w 100"/>
                <a:gd name="T23" fmla="*/ 12 h 82"/>
                <a:gd name="T24" fmla="*/ 32 w 100"/>
                <a:gd name="T25" fmla="*/ 14 h 82"/>
                <a:gd name="T26" fmla="*/ 12 w 100"/>
                <a:gd name="T27" fmla="*/ 26 h 82"/>
                <a:gd name="T28" fmla="*/ 10 w 100"/>
                <a:gd name="T29" fmla="*/ 32 h 82"/>
                <a:gd name="T30" fmla="*/ 12 w 100"/>
                <a:gd name="T31" fmla="*/ 34 h 82"/>
                <a:gd name="T32" fmla="*/ 15 w 100"/>
                <a:gd name="T33" fmla="*/ 33 h 82"/>
                <a:gd name="T34" fmla="*/ 20 w 100"/>
                <a:gd name="T35" fmla="*/ 35 h 82"/>
                <a:gd name="T36" fmla="*/ 19 w 100"/>
                <a:gd name="T37" fmla="*/ 40 h 82"/>
                <a:gd name="T38" fmla="*/ 9 w 100"/>
                <a:gd name="T39" fmla="*/ 45 h 82"/>
                <a:gd name="T40" fmla="*/ 4 w 100"/>
                <a:gd name="T41" fmla="*/ 44 h 82"/>
                <a:gd name="T42" fmla="*/ 5 w 100"/>
                <a:gd name="T43" fmla="*/ 39 h 82"/>
                <a:gd name="T44" fmla="*/ 6 w 100"/>
                <a:gd name="T45" fmla="*/ 39 h 82"/>
                <a:gd name="T46" fmla="*/ 3 w 100"/>
                <a:gd name="T47" fmla="*/ 35 h 82"/>
                <a:gd name="T48" fmla="*/ 8 w 100"/>
                <a:gd name="T49" fmla="*/ 20 h 82"/>
                <a:gd name="T50" fmla="*/ 28 w 100"/>
                <a:gd name="T51" fmla="*/ 8 h 82"/>
                <a:gd name="T52" fmla="*/ 44 w 100"/>
                <a:gd name="T53" fmla="*/ 5 h 82"/>
                <a:gd name="T54" fmla="*/ 57 w 100"/>
                <a:gd name="T55" fmla="*/ 8 h 82"/>
                <a:gd name="T56" fmla="*/ 59 w 100"/>
                <a:gd name="T57" fmla="*/ 8 h 82"/>
                <a:gd name="T58" fmla="*/ 72 w 100"/>
                <a:gd name="T59" fmla="*/ 0 h 82"/>
                <a:gd name="T60" fmla="*/ 75 w 100"/>
                <a:gd name="T61" fmla="*/ 0 h 82"/>
                <a:gd name="T62" fmla="*/ 77 w 100"/>
                <a:gd name="T63" fmla="*/ 2 h 82"/>
                <a:gd name="T64" fmla="*/ 99 w 100"/>
                <a:gd name="T65" fmla="*/ 39 h 82"/>
                <a:gd name="T66" fmla="*/ 98 w 100"/>
                <a:gd name="T67" fmla="*/ 44 h 82"/>
                <a:gd name="T68" fmla="*/ 90 w 100"/>
                <a:gd name="T69" fmla="*/ 48 h 82"/>
                <a:gd name="T70" fmla="*/ 77 w 100"/>
                <a:gd name="T71" fmla="*/ 59 h 82"/>
                <a:gd name="T72" fmla="*/ 75 w 100"/>
                <a:gd name="T73" fmla="*/ 61 h 82"/>
                <a:gd name="T74" fmla="*/ 65 w 100"/>
                <a:gd name="T75" fmla="*/ 69 h 82"/>
                <a:gd name="T76" fmla="*/ 42 w 100"/>
                <a:gd name="T77" fmla="*/ 82 h 82"/>
                <a:gd name="T78" fmla="*/ 41 w 100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82">
                  <a:moveTo>
                    <a:pt x="41" y="82"/>
                  </a:moveTo>
                  <a:cubicBezTo>
                    <a:pt x="39" y="82"/>
                    <a:pt x="38" y="82"/>
                    <a:pt x="37" y="81"/>
                  </a:cubicBezTo>
                  <a:cubicBezTo>
                    <a:pt x="36" y="79"/>
                    <a:pt x="37" y="77"/>
                    <a:pt x="39" y="7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4" y="61"/>
                    <a:pt x="67" y="59"/>
                    <a:pt x="70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6" y="49"/>
                    <a:pt x="81" y="45"/>
                    <a:pt x="86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6"/>
                    <a:pt x="58" y="16"/>
                    <a:pt x="55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2"/>
                    <a:pt x="35" y="12"/>
                    <a:pt x="32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7"/>
                    <a:pt x="9" y="30"/>
                    <a:pt x="10" y="32"/>
                  </a:cubicBezTo>
                  <a:cubicBezTo>
                    <a:pt x="10" y="33"/>
                    <a:pt x="11" y="33"/>
                    <a:pt x="12" y="34"/>
                  </a:cubicBezTo>
                  <a:cubicBezTo>
                    <a:pt x="13" y="34"/>
                    <a:pt x="14" y="34"/>
                    <a:pt x="15" y="33"/>
                  </a:cubicBezTo>
                  <a:cubicBezTo>
                    <a:pt x="17" y="32"/>
                    <a:pt x="19" y="33"/>
                    <a:pt x="20" y="35"/>
                  </a:cubicBezTo>
                  <a:cubicBezTo>
                    <a:pt x="21" y="36"/>
                    <a:pt x="21" y="39"/>
                    <a:pt x="19" y="40"/>
                  </a:cubicBezTo>
                  <a:cubicBezTo>
                    <a:pt x="19" y="40"/>
                    <a:pt x="9" y="45"/>
                    <a:pt x="9" y="45"/>
                  </a:cubicBezTo>
                  <a:cubicBezTo>
                    <a:pt x="7" y="46"/>
                    <a:pt x="5" y="46"/>
                    <a:pt x="4" y="44"/>
                  </a:cubicBezTo>
                  <a:cubicBezTo>
                    <a:pt x="3" y="42"/>
                    <a:pt x="3" y="40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8"/>
                    <a:pt x="4" y="36"/>
                    <a:pt x="3" y="35"/>
                  </a:cubicBezTo>
                  <a:cubicBezTo>
                    <a:pt x="0" y="30"/>
                    <a:pt x="3" y="23"/>
                    <a:pt x="8" y="2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3" y="5"/>
                    <a:pt x="39" y="4"/>
                    <a:pt x="44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8" y="8"/>
                    <a:pt x="58" y="8"/>
                    <a:pt x="59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6" y="0"/>
                    <a:pt x="77" y="1"/>
                    <a:pt x="77" y="2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1"/>
                    <a:pt x="99" y="43"/>
                    <a:pt x="98" y="44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5" y="51"/>
                    <a:pt x="81" y="55"/>
                    <a:pt x="77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2" y="64"/>
                    <a:pt x="69" y="67"/>
                    <a:pt x="65" y="69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1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6" name="Freeform 444">
              <a:extLst>
                <a:ext uri="{FF2B5EF4-FFF2-40B4-BE49-F238E27FC236}">
                  <a16:creationId xmlns:a16="http://schemas.microsoft.com/office/drawing/2014/main" id="{2271AABA-8C4C-DF41-8332-9188206C46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9751" y="5505450"/>
              <a:ext cx="165100" cy="219075"/>
            </a:xfrm>
            <a:custGeom>
              <a:avLst/>
              <a:gdLst>
                <a:gd name="T0" fmla="*/ 29 w 44"/>
                <a:gd name="T1" fmla="*/ 58 h 58"/>
                <a:gd name="T2" fmla="*/ 28 w 44"/>
                <a:gd name="T3" fmla="*/ 58 h 58"/>
                <a:gd name="T4" fmla="*/ 26 w 44"/>
                <a:gd name="T5" fmla="*/ 56 h 58"/>
                <a:gd name="T6" fmla="*/ 1 w 44"/>
                <a:gd name="T7" fmla="*/ 14 h 58"/>
                <a:gd name="T8" fmla="*/ 3 w 44"/>
                <a:gd name="T9" fmla="*/ 9 h 58"/>
                <a:gd name="T10" fmla="*/ 16 w 44"/>
                <a:gd name="T11" fmla="*/ 1 h 58"/>
                <a:gd name="T12" fmla="*/ 21 w 44"/>
                <a:gd name="T13" fmla="*/ 2 h 58"/>
                <a:gd name="T14" fmla="*/ 44 w 44"/>
                <a:gd name="T15" fmla="*/ 47 h 58"/>
                <a:gd name="T16" fmla="*/ 42 w 44"/>
                <a:gd name="T17" fmla="*/ 51 h 58"/>
                <a:gd name="T18" fmla="*/ 31 w 44"/>
                <a:gd name="T19" fmla="*/ 58 h 58"/>
                <a:gd name="T20" fmla="*/ 29 w 44"/>
                <a:gd name="T21" fmla="*/ 58 h 58"/>
                <a:gd name="T22" fmla="*/ 10 w 44"/>
                <a:gd name="T23" fmla="*/ 13 h 58"/>
                <a:gd name="T24" fmla="*/ 30 w 44"/>
                <a:gd name="T25" fmla="*/ 50 h 58"/>
                <a:gd name="T26" fmla="*/ 36 w 44"/>
                <a:gd name="T27" fmla="*/ 46 h 58"/>
                <a:gd name="T28" fmla="*/ 17 w 44"/>
                <a:gd name="T29" fmla="*/ 9 h 58"/>
                <a:gd name="T30" fmla="*/ 10 w 44"/>
                <a:gd name="T3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58">
                  <a:moveTo>
                    <a:pt x="29" y="58"/>
                  </a:moveTo>
                  <a:cubicBezTo>
                    <a:pt x="29" y="58"/>
                    <a:pt x="29" y="58"/>
                    <a:pt x="28" y="58"/>
                  </a:cubicBezTo>
                  <a:cubicBezTo>
                    <a:pt x="27" y="58"/>
                    <a:pt x="26" y="57"/>
                    <a:pt x="26" y="5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2"/>
                  </a:cubicBezTo>
                  <a:cubicBezTo>
                    <a:pt x="32" y="15"/>
                    <a:pt x="40" y="30"/>
                    <a:pt x="44" y="47"/>
                  </a:cubicBezTo>
                  <a:cubicBezTo>
                    <a:pt x="44" y="49"/>
                    <a:pt x="44" y="50"/>
                    <a:pt x="42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29" y="58"/>
                  </a:cubicBezTo>
                  <a:close/>
                  <a:moveTo>
                    <a:pt x="10" y="13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3" y="33"/>
                    <a:pt x="26" y="20"/>
                    <a:pt x="17" y="9"/>
                  </a:cubicBezTo>
                  <a:lnTo>
                    <a:pt x="1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7" name="Freeform 445">
              <a:extLst>
                <a:ext uri="{FF2B5EF4-FFF2-40B4-BE49-F238E27FC236}">
                  <a16:creationId xmlns:a16="http://schemas.microsoft.com/office/drawing/2014/main" id="{8FB5EA53-FF1D-FF4B-91CA-74EE42B3B4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6" y="5478463"/>
              <a:ext cx="173038" cy="211137"/>
            </a:xfrm>
            <a:custGeom>
              <a:avLst/>
              <a:gdLst>
                <a:gd name="T0" fmla="*/ 18 w 46"/>
                <a:gd name="T1" fmla="*/ 56 h 56"/>
                <a:gd name="T2" fmla="*/ 16 w 46"/>
                <a:gd name="T3" fmla="*/ 56 h 56"/>
                <a:gd name="T4" fmla="*/ 2 w 46"/>
                <a:gd name="T5" fmla="*/ 48 h 56"/>
                <a:gd name="T6" fmla="*/ 1 w 46"/>
                <a:gd name="T7" fmla="*/ 43 h 56"/>
                <a:gd name="T8" fmla="*/ 28 w 46"/>
                <a:gd name="T9" fmla="*/ 1 h 56"/>
                <a:gd name="T10" fmla="*/ 33 w 46"/>
                <a:gd name="T11" fmla="*/ 0 h 56"/>
                <a:gd name="T12" fmla="*/ 44 w 46"/>
                <a:gd name="T13" fmla="*/ 7 h 56"/>
                <a:gd name="T14" fmla="*/ 46 w 46"/>
                <a:gd name="T15" fmla="*/ 9 h 56"/>
                <a:gd name="T16" fmla="*/ 45 w 46"/>
                <a:gd name="T17" fmla="*/ 12 h 56"/>
                <a:gd name="T18" fmla="*/ 21 w 46"/>
                <a:gd name="T19" fmla="*/ 54 h 56"/>
                <a:gd name="T20" fmla="*/ 18 w 46"/>
                <a:gd name="T21" fmla="*/ 56 h 56"/>
                <a:gd name="T22" fmla="*/ 8 w 46"/>
                <a:gd name="T23" fmla="*/ 43 h 56"/>
                <a:gd name="T24" fmla="*/ 16 w 46"/>
                <a:gd name="T25" fmla="*/ 48 h 56"/>
                <a:gd name="T26" fmla="*/ 37 w 46"/>
                <a:gd name="T27" fmla="*/ 11 h 56"/>
                <a:gd name="T28" fmla="*/ 31 w 46"/>
                <a:gd name="T29" fmla="*/ 8 h 56"/>
                <a:gd name="T30" fmla="*/ 8 w 46"/>
                <a:gd name="T31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56">
                  <a:moveTo>
                    <a:pt x="18" y="56"/>
                  </a:moveTo>
                  <a:cubicBezTo>
                    <a:pt x="17" y="56"/>
                    <a:pt x="16" y="56"/>
                    <a:pt x="16" y="5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6" y="27"/>
                    <a:pt x="16" y="13"/>
                    <a:pt x="28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8"/>
                    <a:pt x="46" y="9"/>
                  </a:cubicBezTo>
                  <a:cubicBezTo>
                    <a:pt x="46" y="10"/>
                    <a:pt x="46" y="11"/>
                    <a:pt x="45" y="1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6"/>
                    <a:pt x="19" y="56"/>
                    <a:pt x="18" y="56"/>
                  </a:cubicBezTo>
                  <a:close/>
                  <a:moveTo>
                    <a:pt x="8" y="43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1" y="18"/>
                    <a:pt x="13" y="30"/>
                    <a:pt x="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8" name="Freeform 446">
              <a:extLst>
                <a:ext uri="{FF2B5EF4-FFF2-40B4-BE49-F238E27FC236}">
                  <a16:creationId xmlns:a16="http://schemas.microsoft.com/office/drawing/2014/main" id="{F324A72A-85C5-334A-BEC8-34915B2A32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8913" y="6083300"/>
              <a:ext cx="211138" cy="93662"/>
            </a:xfrm>
            <a:custGeom>
              <a:avLst/>
              <a:gdLst>
                <a:gd name="T0" fmla="*/ 33 w 56"/>
                <a:gd name="T1" fmla="*/ 25 h 25"/>
                <a:gd name="T2" fmla="*/ 2 w 56"/>
                <a:gd name="T3" fmla="*/ 21 h 25"/>
                <a:gd name="T4" fmla="*/ 0 w 56"/>
                <a:gd name="T5" fmla="*/ 17 h 25"/>
                <a:gd name="T6" fmla="*/ 0 w 56"/>
                <a:gd name="T7" fmla="*/ 4 h 25"/>
                <a:gd name="T8" fmla="*/ 3 w 56"/>
                <a:gd name="T9" fmla="*/ 0 h 25"/>
                <a:gd name="T10" fmla="*/ 53 w 56"/>
                <a:gd name="T11" fmla="*/ 0 h 25"/>
                <a:gd name="T12" fmla="*/ 56 w 56"/>
                <a:gd name="T13" fmla="*/ 4 h 25"/>
                <a:gd name="T14" fmla="*/ 56 w 56"/>
                <a:gd name="T15" fmla="*/ 20 h 25"/>
                <a:gd name="T16" fmla="*/ 53 w 56"/>
                <a:gd name="T17" fmla="*/ 23 h 25"/>
                <a:gd name="T18" fmla="*/ 33 w 56"/>
                <a:gd name="T19" fmla="*/ 25 h 25"/>
                <a:gd name="T20" fmla="*/ 7 w 56"/>
                <a:gd name="T21" fmla="*/ 14 h 25"/>
                <a:gd name="T22" fmla="*/ 49 w 56"/>
                <a:gd name="T23" fmla="*/ 17 h 25"/>
                <a:gd name="T24" fmla="*/ 49 w 56"/>
                <a:gd name="T25" fmla="*/ 8 h 25"/>
                <a:gd name="T26" fmla="*/ 7 w 56"/>
                <a:gd name="T27" fmla="*/ 8 h 25"/>
                <a:gd name="T28" fmla="*/ 7 w 56"/>
                <a:gd name="T2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25">
                  <a:moveTo>
                    <a:pt x="33" y="25"/>
                  </a:moveTo>
                  <a:cubicBezTo>
                    <a:pt x="23" y="25"/>
                    <a:pt x="12" y="24"/>
                    <a:pt x="2" y="21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5" y="23"/>
                    <a:pt x="53" y="23"/>
                  </a:cubicBezTo>
                  <a:cubicBezTo>
                    <a:pt x="47" y="24"/>
                    <a:pt x="40" y="25"/>
                    <a:pt x="33" y="25"/>
                  </a:cubicBezTo>
                  <a:close/>
                  <a:moveTo>
                    <a:pt x="7" y="14"/>
                  </a:moveTo>
                  <a:cubicBezTo>
                    <a:pt x="21" y="18"/>
                    <a:pt x="35" y="19"/>
                    <a:pt x="49" y="1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9" name="Freeform 447">
              <a:extLst>
                <a:ext uri="{FF2B5EF4-FFF2-40B4-BE49-F238E27FC236}">
                  <a16:creationId xmlns:a16="http://schemas.microsoft.com/office/drawing/2014/main" id="{5FF05AC6-7C7F-E640-AB19-C6D2041FD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5780088"/>
              <a:ext cx="650875" cy="396875"/>
            </a:xfrm>
            <a:custGeom>
              <a:avLst/>
              <a:gdLst>
                <a:gd name="T0" fmla="*/ 106 w 173"/>
                <a:gd name="T1" fmla="*/ 105 h 105"/>
                <a:gd name="T2" fmla="*/ 0 w 173"/>
                <a:gd name="T3" fmla="*/ 4 h 105"/>
                <a:gd name="T4" fmla="*/ 3 w 173"/>
                <a:gd name="T5" fmla="*/ 0 h 105"/>
                <a:gd name="T6" fmla="*/ 7 w 173"/>
                <a:gd name="T7" fmla="*/ 4 h 105"/>
                <a:gd name="T8" fmla="*/ 106 w 173"/>
                <a:gd name="T9" fmla="*/ 98 h 105"/>
                <a:gd name="T10" fmla="*/ 166 w 173"/>
                <a:gd name="T11" fmla="*/ 78 h 105"/>
                <a:gd name="T12" fmla="*/ 171 w 173"/>
                <a:gd name="T13" fmla="*/ 78 h 105"/>
                <a:gd name="T14" fmla="*/ 171 w 173"/>
                <a:gd name="T15" fmla="*/ 83 h 105"/>
                <a:gd name="T16" fmla="*/ 106 w 17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05">
                  <a:moveTo>
                    <a:pt x="106" y="105"/>
                  </a:moveTo>
                  <a:cubicBezTo>
                    <a:pt x="49" y="105"/>
                    <a:pt x="3" y="61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10" y="56"/>
                    <a:pt x="53" y="98"/>
                    <a:pt x="106" y="98"/>
                  </a:cubicBezTo>
                  <a:cubicBezTo>
                    <a:pt x="128" y="98"/>
                    <a:pt x="149" y="91"/>
                    <a:pt x="166" y="78"/>
                  </a:cubicBezTo>
                  <a:cubicBezTo>
                    <a:pt x="168" y="76"/>
                    <a:pt x="170" y="77"/>
                    <a:pt x="171" y="78"/>
                  </a:cubicBezTo>
                  <a:cubicBezTo>
                    <a:pt x="173" y="80"/>
                    <a:pt x="172" y="82"/>
                    <a:pt x="171" y="83"/>
                  </a:cubicBezTo>
                  <a:cubicBezTo>
                    <a:pt x="152" y="98"/>
                    <a:pt x="130" y="105"/>
                    <a:pt x="106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90" name="Freeform 448">
              <a:extLst>
                <a:ext uri="{FF2B5EF4-FFF2-40B4-BE49-F238E27FC236}">
                  <a16:creationId xmlns:a16="http://schemas.microsoft.com/office/drawing/2014/main" id="{79282F54-EF22-D846-89B7-C3A4BCA37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1" y="5441950"/>
              <a:ext cx="192088" cy="277812"/>
            </a:xfrm>
            <a:custGeom>
              <a:avLst/>
              <a:gdLst>
                <a:gd name="T0" fmla="*/ 4 w 51"/>
                <a:gd name="T1" fmla="*/ 74 h 74"/>
                <a:gd name="T2" fmla="*/ 3 w 51"/>
                <a:gd name="T3" fmla="*/ 74 h 74"/>
                <a:gd name="T4" fmla="*/ 0 w 51"/>
                <a:gd name="T5" fmla="*/ 70 h 74"/>
                <a:gd name="T6" fmla="*/ 45 w 51"/>
                <a:gd name="T7" fmla="*/ 1 h 74"/>
                <a:gd name="T8" fmla="*/ 50 w 51"/>
                <a:gd name="T9" fmla="*/ 2 h 74"/>
                <a:gd name="T10" fmla="*/ 49 w 51"/>
                <a:gd name="T11" fmla="*/ 7 h 74"/>
                <a:gd name="T12" fmla="*/ 7 w 51"/>
                <a:gd name="T13" fmla="*/ 71 h 74"/>
                <a:gd name="T14" fmla="*/ 4 w 51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4">
                  <a:moveTo>
                    <a:pt x="4" y="74"/>
                  </a:move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2"/>
                    <a:pt x="0" y="70"/>
                  </a:cubicBezTo>
                  <a:cubicBezTo>
                    <a:pt x="5" y="42"/>
                    <a:pt x="21" y="17"/>
                    <a:pt x="45" y="1"/>
                  </a:cubicBezTo>
                  <a:cubicBezTo>
                    <a:pt x="46" y="0"/>
                    <a:pt x="49" y="0"/>
                    <a:pt x="50" y="2"/>
                  </a:cubicBezTo>
                  <a:cubicBezTo>
                    <a:pt x="51" y="3"/>
                    <a:pt x="50" y="6"/>
                    <a:pt x="49" y="7"/>
                  </a:cubicBezTo>
                  <a:cubicBezTo>
                    <a:pt x="27" y="22"/>
                    <a:pt x="12" y="45"/>
                    <a:pt x="7" y="71"/>
                  </a:cubicBezTo>
                  <a:cubicBezTo>
                    <a:pt x="7" y="73"/>
                    <a:pt x="5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91" name="Freeform 449">
              <a:extLst>
                <a:ext uri="{FF2B5EF4-FFF2-40B4-BE49-F238E27FC236}">
                  <a16:creationId xmlns:a16="http://schemas.microsoft.com/office/drawing/2014/main" id="{C950EB43-7161-B84D-B4B4-74B099488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1" y="5376863"/>
              <a:ext cx="53975" cy="30162"/>
            </a:xfrm>
            <a:custGeom>
              <a:avLst/>
              <a:gdLst>
                <a:gd name="T0" fmla="*/ 4 w 14"/>
                <a:gd name="T1" fmla="*/ 8 h 8"/>
                <a:gd name="T2" fmla="*/ 0 w 14"/>
                <a:gd name="T3" fmla="*/ 5 h 8"/>
                <a:gd name="T4" fmla="*/ 3 w 14"/>
                <a:gd name="T5" fmla="*/ 1 h 8"/>
                <a:gd name="T6" fmla="*/ 9 w 14"/>
                <a:gd name="T7" fmla="*/ 0 h 8"/>
                <a:gd name="T8" fmla="*/ 13 w 14"/>
                <a:gd name="T9" fmla="*/ 3 h 8"/>
                <a:gd name="T10" fmla="*/ 10 w 14"/>
                <a:gd name="T11" fmla="*/ 7 h 8"/>
                <a:gd name="T12" fmla="*/ 5 w 14"/>
                <a:gd name="T13" fmla="*/ 8 h 8"/>
                <a:gd name="T14" fmla="*/ 4 w 1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8"/>
                  </a:moveTo>
                  <a:cubicBezTo>
                    <a:pt x="2" y="8"/>
                    <a:pt x="1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5"/>
                    <a:pt x="12" y="7"/>
                    <a:pt x="10" y="7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92" name="Freeform 450">
              <a:extLst>
                <a:ext uri="{FF2B5EF4-FFF2-40B4-BE49-F238E27FC236}">
                  <a16:creationId xmlns:a16="http://schemas.microsoft.com/office/drawing/2014/main" id="{CAD14826-F92D-8C4F-B4F0-E1496AEBD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5392738"/>
              <a:ext cx="55563" cy="41275"/>
            </a:xfrm>
            <a:custGeom>
              <a:avLst/>
              <a:gdLst>
                <a:gd name="T0" fmla="*/ 4 w 15"/>
                <a:gd name="T1" fmla="*/ 11 h 11"/>
                <a:gd name="T2" fmla="*/ 1 w 15"/>
                <a:gd name="T3" fmla="*/ 8 h 11"/>
                <a:gd name="T4" fmla="*/ 3 w 15"/>
                <a:gd name="T5" fmla="*/ 4 h 11"/>
                <a:gd name="T6" fmla="*/ 10 w 15"/>
                <a:gd name="T7" fmla="*/ 1 h 11"/>
                <a:gd name="T8" fmla="*/ 15 w 15"/>
                <a:gd name="T9" fmla="*/ 3 h 11"/>
                <a:gd name="T10" fmla="*/ 12 w 15"/>
                <a:gd name="T11" fmla="*/ 8 h 11"/>
                <a:gd name="T12" fmla="*/ 6 w 15"/>
                <a:gd name="T13" fmla="*/ 10 h 11"/>
                <a:gd name="T14" fmla="*/ 4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4" y="11"/>
                  </a:moveTo>
                  <a:cubicBezTo>
                    <a:pt x="3" y="11"/>
                    <a:pt x="2" y="10"/>
                    <a:pt x="1" y="8"/>
                  </a:cubicBezTo>
                  <a:cubicBezTo>
                    <a:pt x="0" y="7"/>
                    <a:pt x="1" y="4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8" y="9"/>
                    <a:pt x="6" y="10"/>
                  </a:cubicBezTo>
                  <a:cubicBezTo>
                    <a:pt x="5" y="10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93" name="Freeform 451">
              <a:extLst>
                <a:ext uri="{FF2B5EF4-FFF2-40B4-BE49-F238E27FC236}">
                  <a16:creationId xmlns:a16="http://schemas.microsoft.com/office/drawing/2014/main" id="{0C6CEDDD-3304-FD44-A8CD-A10A570BC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6" y="5426075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1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3 h 11"/>
                <a:gd name="T10" fmla="*/ 10 w 13"/>
                <a:gd name="T11" fmla="*/ 8 h 11"/>
                <a:gd name="T12" fmla="*/ 6 w 13"/>
                <a:gd name="T13" fmla="*/ 11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1" y="11"/>
                    <a:pt x="1" y="10"/>
                  </a:cubicBezTo>
                  <a:cubicBezTo>
                    <a:pt x="0" y="8"/>
                    <a:pt x="0" y="6"/>
                    <a:pt x="2" y="5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8" y="0"/>
                    <a:pt x="11" y="1"/>
                    <a:pt x="12" y="3"/>
                  </a:cubicBezTo>
                  <a:cubicBezTo>
                    <a:pt x="13" y="4"/>
                    <a:pt x="12" y="7"/>
                    <a:pt x="10" y="8"/>
                  </a:cubicBezTo>
                  <a:cubicBezTo>
                    <a:pt x="9" y="9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94" name="Freeform 452">
              <a:extLst>
                <a:ext uri="{FF2B5EF4-FFF2-40B4-BE49-F238E27FC236}">
                  <a16:creationId xmlns:a16="http://schemas.microsoft.com/office/drawing/2014/main" id="{BE9B0318-86DD-6244-8C68-6D13BAFE7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063" y="5373688"/>
              <a:ext cx="469900" cy="414337"/>
            </a:xfrm>
            <a:custGeom>
              <a:avLst/>
              <a:gdLst>
                <a:gd name="T0" fmla="*/ 121 w 125"/>
                <a:gd name="T1" fmla="*/ 110 h 110"/>
                <a:gd name="T2" fmla="*/ 118 w 125"/>
                <a:gd name="T3" fmla="*/ 107 h 110"/>
                <a:gd name="T4" fmla="*/ 18 w 125"/>
                <a:gd name="T5" fmla="*/ 7 h 110"/>
                <a:gd name="T6" fmla="*/ 4 w 125"/>
                <a:gd name="T7" fmla="*/ 8 h 110"/>
                <a:gd name="T8" fmla="*/ 0 w 125"/>
                <a:gd name="T9" fmla="*/ 5 h 110"/>
                <a:gd name="T10" fmla="*/ 3 w 125"/>
                <a:gd name="T11" fmla="*/ 1 h 110"/>
                <a:gd name="T12" fmla="*/ 18 w 125"/>
                <a:gd name="T13" fmla="*/ 0 h 110"/>
                <a:gd name="T14" fmla="*/ 125 w 125"/>
                <a:gd name="T15" fmla="*/ 107 h 110"/>
                <a:gd name="T16" fmla="*/ 121 w 125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0">
                  <a:moveTo>
                    <a:pt x="121" y="110"/>
                  </a:moveTo>
                  <a:cubicBezTo>
                    <a:pt x="119" y="110"/>
                    <a:pt x="118" y="109"/>
                    <a:pt x="118" y="107"/>
                  </a:cubicBezTo>
                  <a:cubicBezTo>
                    <a:pt x="118" y="52"/>
                    <a:pt x="73" y="7"/>
                    <a:pt x="18" y="7"/>
                  </a:cubicBezTo>
                  <a:cubicBezTo>
                    <a:pt x="14" y="7"/>
                    <a:pt x="9" y="7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77" y="0"/>
                    <a:pt x="125" y="48"/>
                    <a:pt x="125" y="107"/>
                  </a:cubicBezTo>
                  <a:cubicBezTo>
                    <a:pt x="125" y="109"/>
                    <a:pt x="123" y="110"/>
                    <a:pt x="12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95" name="Freeform 453">
              <a:extLst>
                <a:ext uri="{FF2B5EF4-FFF2-40B4-BE49-F238E27FC236}">
                  <a16:creationId xmlns:a16="http://schemas.microsoft.com/office/drawing/2014/main" id="{E9CCFC77-05DC-074E-8D55-2A3389704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6056313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2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2 h 11"/>
                <a:gd name="T10" fmla="*/ 11 w 13"/>
                <a:gd name="T11" fmla="*/ 7 h 11"/>
                <a:gd name="T12" fmla="*/ 7 w 13"/>
                <a:gd name="T13" fmla="*/ 10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8" y="0"/>
                    <a:pt x="10" y="0"/>
                    <a:pt x="12" y="2"/>
                  </a:cubicBezTo>
                  <a:cubicBezTo>
                    <a:pt x="13" y="3"/>
                    <a:pt x="13" y="5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96" name="Freeform 454">
              <a:extLst>
                <a:ext uri="{FF2B5EF4-FFF2-40B4-BE49-F238E27FC236}">
                  <a16:creationId xmlns:a16="http://schemas.microsoft.com/office/drawing/2014/main" id="{215121B1-B25A-B149-9592-3DFAB010F4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1" y="5859463"/>
              <a:ext cx="101600" cy="169862"/>
            </a:xfrm>
            <a:custGeom>
              <a:avLst/>
              <a:gdLst>
                <a:gd name="T0" fmla="*/ 4 w 27"/>
                <a:gd name="T1" fmla="*/ 45 h 45"/>
                <a:gd name="T2" fmla="*/ 2 w 27"/>
                <a:gd name="T3" fmla="*/ 44 h 45"/>
                <a:gd name="T4" fmla="*/ 2 w 27"/>
                <a:gd name="T5" fmla="*/ 39 h 45"/>
                <a:gd name="T6" fmla="*/ 7 w 27"/>
                <a:gd name="T7" fmla="*/ 30 h 45"/>
                <a:gd name="T8" fmla="*/ 12 w 27"/>
                <a:gd name="T9" fmla="*/ 29 h 45"/>
                <a:gd name="T10" fmla="*/ 13 w 27"/>
                <a:gd name="T11" fmla="*/ 34 h 45"/>
                <a:gd name="T12" fmla="*/ 7 w 27"/>
                <a:gd name="T13" fmla="*/ 43 h 45"/>
                <a:gd name="T14" fmla="*/ 4 w 27"/>
                <a:gd name="T15" fmla="*/ 45 h 45"/>
                <a:gd name="T16" fmla="*/ 20 w 27"/>
                <a:gd name="T17" fmla="*/ 17 h 45"/>
                <a:gd name="T18" fmla="*/ 18 w 27"/>
                <a:gd name="T19" fmla="*/ 17 h 45"/>
                <a:gd name="T20" fmla="*/ 16 w 27"/>
                <a:gd name="T21" fmla="*/ 13 h 45"/>
                <a:gd name="T22" fmla="*/ 19 w 27"/>
                <a:gd name="T23" fmla="*/ 3 h 45"/>
                <a:gd name="T24" fmla="*/ 24 w 27"/>
                <a:gd name="T25" fmla="*/ 0 h 45"/>
                <a:gd name="T26" fmla="*/ 26 w 27"/>
                <a:gd name="T27" fmla="*/ 5 h 45"/>
                <a:gd name="T28" fmla="*/ 23 w 27"/>
                <a:gd name="T29" fmla="*/ 15 h 45"/>
                <a:gd name="T30" fmla="*/ 20 w 27"/>
                <a:gd name="T31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5">
                  <a:moveTo>
                    <a:pt x="4" y="45"/>
                  </a:moveTo>
                  <a:cubicBezTo>
                    <a:pt x="4" y="45"/>
                    <a:pt x="3" y="44"/>
                    <a:pt x="2" y="44"/>
                  </a:cubicBezTo>
                  <a:cubicBezTo>
                    <a:pt x="1" y="43"/>
                    <a:pt x="0" y="40"/>
                    <a:pt x="2" y="39"/>
                  </a:cubicBezTo>
                  <a:cubicBezTo>
                    <a:pt x="4" y="36"/>
                    <a:pt x="6" y="33"/>
                    <a:pt x="7" y="30"/>
                  </a:cubicBezTo>
                  <a:cubicBezTo>
                    <a:pt x="8" y="29"/>
                    <a:pt x="11" y="28"/>
                    <a:pt x="12" y="29"/>
                  </a:cubicBezTo>
                  <a:cubicBezTo>
                    <a:pt x="14" y="30"/>
                    <a:pt x="15" y="33"/>
                    <a:pt x="13" y="34"/>
                  </a:cubicBezTo>
                  <a:cubicBezTo>
                    <a:pt x="12" y="37"/>
                    <a:pt x="9" y="40"/>
                    <a:pt x="7" y="43"/>
                  </a:cubicBezTo>
                  <a:cubicBezTo>
                    <a:pt x="7" y="44"/>
                    <a:pt x="5" y="45"/>
                    <a:pt x="4" y="45"/>
                  </a:cubicBezTo>
                  <a:close/>
                  <a:moveTo>
                    <a:pt x="20" y="17"/>
                  </a:moveTo>
                  <a:cubicBezTo>
                    <a:pt x="19" y="17"/>
                    <a:pt x="19" y="17"/>
                    <a:pt x="18" y="17"/>
                  </a:cubicBezTo>
                  <a:cubicBezTo>
                    <a:pt x="16" y="17"/>
                    <a:pt x="16" y="14"/>
                    <a:pt x="16" y="13"/>
                  </a:cubicBezTo>
                  <a:cubicBezTo>
                    <a:pt x="17" y="9"/>
                    <a:pt x="18" y="6"/>
                    <a:pt x="19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26" y="1"/>
                    <a:pt x="27" y="3"/>
                    <a:pt x="26" y="5"/>
                  </a:cubicBezTo>
                  <a:cubicBezTo>
                    <a:pt x="25" y="8"/>
                    <a:pt x="24" y="12"/>
                    <a:pt x="23" y="15"/>
                  </a:cubicBezTo>
                  <a:cubicBezTo>
                    <a:pt x="23" y="17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97" name="Freeform 455">
              <a:extLst>
                <a:ext uri="{FF2B5EF4-FFF2-40B4-BE49-F238E27FC236}">
                  <a16:creationId xmlns:a16="http://schemas.microsoft.com/office/drawing/2014/main" id="{1546E05F-0998-474E-BC27-BA212182F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5762625"/>
              <a:ext cx="30163" cy="47625"/>
            </a:xfrm>
            <a:custGeom>
              <a:avLst/>
              <a:gdLst>
                <a:gd name="T0" fmla="*/ 4 w 8"/>
                <a:gd name="T1" fmla="*/ 13 h 13"/>
                <a:gd name="T2" fmla="*/ 4 w 8"/>
                <a:gd name="T3" fmla="*/ 13 h 13"/>
                <a:gd name="T4" fmla="*/ 0 w 8"/>
                <a:gd name="T5" fmla="*/ 9 h 13"/>
                <a:gd name="T6" fmla="*/ 1 w 8"/>
                <a:gd name="T7" fmla="*/ 4 h 13"/>
                <a:gd name="T8" fmla="*/ 4 w 8"/>
                <a:gd name="T9" fmla="*/ 0 h 13"/>
                <a:gd name="T10" fmla="*/ 8 w 8"/>
                <a:gd name="T11" fmla="*/ 4 h 13"/>
                <a:gd name="T12" fmla="*/ 8 w 8"/>
                <a:gd name="T13" fmla="*/ 10 h 13"/>
                <a:gd name="T14" fmla="*/ 4 w 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1" y="7"/>
                    <a:pt x="1" y="5"/>
                    <a:pt x="1" y="4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8" y="8"/>
                    <a:pt x="8" y="10"/>
                  </a:cubicBezTo>
                  <a:cubicBezTo>
                    <a:pt x="8" y="11"/>
                    <a:pt x="6" y="13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</p:grpSp>
      <p:pic>
        <p:nvPicPr>
          <p:cNvPr id="3074" name="Picture 2" descr="Flask">
            <a:extLst>
              <a:ext uri="{FF2B5EF4-FFF2-40B4-BE49-F238E27FC236}">
                <a16:creationId xmlns:a16="http://schemas.microsoft.com/office/drawing/2014/main" id="{E14B4A34-7D35-1C41-B25B-227BC10BF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64372" y="5608302"/>
            <a:ext cx="1103243" cy="110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icroscope">
            <a:extLst>
              <a:ext uri="{FF2B5EF4-FFF2-40B4-BE49-F238E27FC236}">
                <a16:creationId xmlns:a16="http://schemas.microsoft.com/office/drawing/2014/main" id="{6B2F0718-E218-2149-9A24-E89FD12A2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766" y="4997889"/>
            <a:ext cx="1512000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elescope">
            <a:extLst>
              <a:ext uri="{FF2B5EF4-FFF2-40B4-BE49-F238E27FC236}">
                <a16:creationId xmlns:a16="http://schemas.microsoft.com/office/drawing/2014/main" id="{0DD2CA91-1353-7042-B1DB-8E95A5672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763" y="207772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Earth globe">
            <a:extLst>
              <a:ext uri="{FF2B5EF4-FFF2-40B4-BE49-F238E27FC236}">
                <a16:creationId xmlns:a16="http://schemas.microsoft.com/office/drawing/2014/main" id="{1A997FD3-3251-4C4D-B22E-EB74F3EA4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871" y="3356839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Lab">
            <a:extLst>
              <a:ext uri="{FF2B5EF4-FFF2-40B4-BE49-F238E27FC236}">
                <a16:creationId xmlns:a16="http://schemas.microsoft.com/office/drawing/2014/main" id="{7CC5D3FD-0088-D64B-9288-3F7DE286A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614" y="390846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Solar panel">
            <a:extLst>
              <a:ext uri="{FF2B5EF4-FFF2-40B4-BE49-F238E27FC236}">
                <a16:creationId xmlns:a16="http://schemas.microsoft.com/office/drawing/2014/main" id="{203564A8-10B3-9347-A395-2CFF362EF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0628" y="4962688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21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8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9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1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2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3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6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8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9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1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2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3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6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8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9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0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1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25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3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4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55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65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75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85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95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70500"/>
                            </p:stCondLst>
                            <p:childTnLst>
                              <p:par>
                                <p:cTn id="2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71500"/>
                            </p:stCondLst>
                            <p:childTnLst>
                              <p:par>
                                <p:cTn id="2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25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35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4500"/>
                            </p:stCondLst>
                            <p:childTnLst>
                              <p:par>
                                <p:cTn id="2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5500"/>
                            </p:stCondLst>
                            <p:childTnLst>
                              <p:par>
                                <p:cTn id="2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65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750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85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95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8050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1500"/>
                            </p:stCondLst>
                            <p:childTnLst>
                              <p:par>
                                <p:cTn id="2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825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3500"/>
                            </p:stCondLst>
                            <p:childTnLst>
                              <p:par>
                                <p:cTn id="2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450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55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6500"/>
                            </p:stCondLst>
                            <p:childTnLst>
                              <p:par>
                                <p:cTn id="2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750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85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950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9050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9150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925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35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45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55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65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7500"/>
                            </p:stCondLst>
                            <p:childTnLst>
                              <p:par>
                                <p:cTn id="3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85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950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6500"/>
                            </p:stCondLst>
                            <p:childTnLst>
                              <p:par>
                                <p:cTn id="3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7500"/>
                            </p:stCondLst>
                            <p:childTnLst>
                              <p:par>
                                <p:cTn id="3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8500"/>
                            </p:stCondLst>
                            <p:childTnLst>
                              <p:par>
                                <p:cTn id="3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9500"/>
                            </p:stCondLst>
                            <p:childTnLst>
                              <p:par>
                                <p:cTn id="3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30500"/>
                            </p:stCondLst>
                            <p:childTnLst>
                              <p:par>
                                <p:cTn id="3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9500"/>
                            </p:stCondLst>
                            <p:childTnLst>
                              <p:par>
                                <p:cTn id="4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60500"/>
                            </p:stCondLst>
                            <p:childTnLst>
                              <p:par>
                                <p:cTn id="4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61500"/>
                            </p:stCondLst>
                            <p:childTnLst>
                              <p:par>
                                <p:cTn id="4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62500"/>
                            </p:stCondLst>
                            <p:childTnLst>
                              <p:par>
                                <p:cTn id="4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63500"/>
                            </p:stCondLst>
                            <p:childTnLst>
                              <p:par>
                                <p:cTn id="4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4"/>
                  </p:tgtEl>
                </p:cond>
              </p:nextCondLst>
            </p:seq>
          </p:childTnLst>
        </p:cTn>
      </p:par>
    </p:tnLst>
    <p:bldLst>
      <p:bldP spid="984" grpId="0" animBg="1"/>
      <p:bldP spid="985" grpId="0" animBg="1"/>
      <p:bldP spid="986" grpId="0" animBg="1"/>
      <p:bldP spid="987" grpId="0" animBg="1"/>
      <p:bldP spid="988" grpId="0" animBg="1"/>
      <p:bldP spid="989" grpId="0" animBg="1"/>
      <p:bldP spid="990" grpId="0" animBg="1"/>
      <p:bldP spid="991" grpId="0" animBg="1"/>
      <p:bldP spid="992" grpId="0" animBg="1"/>
      <p:bldP spid="993" grpId="0" animBg="1"/>
      <p:bldP spid="994" grpId="0" animBg="1"/>
      <p:bldP spid="995" grpId="0" animBg="1"/>
      <p:bldP spid="996" grpId="0" animBg="1"/>
      <p:bldP spid="997" grpId="0" animBg="1"/>
      <p:bldP spid="998" grpId="0" animBg="1"/>
      <p:bldP spid="999" grpId="0" animBg="1"/>
      <p:bldP spid="1000" grpId="0" animBg="1"/>
      <p:bldP spid="1001" grpId="0" animBg="1"/>
      <p:bldP spid="1002" grpId="0" animBg="1"/>
      <p:bldP spid="1003" grpId="0" animBg="1"/>
      <p:bldP spid="1004" grpId="0" animBg="1"/>
      <p:bldP spid="1005" grpId="0" animBg="1"/>
      <p:bldP spid="1006" grpId="0" animBg="1"/>
      <p:bldP spid="1007" grpId="0" animBg="1"/>
      <p:bldP spid="1008" grpId="0" animBg="1"/>
      <p:bldP spid="1009" grpId="0" animBg="1"/>
      <p:bldP spid="1010" grpId="0" animBg="1"/>
      <p:bldP spid="1011" grpId="0" animBg="1"/>
      <p:bldP spid="1012" grpId="0" animBg="1"/>
      <p:bldP spid="1013" grpId="0" animBg="1"/>
      <p:bldP spid="1014" grpId="0" animBg="1"/>
      <p:bldP spid="1015" grpId="0" animBg="1"/>
      <p:bldP spid="1016" grpId="0" animBg="1"/>
      <p:bldP spid="1017" grpId="0" animBg="1"/>
      <p:bldP spid="1018" grpId="0" animBg="1"/>
      <p:bldP spid="1019" grpId="0" animBg="1"/>
      <p:bldP spid="1020" grpId="0" animBg="1"/>
      <p:bldP spid="1021" grpId="0" animBg="1"/>
      <p:bldP spid="1022" grpId="0" animBg="1"/>
      <p:bldP spid="1023" grpId="0" animBg="1"/>
      <p:bldP spid="1024" grpId="0" animBg="1"/>
      <p:bldP spid="1025" grpId="0" animBg="1"/>
      <p:bldP spid="1027" grpId="0" animBg="1"/>
      <p:bldP spid="1029" grpId="0" animBg="1"/>
      <p:bldP spid="1031" grpId="0" animBg="1"/>
      <p:bldP spid="1032" grpId="0" animBg="1"/>
      <p:bldP spid="1033" grpId="0" animBg="1"/>
      <p:bldP spid="1034" grpId="0" animBg="1"/>
      <p:bldP spid="1035" grpId="0" animBg="1"/>
      <p:bldP spid="1036" grpId="0" animBg="1"/>
      <p:bldP spid="1037" grpId="0" animBg="1"/>
      <p:bldP spid="1038" grpId="0" animBg="1"/>
      <p:bldP spid="1039" grpId="0" animBg="1"/>
      <p:bldP spid="1040" grpId="0" animBg="1"/>
      <p:bldP spid="1041" grpId="0" animBg="1"/>
      <p:bldP spid="1042" grpId="0" animBg="1"/>
      <p:bldP spid="1043" grpId="0" animBg="1"/>
      <p:bldP spid="1044" grpId="0" animBg="1"/>
      <p:bldP spid="1045" grpId="0" animBg="1"/>
      <p:bldP spid="1046" grpId="0" animBg="1"/>
      <p:bldP spid="1047" grpId="0" animBg="1"/>
      <p:bldP spid="1048" grpId="0" animBg="1"/>
      <p:bldP spid="1049" grpId="0" animBg="1"/>
      <p:bldP spid="1050" grpId="0" animBg="1"/>
      <p:bldP spid="1051" grpId="0" animBg="1"/>
      <p:bldP spid="1052" grpId="0" animBg="1"/>
      <p:bldP spid="1053" grpId="0" animBg="1"/>
      <p:bldP spid="1054" grpId="0" animBg="1"/>
      <p:bldP spid="1055" grpId="0" animBg="1"/>
      <p:bldP spid="1056" grpId="0" animBg="1"/>
      <p:bldP spid="1057" grpId="0" animBg="1"/>
      <p:bldP spid="1058" grpId="0" animBg="1"/>
      <p:bldP spid="1059" grpId="0" animBg="1"/>
      <p:bldP spid="1060" grpId="0" animBg="1"/>
      <p:bldP spid="1061" grpId="0" animBg="1"/>
      <p:bldP spid="1062" grpId="0" animBg="1"/>
      <p:bldP spid="1063" grpId="0" animBg="1"/>
      <p:bldP spid="1064" grpId="0" animBg="1"/>
      <p:bldP spid="1065" grpId="0" animBg="1"/>
      <p:bldP spid="1066" grpId="0" animBg="1"/>
      <p:bldP spid="1067" grpId="0" animBg="1"/>
      <p:bldP spid="1068" grpId="0" animBg="1"/>
      <p:bldP spid="1069" grpId="0" animBg="1"/>
      <p:bldP spid="1070" grpId="0" animBg="1"/>
      <p:bldP spid="1071" grpId="0" animBg="1"/>
      <p:bldP spid="1072" grpId="0" animBg="1"/>
      <p:bldP spid="1073" grpId="0" animBg="1"/>
      <p:bldP spid="1074" grpId="0" animBg="1"/>
      <p:bldP spid="1075" grpId="0" animBg="1"/>
      <p:bldP spid="1076" grpId="0" animBg="1"/>
      <p:bldP spid="1077" grpId="0" animBg="1"/>
      <p:bldP spid="1078" grpId="0" animBg="1"/>
      <p:bldP spid="1079" grpId="0" animBg="1"/>
      <p:bldP spid="1080" grpId="0" animBg="1"/>
      <p:bldP spid="1081" grpId="0" animBg="1"/>
      <p:bldP spid="1082" grpId="0" animBg="1"/>
      <p:bldP spid="1083" grpId="0" animBg="1"/>
      <p:bldP spid="1084" grpId="0" animBg="1"/>
      <p:bldP spid="1085" grpId="0" animBg="1"/>
      <p:bldP spid="1086" grpId="0" animBg="1"/>
      <p:bldP spid="1087" grpId="0" animBg="1"/>
      <p:bldP spid="1088" grpId="0" animBg="1"/>
      <p:bldP spid="1089" grpId="0" animBg="1"/>
      <p:bldP spid="1090" grpId="0" animBg="1"/>
      <p:bldP spid="1091" grpId="0" animBg="1"/>
      <p:bldP spid="1092" grpId="0" animBg="1"/>
      <p:bldP spid="1093" grpId="0" animBg="1"/>
      <p:bldP spid="1094" grpId="0" animBg="1"/>
      <p:bldP spid="1095" grpId="0" animBg="1"/>
      <p:bldP spid="1096" grpId="0" animBg="1"/>
      <p:bldP spid="1097" grpId="0" animBg="1"/>
      <p:bldP spid="1098" grpId="0" animBg="1"/>
      <p:bldP spid="1099" grpId="0" animBg="1"/>
      <p:bldP spid="1100" grpId="0" animBg="1"/>
      <p:bldP spid="1101" grpId="0" animBg="1"/>
      <p:bldP spid="1102" grpId="0" animBg="1"/>
      <p:bldP spid="1103" grpId="0" animBg="1"/>
      <p:bldP spid="1104" grpId="0" animBg="1"/>
      <p:bldP spid="1105" grpId="0" animBg="1"/>
      <p:bldP spid="1106" grpId="0" animBg="1"/>
      <p:bldP spid="1107" grpId="0" animBg="1"/>
      <p:bldP spid="1108" grpId="0" animBg="1"/>
      <p:bldP spid="1109" grpId="0" animBg="1"/>
      <p:bldP spid="1110" grpId="0" animBg="1"/>
      <p:bldP spid="1111" grpId="0" animBg="1"/>
      <p:bldP spid="1112" grpId="0" animBg="1"/>
      <p:bldP spid="1113" grpId="0" animBg="1"/>
      <p:bldP spid="1114" grpId="0" animBg="1"/>
      <p:bldP spid="1115" grpId="0" animBg="1"/>
      <p:bldP spid="1116" grpId="0" animBg="1"/>
      <p:bldP spid="1117" grpId="0" animBg="1"/>
      <p:bldP spid="1118" grpId="0" animBg="1"/>
      <p:bldP spid="1119" grpId="0" animBg="1"/>
      <p:bldP spid="1120" grpId="0" animBg="1"/>
      <p:bldP spid="1121" grpId="0" animBg="1"/>
      <p:bldP spid="1122" grpId="0" animBg="1"/>
      <p:bldP spid="1123" grpId="0" animBg="1"/>
      <p:bldP spid="1124" grpId="0" animBg="1"/>
      <p:bldP spid="1125" grpId="0" animBg="1"/>
      <p:bldP spid="1126" grpId="0" animBg="1"/>
      <p:bldP spid="1127" grpId="0" animBg="1"/>
      <p:bldP spid="1128" grpId="0" animBg="1"/>
      <p:bldP spid="1129" grpId="0" animBg="1"/>
      <p:bldP spid="1130" grpId="0" animBg="1"/>
      <p:bldP spid="1131" grpId="0" animBg="1"/>
      <p:bldP spid="1132" grpId="0" animBg="1"/>
      <p:bldP spid="1133" grpId="0" animBg="1"/>
      <p:bldP spid="1134" grpId="0" animBg="1"/>
      <p:bldP spid="1135" grpId="0" animBg="1"/>
      <p:bldP spid="1136" grpId="0" animBg="1"/>
      <p:bldP spid="1137" grpId="0" animBg="1"/>
      <p:bldP spid="1138" grpId="0" animBg="1"/>
      <p:bldP spid="1139" grpId="0" animBg="1"/>
      <p:bldP spid="1140" grpId="0" animBg="1"/>
      <p:bldP spid="1141" grpId="0" animBg="1"/>
      <p:bldP spid="1142" grpId="0" animBg="1"/>
      <p:bldP spid="1143" grpId="0" animBg="1"/>
      <p:bldP spid="1144" grpId="0" animBg="1"/>
      <p:bldP spid="1145" grpId="0" animBg="1"/>
      <p:bldP spid="1146" grpId="0" animBg="1"/>
      <p:bldP spid="1147" grpId="0" animBg="1"/>
      <p:bldP spid="1148" grpId="0" animBg="1"/>
      <p:bldP spid="1149" grpId="0" animBg="1"/>
      <p:bldP spid="1150" grpId="0" animBg="1"/>
      <p:bldP spid="1151" grpId="0" animBg="1"/>
      <p:bldP spid="1152" grpId="0" animBg="1"/>
      <p:bldP spid="1153" grpId="0" animBg="1"/>
      <p:bldP spid="1154" grpId="0" animBg="1"/>
      <p:bldP spid="1155" grpId="0" animBg="1"/>
      <p:bldP spid="1156" grpId="0" animBg="1"/>
      <p:bldP spid="1157" grpId="0" animBg="1"/>
      <p:bldP spid="1158" grpId="0" animBg="1"/>
      <p:bldP spid="1159" grpId="0" animBg="1"/>
      <p:bldP spid="1160" grpId="0" animBg="1"/>
      <p:bldP spid="1161" grpId="0" animBg="1"/>
      <p:bldP spid="1162" grpId="0" animBg="1"/>
      <p:bldP spid="1163" grpId="0" animBg="1"/>
      <p:bldP spid="1164" grpId="0" animBg="1"/>
      <p:bldP spid="1165" grpId="0" animBg="1"/>
      <p:bldP spid="1166" grpId="0" animBg="1"/>
      <p:bldP spid="1167" grpId="0" animBg="1"/>
      <p:bldP spid="1168" grpId="0" animBg="1"/>
      <p:bldP spid="116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C34E62-20C8-1D49-94F0-D1C7444B2CC1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5318" y="1490122"/>
            <a:ext cx="9327979" cy="48211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97B6F0-DFFA-1E48-BA15-AFD80225277A}"/>
              </a:ext>
            </a:extLst>
          </p:cNvPr>
          <p:cNvSpPr txBox="1"/>
          <p:nvPr/>
        </p:nvSpPr>
        <p:spPr>
          <a:xfrm>
            <a:off x="1753751" y="321836"/>
            <a:ext cx="10364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NHỮNG HOẠT ĐỘNG NÀO SAU ĐÂY LÀ HOẠT ĐỘNG NGHIÊN CỨU KHOA HỌC?</a:t>
            </a:r>
            <a:endParaRPr lang="en-VN" sz="2400" b="1" dirty="0">
              <a:solidFill>
                <a:srgbClr val="FF3300"/>
              </a:solidFill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2803B17-79E7-0548-8DE3-6269DF928678}"/>
              </a:ext>
            </a:extLst>
          </p:cNvPr>
          <p:cNvSpPr/>
          <p:nvPr/>
        </p:nvSpPr>
        <p:spPr>
          <a:xfrm>
            <a:off x="1537090" y="3405217"/>
            <a:ext cx="359623" cy="3596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CA0268F-2678-BE49-9263-CC4CBE385AE0}"/>
              </a:ext>
            </a:extLst>
          </p:cNvPr>
          <p:cNvSpPr/>
          <p:nvPr/>
        </p:nvSpPr>
        <p:spPr>
          <a:xfrm>
            <a:off x="5194690" y="3405217"/>
            <a:ext cx="359623" cy="3596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247F7FC-2E94-F84C-9B5A-506DA29DA9AC}"/>
              </a:ext>
            </a:extLst>
          </p:cNvPr>
          <p:cNvSpPr/>
          <p:nvPr/>
        </p:nvSpPr>
        <p:spPr>
          <a:xfrm>
            <a:off x="7741947" y="3405217"/>
            <a:ext cx="359623" cy="3596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5881206-27F7-AE4A-BF92-19AF9EBAC9EE}"/>
              </a:ext>
            </a:extLst>
          </p:cNvPr>
          <p:cNvSpPr/>
          <p:nvPr/>
        </p:nvSpPr>
        <p:spPr>
          <a:xfrm>
            <a:off x="7785489" y="5989903"/>
            <a:ext cx="359623" cy="3596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AE4E9B4-47E8-47CB-9E90-5EEECFC65600}"/>
              </a:ext>
            </a:extLst>
          </p:cNvPr>
          <p:cNvGrpSpPr/>
          <p:nvPr/>
        </p:nvGrpSpPr>
        <p:grpSpPr>
          <a:xfrm>
            <a:off x="218684" y="159650"/>
            <a:ext cx="1418357" cy="1229264"/>
            <a:chOff x="10807701" y="4343400"/>
            <a:chExt cx="847725" cy="720725"/>
          </a:xfrm>
          <a:solidFill>
            <a:srgbClr val="FF3300"/>
          </a:solidFill>
        </p:grpSpPr>
        <p:sp>
          <p:nvSpPr>
            <p:cNvPr id="38" name="Freeform 467">
              <a:extLst>
                <a:ext uri="{FF2B5EF4-FFF2-40B4-BE49-F238E27FC236}">
                  <a16:creationId xmlns:a16="http://schemas.microsoft.com/office/drawing/2014/main" id="{B1CA761B-53EB-4887-BC34-4AAC4F6EAF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25176" y="4346575"/>
              <a:ext cx="150813" cy="158750"/>
            </a:xfrm>
            <a:custGeom>
              <a:avLst/>
              <a:gdLst>
                <a:gd name="T0" fmla="*/ 20 w 40"/>
                <a:gd name="T1" fmla="*/ 42 h 42"/>
                <a:gd name="T2" fmla="*/ 0 w 40"/>
                <a:gd name="T3" fmla="*/ 21 h 42"/>
                <a:gd name="T4" fmla="*/ 20 w 40"/>
                <a:gd name="T5" fmla="*/ 0 h 42"/>
                <a:gd name="T6" fmla="*/ 40 w 40"/>
                <a:gd name="T7" fmla="*/ 21 h 42"/>
                <a:gd name="T8" fmla="*/ 20 w 40"/>
                <a:gd name="T9" fmla="*/ 42 h 42"/>
                <a:gd name="T10" fmla="*/ 20 w 40"/>
                <a:gd name="T11" fmla="*/ 7 h 42"/>
                <a:gd name="T12" fmla="*/ 7 w 40"/>
                <a:gd name="T13" fmla="*/ 21 h 42"/>
                <a:gd name="T14" fmla="*/ 20 w 40"/>
                <a:gd name="T15" fmla="*/ 35 h 42"/>
                <a:gd name="T16" fmla="*/ 33 w 40"/>
                <a:gd name="T17" fmla="*/ 21 h 42"/>
                <a:gd name="T18" fmla="*/ 20 w 40"/>
                <a:gd name="T1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2">
                  <a:moveTo>
                    <a:pt x="20" y="42"/>
                  </a:moveTo>
                  <a:cubicBezTo>
                    <a:pt x="9" y="42"/>
                    <a:pt x="0" y="33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1"/>
                  </a:cubicBezTo>
                  <a:cubicBezTo>
                    <a:pt x="40" y="33"/>
                    <a:pt x="31" y="42"/>
                    <a:pt x="20" y="42"/>
                  </a:cubicBezTo>
                  <a:close/>
                  <a:moveTo>
                    <a:pt x="20" y="7"/>
                  </a:moveTo>
                  <a:cubicBezTo>
                    <a:pt x="13" y="7"/>
                    <a:pt x="7" y="13"/>
                    <a:pt x="7" y="21"/>
                  </a:cubicBezTo>
                  <a:cubicBezTo>
                    <a:pt x="7" y="29"/>
                    <a:pt x="13" y="35"/>
                    <a:pt x="20" y="35"/>
                  </a:cubicBezTo>
                  <a:cubicBezTo>
                    <a:pt x="27" y="35"/>
                    <a:pt x="33" y="29"/>
                    <a:pt x="33" y="21"/>
                  </a:cubicBezTo>
                  <a:cubicBezTo>
                    <a:pt x="33" y="13"/>
                    <a:pt x="27" y="7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68">
              <a:extLst>
                <a:ext uri="{FF2B5EF4-FFF2-40B4-BE49-F238E27FC236}">
                  <a16:creationId xmlns:a16="http://schemas.microsoft.com/office/drawing/2014/main" id="{02C43413-A50A-4503-A5EB-74B9FFDA4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1" y="4806950"/>
              <a:ext cx="25400" cy="257175"/>
            </a:xfrm>
            <a:custGeom>
              <a:avLst/>
              <a:gdLst>
                <a:gd name="T0" fmla="*/ 4 w 7"/>
                <a:gd name="T1" fmla="*/ 68 h 68"/>
                <a:gd name="T2" fmla="*/ 0 w 7"/>
                <a:gd name="T3" fmla="*/ 65 h 68"/>
                <a:gd name="T4" fmla="*/ 0 w 7"/>
                <a:gd name="T5" fmla="*/ 3 h 68"/>
                <a:gd name="T6" fmla="*/ 4 w 7"/>
                <a:gd name="T7" fmla="*/ 0 h 68"/>
                <a:gd name="T8" fmla="*/ 7 w 7"/>
                <a:gd name="T9" fmla="*/ 3 h 68"/>
                <a:gd name="T10" fmla="*/ 7 w 7"/>
                <a:gd name="T11" fmla="*/ 65 h 68"/>
                <a:gd name="T12" fmla="*/ 4 w 7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8">
                  <a:moveTo>
                    <a:pt x="4" y="68"/>
                  </a:moveTo>
                  <a:cubicBezTo>
                    <a:pt x="2" y="68"/>
                    <a:pt x="0" y="67"/>
                    <a:pt x="0" y="6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7"/>
                    <a:pt x="6" y="68"/>
                    <a:pt x="4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69">
              <a:extLst>
                <a:ext uri="{FF2B5EF4-FFF2-40B4-BE49-F238E27FC236}">
                  <a16:creationId xmlns:a16="http://schemas.microsoft.com/office/drawing/2014/main" id="{A1CA65AA-D817-4CAD-8DA7-1D8FAC1BCF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7701" y="5037138"/>
              <a:ext cx="806450" cy="26987"/>
            </a:xfrm>
            <a:custGeom>
              <a:avLst/>
              <a:gdLst>
                <a:gd name="T0" fmla="*/ 211 w 214"/>
                <a:gd name="T1" fmla="*/ 7 h 7"/>
                <a:gd name="T2" fmla="*/ 4 w 214"/>
                <a:gd name="T3" fmla="*/ 7 h 7"/>
                <a:gd name="T4" fmla="*/ 0 w 214"/>
                <a:gd name="T5" fmla="*/ 4 h 7"/>
                <a:gd name="T6" fmla="*/ 4 w 214"/>
                <a:gd name="T7" fmla="*/ 0 h 7"/>
                <a:gd name="T8" fmla="*/ 211 w 214"/>
                <a:gd name="T9" fmla="*/ 0 h 7"/>
                <a:gd name="T10" fmla="*/ 214 w 214"/>
                <a:gd name="T11" fmla="*/ 4 h 7"/>
                <a:gd name="T12" fmla="*/ 211 w 21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7">
                  <a:moveTo>
                    <a:pt x="21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4" y="2"/>
                    <a:pt x="214" y="4"/>
                  </a:cubicBezTo>
                  <a:cubicBezTo>
                    <a:pt x="214" y="6"/>
                    <a:pt x="213" y="7"/>
                    <a:pt x="2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70">
              <a:extLst>
                <a:ext uri="{FF2B5EF4-FFF2-40B4-BE49-F238E27FC236}">
                  <a16:creationId xmlns:a16="http://schemas.microsoft.com/office/drawing/2014/main" id="{15DFDBBC-F55E-4238-BE1F-8C1E06DEB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9026" y="4727575"/>
              <a:ext cx="147638" cy="336550"/>
            </a:xfrm>
            <a:custGeom>
              <a:avLst/>
              <a:gdLst>
                <a:gd name="T0" fmla="*/ 5 w 39"/>
                <a:gd name="T1" fmla="*/ 89 h 89"/>
                <a:gd name="T2" fmla="*/ 3 w 39"/>
                <a:gd name="T3" fmla="*/ 89 h 89"/>
                <a:gd name="T4" fmla="*/ 1 w 39"/>
                <a:gd name="T5" fmla="*/ 84 h 89"/>
                <a:gd name="T6" fmla="*/ 32 w 39"/>
                <a:gd name="T7" fmla="*/ 3 h 89"/>
                <a:gd name="T8" fmla="*/ 37 w 39"/>
                <a:gd name="T9" fmla="*/ 1 h 89"/>
                <a:gd name="T10" fmla="*/ 39 w 39"/>
                <a:gd name="T11" fmla="*/ 6 h 89"/>
                <a:gd name="T12" fmla="*/ 8 w 39"/>
                <a:gd name="T13" fmla="*/ 87 h 89"/>
                <a:gd name="T14" fmla="*/ 5 w 39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89">
                  <a:moveTo>
                    <a:pt x="5" y="89"/>
                  </a:moveTo>
                  <a:cubicBezTo>
                    <a:pt x="4" y="89"/>
                    <a:pt x="4" y="89"/>
                    <a:pt x="3" y="89"/>
                  </a:cubicBezTo>
                  <a:cubicBezTo>
                    <a:pt x="1" y="88"/>
                    <a:pt x="0" y="86"/>
                    <a:pt x="1" y="8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1"/>
                    <a:pt x="35" y="0"/>
                    <a:pt x="37" y="1"/>
                  </a:cubicBezTo>
                  <a:cubicBezTo>
                    <a:pt x="39" y="2"/>
                    <a:pt x="39" y="4"/>
                    <a:pt x="39" y="6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7" y="89"/>
                    <a:pt x="6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71">
              <a:extLst>
                <a:ext uri="{FF2B5EF4-FFF2-40B4-BE49-F238E27FC236}">
                  <a16:creationId xmlns:a16="http://schemas.microsoft.com/office/drawing/2014/main" id="{46B0BDFD-B7C5-4517-AF91-222E013EA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9676" y="4732338"/>
              <a:ext cx="142875" cy="331787"/>
            </a:xfrm>
            <a:custGeom>
              <a:avLst/>
              <a:gdLst>
                <a:gd name="T0" fmla="*/ 34 w 38"/>
                <a:gd name="T1" fmla="*/ 88 h 88"/>
                <a:gd name="T2" fmla="*/ 31 w 38"/>
                <a:gd name="T3" fmla="*/ 86 h 88"/>
                <a:gd name="T4" fmla="*/ 7 w 38"/>
                <a:gd name="T5" fmla="*/ 23 h 88"/>
                <a:gd name="T6" fmla="*/ 7 w 38"/>
                <a:gd name="T7" fmla="*/ 85 h 88"/>
                <a:gd name="T8" fmla="*/ 3 w 38"/>
                <a:gd name="T9" fmla="*/ 88 h 88"/>
                <a:gd name="T10" fmla="*/ 0 w 38"/>
                <a:gd name="T11" fmla="*/ 85 h 88"/>
                <a:gd name="T12" fmla="*/ 0 w 38"/>
                <a:gd name="T13" fmla="*/ 3 h 88"/>
                <a:gd name="T14" fmla="*/ 3 w 38"/>
                <a:gd name="T15" fmla="*/ 0 h 88"/>
                <a:gd name="T16" fmla="*/ 7 w 38"/>
                <a:gd name="T17" fmla="*/ 2 h 88"/>
                <a:gd name="T18" fmla="*/ 38 w 38"/>
                <a:gd name="T19" fmla="*/ 83 h 88"/>
                <a:gd name="T20" fmla="*/ 35 w 38"/>
                <a:gd name="T21" fmla="*/ 88 h 88"/>
                <a:gd name="T22" fmla="*/ 34 w 38"/>
                <a:gd name="T2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88">
                  <a:moveTo>
                    <a:pt x="34" y="88"/>
                  </a:moveTo>
                  <a:cubicBezTo>
                    <a:pt x="33" y="88"/>
                    <a:pt x="31" y="88"/>
                    <a:pt x="31" y="86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7"/>
                    <a:pt x="5" y="88"/>
                    <a:pt x="3" y="88"/>
                  </a:cubicBezTo>
                  <a:cubicBezTo>
                    <a:pt x="1" y="88"/>
                    <a:pt x="0" y="87"/>
                    <a:pt x="0" y="8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5"/>
                    <a:pt x="37" y="87"/>
                    <a:pt x="35" y="88"/>
                  </a:cubicBezTo>
                  <a:cubicBezTo>
                    <a:pt x="35" y="88"/>
                    <a:pt x="35" y="88"/>
                    <a:pt x="3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72">
              <a:extLst>
                <a:ext uri="{FF2B5EF4-FFF2-40B4-BE49-F238E27FC236}">
                  <a16:creationId xmlns:a16="http://schemas.microsoft.com/office/drawing/2014/main" id="{6311E3C9-0718-46EC-84E1-F9B7D1214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7751" y="4508500"/>
              <a:ext cx="338138" cy="174625"/>
            </a:xfrm>
            <a:custGeom>
              <a:avLst/>
              <a:gdLst>
                <a:gd name="T0" fmla="*/ 5 w 90"/>
                <a:gd name="T1" fmla="*/ 46 h 46"/>
                <a:gd name="T2" fmla="*/ 2 w 90"/>
                <a:gd name="T3" fmla="*/ 45 h 46"/>
                <a:gd name="T4" fmla="*/ 3 w 90"/>
                <a:gd name="T5" fmla="*/ 40 h 46"/>
                <a:gd name="T6" fmla="*/ 29 w 90"/>
                <a:gd name="T7" fmla="*/ 23 h 46"/>
                <a:gd name="T8" fmla="*/ 33 w 90"/>
                <a:gd name="T9" fmla="*/ 23 h 46"/>
                <a:gd name="T10" fmla="*/ 44 w 90"/>
                <a:gd name="T11" fmla="*/ 30 h 46"/>
                <a:gd name="T12" fmla="*/ 58 w 90"/>
                <a:gd name="T13" fmla="*/ 19 h 46"/>
                <a:gd name="T14" fmla="*/ 60 w 90"/>
                <a:gd name="T15" fmla="*/ 18 h 46"/>
                <a:gd name="T16" fmla="*/ 75 w 90"/>
                <a:gd name="T17" fmla="*/ 18 h 46"/>
                <a:gd name="T18" fmla="*/ 83 w 90"/>
                <a:gd name="T19" fmla="*/ 2 h 46"/>
                <a:gd name="T20" fmla="*/ 88 w 90"/>
                <a:gd name="T21" fmla="*/ 1 h 46"/>
                <a:gd name="T22" fmla="*/ 90 w 90"/>
                <a:gd name="T23" fmla="*/ 6 h 46"/>
                <a:gd name="T24" fmla="*/ 80 w 90"/>
                <a:gd name="T25" fmla="*/ 23 h 46"/>
                <a:gd name="T26" fmla="*/ 77 w 90"/>
                <a:gd name="T27" fmla="*/ 25 h 46"/>
                <a:gd name="T28" fmla="*/ 62 w 90"/>
                <a:gd name="T29" fmla="*/ 25 h 46"/>
                <a:gd name="T30" fmla="*/ 47 w 90"/>
                <a:gd name="T31" fmla="*/ 37 h 46"/>
                <a:gd name="T32" fmla="*/ 43 w 90"/>
                <a:gd name="T33" fmla="*/ 38 h 46"/>
                <a:gd name="T34" fmla="*/ 31 w 90"/>
                <a:gd name="T35" fmla="*/ 31 h 46"/>
                <a:gd name="T36" fmla="*/ 7 w 90"/>
                <a:gd name="T37" fmla="*/ 46 h 46"/>
                <a:gd name="T38" fmla="*/ 5 w 90"/>
                <a:gd name="T3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46">
                  <a:moveTo>
                    <a:pt x="5" y="46"/>
                  </a:moveTo>
                  <a:cubicBezTo>
                    <a:pt x="3" y="46"/>
                    <a:pt x="2" y="46"/>
                    <a:pt x="2" y="45"/>
                  </a:cubicBezTo>
                  <a:cubicBezTo>
                    <a:pt x="0" y="43"/>
                    <a:pt x="1" y="41"/>
                    <a:pt x="3" y="4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2" y="22"/>
                    <a:pt x="33" y="23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8"/>
                    <a:pt x="59" y="18"/>
                    <a:pt x="60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4" y="1"/>
                    <a:pt x="86" y="0"/>
                    <a:pt x="88" y="1"/>
                  </a:cubicBezTo>
                  <a:cubicBezTo>
                    <a:pt x="90" y="2"/>
                    <a:pt x="90" y="4"/>
                    <a:pt x="90" y="6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4"/>
                    <a:pt x="79" y="25"/>
                    <a:pt x="77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8"/>
                    <a:pt x="44" y="38"/>
                    <a:pt x="43" y="38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5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73">
              <a:extLst>
                <a:ext uri="{FF2B5EF4-FFF2-40B4-BE49-F238E27FC236}">
                  <a16:creationId xmlns:a16="http://schemas.microsoft.com/office/drawing/2014/main" id="{8B90D053-9890-4239-BDDB-33F04BF480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5801" y="4418013"/>
              <a:ext cx="455613" cy="646112"/>
            </a:xfrm>
            <a:custGeom>
              <a:avLst/>
              <a:gdLst>
                <a:gd name="T0" fmla="*/ 59 w 121"/>
                <a:gd name="T1" fmla="*/ 171 h 171"/>
                <a:gd name="T2" fmla="*/ 22 w 121"/>
                <a:gd name="T3" fmla="*/ 171 h 171"/>
                <a:gd name="T4" fmla="*/ 19 w 121"/>
                <a:gd name="T5" fmla="*/ 168 h 171"/>
                <a:gd name="T6" fmla="*/ 19 w 121"/>
                <a:gd name="T7" fmla="*/ 105 h 171"/>
                <a:gd name="T8" fmla="*/ 13 w 121"/>
                <a:gd name="T9" fmla="*/ 106 h 171"/>
                <a:gd name="T10" fmla="*/ 0 w 121"/>
                <a:gd name="T11" fmla="*/ 93 h 171"/>
                <a:gd name="T12" fmla="*/ 0 w 121"/>
                <a:gd name="T13" fmla="*/ 52 h 171"/>
                <a:gd name="T14" fmla="*/ 22 w 121"/>
                <a:gd name="T15" fmla="*/ 30 h 171"/>
                <a:gd name="T16" fmla="*/ 59 w 121"/>
                <a:gd name="T17" fmla="*/ 30 h 171"/>
                <a:gd name="T18" fmla="*/ 97 w 121"/>
                <a:gd name="T19" fmla="*/ 5 h 171"/>
                <a:gd name="T20" fmla="*/ 114 w 121"/>
                <a:gd name="T21" fmla="*/ 4 h 171"/>
                <a:gd name="T22" fmla="*/ 117 w 121"/>
                <a:gd name="T23" fmla="*/ 20 h 171"/>
                <a:gd name="T24" fmla="*/ 63 w 121"/>
                <a:gd name="T25" fmla="*/ 57 h 171"/>
                <a:gd name="T26" fmla="*/ 63 w 121"/>
                <a:gd name="T27" fmla="*/ 168 h 171"/>
                <a:gd name="T28" fmla="*/ 59 w 121"/>
                <a:gd name="T29" fmla="*/ 171 h 171"/>
                <a:gd name="T30" fmla="*/ 26 w 121"/>
                <a:gd name="T31" fmla="*/ 164 h 171"/>
                <a:gd name="T32" fmla="*/ 56 w 121"/>
                <a:gd name="T33" fmla="*/ 164 h 171"/>
                <a:gd name="T34" fmla="*/ 56 w 121"/>
                <a:gd name="T35" fmla="*/ 54 h 171"/>
                <a:gd name="T36" fmla="*/ 59 w 121"/>
                <a:gd name="T37" fmla="*/ 50 h 171"/>
                <a:gd name="T38" fmla="*/ 111 w 121"/>
                <a:gd name="T39" fmla="*/ 16 h 171"/>
                <a:gd name="T40" fmla="*/ 110 w 121"/>
                <a:gd name="T41" fmla="*/ 9 h 171"/>
                <a:gd name="T42" fmla="*/ 102 w 121"/>
                <a:gd name="T43" fmla="*/ 10 h 171"/>
                <a:gd name="T44" fmla="*/ 61 w 121"/>
                <a:gd name="T45" fmla="*/ 37 h 171"/>
                <a:gd name="T46" fmla="*/ 59 w 121"/>
                <a:gd name="T47" fmla="*/ 37 h 171"/>
                <a:gd name="T48" fmla="*/ 22 w 121"/>
                <a:gd name="T49" fmla="*/ 37 h 171"/>
                <a:gd name="T50" fmla="*/ 7 w 121"/>
                <a:gd name="T51" fmla="*/ 52 h 171"/>
                <a:gd name="T52" fmla="*/ 7 w 121"/>
                <a:gd name="T53" fmla="*/ 93 h 171"/>
                <a:gd name="T54" fmla="*/ 13 w 121"/>
                <a:gd name="T55" fmla="*/ 99 h 171"/>
                <a:gd name="T56" fmla="*/ 19 w 121"/>
                <a:gd name="T57" fmla="*/ 93 h 171"/>
                <a:gd name="T58" fmla="*/ 22 w 121"/>
                <a:gd name="T59" fmla="*/ 90 h 171"/>
                <a:gd name="T60" fmla="*/ 26 w 121"/>
                <a:gd name="T61" fmla="*/ 93 h 171"/>
                <a:gd name="T62" fmla="*/ 26 w 121"/>
                <a:gd name="T63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1" h="171">
                  <a:moveTo>
                    <a:pt x="59" y="171"/>
                  </a:moveTo>
                  <a:cubicBezTo>
                    <a:pt x="22" y="171"/>
                    <a:pt x="22" y="171"/>
                    <a:pt x="22" y="171"/>
                  </a:cubicBezTo>
                  <a:cubicBezTo>
                    <a:pt x="20" y="171"/>
                    <a:pt x="19" y="170"/>
                    <a:pt x="19" y="168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17" y="106"/>
                    <a:pt x="15" y="106"/>
                    <a:pt x="13" y="106"/>
                  </a:cubicBezTo>
                  <a:cubicBezTo>
                    <a:pt x="6" y="106"/>
                    <a:pt x="0" y="100"/>
                    <a:pt x="0" y="9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40"/>
                    <a:pt x="10" y="30"/>
                    <a:pt x="22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2" y="29"/>
                    <a:pt x="80" y="22"/>
                    <a:pt x="97" y="5"/>
                  </a:cubicBezTo>
                  <a:cubicBezTo>
                    <a:pt x="101" y="0"/>
                    <a:pt x="109" y="0"/>
                    <a:pt x="114" y="4"/>
                  </a:cubicBezTo>
                  <a:cubicBezTo>
                    <a:pt x="119" y="8"/>
                    <a:pt x="121" y="15"/>
                    <a:pt x="117" y="20"/>
                  </a:cubicBezTo>
                  <a:cubicBezTo>
                    <a:pt x="109" y="35"/>
                    <a:pt x="90" y="52"/>
                    <a:pt x="63" y="57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63" y="170"/>
                    <a:pt x="61" y="171"/>
                    <a:pt x="59" y="171"/>
                  </a:cubicBezTo>
                  <a:close/>
                  <a:moveTo>
                    <a:pt x="26" y="164"/>
                  </a:moveTo>
                  <a:cubicBezTo>
                    <a:pt x="56" y="164"/>
                    <a:pt x="56" y="164"/>
                    <a:pt x="56" y="16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6" y="52"/>
                    <a:pt x="57" y="51"/>
                    <a:pt x="59" y="50"/>
                  </a:cubicBezTo>
                  <a:cubicBezTo>
                    <a:pt x="85" y="46"/>
                    <a:pt x="103" y="30"/>
                    <a:pt x="111" y="16"/>
                  </a:cubicBezTo>
                  <a:cubicBezTo>
                    <a:pt x="113" y="14"/>
                    <a:pt x="112" y="11"/>
                    <a:pt x="110" y="9"/>
                  </a:cubicBezTo>
                  <a:cubicBezTo>
                    <a:pt x="107" y="8"/>
                    <a:pt x="104" y="8"/>
                    <a:pt x="102" y="10"/>
                  </a:cubicBezTo>
                  <a:cubicBezTo>
                    <a:pt x="82" y="30"/>
                    <a:pt x="61" y="37"/>
                    <a:pt x="61" y="37"/>
                  </a:cubicBezTo>
                  <a:cubicBezTo>
                    <a:pt x="60" y="37"/>
                    <a:pt x="60" y="37"/>
                    <a:pt x="59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4" y="37"/>
                    <a:pt x="7" y="44"/>
                    <a:pt x="7" y="52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7" y="96"/>
                    <a:pt x="10" y="99"/>
                    <a:pt x="13" y="99"/>
                  </a:cubicBezTo>
                  <a:cubicBezTo>
                    <a:pt x="16" y="99"/>
                    <a:pt x="19" y="96"/>
                    <a:pt x="19" y="93"/>
                  </a:cubicBezTo>
                  <a:cubicBezTo>
                    <a:pt x="19" y="91"/>
                    <a:pt x="20" y="90"/>
                    <a:pt x="22" y="90"/>
                  </a:cubicBezTo>
                  <a:cubicBezTo>
                    <a:pt x="24" y="90"/>
                    <a:pt x="26" y="91"/>
                    <a:pt x="26" y="93"/>
                  </a:cubicBezTo>
                  <a:lnTo>
                    <a:pt x="26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74">
              <a:extLst>
                <a:ext uri="{FF2B5EF4-FFF2-40B4-BE49-F238E27FC236}">
                  <a16:creationId xmlns:a16="http://schemas.microsoft.com/office/drawing/2014/main" id="{8F77E7C3-6C0F-42FB-9B10-725DE339D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7238" y="4637088"/>
              <a:ext cx="26988" cy="147637"/>
            </a:xfrm>
            <a:custGeom>
              <a:avLst/>
              <a:gdLst>
                <a:gd name="T0" fmla="*/ 3 w 7"/>
                <a:gd name="T1" fmla="*/ 39 h 39"/>
                <a:gd name="T2" fmla="*/ 0 w 7"/>
                <a:gd name="T3" fmla="*/ 35 h 39"/>
                <a:gd name="T4" fmla="*/ 0 w 7"/>
                <a:gd name="T5" fmla="*/ 4 h 39"/>
                <a:gd name="T6" fmla="*/ 3 w 7"/>
                <a:gd name="T7" fmla="*/ 0 h 39"/>
                <a:gd name="T8" fmla="*/ 7 w 7"/>
                <a:gd name="T9" fmla="*/ 4 h 39"/>
                <a:gd name="T10" fmla="*/ 7 w 7"/>
                <a:gd name="T11" fmla="*/ 35 h 39"/>
                <a:gd name="T12" fmla="*/ 3 w 7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9">
                  <a:moveTo>
                    <a:pt x="3" y="39"/>
                  </a:moveTo>
                  <a:cubicBezTo>
                    <a:pt x="1" y="39"/>
                    <a:pt x="0" y="37"/>
                    <a:pt x="0" y="3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7"/>
                    <a:pt x="5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75">
              <a:extLst>
                <a:ext uri="{FF2B5EF4-FFF2-40B4-BE49-F238E27FC236}">
                  <a16:creationId xmlns:a16="http://schemas.microsoft.com/office/drawing/2014/main" id="{109EFA27-74FA-4A1C-BC30-4CA00E243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9326" y="4343400"/>
              <a:ext cx="546100" cy="414337"/>
            </a:xfrm>
            <a:custGeom>
              <a:avLst/>
              <a:gdLst>
                <a:gd name="T0" fmla="*/ 131 w 145"/>
                <a:gd name="T1" fmla="*/ 110 h 110"/>
                <a:gd name="T2" fmla="*/ 122 w 145"/>
                <a:gd name="T3" fmla="*/ 110 h 110"/>
                <a:gd name="T4" fmla="*/ 118 w 145"/>
                <a:gd name="T5" fmla="*/ 106 h 110"/>
                <a:gd name="T6" fmla="*/ 122 w 145"/>
                <a:gd name="T7" fmla="*/ 103 h 110"/>
                <a:gd name="T8" fmla="*/ 127 w 145"/>
                <a:gd name="T9" fmla="*/ 103 h 110"/>
                <a:gd name="T10" fmla="*/ 127 w 145"/>
                <a:gd name="T11" fmla="*/ 20 h 110"/>
                <a:gd name="T12" fmla="*/ 131 w 145"/>
                <a:gd name="T13" fmla="*/ 17 h 110"/>
                <a:gd name="T14" fmla="*/ 138 w 145"/>
                <a:gd name="T15" fmla="*/ 17 h 110"/>
                <a:gd name="T16" fmla="*/ 138 w 145"/>
                <a:gd name="T17" fmla="*/ 7 h 110"/>
                <a:gd name="T18" fmla="*/ 7 w 145"/>
                <a:gd name="T19" fmla="*/ 7 h 110"/>
                <a:gd name="T20" fmla="*/ 7 w 145"/>
                <a:gd name="T21" fmla="*/ 17 h 110"/>
                <a:gd name="T22" fmla="*/ 14 w 145"/>
                <a:gd name="T23" fmla="*/ 17 h 110"/>
                <a:gd name="T24" fmla="*/ 18 w 145"/>
                <a:gd name="T25" fmla="*/ 20 h 110"/>
                <a:gd name="T26" fmla="*/ 18 w 145"/>
                <a:gd name="T27" fmla="*/ 33 h 110"/>
                <a:gd name="T28" fmla="*/ 27 w 145"/>
                <a:gd name="T29" fmla="*/ 25 h 110"/>
                <a:gd name="T30" fmla="*/ 44 w 145"/>
                <a:gd name="T31" fmla="*/ 24 h 110"/>
                <a:gd name="T32" fmla="*/ 47 w 145"/>
                <a:gd name="T33" fmla="*/ 40 h 110"/>
                <a:gd name="T34" fmla="*/ 18 w 145"/>
                <a:gd name="T35" fmla="*/ 68 h 110"/>
                <a:gd name="T36" fmla="*/ 18 w 145"/>
                <a:gd name="T37" fmla="*/ 103 h 110"/>
                <a:gd name="T38" fmla="*/ 96 w 145"/>
                <a:gd name="T39" fmla="*/ 103 h 110"/>
                <a:gd name="T40" fmla="*/ 99 w 145"/>
                <a:gd name="T41" fmla="*/ 106 h 110"/>
                <a:gd name="T42" fmla="*/ 96 w 145"/>
                <a:gd name="T43" fmla="*/ 110 h 110"/>
                <a:gd name="T44" fmla="*/ 14 w 145"/>
                <a:gd name="T45" fmla="*/ 110 h 110"/>
                <a:gd name="T46" fmla="*/ 10 w 145"/>
                <a:gd name="T47" fmla="*/ 106 h 110"/>
                <a:gd name="T48" fmla="*/ 10 w 145"/>
                <a:gd name="T49" fmla="*/ 66 h 110"/>
                <a:gd name="T50" fmla="*/ 12 w 145"/>
                <a:gd name="T51" fmla="*/ 63 h 110"/>
                <a:gd name="T52" fmla="*/ 41 w 145"/>
                <a:gd name="T53" fmla="*/ 36 h 110"/>
                <a:gd name="T54" fmla="*/ 40 w 145"/>
                <a:gd name="T55" fmla="*/ 29 h 110"/>
                <a:gd name="T56" fmla="*/ 32 w 145"/>
                <a:gd name="T57" fmla="*/ 30 h 110"/>
                <a:gd name="T58" fmla="*/ 16 w 145"/>
                <a:gd name="T59" fmla="*/ 43 h 110"/>
                <a:gd name="T60" fmla="*/ 12 w 145"/>
                <a:gd name="T61" fmla="*/ 44 h 110"/>
                <a:gd name="T62" fmla="*/ 10 w 145"/>
                <a:gd name="T63" fmla="*/ 40 h 110"/>
                <a:gd name="T64" fmla="*/ 10 w 145"/>
                <a:gd name="T65" fmla="*/ 24 h 110"/>
                <a:gd name="T66" fmla="*/ 3 w 145"/>
                <a:gd name="T67" fmla="*/ 24 h 110"/>
                <a:gd name="T68" fmla="*/ 0 w 145"/>
                <a:gd name="T69" fmla="*/ 20 h 110"/>
                <a:gd name="T70" fmla="*/ 0 w 145"/>
                <a:gd name="T71" fmla="*/ 4 h 110"/>
                <a:gd name="T72" fmla="*/ 3 w 145"/>
                <a:gd name="T73" fmla="*/ 0 h 110"/>
                <a:gd name="T74" fmla="*/ 141 w 145"/>
                <a:gd name="T75" fmla="*/ 0 h 110"/>
                <a:gd name="T76" fmla="*/ 145 w 145"/>
                <a:gd name="T77" fmla="*/ 4 h 110"/>
                <a:gd name="T78" fmla="*/ 145 w 145"/>
                <a:gd name="T79" fmla="*/ 20 h 110"/>
                <a:gd name="T80" fmla="*/ 141 w 145"/>
                <a:gd name="T81" fmla="*/ 24 h 110"/>
                <a:gd name="T82" fmla="*/ 134 w 145"/>
                <a:gd name="T83" fmla="*/ 24 h 110"/>
                <a:gd name="T84" fmla="*/ 134 w 145"/>
                <a:gd name="T85" fmla="*/ 106 h 110"/>
                <a:gd name="T86" fmla="*/ 131 w 145"/>
                <a:gd name="T8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" h="110">
                  <a:moveTo>
                    <a:pt x="131" y="110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20" y="110"/>
                    <a:pt x="118" y="108"/>
                    <a:pt x="118" y="106"/>
                  </a:cubicBezTo>
                  <a:cubicBezTo>
                    <a:pt x="118" y="104"/>
                    <a:pt x="120" y="103"/>
                    <a:pt x="122" y="103"/>
                  </a:cubicBezTo>
                  <a:cubicBezTo>
                    <a:pt x="127" y="103"/>
                    <a:pt x="127" y="103"/>
                    <a:pt x="127" y="103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18"/>
                    <a:pt x="129" y="17"/>
                    <a:pt x="131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8"/>
                    <a:pt x="18" y="2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0"/>
                    <a:pt x="24" y="27"/>
                    <a:pt x="27" y="25"/>
                  </a:cubicBezTo>
                  <a:cubicBezTo>
                    <a:pt x="31" y="20"/>
                    <a:pt x="39" y="20"/>
                    <a:pt x="44" y="24"/>
                  </a:cubicBezTo>
                  <a:cubicBezTo>
                    <a:pt x="49" y="28"/>
                    <a:pt x="51" y="35"/>
                    <a:pt x="47" y="40"/>
                  </a:cubicBezTo>
                  <a:cubicBezTo>
                    <a:pt x="44" y="45"/>
                    <a:pt x="35" y="58"/>
                    <a:pt x="18" y="68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8" y="103"/>
                    <a:pt x="99" y="104"/>
                    <a:pt x="99" y="106"/>
                  </a:cubicBezTo>
                  <a:cubicBezTo>
                    <a:pt x="99" y="108"/>
                    <a:pt x="98" y="110"/>
                    <a:pt x="96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2" y="110"/>
                    <a:pt x="10" y="108"/>
                    <a:pt x="10" y="10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4"/>
                    <a:pt x="11" y="63"/>
                    <a:pt x="12" y="63"/>
                  </a:cubicBezTo>
                  <a:cubicBezTo>
                    <a:pt x="30" y="54"/>
                    <a:pt x="39" y="40"/>
                    <a:pt x="41" y="36"/>
                  </a:cubicBezTo>
                  <a:cubicBezTo>
                    <a:pt x="43" y="34"/>
                    <a:pt x="42" y="31"/>
                    <a:pt x="40" y="29"/>
                  </a:cubicBezTo>
                  <a:cubicBezTo>
                    <a:pt x="37" y="28"/>
                    <a:pt x="34" y="28"/>
                    <a:pt x="32" y="30"/>
                  </a:cubicBezTo>
                  <a:cubicBezTo>
                    <a:pt x="27" y="35"/>
                    <a:pt x="22" y="39"/>
                    <a:pt x="16" y="43"/>
                  </a:cubicBezTo>
                  <a:cubicBezTo>
                    <a:pt x="15" y="44"/>
                    <a:pt x="13" y="44"/>
                    <a:pt x="12" y="44"/>
                  </a:cubicBezTo>
                  <a:cubicBezTo>
                    <a:pt x="11" y="43"/>
                    <a:pt x="10" y="42"/>
                    <a:pt x="10" y="40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3" y="0"/>
                    <a:pt x="145" y="2"/>
                    <a:pt x="145" y="4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2"/>
                    <a:pt x="143" y="24"/>
                    <a:pt x="141" y="24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8"/>
                    <a:pt x="133" y="110"/>
                    <a:pt x="13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76">
              <a:extLst>
                <a:ext uri="{FF2B5EF4-FFF2-40B4-BE49-F238E27FC236}">
                  <a16:creationId xmlns:a16="http://schemas.microsoft.com/office/drawing/2014/main" id="{FEEF394E-F62E-4453-82D5-FB17C8610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7426" y="4406900"/>
              <a:ext cx="376238" cy="26987"/>
            </a:xfrm>
            <a:custGeom>
              <a:avLst/>
              <a:gdLst>
                <a:gd name="T0" fmla="*/ 96 w 100"/>
                <a:gd name="T1" fmla="*/ 7 h 7"/>
                <a:gd name="T2" fmla="*/ 4 w 100"/>
                <a:gd name="T3" fmla="*/ 7 h 7"/>
                <a:gd name="T4" fmla="*/ 0 w 100"/>
                <a:gd name="T5" fmla="*/ 3 h 7"/>
                <a:gd name="T6" fmla="*/ 4 w 100"/>
                <a:gd name="T7" fmla="*/ 0 h 7"/>
                <a:gd name="T8" fmla="*/ 96 w 100"/>
                <a:gd name="T9" fmla="*/ 0 h 7"/>
                <a:gd name="T10" fmla="*/ 100 w 100"/>
                <a:gd name="T11" fmla="*/ 3 h 7"/>
                <a:gd name="T12" fmla="*/ 96 w 10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7">
                  <a:moveTo>
                    <a:pt x="9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8" y="0"/>
                    <a:pt x="100" y="1"/>
                    <a:pt x="100" y="3"/>
                  </a:cubicBezTo>
                  <a:cubicBezTo>
                    <a:pt x="100" y="5"/>
                    <a:pt x="98" y="7"/>
                    <a:pt x="9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Rectangle: Rounded Corners 648">
            <a:extLst>
              <a:ext uri="{FF2B5EF4-FFF2-40B4-BE49-F238E27FC236}">
                <a16:creationId xmlns:a16="http://schemas.microsoft.com/office/drawing/2014/main" id="{45A171A6-4866-7653-0C7E-798CAF1C5368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START TIMER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649">
            <a:extLst>
              <a:ext uri="{FF2B5EF4-FFF2-40B4-BE49-F238E27FC236}">
                <a16:creationId xmlns:a16="http://schemas.microsoft.com/office/drawing/2014/main" id="{21A7F2BB-825E-0F08-7CA6-DB7E61363D57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6" name="Rectangle: Rounded Corners 650">
            <a:extLst>
              <a:ext uri="{FF2B5EF4-FFF2-40B4-BE49-F238E27FC236}">
                <a16:creationId xmlns:a16="http://schemas.microsoft.com/office/drawing/2014/main" id="{467C92CA-7BA0-DBF8-B741-72DE396FD826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7" name="Rectangle: Rounded Corners 651">
            <a:extLst>
              <a:ext uri="{FF2B5EF4-FFF2-40B4-BE49-F238E27FC236}">
                <a16:creationId xmlns:a16="http://schemas.microsoft.com/office/drawing/2014/main" id="{078B8B3F-745E-DBE9-1461-FB7C8BAE02CD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8" name="Rectangle: Rounded Corners 652">
            <a:extLst>
              <a:ext uri="{FF2B5EF4-FFF2-40B4-BE49-F238E27FC236}">
                <a16:creationId xmlns:a16="http://schemas.microsoft.com/office/drawing/2014/main" id="{FE97F59F-0398-99D5-1704-5046DE975ED8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9" name="Rectangle: Rounded Corners 653">
            <a:extLst>
              <a:ext uri="{FF2B5EF4-FFF2-40B4-BE49-F238E27FC236}">
                <a16:creationId xmlns:a16="http://schemas.microsoft.com/office/drawing/2014/main" id="{2B5BAB71-DDA7-C5D8-25FA-D310630F48C1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10" name="Rectangle: Rounded Corners 654">
            <a:extLst>
              <a:ext uri="{FF2B5EF4-FFF2-40B4-BE49-F238E27FC236}">
                <a16:creationId xmlns:a16="http://schemas.microsoft.com/office/drawing/2014/main" id="{3DD64D77-4949-138B-F591-3EFDE08D3018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11" name="Rectangle: Rounded Corners 655">
            <a:extLst>
              <a:ext uri="{FF2B5EF4-FFF2-40B4-BE49-F238E27FC236}">
                <a16:creationId xmlns:a16="http://schemas.microsoft.com/office/drawing/2014/main" id="{C795E9DF-888D-ED06-E0D3-FDC5A5358E70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12" name="Rectangle: Rounded Corners 656">
            <a:extLst>
              <a:ext uri="{FF2B5EF4-FFF2-40B4-BE49-F238E27FC236}">
                <a16:creationId xmlns:a16="http://schemas.microsoft.com/office/drawing/2014/main" id="{64AD18DC-7BB8-483B-4CF6-9C51EC176BAB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13" name="Rectangle: Rounded Corners 657">
            <a:extLst>
              <a:ext uri="{FF2B5EF4-FFF2-40B4-BE49-F238E27FC236}">
                <a16:creationId xmlns:a16="http://schemas.microsoft.com/office/drawing/2014/main" id="{608AEA16-51FE-C0ED-B6B1-395ACA9767F4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14" name="Rectangle: Rounded Corners 658">
            <a:extLst>
              <a:ext uri="{FF2B5EF4-FFF2-40B4-BE49-F238E27FC236}">
                <a16:creationId xmlns:a16="http://schemas.microsoft.com/office/drawing/2014/main" id="{3251317C-0DC5-8714-93D3-20F9AF259010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15" name="Rectangle: Rounded Corners 659">
            <a:extLst>
              <a:ext uri="{FF2B5EF4-FFF2-40B4-BE49-F238E27FC236}">
                <a16:creationId xmlns:a16="http://schemas.microsoft.com/office/drawing/2014/main" id="{299FB00B-4191-F2B1-CF5B-7DA1D2544CFE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16" name="Rectangle: Rounded Corners 660">
            <a:extLst>
              <a:ext uri="{FF2B5EF4-FFF2-40B4-BE49-F238E27FC236}">
                <a16:creationId xmlns:a16="http://schemas.microsoft.com/office/drawing/2014/main" id="{323D5C88-2589-482A-A210-38001D6E1E96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17" name="Rectangle: Rounded Corners 661">
            <a:extLst>
              <a:ext uri="{FF2B5EF4-FFF2-40B4-BE49-F238E27FC236}">
                <a16:creationId xmlns:a16="http://schemas.microsoft.com/office/drawing/2014/main" id="{9BC3B49B-243D-236F-7137-7CD633AEB097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18" name="Rectangle: Rounded Corners 662">
            <a:extLst>
              <a:ext uri="{FF2B5EF4-FFF2-40B4-BE49-F238E27FC236}">
                <a16:creationId xmlns:a16="http://schemas.microsoft.com/office/drawing/2014/main" id="{5272059F-3F03-4744-1D27-E6D46F0EDAB6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19" name="Rectangle: Rounded Corners 663">
            <a:extLst>
              <a:ext uri="{FF2B5EF4-FFF2-40B4-BE49-F238E27FC236}">
                <a16:creationId xmlns:a16="http://schemas.microsoft.com/office/drawing/2014/main" id="{AA69A514-6EC1-A1EE-F243-46E9BB15FD0C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20" name="Rectangle: Rounded Corners 664">
            <a:extLst>
              <a:ext uri="{FF2B5EF4-FFF2-40B4-BE49-F238E27FC236}">
                <a16:creationId xmlns:a16="http://schemas.microsoft.com/office/drawing/2014/main" id="{B3C76358-508F-AD7F-DDA5-F4EDD44F07CB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21" name="Rectangle: Rounded Corners 665">
            <a:extLst>
              <a:ext uri="{FF2B5EF4-FFF2-40B4-BE49-F238E27FC236}">
                <a16:creationId xmlns:a16="http://schemas.microsoft.com/office/drawing/2014/main" id="{AF098F6F-725C-5E8A-9E7C-257514739845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22" name="Rectangle: Rounded Corners 666">
            <a:extLst>
              <a:ext uri="{FF2B5EF4-FFF2-40B4-BE49-F238E27FC236}">
                <a16:creationId xmlns:a16="http://schemas.microsoft.com/office/drawing/2014/main" id="{9BF19B5B-C0D2-E1BD-CC76-65DB6BA1621A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23" name="Rectangle: Rounded Corners 667">
            <a:extLst>
              <a:ext uri="{FF2B5EF4-FFF2-40B4-BE49-F238E27FC236}">
                <a16:creationId xmlns:a16="http://schemas.microsoft.com/office/drawing/2014/main" id="{28B74F25-B10C-D9E2-579E-5C852838841B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24" name="Rectangle: Rounded Corners 668">
            <a:extLst>
              <a:ext uri="{FF2B5EF4-FFF2-40B4-BE49-F238E27FC236}">
                <a16:creationId xmlns:a16="http://schemas.microsoft.com/office/drawing/2014/main" id="{AA2FC70C-1A57-66E5-12AE-1E1867A1611D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25" name="Rectangle: Rounded Corners 669">
            <a:extLst>
              <a:ext uri="{FF2B5EF4-FFF2-40B4-BE49-F238E27FC236}">
                <a16:creationId xmlns:a16="http://schemas.microsoft.com/office/drawing/2014/main" id="{C3CB806A-4F7B-EE04-FCAB-F1B12CD52722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26" name="Rectangle: Rounded Corners 670">
            <a:extLst>
              <a:ext uri="{FF2B5EF4-FFF2-40B4-BE49-F238E27FC236}">
                <a16:creationId xmlns:a16="http://schemas.microsoft.com/office/drawing/2014/main" id="{3A2F7BA0-835A-99B7-F970-3FC62191B0D3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27" name="Rectangle: Rounded Corners 671">
            <a:extLst>
              <a:ext uri="{FF2B5EF4-FFF2-40B4-BE49-F238E27FC236}">
                <a16:creationId xmlns:a16="http://schemas.microsoft.com/office/drawing/2014/main" id="{8DD20FEF-BDB4-F737-8395-7744BB567850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28" name="Rectangle: Rounded Corners 672">
            <a:extLst>
              <a:ext uri="{FF2B5EF4-FFF2-40B4-BE49-F238E27FC236}">
                <a16:creationId xmlns:a16="http://schemas.microsoft.com/office/drawing/2014/main" id="{34714A07-40AD-F2A0-5433-5BB25F4EC5DD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29" name="Rectangle: Rounded Corners 673">
            <a:extLst>
              <a:ext uri="{FF2B5EF4-FFF2-40B4-BE49-F238E27FC236}">
                <a16:creationId xmlns:a16="http://schemas.microsoft.com/office/drawing/2014/main" id="{6E9EA9BF-6D2C-5B1F-4B0F-7416CC249610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30" name="Rectangle: Rounded Corners 674">
            <a:extLst>
              <a:ext uri="{FF2B5EF4-FFF2-40B4-BE49-F238E27FC236}">
                <a16:creationId xmlns:a16="http://schemas.microsoft.com/office/drawing/2014/main" id="{9AD43C31-868D-92F3-47E7-AAB40126C5EF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31" name="Rectangle: Rounded Corners 675">
            <a:extLst>
              <a:ext uri="{FF2B5EF4-FFF2-40B4-BE49-F238E27FC236}">
                <a16:creationId xmlns:a16="http://schemas.microsoft.com/office/drawing/2014/main" id="{76979C7E-42DD-F9BC-6909-EC95E53E84B0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32" name="Rectangle: Rounded Corners 676">
            <a:extLst>
              <a:ext uri="{FF2B5EF4-FFF2-40B4-BE49-F238E27FC236}">
                <a16:creationId xmlns:a16="http://schemas.microsoft.com/office/drawing/2014/main" id="{92BDC66A-FFE0-8178-72FA-EA9A458B0073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33</a:t>
            </a:r>
          </a:p>
        </p:txBody>
      </p:sp>
      <p:sp>
        <p:nvSpPr>
          <p:cNvPr id="48" name="Rectangle: Rounded Corners 677">
            <a:extLst>
              <a:ext uri="{FF2B5EF4-FFF2-40B4-BE49-F238E27FC236}">
                <a16:creationId xmlns:a16="http://schemas.microsoft.com/office/drawing/2014/main" id="{A7EC8090-DB10-1202-AEFD-DD009EE7872E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49" name="Rectangle: Rounded Corners 678">
            <a:extLst>
              <a:ext uri="{FF2B5EF4-FFF2-40B4-BE49-F238E27FC236}">
                <a16:creationId xmlns:a16="http://schemas.microsoft.com/office/drawing/2014/main" id="{3BCEEB27-2832-DD9D-6F81-F4DA5475F456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50" name="Rectangle: Rounded Corners 679">
            <a:extLst>
              <a:ext uri="{FF2B5EF4-FFF2-40B4-BE49-F238E27FC236}">
                <a16:creationId xmlns:a16="http://schemas.microsoft.com/office/drawing/2014/main" id="{C77EC63F-46F3-E4EA-B151-AEDA8AD93752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51" name="Rectangle: Rounded Corners 680">
            <a:extLst>
              <a:ext uri="{FF2B5EF4-FFF2-40B4-BE49-F238E27FC236}">
                <a16:creationId xmlns:a16="http://schemas.microsoft.com/office/drawing/2014/main" id="{4312AA1A-E2F2-2EF5-C98D-13FB33726218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52" name="Rectangle: Rounded Corners 681">
            <a:extLst>
              <a:ext uri="{FF2B5EF4-FFF2-40B4-BE49-F238E27FC236}">
                <a16:creationId xmlns:a16="http://schemas.microsoft.com/office/drawing/2014/main" id="{82E43F12-CC76-7CC3-2D64-93D33DEBE161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53" name="Rectangle: Rounded Corners 682">
            <a:extLst>
              <a:ext uri="{FF2B5EF4-FFF2-40B4-BE49-F238E27FC236}">
                <a16:creationId xmlns:a16="http://schemas.microsoft.com/office/drawing/2014/main" id="{1901F2D4-D519-6E22-FF1B-97C53489236F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54" name="Rectangle: Rounded Corners 683">
            <a:extLst>
              <a:ext uri="{FF2B5EF4-FFF2-40B4-BE49-F238E27FC236}">
                <a16:creationId xmlns:a16="http://schemas.microsoft.com/office/drawing/2014/main" id="{871E96E5-B0F6-4E11-DFB3-E0ABD184BCF0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55" name="Rectangle: Rounded Corners 684">
            <a:extLst>
              <a:ext uri="{FF2B5EF4-FFF2-40B4-BE49-F238E27FC236}">
                <a16:creationId xmlns:a16="http://schemas.microsoft.com/office/drawing/2014/main" id="{7E6FE5C5-B5BC-984D-FAB4-CAB0DF50A2F5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56" name="Rectangle: Rounded Corners 685">
            <a:extLst>
              <a:ext uri="{FF2B5EF4-FFF2-40B4-BE49-F238E27FC236}">
                <a16:creationId xmlns:a16="http://schemas.microsoft.com/office/drawing/2014/main" id="{6789C7AD-3DFE-5E8F-1A36-7C3C2D64DB75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57" name="Rectangle: Rounded Corners 686">
            <a:extLst>
              <a:ext uri="{FF2B5EF4-FFF2-40B4-BE49-F238E27FC236}">
                <a16:creationId xmlns:a16="http://schemas.microsoft.com/office/drawing/2014/main" id="{2A3F4517-E20B-974A-CEF0-B39D495A9EBC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58" name="Rectangle: Rounded Corners 687">
            <a:extLst>
              <a:ext uri="{FF2B5EF4-FFF2-40B4-BE49-F238E27FC236}">
                <a16:creationId xmlns:a16="http://schemas.microsoft.com/office/drawing/2014/main" id="{51589C98-76A3-D11C-C550-C0E078799719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59" name="Rectangle: Rounded Corners 688">
            <a:extLst>
              <a:ext uri="{FF2B5EF4-FFF2-40B4-BE49-F238E27FC236}">
                <a16:creationId xmlns:a16="http://schemas.microsoft.com/office/drawing/2014/main" id="{93E2753D-D646-7E8C-73E3-2911C8DFAC64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60" name="Rectangle: Rounded Corners 689">
            <a:extLst>
              <a:ext uri="{FF2B5EF4-FFF2-40B4-BE49-F238E27FC236}">
                <a16:creationId xmlns:a16="http://schemas.microsoft.com/office/drawing/2014/main" id="{27E8B9FD-0CB3-C1C2-FA09-63F2C1EC2AF9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61" name="Rectangle: Rounded Corners 690">
            <a:extLst>
              <a:ext uri="{FF2B5EF4-FFF2-40B4-BE49-F238E27FC236}">
                <a16:creationId xmlns:a16="http://schemas.microsoft.com/office/drawing/2014/main" id="{65A687FF-2515-54C3-8D9D-C179880799D1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62" name="Rectangle: Rounded Corners 691">
            <a:extLst>
              <a:ext uri="{FF2B5EF4-FFF2-40B4-BE49-F238E27FC236}">
                <a16:creationId xmlns:a16="http://schemas.microsoft.com/office/drawing/2014/main" id="{0182A2E0-EFB5-38F2-4188-69315970A160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63" name="Rectangle: Rounded Corners 692">
            <a:extLst>
              <a:ext uri="{FF2B5EF4-FFF2-40B4-BE49-F238E27FC236}">
                <a16:creationId xmlns:a16="http://schemas.microsoft.com/office/drawing/2014/main" id="{BC22A653-FBA5-2FF0-FEF9-B577DA2F0E69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64" name="Rectangle: Rounded Corners 693">
            <a:extLst>
              <a:ext uri="{FF2B5EF4-FFF2-40B4-BE49-F238E27FC236}">
                <a16:creationId xmlns:a16="http://schemas.microsoft.com/office/drawing/2014/main" id="{679A6293-459F-B671-41B8-55404D58128F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65" name="Rectangle: Rounded Corners 694">
            <a:extLst>
              <a:ext uri="{FF2B5EF4-FFF2-40B4-BE49-F238E27FC236}">
                <a16:creationId xmlns:a16="http://schemas.microsoft.com/office/drawing/2014/main" id="{B0E177E7-2A3E-C312-78BE-A9550C255F31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66" name="Rectangle: Rounded Corners 695">
            <a:extLst>
              <a:ext uri="{FF2B5EF4-FFF2-40B4-BE49-F238E27FC236}">
                <a16:creationId xmlns:a16="http://schemas.microsoft.com/office/drawing/2014/main" id="{97567B3D-C14A-D179-E3D9-85B15E45B876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67" name="Rectangle: Rounded Corners 696">
            <a:extLst>
              <a:ext uri="{FF2B5EF4-FFF2-40B4-BE49-F238E27FC236}">
                <a16:creationId xmlns:a16="http://schemas.microsoft.com/office/drawing/2014/main" id="{EF26B268-2322-5183-E00D-B8C95B66E7BF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68" name="Rectangle: Rounded Corners 697">
            <a:extLst>
              <a:ext uri="{FF2B5EF4-FFF2-40B4-BE49-F238E27FC236}">
                <a16:creationId xmlns:a16="http://schemas.microsoft.com/office/drawing/2014/main" id="{DC5687C4-8BBD-6D46-3540-D6002860FE10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69" name="Rectangle: Rounded Corners 698">
            <a:extLst>
              <a:ext uri="{FF2B5EF4-FFF2-40B4-BE49-F238E27FC236}">
                <a16:creationId xmlns:a16="http://schemas.microsoft.com/office/drawing/2014/main" id="{D3164768-B429-4D78-9DBB-BF82BBF3C2EE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70" name="Rectangle: Rounded Corners 699">
            <a:extLst>
              <a:ext uri="{FF2B5EF4-FFF2-40B4-BE49-F238E27FC236}">
                <a16:creationId xmlns:a16="http://schemas.microsoft.com/office/drawing/2014/main" id="{10654A54-11CD-5F35-CF69-559C857C56D2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71" name="Rectangle: Rounded Corners 700">
            <a:extLst>
              <a:ext uri="{FF2B5EF4-FFF2-40B4-BE49-F238E27FC236}">
                <a16:creationId xmlns:a16="http://schemas.microsoft.com/office/drawing/2014/main" id="{2ED31C6C-3448-0CDE-4BFF-A3D9474E6D3B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72" name="Rectangle: Rounded Corners 701">
            <a:extLst>
              <a:ext uri="{FF2B5EF4-FFF2-40B4-BE49-F238E27FC236}">
                <a16:creationId xmlns:a16="http://schemas.microsoft.com/office/drawing/2014/main" id="{BF28AC79-B861-B962-61C4-10B809538004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73" name="Rectangle: Rounded Corners 702">
            <a:extLst>
              <a:ext uri="{FF2B5EF4-FFF2-40B4-BE49-F238E27FC236}">
                <a16:creationId xmlns:a16="http://schemas.microsoft.com/office/drawing/2014/main" id="{7EFB5216-73FC-1CB5-88C2-8DCD226B7732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74" name="Rectangle: Rounded Corners 703">
            <a:extLst>
              <a:ext uri="{FF2B5EF4-FFF2-40B4-BE49-F238E27FC236}">
                <a16:creationId xmlns:a16="http://schemas.microsoft.com/office/drawing/2014/main" id="{95174D4E-7589-11E0-362C-42E52EF9185E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75" name="Rectangle: Rounded Corners 704">
            <a:extLst>
              <a:ext uri="{FF2B5EF4-FFF2-40B4-BE49-F238E27FC236}">
                <a16:creationId xmlns:a16="http://schemas.microsoft.com/office/drawing/2014/main" id="{3D711DA9-3006-8843-A398-459CE648092B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76" name="Rectangle: Rounded Corners 705">
            <a:extLst>
              <a:ext uri="{FF2B5EF4-FFF2-40B4-BE49-F238E27FC236}">
                <a16:creationId xmlns:a16="http://schemas.microsoft.com/office/drawing/2014/main" id="{874A50E7-9D57-0B49-B01B-0440858FFC9C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77" name="Rectangle: Rounded Corners 706">
            <a:extLst>
              <a:ext uri="{FF2B5EF4-FFF2-40B4-BE49-F238E27FC236}">
                <a16:creationId xmlns:a16="http://schemas.microsoft.com/office/drawing/2014/main" id="{E7C44C5D-E342-9630-C0D9-DA3DA54BD57A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78" name="Rectangle: Rounded Corners 707">
            <a:extLst>
              <a:ext uri="{FF2B5EF4-FFF2-40B4-BE49-F238E27FC236}">
                <a16:creationId xmlns:a16="http://schemas.microsoft.com/office/drawing/2014/main" id="{8784B845-D810-A51F-922A-AFBE57AF4BA0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79" name="Rectangle: Rounded Corners 708">
            <a:extLst>
              <a:ext uri="{FF2B5EF4-FFF2-40B4-BE49-F238E27FC236}">
                <a16:creationId xmlns:a16="http://schemas.microsoft.com/office/drawing/2014/main" id="{60C4BBDB-4381-3017-A12C-13CE06459F42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80" name="Rectangle: Rounded Corners 709">
            <a:extLst>
              <a:ext uri="{FF2B5EF4-FFF2-40B4-BE49-F238E27FC236}">
                <a16:creationId xmlns:a16="http://schemas.microsoft.com/office/drawing/2014/main" id="{165C3B2C-7803-B3FE-CCF8-2B3EDC800CF8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81" name="Rectangle: Rounded Corners 710">
            <a:extLst>
              <a:ext uri="{FF2B5EF4-FFF2-40B4-BE49-F238E27FC236}">
                <a16:creationId xmlns:a16="http://schemas.microsoft.com/office/drawing/2014/main" id="{43EA97CF-A570-BBF6-C344-860C85ECEA03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82" name="Rectangle: Rounded Corners 711">
            <a:extLst>
              <a:ext uri="{FF2B5EF4-FFF2-40B4-BE49-F238E27FC236}">
                <a16:creationId xmlns:a16="http://schemas.microsoft.com/office/drawing/2014/main" id="{9CB897C2-3038-03A8-C094-FE0B9798F1A8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83" name="Rectangle: Rounded Corners 712">
            <a:extLst>
              <a:ext uri="{FF2B5EF4-FFF2-40B4-BE49-F238E27FC236}">
                <a16:creationId xmlns:a16="http://schemas.microsoft.com/office/drawing/2014/main" id="{11A19954-0DF0-56D5-FCAE-C550EA757925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84" name="Rectangle: Rounded Corners 713">
            <a:extLst>
              <a:ext uri="{FF2B5EF4-FFF2-40B4-BE49-F238E27FC236}">
                <a16:creationId xmlns:a16="http://schemas.microsoft.com/office/drawing/2014/main" id="{0B6DC49C-0C9F-5BEF-5EB8-ED90610098FD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85" name="Rectangle: Rounded Corners 714">
            <a:extLst>
              <a:ext uri="{FF2B5EF4-FFF2-40B4-BE49-F238E27FC236}">
                <a16:creationId xmlns:a16="http://schemas.microsoft.com/office/drawing/2014/main" id="{1470D883-10DC-E07C-289C-4281C1CD752E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86" name="Rectangle: Rounded Corners 715">
            <a:extLst>
              <a:ext uri="{FF2B5EF4-FFF2-40B4-BE49-F238E27FC236}">
                <a16:creationId xmlns:a16="http://schemas.microsoft.com/office/drawing/2014/main" id="{20995889-883B-0A8D-3804-A9C177DF4C2B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87" name="Rectangle: Rounded Corners 716">
            <a:extLst>
              <a:ext uri="{FF2B5EF4-FFF2-40B4-BE49-F238E27FC236}">
                <a16:creationId xmlns:a16="http://schemas.microsoft.com/office/drawing/2014/main" id="{EFE33086-0AA6-D1B5-C9F9-7F97344FD96C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88" name="Rectangle: Rounded Corners 717">
            <a:extLst>
              <a:ext uri="{FF2B5EF4-FFF2-40B4-BE49-F238E27FC236}">
                <a16:creationId xmlns:a16="http://schemas.microsoft.com/office/drawing/2014/main" id="{94BD2661-5559-96DF-111B-6821DE3EFBB2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89" name="Rectangle: Rounded Corners 718">
            <a:extLst>
              <a:ext uri="{FF2B5EF4-FFF2-40B4-BE49-F238E27FC236}">
                <a16:creationId xmlns:a16="http://schemas.microsoft.com/office/drawing/2014/main" id="{7B2E83F9-B5F7-909E-9216-8C63697D8F1D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90" name="Rectangle: Rounded Corners 719">
            <a:extLst>
              <a:ext uri="{FF2B5EF4-FFF2-40B4-BE49-F238E27FC236}">
                <a16:creationId xmlns:a16="http://schemas.microsoft.com/office/drawing/2014/main" id="{D6C6F528-192E-EF18-1C89-34059F22BF30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91" name="Rectangle: Rounded Corners 720">
            <a:extLst>
              <a:ext uri="{FF2B5EF4-FFF2-40B4-BE49-F238E27FC236}">
                <a16:creationId xmlns:a16="http://schemas.microsoft.com/office/drawing/2014/main" id="{77CD17AE-1A0E-BE24-3A2E-4C1D720174D2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92" name="Rectangle: Rounded Corners 721">
            <a:extLst>
              <a:ext uri="{FF2B5EF4-FFF2-40B4-BE49-F238E27FC236}">
                <a16:creationId xmlns:a16="http://schemas.microsoft.com/office/drawing/2014/main" id="{F5BDC695-13FF-FBE4-C3E2-2F969D1957E4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93" name="Rectangle: Rounded Corners 722">
            <a:extLst>
              <a:ext uri="{FF2B5EF4-FFF2-40B4-BE49-F238E27FC236}">
                <a16:creationId xmlns:a16="http://schemas.microsoft.com/office/drawing/2014/main" id="{577FC601-DB82-273E-A247-A859A2B894E2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94" name="Rectangle: Rounded Corners 723">
            <a:extLst>
              <a:ext uri="{FF2B5EF4-FFF2-40B4-BE49-F238E27FC236}">
                <a16:creationId xmlns:a16="http://schemas.microsoft.com/office/drawing/2014/main" id="{2094443D-180D-3D6C-A6CE-E34619D7FA36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95" name="Rectangle: Rounded Corners 724">
            <a:extLst>
              <a:ext uri="{FF2B5EF4-FFF2-40B4-BE49-F238E27FC236}">
                <a16:creationId xmlns:a16="http://schemas.microsoft.com/office/drawing/2014/main" id="{69F464DC-B801-D6A0-E769-29C37FCC67AF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96" name="Rectangle: Rounded Corners 725">
            <a:extLst>
              <a:ext uri="{FF2B5EF4-FFF2-40B4-BE49-F238E27FC236}">
                <a16:creationId xmlns:a16="http://schemas.microsoft.com/office/drawing/2014/main" id="{3FE6A0A0-A66A-1629-CBB9-DCF87606D542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97" name="Rectangle: Rounded Corners 726">
            <a:extLst>
              <a:ext uri="{FF2B5EF4-FFF2-40B4-BE49-F238E27FC236}">
                <a16:creationId xmlns:a16="http://schemas.microsoft.com/office/drawing/2014/main" id="{2B261AD4-E364-257A-FB42-8734D6D66E17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98" name="Rectangle: Rounded Corners 727">
            <a:extLst>
              <a:ext uri="{FF2B5EF4-FFF2-40B4-BE49-F238E27FC236}">
                <a16:creationId xmlns:a16="http://schemas.microsoft.com/office/drawing/2014/main" id="{77839165-36D7-5B14-7B81-19AF25003BA5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99" name="Rectangle: Rounded Corners 728">
            <a:extLst>
              <a:ext uri="{FF2B5EF4-FFF2-40B4-BE49-F238E27FC236}">
                <a16:creationId xmlns:a16="http://schemas.microsoft.com/office/drawing/2014/main" id="{6F87FF7F-3BC4-EA85-4837-806F7A376417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100" name="Rectangle: Rounded Corners 729">
            <a:extLst>
              <a:ext uri="{FF2B5EF4-FFF2-40B4-BE49-F238E27FC236}">
                <a16:creationId xmlns:a16="http://schemas.microsoft.com/office/drawing/2014/main" id="{B172AC89-8D07-F2CF-AF93-5F65DE375E83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101" name="Rectangle: Rounded Corners 730">
            <a:extLst>
              <a:ext uri="{FF2B5EF4-FFF2-40B4-BE49-F238E27FC236}">
                <a16:creationId xmlns:a16="http://schemas.microsoft.com/office/drawing/2014/main" id="{9BB3D444-D02D-C901-48C6-D68CAD87A11D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102" name="Rectangle: Rounded Corners 731">
            <a:extLst>
              <a:ext uri="{FF2B5EF4-FFF2-40B4-BE49-F238E27FC236}">
                <a16:creationId xmlns:a16="http://schemas.microsoft.com/office/drawing/2014/main" id="{AAB1110C-8BBA-C5A5-BD8D-CA01528224C2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103" name="Rectangle: Rounded Corners 732">
            <a:extLst>
              <a:ext uri="{FF2B5EF4-FFF2-40B4-BE49-F238E27FC236}">
                <a16:creationId xmlns:a16="http://schemas.microsoft.com/office/drawing/2014/main" id="{1E9B3BFB-B27D-F8A2-280C-100141D154DC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104" name="Rectangle: Rounded Corners 733">
            <a:extLst>
              <a:ext uri="{FF2B5EF4-FFF2-40B4-BE49-F238E27FC236}">
                <a16:creationId xmlns:a16="http://schemas.microsoft.com/office/drawing/2014/main" id="{E4377F4A-75E7-C3CA-ECA6-6DBB1FFDABC6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105" name="Rectangle: Rounded Corners 734">
            <a:extLst>
              <a:ext uri="{FF2B5EF4-FFF2-40B4-BE49-F238E27FC236}">
                <a16:creationId xmlns:a16="http://schemas.microsoft.com/office/drawing/2014/main" id="{2ED45BED-332E-9E3B-B1AE-A1D3FF54AE1B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106" name="Rectangle: Rounded Corners 735">
            <a:extLst>
              <a:ext uri="{FF2B5EF4-FFF2-40B4-BE49-F238E27FC236}">
                <a16:creationId xmlns:a16="http://schemas.microsoft.com/office/drawing/2014/main" id="{0028A66F-5B86-9563-81BF-33A5A431D9D1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107" name="Rectangle: Rounded Corners 736">
            <a:extLst>
              <a:ext uri="{FF2B5EF4-FFF2-40B4-BE49-F238E27FC236}">
                <a16:creationId xmlns:a16="http://schemas.microsoft.com/office/drawing/2014/main" id="{3E4AB9D7-9B49-1E53-4F41-166AA9B7F053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108" name="Rectangle: Rounded Corners 737">
            <a:extLst>
              <a:ext uri="{FF2B5EF4-FFF2-40B4-BE49-F238E27FC236}">
                <a16:creationId xmlns:a16="http://schemas.microsoft.com/office/drawing/2014/main" id="{CE42DA54-68C0-4853-D1AB-05CA00702BC5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09" name="Rectangle: Rounded Corners 738">
            <a:extLst>
              <a:ext uri="{FF2B5EF4-FFF2-40B4-BE49-F238E27FC236}">
                <a16:creationId xmlns:a16="http://schemas.microsoft.com/office/drawing/2014/main" id="{6FD0E216-71B3-20EA-78EF-3A51522E896F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10" name="Rectangle: Rounded Corners 739">
            <a:extLst>
              <a:ext uri="{FF2B5EF4-FFF2-40B4-BE49-F238E27FC236}">
                <a16:creationId xmlns:a16="http://schemas.microsoft.com/office/drawing/2014/main" id="{2D2A0854-8D4A-6EC5-2648-AEA5EAD58095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11" name="Rectangle: Rounded Corners 740">
            <a:extLst>
              <a:ext uri="{FF2B5EF4-FFF2-40B4-BE49-F238E27FC236}">
                <a16:creationId xmlns:a16="http://schemas.microsoft.com/office/drawing/2014/main" id="{589EC203-A32F-4546-58BB-2FFDA544DC6F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12" name="Rectangle: Rounded Corners 741">
            <a:extLst>
              <a:ext uri="{FF2B5EF4-FFF2-40B4-BE49-F238E27FC236}">
                <a16:creationId xmlns:a16="http://schemas.microsoft.com/office/drawing/2014/main" id="{EEB3A3D1-C0A1-6277-9431-EF44DE93831D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13" name="Rectangle: Rounded Corners 742">
            <a:extLst>
              <a:ext uri="{FF2B5EF4-FFF2-40B4-BE49-F238E27FC236}">
                <a16:creationId xmlns:a16="http://schemas.microsoft.com/office/drawing/2014/main" id="{CA0E7C17-01D8-2236-A01D-43FB2B43527B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14" name="Rectangle: Rounded Corners 743">
            <a:extLst>
              <a:ext uri="{FF2B5EF4-FFF2-40B4-BE49-F238E27FC236}">
                <a16:creationId xmlns:a16="http://schemas.microsoft.com/office/drawing/2014/main" id="{065D2698-02A3-6669-194D-15988695A42F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15" name="Rectangle: Rounded Corners 744">
            <a:extLst>
              <a:ext uri="{FF2B5EF4-FFF2-40B4-BE49-F238E27FC236}">
                <a16:creationId xmlns:a16="http://schemas.microsoft.com/office/drawing/2014/main" id="{31EC5CD7-9B3F-A73B-3CEE-DDC67C485514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16" name="Rectangle: Rounded Corners 745">
            <a:extLst>
              <a:ext uri="{FF2B5EF4-FFF2-40B4-BE49-F238E27FC236}">
                <a16:creationId xmlns:a16="http://schemas.microsoft.com/office/drawing/2014/main" id="{8D7BA157-C453-2CC0-C7C8-AF6AF30C91B0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17" name="Rectangle: Rounded Corners 746">
            <a:extLst>
              <a:ext uri="{FF2B5EF4-FFF2-40B4-BE49-F238E27FC236}">
                <a16:creationId xmlns:a16="http://schemas.microsoft.com/office/drawing/2014/main" id="{F32ECD28-48E6-E169-483A-79C7F917B1BA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18" name="Rectangle: Rounded Corners 747">
            <a:extLst>
              <a:ext uri="{FF2B5EF4-FFF2-40B4-BE49-F238E27FC236}">
                <a16:creationId xmlns:a16="http://schemas.microsoft.com/office/drawing/2014/main" id="{A786F98C-AE06-1C28-D115-8EDD71A82E3A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19" name="Rectangle: Rounded Corners 748">
            <a:extLst>
              <a:ext uri="{FF2B5EF4-FFF2-40B4-BE49-F238E27FC236}">
                <a16:creationId xmlns:a16="http://schemas.microsoft.com/office/drawing/2014/main" id="{8A037765-18A3-CFF0-E3E4-90A659CD72E4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20" name="Rectangle: Rounded Corners 749">
            <a:extLst>
              <a:ext uri="{FF2B5EF4-FFF2-40B4-BE49-F238E27FC236}">
                <a16:creationId xmlns:a16="http://schemas.microsoft.com/office/drawing/2014/main" id="{1725DAA5-2F40-1D97-6BBC-9B597987320A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21" name="Rectangle: Rounded Corners 750">
            <a:extLst>
              <a:ext uri="{FF2B5EF4-FFF2-40B4-BE49-F238E27FC236}">
                <a16:creationId xmlns:a16="http://schemas.microsoft.com/office/drawing/2014/main" id="{C7499093-B1D7-A22D-0824-A70CE810AF2C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22" name="Rectangle: Rounded Corners 751">
            <a:extLst>
              <a:ext uri="{FF2B5EF4-FFF2-40B4-BE49-F238E27FC236}">
                <a16:creationId xmlns:a16="http://schemas.microsoft.com/office/drawing/2014/main" id="{4FD9E4F6-AD7A-F9D7-F5DE-5F58A2B4FC8F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23" name="Rectangle: Rounded Corners 752">
            <a:extLst>
              <a:ext uri="{FF2B5EF4-FFF2-40B4-BE49-F238E27FC236}">
                <a16:creationId xmlns:a16="http://schemas.microsoft.com/office/drawing/2014/main" id="{50CAA424-AA29-C7DF-83F9-BEE0D386A779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24" name="Rectangle: Rounded Corners 753">
            <a:extLst>
              <a:ext uri="{FF2B5EF4-FFF2-40B4-BE49-F238E27FC236}">
                <a16:creationId xmlns:a16="http://schemas.microsoft.com/office/drawing/2014/main" id="{6FEA8B26-302B-E5DA-A856-BCFF3C7F7A7B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25" name="Rectangle: Rounded Corners 754">
            <a:extLst>
              <a:ext uri="{FF2B5EF4-FFF2-40B4-BE49-F238E27FC236}">
                <a16:creationId xmlns:a16="http://schemas.microsoft.com/office/drawing/2014/main" id="{17A9EFFD-0E27-C941-AF6F-F0AAD35CC7D7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26" name="Rectangle: Rounded Corners 755">
            <a:extLst>
              <a:ext uri="{FF2B5EF4-FFF2-40B4-BE49-F238E27FC236}">
                <a16:creationId xmlns:a16="http://schemas.microsoft.com/office/drawing/2014/main" id="{68B47C23-5557-6145-5E2F-E703C67C14B9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27" name="Rectangle: Rounded Corners 756">
            <a:extLst>
              <a:ext uri="{FF2B5EF4-FFF2-40B4-BE49-F238E27FC236}">
                <a16:creationId xmlns:a16="http://schemas.microsoft.com/office/drawing/2014/main" id="{56DF0364-6BE2-B6AC-1991-E874866709DB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28" name="Rectangle: Rounded Corners 757">
            <a:extLst>
              <a:ext uri="{FF2B5EF4-FFF2-40B4-BE49-F238E27FC236}">
                <a16:creationId xmlns:a16="http://schemas.microsoft.com/office/drawing/2014/main" id="{7CFFC002-3B7F-CDED-F208-3B8378C0FB5E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29" name="Rectangle: Rounded Corners 758">
            <a:extLst>
              <a:ext uri="{FF2B5EF4-FFF2-40B4-BE49-F238E27FC236}">
                <a16:creationId xmlns:a16="http://schemas.microsoft.com/office/drawing/2014/main" id="{183D1B47-6A45-4CF5-0F4E-26F503074893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30" name="Rectangle: Rounded Corners 759">
            <a:extLst>
              <a:ext uri="{FF2B5EF4-FFF2-40B4-BE49-F238E27FC236}">
                <a16:creationId xmlns:a16="http://schemas.microsoft.com/office/drawing/2014/main" id="{EA70EF2E-66E1-FC95-6B08-797269F53925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31" name="Rectangle: Rounded Corners 760">
            <a:extLst>
              <a:ext uri="{FF2B5EF4-FFF2-40B4-BE49-F238E27FC236}">
                <a16:creationId xmlns:a16="http://schemas.microsoft.com/office/drawing/2014/main" id="{F481E3B9-07B0-1175-4E14-5C521EA3530C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32" name="Rectangle: Rounded Corners 761">
            <a:extLst>
              <a:ext uri="{FF2B5EF4-FFF2-40B4-BE49-F238E27FC236}">
                <a16:creationId xmlns:a16="http://schemas.microsoft.com/office/drawing/2014/main" id="{572EA41C-B224-AF66-0104-6169C22FA7A0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33" name="Rectangle: Rounded Corners 762">
            <a:extLst>
              <a:ext uri="{FF2B5EF4-FFF2-40B4-BE49-F238E27FC236}">
                <a16:creationId xmlns:a16="http://schemas.microsoft.com/office/drawing/2014/main" id="{0FC8815F-4CAB-E34D-C331-E06F7479E522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34" name="Rectangle: Rounded Corners 763">
            <a:extLst>
              <a:ext uri="{FF2B5EF4-FFF2-40B4-BE49-F238E27FC236}">
                <a16:creationId xmlns:a16="http://schemas.microsoft.com/office/drawing/2014/main" id="{A842B556-A0C5-0E4A-CF44-37FB7FB6D182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35" name="Rectangle: Rounded Corners 764">
            <a:extLst>
              <a:ext uri="{FF2B5EF4-FFF2-40B4-BE49-F238E27FC236}">
                <a16:creationId xmlns:a16="http://schemas.microsoft.com/office/drawing/2014/main" id="{22A140CC-8995-DD87-DF75-539413BE22DE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36" name="Rectangle: Rounded Corners 765">
            <a:extLst>
              <a:ext uri="{FF2B5EF4-FFF2-40B4-BE49-F238E27FC236}">
                <a16:creationId xmlns:a16="http://schemas.microsoft.com/office/drawing/2014/main" id="{1331F766-FDC2-E849-1FE2-ABD330CBBC94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37" name="Rectangle: Rounded Corners 766">
            <a:extLst>
              <a:ext uri="{FF2B5EF4-FFF2-40B4-BE49-F238E27FC236}">
                <a16:creationId xmlns:a16="http://schemas.microsoft.com/office/drawing/2014/main" id="{B3E1A5F6-9649-AABE-7EF5-72C9F83CBD09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38" name="Rectangle: Rounded Corners 767">
            <a:extLst>
              <a:ext uri="{FF2B5EF4-FFF2-40B4-BE49-F238E27FC236}">
                <a16:creationId xmlns:a16="http://schemas.microsoft.com/office/drawing/2014/main" id="{0DBC5CFB-625C-361C-8296-6ADCBF46D1AF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39" name="Rectangle: Rounded Corners 768">
            <a:extLst>
              <a:ext uri="{FF2B5EF4-FFF2-40B4-BE49-F238E27FC236}">
                <a16:creationId xmlns:a16="http://schemas.microsoft.com/office/drawing/2014/main" id="{F5453A43-795A-B699-DB14-B55DCF44F955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40" name="Rectangle: Rounded Corners 769">
            <a:extLst>
              <a:ext uri="{FF2B5EF4-FFF2-40B4-BE49-F238E27FC236}">
                <a16:creationId xmlns:a16="http://schemas.microsoft.com/office/drawing/2014/main" id="{5D3BB81D-FD95-914F-E5AE-0B0EC54D492A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41" name="Rectangle: Rounded Corners 770">
            <a:extLst>
              <a:ext uri="{FF2B5EF4-FFF2-40B4-BE49-F238E27FC236}">
                <a16:creationId xmlns:a16="http://schemas.microsoft.com/office/drawing/2014/main" id="{531E30EE-9671-4FFC-BFFD-645647B101B1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42" name="Rectangle: Rounded Corners 771">
            <a:extLst>
              <a:ext uri="{FF2B5EF4-FFF2-40B4-BE49-F238E27FC236}">
                <a16:creationId xmlns:a16="http://schemas.microsoft.com/office/drawing/2014/main" id="{7C923A9C-A17C-95D0-27F6-D26EE0FB7E80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43" name="Rectangle: Rounded Corners 772">
            <a:extLst>
              <a:ext uri="{FF2B5EF4-FFF2-40B4-BE49-F238E27FC236}">
                <a16:creationId xmlns:a16="http://schemas.microsoft.com/office/drawing/2014/main" id="{92D20B90-5ACD-0C0F-C498-88D5A671433A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44" name="Rectangle: Rounded Corners 773">
            <a:extLst>
              <a:ext uri="{FF2B5EF4-FFF2-40B4-BE49-F238E27FC236}">
                <a16:creationId xmlns:a16="http://schemas.microsoft.com/office/drawing/2014/main" id="{61451ED0-29F4-2CFB-603E-0179AE2C771A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45" name="Rectangle: Rounded Corners 774">
            <a:extLst>
              <a:ext uri="{FF2B5EF4-FFF2-40B4-BE49-F238E27FC236}">
                <a16:creationId xmlns:a16="http://schemas.microsoft.com/office/drawing/2014/main" id="{78E9818B-D5D3-2239-66EA-59511AA7B359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46" name="Rectangle: Rounded Corners 775">
            <a:extLst>
              <a:ext uri="{FF2B5EF4-FFF2-40B4-BE49-F238E27FC236}">
                <a16:creationId xmlns:a16="http://schemas.microsoft.com/office/drawing/2014/main" id="{7B80B462-40A4-96D1-8187-01F86EDEC137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47" name="Rectangle: Rounded Corners 776">
            <a:extLst>
              <a:ext uri="{FF2B5EF4-FFF2-40B4-BE49-F238E27FC236}">
                <a16:creationId xmlns:a16="http://schemas.microsoft.com/office/drawing/2014/main" id="{8260762A-C4F9-A919-CC2C-144A09B151A2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48" name="Rectangle: Rounded Corners 777">
            <a:extLst>
              <a:ext uri="{FF2B5EF4-FFF2-40B4-BE49-F238E27FC236}">
                <a16:creationId xmlns:a16="http://schemas.microsoft.com/office/drawing/2014/main" id="{43A009B4-D37E-B100-BD1D-F4AA469099B2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49" name="Rectangle: Rounded Corners 778">
            <a:extLst>
              <a:ext uri="{FF2B5EF4-FFF2-40B4-BE49-F238E27FC236}">
                <a16:creationId xmlns:a16="http://schemas.microsoft.com/office/drawing/2014/main" id="{4B01858A-CB97-874F-D24B-21DF771812AC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50" name="Rectangle: Rounded Corners 779">
            <a:extLst>
              <a:ext uri="{FF2B5EF4-FFF2-40B4-BE49-F238E27FC236}">
                <a16:creationId xmlns:a16="http://schemas.microsoft.com/office/drawing/2014/main" id="{23E0127B-E3E9-C35D-D27E-2246289715E8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51" name="Rectangle: Rounded Corners 780">
            <a:extLst>
              <a:ext uri="{FF2B5EF4-FFF2-40B4-BE49-F238E27FC236}">
                <a16:creationId xmlns:a16="http://schemas.microsoft.com/office/drawing/2014/main" id="{93F0E382-D97F-96ED-6B17-7B11B229368B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52" name="Rectangle: Rounded Corners 781">
            <a:extLst>
              <a:ext uri="{FF2B5EF4-FFF2-40B4-BE49-F238E27FC236}">
                <a16:creationId xmlns:a16="http://schemas.microsoft.com/office/drawing/2014/main" id="{7E120BC8-8754-5C19-435F-224C183B4F5F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53" name="Rectangle: Rounded Corners 782">
            <a:extLst>
              <a:ext uri="{FF2B5EF4-FFF2-40B4-BE49-F238E27FC236}">
                <a16:creationId xmlns:a16="http://schemas.microsoft.com/office/drawing/2014/main" id="{F5ADA5D5-6CE4-55A8-F3E4-6CAE5B20EB33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54" name="Rectangle: Rounded Corners 783">
            <a:extLst>
              <a:ext uri="{FF2B5EF4-FFF2-40B4-BE49-F238E27FC236}">
                <a16:creationId xmlns:a16="http://schemas.microsoft.com/office/drawing/2014/main" id="{4A084BCA-5629-FDB3-D4CC-3C06DBAF801D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55" name="Rectangle: Rounded Corners 784">
            <a:extLst>
              <a:ext uri="{FF2B5EF4-FFF2-40B4-BE49-F238E27FC236}">
                <a16:creationId xmlns:a16="http://schemas.microsoft.com/office/drawing/2014/main" id="{CA279723-8D30-2783-21EC-05D06E393C83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56" name="Rectangle: Rounded Corners 785">
            <a:extLst>
              <a:ext uri="{FF2B5EF4-FFF2-40B4-BE49-F238E27FC236}">
                <a16:creationId xmlns:a16="http://schemas.microsoft.com/office/drawing/2014/main" id="{AFD8D306-8170-3D70-D622-6A2A5423056C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57" name="Rectangle: Rounded Corners 786">
            <a:extLst>
              <a:ext uri="{FF2B5EF4-FFF2-40B4-BE49-F238E27FC236}">
                <a16:creationId xmlns:a16="http://schemas.microsoft.com/office/drawing/2014/main" id="{84189034-3E14-FC39-D3FE-F53D9DE37E4B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8" name="Rectangle: Rounded Corners 787">
            <a:extLst>
              <a:ext uri="{FF2B5EF4-FFF2-40B4-BE49-F238E27FC236}">
                <a16:creationId xmlns:a16="http://schemas.microsoft.com/office/drawing/2014/main" id="{173A1E3D-D1F9-3E8B-DEB8-1ACC1392653B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59" name="Rectangle: Rounded Corners 788">
            <a:extLst>
              <a:ext uri="{FF2B5EF4-FFF2-40B4-BE49-F238E27FC236}">
                <a16:creationId xmlns:a16="http://schemas.microsoft.com/office/drawing/2014/main" id="{4495E609-40B3-55A0-8E59-8A5EBF5A3591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60" name="Rectangle: Rounded Corners 789">
            <a:extLst>
              <a:ext uri="{FF2B5EF4-FFF2-40B4-BE49-F238E27FC236}">
                <a16:creationId xmlns:a16="http://schemas.microsoft.com/office/drawing/2014/main" id="{B767BF4F-B681-AF49-4C09-1E0EFCB807CE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61" name="Rectangle: Rounded Corners 790">
            <a:extLst>
              <a:ext uri="{FF2B5EF4-FFF2-40B4-BE49-F238E27FC236}">
                <a16:creationId xmlns:a16="http://schemas.microsoft.com/office/drawing/2014/main" id="{9C8381DA-D52F-9FE1-EF7C-CFCF537B6010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62" name="Rectangle: Rounded Corners 791">
            <a:extLst>
              <a:ext uri="{FF2B5EF4-FFF2-40B4-BE49-F238E27FC236}">
                <a16:creationId xmlns:a16="http://schemas.microsoft.com/office/drawing/2014/main" id="{D7D105C0-61F5-D5B3-4B24-4A861266F23E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63" name="Rectangle: Rounded Corners 792">
            <a:extLst>
              <a:ext uri="{FF2B5EF4-FFF2-40B4-BE49-F238E27FC236}">
                <a16:creationId xmlns:a16="http://schemas.microsoft.com/office/drawing/2014/main" id="{C4F58814-13A5-1421-18B3-85347325BFC5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64" name="Rectangle: Rounded Corners 793">
            <a:extLst>
              <a:ext uri="{FF2B5EF4-FFF2-40B4-BE49-F238E27FC236}">
                <a16:creationId xmlns:a16="http://schemas.microsoft.com/office/drawing/2014/main" id="{0D2509AA-067E-21AD-F575-10EC8AF410F6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65" name="Rectangle: Rounded Corners 794">
            <a:extLst>
              <a:ext uri="{FF2B5EF4-FFF2-40B4-BE49-F238E27FC236}">
                <a16:creationId xmlns:a16="http://schemas.microsoft.com/office/drawing/2014/main" id="{D3556A0E-BF21-1D39-5820-56AE3ACFF6A5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66" name="Rectangle: Rounded Corners 795">
            <a:extLst>
              <a:ext uri="{FF2B5EF4-FFF2-40B4-BE49-F238E27FC236}">
                <a16:creationId xmlns:a16="http://schemas.microsoft.com/office/drawing/2014/main" id="{376B1E86-9439-2B7E-E4D7-1DFBA0A38D8E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67" name="Rectangle: Rounded Corners 796">
            <a:extLst>
              <a:ext uri="{FF2B5EF4-FFF2-40B4-BE49-F238E27FC236}">
                <a16:creationId xmlns:a16="http://schemas.microsoft.com/office/drawing/2014/main" id="{A85D1807-C73C-FE9B-8C1D-E3849FA1618B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68" name="Rectangle: Rounded Corners 797">
            <a:extLst>
              <a:ext uri="{FF2B5EF4-FFF2-40B4-BE49-F238E27FC236}">
                <a16:creationId xmlns:a16="http://schemas.microsoft.com/office/drawing/2014/main" id="{CE8C2EC8-BF2A-5826-E20A-513807EE3E30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69" name="Rectangle: Rounded Corners 798">
            <a:extLst>
              <a:ext uri="{FF2B5EF4-FFF2-40B4-BE49-F238E27FC236}">
                <a16:creationId xmlns:a16="http://schemas.microsoft.com/office/drawing/2014/main" id="{A21A10E8-3036-4B01-E139-E293AB3951E7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70" name="Rectangle: Rounded Corners 799">
            <a:extLst>
              <a:ext uri="{FF2B5EF4-FFF2-40B4-BE49-F238E27FC236}">
                <a16:creationId xmlns:a16="http://schemas.microsoft.com/office/drawing/2014/main" id="{BCA41268-65BD-E3B6-4BD0-D8445D143DCF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71" name="Rectangle: Rounded Corners 800">
            <a:extLst>
              <a:ext uri="{FF2B5EF4-FFF2-40B4-BE49-F238E27FC236}">
                <a16:creationId xmlns:a16="http://schemas.microsoft.com/office/drawing/2014/main" id="{EC699358-0637-4F81-2102-0DA5D5C3220F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72" name="Rectangle: Rounded Corners 801">
            <a:extLst>
              <a:ext uri="{FF2B5EF4-FFF2-40B4-BE49-F238E27FC236}">
                <a16:creationId xmlns:a16="http://schemas.microsoft.com/office/drawing/2014/main" id="{560CAD3B-E3FC-A3AC-7789-1193A43AF18D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73" name="Rectangle: Rounded Corners 802">
            <a:extLst>
              <a:ext uri="{FF2B5EF4-FFF2-40B4-BE49-F238E27FC236}">
                <a16:creationId xmlns:a16="http://schemas.microsoft.com/office/drawing/2014/main" id="{2C93BAFF-1915-FB2F-484E-CF2F524E6555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74" name="Rectangle: Rounded Corners 803">
            <a:extLst>
              <a:ext uri="{FF2B5EF4-FFF2-40B4-BE49-F238E27FC236}">
                <a16:creationId xmlns:a16="http://schemas.microsoft.com/office/drawing/2014/main" id="{29FF87FE-E43D-D75E-F169-4B3E3D8CD5CF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75" name="Rectangle: Rounded Corners 804">
            <a:extLst>
              <a:ext uri="{FF2B5EF4-FFF2-40B4-BE49-F238E27FC236}">
                <a16:creationId xmlns:a16="http://schemas.microsoft.com/office/drawing/2014/main" id="{4B4A4DCE-FF76-813D-B1B0-0B1AF4CF9C54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76" name="Rectangle: Rounded Corners 805">
            <a:extLst>
              <a:ext uri="{FF2B5EF4-FFF2-40B4-BE49-F238E27FC236}">
                <a16:creationId xmlns:a16="http://schemas.microsoft.com/office/drawing/2014/main" id="{0143A65F-480C-880C-B765-6C1349AD2F05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77" name="Rectangle: Rounded Corners 806">
            <a:extLst>
              <a:ext uri="{FF2B5EF4-FFF2-40B4-BE49-F238E27FC236}">
                <a16:creationId xmlns:a16="http://schemas.microsoft.com/office/drawing/2014/main" id="{3FEA652B-1363-A667-7D32-64910D7DEA26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78" name="Rectangle: Rounded Corners 807">
            <a:extLst>
              <a:ext uri="{FF2B5EF4-FFF2-40B4-BE49-F238E27FC236}">
                <a16:creationId xmlns:a16="http://schemas.microsoft.com/office/drawing/2014/main" id="{810505C5-CBD9-24DB-7ACB-3BBD71A3B20F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79" name="Rectangle: Rounded Corners 808">
            <a:extLst>
              <a:ext uri="{FF2B5EF4-FFF2-40B4-BE49-F238E27FC236}">
                <a16:creationId xmlns:a16="http://schemas.microsoft.com/office/drawing/2014/main" id="{3BDF73BC-353B-5EEF-28F1-2DCE68808B2D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80" name="Rectangle: Rounded Corners 809">
            <a:extLst>
              <a:ext uri="{FF2B5EF4-FFF2-40B4-BE49-F238E27FC236}">
                <a16:creationId xmlns:a16="http://schemas.microsoft.com/office/drawing/2014/main" id="{D185FB13-E748-8FA6-A97B-87A48CAE9202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81" name="Rectangle: Rounded Corners 810">
            <a:extLst>
              <a:ext uri="{FF2B5EF4-FFF2-40B4-BE49-F238E27FC236}">
                <a16:creationId xmlns:a16="http://schemas.microsoft.com/office/drawing/2014/main" id="{0EC1B84B-22FF-73E3-7D94-819E58974031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82" name="Rectangle: Rounded Corners 811">
            <a:extLst>
              <a:ext uri="{FF2B5EF4-FFF2-40B4-BE49-F238E27FC236}">
                <a16:creationId xmlns:a16="http://schemas.microsoft.com/office/drawing/2014/main" id="{9DDB65E6-7F48-2723-79E1-A82BF31814C9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83" name="Rectangle: Rounded Corners 812">
            <a:extLst>
              <a:ext uri="{FF2B5EF4-FFF2-40B4-BE49-F238E27FC236}">
                <a16:creationId xmlns:a16="http://schemas.microsoft.com/office/drawing/2014/main" id="{86C0D65B-9C8F-5474-CC63-A4CEEF74A8F6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84" name="Rectangle: Rounded Corners 813">
            <a:extLst>
              <a:ext uri="{FF2B5EF4-FFF2-40B4-BE49-F238E27FC236}">
                <a16:creationId xmlns:a16="http://schemas.microsoft.com/office/drawing/2014/main" id="{66A48D7C-C0CF-51CA-8032-01D58E5C4709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85" name="Rectangle: Rounded Corners 814">
            <a:extLst>
              <a:ext uri="{FF2B5EF4-FFF2-40B4-BE49-F238E27FC236}">
                <a16:creationId xmlns:a16="http://schemas.microsoft.com/office/drawing/2014/main" id="{BF816A4B-ED0F-9E0A-92FD-9DEA53C57DF8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86" name="Rectangle: Rounded Corners 815">
            <a:extLst>
              <a:ext uri="{FF2B5EF4-FFF2-40B4-BE49-F238E27FC236}">
                <a16:creationId xmlns:a16="http://schemas.microsoft.com/office/drawing/2014/main" id="{5AF7C98E-393C-9225-F27D-FC62B3774C93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87" name="Rectangle: Rounded Corners 816">
            <a:extLst>
              <a:ext uri="{FF2B5EF4-FFF2-40B4-BE49-F238E27FC236}">
                <a16:creationId xmlns:a16="http://schemas.microsoft.com/office/drawing/2014/main" id="{3F8E3EDC-8B05-4B2E-3BAA-ADB7AA65610C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88" name="Rectangle: Rounded Corners 817">
            <a:extLst>
              <a:ext uri="{FF2B5EF4-FFF2-40B4-BE49-F238E27FC236}">
                <a16:creationId xmlns:a16="http://schemas.microsoft.com/office/drawing/2014/main" id="{D683378C-8402-ED0F-50B4-A81CACA62A05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89" name="Rectangle: Rounded Corners 818">
            <a:extLst>
              <a:ext uri="{FF2B5EF4-FFF2-40B4-BE49-F238E27FC236}">
                <a16:creationId xmlns:a16="http://schemas.microsoft.com/office/drawing/2014/main" id="{2FB2F5B7-9D8D-3F3E-B307-AC477BA8C952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90" name="Rectangle: Rounded Corners 819">
            <a:extLst>
              <a:ext uri="{FF2B5EF4-FFF2-40B4-BE49-F238E27FC236}">
                <a16:creationId xmlns:a16="http://schemas.microsoft.com/office/drawing/2014/main" id="{689B06DC-F4D6-D0B0-072C-9D5DA151A997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91" name="Rectangle: Rounded Corners 820">
            <a:extLst>
              <a:ext uri="{FF2B5EF4-FFF2-40B4-BE49-F238E27FC236}">
                <a16:creationId xmlns:a16="http://schemas.microsoft.com/office/drawing/2014/main" id="{E8DB1221-72F4-7A69-B1DB-6A435AD1525C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92" name="Rectangle: Rounded Corners 821">
            <a:extLst>
              <a:ext uri="{FF2B5EF4-FFF2-40B4-BE49-F238E27FC236}">
                <a16:creationId xmlns:a16="http://schemas.microsoft.com/office/drawing/2014/main" id="{F25DD229-8C94-9B13-A848-3993A8773F63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93" name="Rectangle: Rounded Corners 822">
            <a:extLst>
              <a:ext uri="{FF2B5EF4-FFF2-40B4-BE49-F238E27FC236}">
                <a16:creationId xmlns:a16="http://schemas.microsoft.com/office/drawing/2014/main" id="{CEF7D329-CE7A-8BD3-8F22-79E8FDE6D5AE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94" name="Rectangle: Rounded Corners 823">
            <a:extLst>
              <a:ext uri="{FF2B5EF4-FFF2-40B4-BE49-F238E27FC236}">
                <a16:creationId xmlns:a16="http://schemas.microsoft.com/office/drawing/2014/main" id="{798E3EE8-B92A-E719-A2F4-7DB17BE4F4A9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95" name="Rectangle: Rounded Corners 824">
            <a:extLst>
              <a:ext uri="{FF2B5EF4-FFF2-40B4-BE49-F238E27FC236}">
                <a16:creationId xmlns:a16="http://schemas.microsoft.com/office/drawing/2014/main" id="{50534CCB-394C-83F7-05A9-DB68B8F7C80F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96" name="Rectangle: Rounded Corners 825">
            <a:extLst>
              <a:ext uri="{FF2B5EF4-FFF2-40B4-BE49-F238E27FC236}">
                <a16:creationId xmlns:a16="http://schemas.microsoft.com/office/drawing/2014/main" id="{D35A5A4C-EAB4-406B-8E1E-E5EF30280DAC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97" name="Rectangle: Rounded Corners 826">
            <a:extLst>
              <a:ext uri="{FF2B5EF4-FFF2-40B4-BE49-F238E27FC236}">
                <a16:creationId xmlns:a16="http://schemas.microsoft.com/office/drawing/2014/main" id="{C34FF3B6-ECC7-107C-A8F5-52E297803ED4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98" name="Rectangle: Rounded Corners 827">
            <a:extLst>
              <a:ext uri="{FF2B5EF4-FFF2-40B4-BE49-F238E27FC236}">
                <a16:creationId xmlns:a16="http://schemas.microsoft.com/office/drawing/2014/main" id="{E42CF8C4-26FE-8F19-7F3F-9817CBC0AAFF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99" name="Rectangle: Rounded Corners 828">
            <a:extLst>
              <a:ext uri="{FF2B5EF4-FFF2-40B4-BE49-F238E27FC236}">
                <a16:creationId xmlns:a16="http://schemas.microsoft.com/office/drawing/2014/main" id="{67875132-9C1F-6579-42E8-6DEADA3EAC39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00" name="Rectangle: Rounded Corners 829">
            <a:extLst>
              <a:ext uri="{FF2B5EF4-FFF2-40B4-BE49-F238E27FC236}">
                <a16:creationId xmlns:a16="http://schemas.microsoft.com/office/drawing/2014/main" id="{395257E0-003E-4D86-029D-3E4B9537609C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01" name="Rectangle: Rounded Corners 830">
            <a:extLst>
              <a:ext uri="{FF2B5EF4-FFF2-40B4-BE49-F238E27FC236}">
                <a16:creationId xmlns:a16="http://schemas.microsoft.com/office/drawing/2014/main" id="{26E1081D-5017-6461-56F8-9003441FDEBF}"/>
              </a:ext>
            </a:extLst>
          </p:cNvPr>
          <p:cNvSpPr/>
          <p:nvPr/>
        </p:nvSpPr>
        <p:spPr>
          <a:xfrm>
            <a:off x="10190947" y="761696"/>
            <a:ext cx="1739484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>
                <a:latin typeface="Arial" panose="020B0604020202020204" pitchFamily="34" charset="0"/>
                <a:cs typeface="Arial" panose="020B0604020202020204" pitchFamily="34" charset="0"/>
              </a:rPr>
              <a:t>TIME’S UP!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00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8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9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1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2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3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6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9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1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2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3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4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6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7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8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9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0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1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2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3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4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5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6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7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8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9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1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2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3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4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55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6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7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85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95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05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15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25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3500"/>
                            </p:stCondLst>
                            <p:childTnLst>
                              <p:par>
                                <p:cTn id="2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4500"/>
                            </p:stCondLst>
                            <p:childTnLst>
                              <p:par>
                                <p:cTn id="2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55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65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7500"/>
                            </p:stCondLst>
                            <p:childTnLst>
                              <p:par>
                                <p:cTn id="2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8500"/>
                            </p:stCondLst>
                            <p:childTnLst>
                              <p:par>
                                <p:cTn id="2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695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050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15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25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350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4500"/>
                            </p:stCondLst>
                            <p:childTnLst>
                              <p:par>
                                <p:cTn id="2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55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6500"/>
                            </p:stCondLst>
                            <p:childTnLst>
                              <p:par>
                                <p:cTn id="2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750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85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79500"/>
                            </p:stCondLst>
                            <p:childTnLst>
                              <p:par>
                                <p:cTn id="2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050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15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250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350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450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55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65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75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885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895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0500"/>
                            </p:stCondLst>
                            <p:childTnLst>
                              <p:par>
                                <p:cTn id="3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15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250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350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45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55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650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750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85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99500"/>
                            </p:stCondLst>
                            <p:childTnLst>
                              <p:par>
                                <p:cTn id="3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4500"/>
                            </p:stCondLst>
                            <p:childTnLst>
                              <p:par>
                                <p:cTn id="4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57500"/>
                            </p:stCondLst>
                            <p:childTnLst>
                              <p:par>
                                <p:cTn id="5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B42EAE-4A5F-7541-857A-D1332CE5C1F2}"/>
              </a:ext>
            </a:extLst>
          </p:cNvPr>
          <p:cNvSpPr txBox="1"/>
          <p:nvPr/>
        </p:nvSpPr>
        <p:spPr>
          <a:xfrm>
            <a:off x="1883411" y="434698"/>
            <a:ext cx="3276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8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Hoạt động nhóm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983CCF-C129-2B4D-9F24-1F777A0F88A3}"/>
              </a:ext>
            </a:extLst>
          </p:cNvPr>
          <p:cNvSpPr txBox="1"/>
          <p:nvPr/>
        </p:nvSpPr>
        <p:spPr>
          <a:xfrm>
            <a:off x="1907256" y="957918"/>
            <a:ext cx="104301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000" b="1" spc="-9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VAI </a:t>
            </a:r>
            <a:r>
              <a:rPr lang="en-VN" sz="3000" b="1" spc="-90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TRÒ CỦA KHOA HỌC TỰ NHIÊN TRONG CUỘC SỐNG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4E4611-4067-FC42-B0D7-11F54B73B494}"/>
              </a:ext>
            </a:extLst>
          </p:cNvPr>
          <p:cNvSpPr txBox="1"/>
          <p:nvPr/>
        </p:nvSpPr>
        <p:spPr>
          <a:xfrm flipH="1">
            <a:off x="7150171" y="2240215"/>
            <a:ext cx="4716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0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Tham khảo SGK và thảo luận nhóm sáu trong thời gian 5 phút, </a:t>
            </a:r>
            <a:r>
              <a:rPr lang="en-VN" sz="30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hoàn thành</a:t>
            </a:r>
            <a:r>
              <a:rPr lang="en-US" sz="30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bảng 1 trong</a:t>
            </a:r>
            <a:r>
              <a:rPr lang="en-VN" sz="30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VN" sz="30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PHIẾU HỌC TẬP SỐ 2</a:t>
            </a:r>
            <a:r>
              <a:rPr lang="en-VN" sz="30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09D20D-42A0-B748-BD96-50A85EF65108}"/>
              </a:ext>
            </a:extLst>
          </p:cNvPr>
          <p:cNvGrpSpPr/>
          <p:nvPr/>
        </p:nvGrpSpPr>
        <p:grpSpPr>
          <a:xfrm>
            <a:off x="288206" y="448720"/>
            <a:ext cx="1583282" cy="1586416"/>
            <a:chOff x="7534276" y="5373688"/>
            <a:chExt cx="801688" cy="803275"/>
          </a:xfrm>
          <a:solidFill>
            <a:srgbClr val="0059B9"/>
          </a:solidFill>
        </p:grpSpPr>
        <p:sp>
          <p:nvSpPr>
            <p:cNvPr id="6" name="Freeform 430">
              <a:extLst>
                <a:ext uri="{FF2B5EF4-FFF2-40B4-BE49-F238E27FC236}">
                  <a16:creationId xmlns:a16="http://schemas.microsoft.com/office/drawing/2014/main" id="{6B99B6B4-4A1B-8446-8DE1-A36F9EF8F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788025"/>
              <a:ext cx="25400" cy="82550"/>
            </a:xfrm>
            <a:custGeom>
              <a:avLst/>
              <a:gdLst>
                <a:gd name="T0" fmla="*/ 3 w 7"/>
                <a:gd name="T1" fmla="*/ 22 h 22"/>
                <a:gd name="T2" fmla="*/ 0 w 7"/>
                <a:gd name="T3" fmla="*/ 19 h 22"/>
                <a:gd name="T4" fmla="*/ 0 w 7"/>
                <a:gd name="T5" fmla="*/ 3 h 22"/>
                <a:gd name="T6" fmla="*/ 3 w 7"/>
                <a:gd name="T7" fmla="*/ 0 h 22"/>
                <a:gd name="T8" fmla="*/ 7 w 7"/>
                <a:gd name="T9" fmla="*/ 3 h 22"/>
                <a:gd name="T10" fmla="*/ 7 w 7"/>
                <a:gd name="T11" fmla="*/ 19 h 22"/>
                <a:gd name="T12" fmla="*/ 3 w 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431">
              <a:extLst>
                <a:ext uri="{FF2B5EF4-FFF2-40B4-BE49-F238E27FC236}">
                  <a16:creationId xmlns:a16="http://schemas.microsoft.com/office/drawing/2014/main" id="{594D323C-71B3-3F47-8261-C5C6F6FC8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738813"/>
              <a:ext cx="26988" cy="131762"/>
            </a:xfrm>
            <a:custGeom>
              <a:avLst/>
              <a:gdLst>
                <a:gd name="T0" fmla="*/ 3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3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3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3" y="35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5" y="35"/>
                    <a:pt x="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432">
              <a:extLst>
                <a:ext uri="{FF2B5EF4-FFF2-40B4-BE49-F238E27FC236}">
                  <a16:creationId xmlns:a16="http://schemas.microsoft.com/office/drawing/2014/main" id="{2990DC72-C680-8B46-B776-1BFF47E30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5738813"/>
              <a:ext cx="25400" cy="131762"/>
            </a:xfrm>
            <a:custGeom>
              <a:avLst/>
              <a:gdLst>
                <a:gd name="T0" fmla="*/ 4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4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4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4" y="35"/>
                  </a:moveTo>
                  <a:cubicBezTo>
                    <a:pt x="2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6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33">
              <a:extLst>
                <a:ext uri="{FF2B5EF4-FFF2-40B4-BE49-F238E27FC236}">
                  <a16:creationId xmlns:a16="http://schemas.microsoft.com/office/drawing/2014/main" id="{E6C0A30E-CE84-0B4C-81CE-827929B1D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837238"/>
              <a:ext cx="26988" cy="112712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7 h 30"/>
                <a:gd name="T4" fmla="*/ 0 w 7"/>
                <a:gd name="T5" fmla="*/ 3 h 30"/>
                <a:gd name="T6" fmla="*/ 4 w 7"/>
                <a:gd name="T7" fmla="*/ 0 h 30"/>
                <a:gd name="T8" fmla="*/ 7 w 7"/>
                <a:gd name="T9" fmla="*/ 3 h 30"/>
                <a:gd name="T10" fmla="*/ 7 w 7"/>
                <a:gd name="T11" fmla="*/ 27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9"/>
                    <a:pt x="0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6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34">
              <a:extLst>
                <a:ext uri="{FF2B5EF4-FFF2-40B4-BE49-F238E27FC236}">
                  <a16:creationId xmlns:a16="http://schemas.microsoft.com/office/drawing/2014/main" id="{2BF0CF94-6BB3-2B49-803C-9258D8611B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6" y="5694363"/>
              <a:ext cx="268288" cy="419100"/>
            </a:xfrm>
            <a:custGeom>
              <a:avLst/>
              <a:gdLst>
                <a:gd name="T0" fmla="*/ 8 w 71"/>
                <a:gd name="T1" fmla="*/ 111 h 111"/>
                <a:gd name="T2" fmla="*/ 5 w 71"/>
                <a:gd name="T3" fmla="*/ 98 h 111"/>
                <a:gd name="T4" fmla="*/ 2 w 71"/>
                <a:gd name="T5" fmla="*/ 79 h 111"/>
                <a:gd name="T6" fmla="*/ 0 w 71"/>
                <a:gd name="T7" fmla="*/ 29 h 111"/>
                <a:gd name="T8" fmla="*/ 12 w 71"/>
                <a:gd name="T9" fmla="*/ 19 h 111"/>
                <a:gd name="T10" fmla="*/ 19 w 71"/>
                <a:gd name="T11" fmla="*/ 6 h 111"/>
                <a:gd name="T12" fmla="*/ 31 w 71"/>
                <a:gd name="T13" fmla="*/ 0 h 111"/>
                <a:gd name="T14" fmla="*/ 43 w 71"/>
                <a:gd name="T15" fmla="*/ 6 h 111"/>
                <a:gd name="T16" fmla="*/ 55 w 71"/>
                <a:gd name="T17" fmla="*/ 16 h 111"/>
                <a:gd name="T18" fmla="*/ 60 w 71"/>
                <a:gd name="T19" fmla="*/ 30 h 111"/>
                <a:gd name="T20" fmla="*/ 71 w 71"/>
                <a:gd name="T21" fmla="*/ 65 h 111"/>
                <a:gd name="T22" fmla="*/ 56 w 71"/>
                <a:gd name="T23" fmla="*/ 90 h 111"/>
                <a:gd name="T24" fmla="*/ 55 w 71"/>
                <a:gd name="T25" fmla="*/ 107 h 111"/>
                <a:gd name="T26" fmla="*/ 12 w 71"/>
                <a:gd name="T27" fmla="*/ 103 h 111"/>
                <a:gd name="T28" fmla="*/ 48 w 71"/>
                <a:gd name="T29" fmla="*/ 92 h 111"/>
                <a:gd name="T30" fmla="*/ 60 w 71"/>
                <a:gd name="T31" fmla="*/ 75 h 111"/>
                <a:gd name="T32" fmla="*/ 64 w 71"/>
                <a:gd name="T33" fmla="*/ 42 h 111"/>
                <a:gd name="T34" fmla="*/ 57 w 71"/>
                <a:gd name="T35" fmla="*/ 38 h 111"/>
                <a:gd name="T36" fmla="*/ 52 w 71"/>
                <a:gd name="T37" fmla="*/ 45 h 111"/>
                <a:gd name="T38" fmla="*/ 48 w 71"/>
                <a:gd name="T39" fmla="*/ 16 h 111"/>
                <a:gd name="T40" fmla="*/ 44 w 71"/>
                <a:gd name="T41" fmla="*/ 14 h 111"/>
                <a:gd name="T42" fmla="*/ 40 w 71"/>
                <a:gd name="T43" fmla="*/ 19 h 111"/>
                <a:gd name="T44" fmla="*/ 36 w 71"/>
                <a:gd name="T45" fmla="*/ 10 h 111"/>
                <a:gd name="T46" fmla="*/ 33 w 71"/>
                <a:gd name="T47" fmla="*/ 8 h 111"/>
                <a:gd name="T48" fmla="*/ 31 w 71"/>
                <a:gd name="T49" fmla="*/ 16 h 111"/>
                <a:gd name="T50" fmla="*/ 24 w 71"/>
                <a:gd name="T51" fmla="*/ 16 h 111"/>
                <a:gd name="T52" fmla="*/ 21 w 71"/>
                <a:gd name="T53" fmla="*/ 13 h 111"/>
                <a:gd name="T54" fmla="*/ 19 w 71"/>
                <a:gd name="T55" fmla="*/ 28 h 111"/>
                <a:gd name="T56" fmla="*/ 12 w 71"/>
                <a:gd name="T57" fmla="*/ 28 h 111"/>
                <a:gd name="T58" fmla="*/ 9 w 71"/>
                <a:gd name="T59" fmla="*/ 26 h 111"/>
                <a:gd name="T60" fmla="*/ 7 w 71"/>
                <a:gd name="T61" fmla="*/ 66 h 111"/>
                <a:gd name="T62" fmla="*/ 9 w 71"/>
                <a:gd name="T63" fmla="*/ 79 h 111"/>
                <a:gd name="T64" fmla="*/ 12 w 71"/>
                <a:gd name="T65" fmla="*/ 10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11">
                  <a:moveTo>
                    <a:pt x="52" y="111"/>
                  </a:moveTo>
                  <a:cubicBezTo>
                    <a:pt x="8" y="111"/>
                    <a:pt x="8" y="111"/>
                    <a:pt x="8" y="111"/>
                  </a:cubicBezTo>
                  <a:cubicBezTo>
                    <a:pt x="6" y="111"/>
                    <a:pt x="5" y="109"/>
                    <a:pt x="5" y="10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3"/>
                    <a:pt x="4" y="87"/>
                    <a:pt x="2" y="81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5"/>
                    <a:pt x="0" y="71"/>
                    <a:pt x="0" y="6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3" y="20"/>
                    <a:pt x="7" y="19"/>
                  </a:cubicBezTo>
                  <a:cubicBezTo>
                    <a:pt x="9" y="19"/>
                    <a:pt x="10" y="19"/>
                    <a:pt x="12" y="1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1"/>
                    <a:pt x="15" y="7"/>
                    <a:pt x="19" y="6"/>
                  </a:cubicBezTo>
                  <a:cubicBezTo>
                    <a:pt x="21" y="6"/>
                    <a:pt x="23" y="6"/>
                    <a:pt x="25" y="6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4" y="0"/>
                    <a:pt x="37" y="0"/>
                    <a:pt x="40" y="2"/>
                  </a:cubicBezTo>
                  <a:cubicBezTo>
                    <a:pt x="41" y="3"/>
                    <a:pt x="42" y="5"/>
                    <a:pt x="43" y="6"/>
                  </a:cubicBezTo>
                  <a:cubicBezTo>
                    <a:pt x="44" y="6"/>
                    <a:pt x="46" y="6"/>
                    <a:pt x="48" y="6"/>
                  </a:cubicBezTo>
                  <a:cubicBezTo>
                    <a:pt x="52" y="7"/>
                    <a:pt x="55" y="11"/>
                    <a:pt x="55" y="16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6" y="30"/>
                    <a:pt x="71" y="36"/>
                    <a:pt x="71" y="42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1"/>
                    <a:pt x="69" y="76"/>
                    <a:pt x="65" y="80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6" y="90"/>
                    <a:pt x="55" y="91"/>
                    <a:pt x="55" y="92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9"/>
                    <a:pt x="54" y="111"/>
                    <a:pt x="52" y="111"/>
                  </a:cubicBezTo>
                  <a:close/>
                  <a:moveTo>
                    <a:pt x="12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89"/>
                    <a:pt x="49" y="87"/>
                    <a:pt x="51" y="8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3"/>
                    <a:pt x="64" y="69"/>
                    <a:pt x="64" y="65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9"/>
                    <a:pt x="62" y="37"/>
                    <a:pt x="60" y="37"/>
                  </a:cubicBezTo>
                  <a:cubicBezTo>
                    <a:pt x="59" y="37"/>
                    <a:pt x="57" y="37"/>
                    <a:pt x="57" y="38"/>
                  </a:cubicBezTo>
                  <a:cubicBezTo>
                    <a:pt x="56" y="39"/>
                    <a:pt x="55" y="40"/>
                    <a:pt x="55" y="41"/>
                  </a:cubicBezTo>
                  <a:cubicBezTo>
                    <a:pt x="55" y="43"/>
                    <a:pt x="54" y="45"/>
                    <a:pt x="52" y="45"/>
                  </a:cubicBezTo>
                  <a:cubicBezTo>
                    <a:pt x="50" y="45"/>
                    <a:pt x="48" y="43"/>
                    <a:pt x="48" y="4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5"/>
                    <a:pt x="47" y="14"/>
                    <a:pt x="46" y="13"/>
                  </a:cubicBezTo>
                  <a:cubicBezTo>
                    <a:pt x="45" y="13"/>
                    <a:pt x="44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3" y="18"/>
                    <a:pt x="42" y="19"/>
                    <a:pt x="40" y="19"/>
                  </a:cubicBezTo>
                  <a:cubicBezTo>
                    <a:pt x="38" y="19"/>
                    <a:pt x="36" y="18"/>
                    <a:pt x="36" y="1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8"/>
                    <a:pt x="29" y="19"/>
                    <a:pt x="27" y="19"/>
                  </a:cubicBezTo>
                  <a:cubicBezTo>
                    <a:pt x="25" y="19"/>
                    <a:pt x="24" y="18"/>
                    <a:pt x="24" y="16"/>
                  </a:cubicBezTo>
                  <a:cubicBezTo>
                    <a:pt x="24" y="15"/>
                    <a:pt x="23" y="14"/>
                    <a:pt x="23" y="14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20" y="14"/>
                    <a:pt x="19" y="15"/>
                    <a:pt x="19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7" y="32"/>
                    <a:pt x="15" y="32"/>
                  </a:cubicBezTo>
                  <a:cubicBezTo>
                    <a:pt x="13" y="32"/>
                    <a:pt x="12" y="30"/>
                    <a:pt x="12" y="28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6"/>
                    <a:pt x="7" y="27"/>
                    <a:pt x="7" y="2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70"/>
                    <a:pt x="7" y="74"/>
                    <a:pt x="8" y="77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5"/>
                    <a:pt x="12" y="92"/>
                    <a:pt x="12" y="98"/>
                  </a:cubicBezTo>
                  <a:lnTo>
                    <a:pt x="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35">
              <a:extLst>
                <a:ext uri="{FF2B5EF4-FFF2-40B4-BE49-F238E27FC236}">
                  <a16:creationId xmlns:a16="http://schemas.microsoft.com/office/drawing/2014/main" id="{C3FF48AB-605C-BC4E-B2D3-1DF81F6BA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5653088"/>
              <a:ext cx="71438" cy="52387"/>
            </a:xfrm>
            <a:custGeom>
              <a:avLst/>
              <a:gdLst>
                <a:gd name="T0" fmla="*/ 15 w 19"/>
                <a:gd name="T1" fmla="*/ 14 h 14"/>
                <a:gd name="T2" fmla="*/ 13 w 19"/>
                <a:gd name="T3" fmla="*/ 14 h 14"/>
                <a:gd name="T4" fmla="*/ 2 w 19"/>
                <a:gd name="T5" fmla="*/ 7 h 14"/>
                <a:gd name="T6" fmla="*/ 1 w 19"/>
                <a:gd name="T7" fmla="*/ 2 h 14"/>
                <a:gd name="T8" fmla="*/ 6 w 19"/>
                <a:gd name="T9" fmla="*/ 1 h 14"/>
                <a:gd name="T10" fmla="*/ 17 w 19"/>
                <a:gd name="T11" fmla="*/ 7 h 14"/>
                <a:gd name="T12" fmla="*/ 18 w 19"/>
                <a:gd name="T13" fmla="*/ 12 h 14"/>
                <a:gd name="T14" fmla="*/ 15 w 1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4">
                  <a:moveTo>
                    <a:pt x="15" y="14"/>
                  </a:moveTo>
                  <a:cubicBezTo>
                    <a:pt x="14" y="14"/>
                    <a:pt x="14" y="14"/>
                    <a:pt x="13" y="1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9" y="10"/>
                    <a:pt x="18" y="12"/>
                  </a:cubicBezTo>
                  <a:cubicBezTo>
                    <a:pt x="17" y="13"/>
                    <a:pt x="16" y="14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36">
              <a:extLst>
                <a:ext uri="{FF2B5EF4-FFF2-40B4-BE49-F238E27FC236}">
                  <a16:creationId xmlns:a16="http://schemas.microsoft.com/office/drawing/2014/main" id="{343AC457-6546-5F40-B66B-B73374892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301" y="5689600"/>
              <a:ext cx="60325" cy="49212"/>
            </a:xfrm>
            <a:custGeom>
              <a:avLst/>
              <a:gdLst>
                <a:gd name="T0" fmla="*/ 11 w 16"/>
                <a:gd name="T1" fmla="*/ 13 h 13"/>
                <a:gd name="T2" fmla="*/ 10 w 16"/>
                <a:gd name="T3" fmla="*/ 12 h 13"/>
                <a:gd name="T4" fmla="*/ 2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3 w 16"/>
                <a:gd name="T11" fmla="*/ 6 h 13"/>
                <a:gd name="T12" fmla="*/ 15 w 16"/>
                <a:gd name="T13" fmla="*/ 11 h 13"/>
                <a:gd name="T14" fmla="*/ 11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1" y="13"/>
                  </a:moveTo>
                  <a:cubicBezTo>
                    <a:pt x="11" y="13"/>
                    <a:pt x="10" y="12"/>
                    <a:pt x="10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7"/>
                    <a:pt x="16" y="9"/>
                    <a:pt x="15" y="11"/>
                  </a:cubicBezTo>
                  <a:cubicBezTo>
                    <a:pt x="14" y="12"/>
                    <a:pt x="13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7">
              <a:extLst>
                <a:ext uri="{FF2B5EF4-FFF2-40B4-BE49-F238E27FC236}">
                  <a16:creationId xmlns:a16="http://schemas.microsoft.com/office/drawing/2014/main" id="{7B0B88D0-0A69-2F4E-8133-F8F6DBCE8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5732463"/>
              <a:ext cx="90488" cy="63500"/>
            </a:xfrm>
            <a:custGeom>
              <a:avLst/>
              <a:gdLst>
                <a:gd name="T0" fmla="*/ 20 w 24"/>
                <a:gd name="T1" fmla="*/ 17 h 17"/>
                <a:gd name="T2" fmla="*/ 18 w 24"/>
                <a:gd name="T3" fmla="*/ 16 h 17"/>
                <a:gd name="T4" fmla="*/ 3 w 24"/>
                <a:gd name="T5" fmla="*/ 7 h 17"/>
                <a:gd name="T6" fmla="*/ 1 w 24"/>
                <a:gd name="T7" fmla="*/ 2 h 17"/>
                <a:gd name="T8" fmla="*/ 6 w 24"/>
                <a:gd name="T9" fmla="*/ 1 h 17"/>
                <a:gd name="T10" fmla="*/ 22 w 24"/>
                <a:gd name="T11" fmla="*/ 10 h 17"/>
                <a:gd name="T12" fmla="*/ 23 w 24"/>
                <a:gd name="T13" fmla="*/ 15 h 17"/>
                <a:gd name="T14" fmla="*/ 20 w 24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20" y="17"/>
                  </a:moveTo>
                  <a:cubicBezTo>
                    <a:pt x="19" y="17"/>
                    <a:pt x="19" y="16"/>
                    <a:pt x="18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6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38">
              <a:extLst>
                <a:ext uri="{FF2B5EF4-FFF2-40B4-BE49-F238E27FC236}">
                  <a16:creationId xmlns:a16="http://schemas.microsoft.com/office/drawing/2014/main" id="{CC3FBA13-D00C-6C43-8A08-BA8C17E3B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5513388"/>
              <a:ext cx="339725" cy="342900"/>
            </a:xfrm>
            <a:custGeom>
              <a:avLst/>
              <a:gdLst>
                <a:gd name="T0" fmla="*/ 54 w 90"/>
                <a:gd name="T1" fmla="*/ 91 h 91"/>
                <a:gd name="T2" fmla="*/ 53 w 90"/>
                <a:gd name="T3" fmla="*/ 91 h 91"/>
                <a:gd name="T4" fmla="*/ 51 w 90"/>
                <a:gd name="T5" fmla="*/ 90 h 91"/>
                <a:gd name="T6" fmla="*/ 31 w 90"/>
                <a:gd name="T7" fmla="*/ 79 h 91"/>
                <a:gd name="T8" fmla="*/ 21 w 90"/>
                <a:gd name="T9" fmla="*/ 66 h 91"/>
                <a:gd name="T10" fmla="*/ 17 w 90"/>
                <a:gd name="T11" fmla="*/ 54 h 91"/>
                <a:gd name="T12" fmla="*/ 15 w 90"/>
                <a:gd name="T13" fmla="*/ 52 h 91"/>
                <a:gd name="T14" fmla="*/ 2 w 90"/>
                <a:gd name="T15" fmla="*/ 44 h 91"/>
                <a:gd name="T16" fmla="*/ 0 w 90"/>
                <a:gd name="T17" fmla="*/ 42 h 91"/>
                <a:gd name="T18" fmla="*/ 1 w 90"/>
                <a:gd name="T19" fmla="*/ 39 h 91"/>
                <a:gd name="T20" fmla="*/ 22 w 90"/>
                <a:gd name="T21" fmla="*/ 2 h 91"/>
                <a:gd name="T22" fmla="*/ 25 w 90"/>
                <a:gd name="T23" fmla="*/ 0 h 91"/>
                <a:gd name="T24" fmla="*/ 27 w 90"/>
                <a:gd name="T25" fmla="*/ 0 h 91"/>
                <a:gd name="T26" fmla="*/ 35 w 90"/>
                <a:gd name="T27" fmla="*/ 5 h 91"/>
                <a:gd name="T28" fmla="*/ 51 w 90"/>
                <a:gd name="T29" fmla="*/ 11 h 91"/>
                <a:gd name="T30" fmla="*/ 53 w 90"/>
                <a:gd name="T31" fmla="*/ 11 h 91"/>
                <a:gd name="T32" fmla="*/ 65 w 90"/>
                <a:gd name="T33" fmla="*/ 16 h 91"/>
                <a:gd name="T34" fmla="*/ 88 w 90"/>
                <a:gd name="T35" fmla="*/ 29 h 91"/>
                <a:gd name="T36" fmla="*/ 89 w 90"/>
                <a:gd name="T37" fmla="*/ 34 h 91"/>
                <a:gd name="T38" fmla="*/ 84 w 90"/>
                <a:gd name="T39" fmla="*/ 36 h 91"/>
                <a:gd name="T40" fmla="*/ 62 w 90"/>
                <a:gd name="T41" fmla="*/ 23 h 91"/>
                <a:gd name="T42" fmla="*/ 51 w 90"/>
                <a:gd name="T43" fmla="*/ 18 h 91"/>
                <a:gd name="T44" fmla="*/ 49 w 90"/>
                <a:gd name="T45" fmla="*/ 18 h 91"/>
                <a:gd name="T46" fmla="*/ 31 w 90"/>
                <a:gd name="T47" fmla="*/ 11 h 91"/>
                <a:gd name="T48" fmla="*/ 27 w 90"/>
                <a:gd name="T49" fmla="*/ 8 h 91"/>
                <a:gd name="T50" fmla="*/ 9 w 90"/>
                <a:gd name="T51" fmla="*/ 40 h 91"/>
                <a:gd name="T52" fmla="*/ 19 w 90"/>
                <a:gd name="T53" fmla="*/ 45 h 91"/>
                <a:gd name="T54" fmla="*/ 24 w 90"/>
                <a:gd name="T55" fmla="*/ 51 h 91"/>
                <a:gd name="T56" fmla="*/ 27 w 90"/>
                <a:gd name="T57" fmla="*/ 64 h 91"/>
                <a:gd name="T58" fmla="*/ 34 w 90"/>
                <a:gd name="T59" fmla="*/ 72 h 91"/>
                <a:gd name="T60" fmla="*/ 55 w 90"/>
                <a:gd name="T61" fmla="*/ 84 h 91"/>
                <a:gd name="T62" fmla="*/ 55 w 90"/>
                <a:gd name="T63" fmla="*/ 84 h 91"/>
                <a:gd name="T64" fmla="*/ 58 w 90"/>
                <a:gd name="T65" fmla="*/ 89 h 91"/>
                <a:gd name="T66" fmla="*/ 54 w 90"/>
                <a:gd name="T6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54" y="91"/>
                  </a:moveTo>
                  <a:cubicBezTo>
                    <a:pt x="54" y="91"/>
                    <a:pt x="53" y="91"/>
                    <a:pt x="53" y="91"/>
                  </a:cubicBezTo>
                  <a:cubicBezTo>
                    <a:pt x="52" y="91"/>
                    <a:pt x="52" y="91"/>
                    <a:pt x="51" y="9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6" y="76"/>
                    <a:pt x="22" y="71"/>
                    <a:pt x="21" y="6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3"/>
                    <a:pt x="16" y="52"/>
                    <a:pt x="15" y="5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1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8"/>
                    <a:pt x="45" y="10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7" y="12"/>
                    <a:pt x="61" y="14"/>
                    <a:pt x="65" y="1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30"/>
                    <a:pt x="90" y="33"/>
                    <a:pt x="89" y="34"/>
                  </a:cubicBezTo>
                  <a:cubicBezTo>
                    <a:pt x="88" y="36"/>
                    <a:pt x="86" y="37"/>
                    <a:pt x="84" y="36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8" y="21"/>
                    <a:pt x="55" y="19"/>
                    <a:pt x="51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17"/>
                    <a:pt x="37" y="14"/>
                    <a:pt x="31" y="1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7"/>
                    <a:pt x="23" y="49"/>
                    <a:pt x="24" y="5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31" y="70"/>
                    <a:pt x="34" y="7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7" y="85"/>
                    <a:pt x="58" y="87"/>
                    <a:pt x="58" y="89"/>
                  </a:cubicBezTo>
                  <a:cubicBezTo>
                    <a:pt x="57" y="90"/>
                    <a:pt x="56" y="91"/>
                    <a:pt x="5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39">
              <a:extLst>
                <a:ext uri="{FF2B5EF4-FFF2-40B4-BE49-F238E27FC236}">
                  <a16:creationId xmlns:a16="http://schemas.microsoft.com/office/drawing/2014/main" id="{9581C868-5F40-B64E-923D-712CF0D7B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80088"/>
              <a:ext cx="79375" cy="57150"/>
            </a:xfrm>
            <a:custGeom>
              <a:avLst/>
              <a:gdLst>
                <a:gd name="T0" fmla="*/ 5 w 21"/>
                <a:gd name="T1" fmla="*/ 15 h 15"/>
                <a:gd name="T2" fmla="*/ 1 w 21"/>
                <a:gd name="T3" fmla="*/ 13 h 15"/>
                <a:gd name="T4" fmla="*/ 3 w 21"/>
                <a:gd name="T5" fmla="*/ 8 h 15"/>
                <a:gd name="T6" fmla="*/ 15 w 21"/>
                <a:gd name="T7" fmla="*/ 1 h 15"/>
                <a:gd name="T8" fmla="*/ 20 w 21"/>
                <a:gd name="T9" fmla="*/ 3 h 15"/>
                <a:gd name="T10" fmla="*/ 18 w 21"/>
                <a:gd name="T11" fmla="*/ 8 h 15"/>
                <a:gd name="T12" fmla="*/ 6 w 21"/>
                <a:gd name="T13" fmla="*/ 15 h 15"/>
                <a:gd name="T14" fmla="*/ 5 w 21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5" y="15"/>
                  </a:moveTo>
                  <a:cubicBezTo>
                    <a:pt x="3" y="15"/>
                    <a:pt x="2" y="14"/>
                    <a:pt x="1" y="13"/>
                  </a:cubicBezTo>
                  <a:cubicBezTo>
                    <a:pt x="0" y="12"/>
                    <a:pt x="1" y="9"/>
                    <a:pt x="3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0" y="7"/>
                    <a:pt x="18" y="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40">
              <a:extLst>
                <a:ext uri="{FF2B5EF4-FFF2-40B4-BE49-F238E27FC236}">
                  <a16:creationId xmlns:a16="http://schemas.microsoft.com/office/drawing/2014/main" id="{618E3482-2B9B-E047-994C-A4D789244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43575"/>
              <a:ext cx="57150" cy="41275"/>
            </a:xfrm>
            <a:custGeom>
              <a:avLst/>
              <a:gdLst>
                <a:gd name="T0" fmla="*/ 5 w 15"/>
                <a:gd name="T1" fmla="*/ 11 h 11"/>
                <a:gd name="T2" fmla="*/ 1 w 15"/>
                <a:gd name="T3" fmla="*/ 9 h 11"/>
                <a:gd name="T4" fmla="*/ 3 w 15"/>
                <a:gd name="T5" fmla="*/ 4 h 11"/>
                <a:gd name="T6" fmla="*/ 9 w 15"/>
                <a:gd name="T7" fmla="*/ 1 h 11"/>
                <a:gd name="T8" fmla="*/ 14 w 15"/>
                <a:gd name="T9" fmla="*/ 2 h 11"/>
                <a:gd name="T10" fmla="*/ 12 w 15"/>
                <a:gd name="T11" fmla="*/ 7 h 11"/>
                <a:gd name="T12" fmla="*/ 6 w 15"/>
                <a:gd name="T13" fmla="*/ 11 h 11"/>
                <a:gd name="T14" fmla="*/ 5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5" y="11"/>
                  </a:move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1"/>
                    <a:pt x="14" y="2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41">
              <a:extLst>
                <a:ext uri="{FF2B5EF4-FFF2-40B4-BE49-F238E27FC236}">
                  <a16:creationId xmlns:a16="http://schemas.microsoft.com/office/drawing/2014/main" id="{69E6ABBA-C76A-844F-85F4-B196F767A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5705475"/>
              <a:ext cx="44450" cy="33337"/>
            </a:xfrm>
            <a:custGeom>
              <a:avLst/>
              <a:gdLst>
                <a:gd name="T0" fmla="*/ 5 w 12"/>
                <a:gd name="T1" fmla="*/ 9 h 9"/>
                <a:gd name="T2" fmla="*/ 1 w 12"/>
                <a:gd name="T3" fmla="*/ 8 h 9"/>
                <a:gd name="T4" fmla="*/ 3 w 12"/>
                <a:gd name="T5" fmla="*/ 3 h 9"/>
                <a:gd name="T6" fmla="*/ 6 w 12"/>
                <a:gd name="T7" fmla="*/ 1 h 9"/>
                <a:gd name="T8" fmla="*/ 11 w 12"/>
                <a:gd name="T9" fmla="*/ 2 h 9"/>
                <a:gd name="T10" fmla="*/ 10 w 12"/>
                <a:gd name="T11" fmla="*/ 7 h 9"/>
                <a:gd name="T12" fmla="*/ 6 w 12"/>
                <a:gd name="T13" fmla="*/ 9 h 9"/>
                <a:gd name="T14" fmla="*/ 5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42">
              <a:extLst>
                <a:ext uri="{FF2B5EF4-FFF2-40B4-BE49-F238E27FC236}">
                  <a16:creationId xmlns:a16="http://schemas.microsoft.com/office/drawing/2014/main" id="{87A42CA4-74CC-2942-91B4-B0CD54AB8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5622925"/>
              <a:ext cx="109538" cy="74612"/>
            </a:xfrm>
            <a:custGeom>
              <a:avLst/>
              <a:gdLst>
                <a:gd name="T0" fmla="*/ 4 w 29"/>
                <a:gd name="T1" fmla="*/ 20 h 20"/>
                <a:gd name="T2" fmla="*/ 1 w 29"/>
                <a:gd name="T3" fmla="*/ 18 h 20"/>
                <a:gd name="T4" fmla="*/ 2 w 29"/>
                <a:gd name="T5" fmla="*/ 13 h 20"/>
                <a:gd name="T6" fmla="*/ 23 w 29"/>
                <a:gd name="T7" fmla="*/ 1 h 20"/>
                <a:gd name="T8" fmla="*/ 28 w 29"/>
                <a:gd name="T9" fmla="*/ 3 h 20"/>
                <a:gd name="T10" fmla="*/ 26 w 29"/>
                <a:gd name="T11" fmla="*/ 8 h 20"/>
                <a:gd name="T12" fmla="*/ 6 w 29"/>
                <a:gd name="T13" fmla="*/ 20 h 20"/>
                <a:gd name="T14" fmla="*/ 4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4" y="20"/>
                  </a:moveTo>
                  <a:cubicBezTo>
                    <a:pt x="3" y="20"/>
                    <a:pt x="2" y="19"/>
                    <a:pt x="1" y="18"/>
                  </a:cubicBezTo>
                  <a:cubicBezTo>
                    <a:pt x="0" y="16"/>
                    <a:pt x="1" y="14"/>
                    <a:pt x="2" y="1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0"/>
                    <a:pt x="27" y="1"/>
                    <a:pt x="28" y="3"/>
                  </a:cubicBezTo>
                  <a:cubicBezTo>
                    <a:pt x="29" y="5"/>
                    <a:pt x="28" y="7"/>
                    <a:pt x="26" y="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43">
              <a:extLst>
                <a:ext uri="{FF2B5EF4-FFF2-40B4-BE49-F238E27FC236}">
                  <a16:creationId xmlns:a16="http://schemas.microsoft.com/office/drawing/2014/main" id="{5D7F1294-2782-3447-BD4E-48F2302D3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6" y="5546725"/>
              <a:ext cx="377825" cy="309562"/>
            </a:xfrm>
            <a:custGeom>
              <a:avLst/>
              <a:gdLst>
                <a:gd name="T0" fmla="*/ 41 w 100"/>
                <a:gd name="T1" fmla="*/ 82 h 82"/>
                <a:gd name="T2" fmla="*/ 37 w 100"/>
                <a:gd name="T3" fmla="*/ 81 h 82"/>
                <a:gd name="T4" fmla="*/ 39 w 100"/>
                <a:gd name="T5" fmla="*/ 76 h 82"/>
                <a:gd name="T6" fmla="*/ 61 w 100"/>
                <a:gd name="T7" fmla="*/ 63 h 82"/>
                <a:gd name="T8" fmla="*/ 70 w 100"/>
                <a:gd name="T9" fmla="*/ 56 h 82"/>
                <a:gd name="T10" fmla="*/ 71 w 100"/>
                <a:gd name="T11" fmla="*/ 54 h 82"/>
                <a:gd name="T12" fmla="*/ 86 w 100"/>
                <a:gd name="T13" fmla="*/ 42 h 82"/>
                <a:gd name="T14" fmla="*/ 91 w 100"/>
                <a:gd name="T15" fmla="*/ 40 h 82"/>
                <a:gd name="T16" fmla="*/ 73 w 100"/>
                <a:gd name="T17" fmla="*/ 8 h 82"/>
                <a:gd name="T18" fmla="*/ 63 w 100"/>
                <a:gd name="T19" fmla="*/ 14 h 82"/>
                <a:gd name="T20" fmla="*/ 55 w 100"/>
                <a:gd name="T21" fmla="*/ 15 h 82"/>
                <a:gd name="T22" fmla="*/ 43 w 100"/>
                <a:gd name="T23" fmla="*/ 12 h 82"/>
                <a:gd name="T24" fmla="*/ 32 w 100"/>
                <a:gd name="T25" fmla="*/ 14 h 82"/>
                <a:gd name="T26" fmla="*/ 12 w 100"/>
                <a:gd name="T27" fmla="*/ 26 h 82"/>
                <a:gd name="T28" fmla="*/ 10 w 100"/>
                <a:gd name="T29" fmla="*/ 32 h 82"/>
                <a:gd name="T30" fmla="*/ 12 w 100"/>
                <a:gd name="T31" fmla="*/ 34 h 82"/>
                <a:gd name="T32" fmla="*/ 15 w 100"/>
                <a:gd name="T33" fmla="*/ 33 h 82"/>
                <a:gd name="T34" fmla="*/ 20 w 100"/>
                <a:gd name="T35" fmla="*/ 35 h 82"/>
                <a:gd name="T36" fmla="*/ 19 w 100"/>
                <a:gd name="T37" fmla="*/ 40 h 82"/>
                <a:gd name="T38" fmla="*/ 9 w 100"/>
                <a:gd name="T39" fmla="*/ 45 h 82"/>
                <a:gd name="T40" fmla="*/ 4 w 100"/>
                <a:gd name="T41" fmla="*/ 44 h 82"/>
                <a:gd name="T42" fmla="*/ 5 w 100"/>
                <a:gd name="T43" fmla="*/ 39 h 82"/>
                <a:gd name="T44" fmla="*/ 6 w 100"/>
                <a:gd name="T45" fmla="*/ 39 h 82"/>
                <a:gd name="T46" fmla="*/ 3 w 100"/>
                <a:gd name="T47" fmla="*/ 35 h 82"/>
                <a:gd name="T48" fmla="*/ 8 w 100"/>
                <a:gd name="T49" fmla="*/ 20 h 82"/>
                <a:gd name="T50" fmla="*/ 28 w 100"/>
                <a:gd name="T51" fmla="*/ 8 h 82"/>
                <a:gd name="T52" fmla="*/ 44 w 100"/>
                <a:gd name="T53" fmla="*/ 5 h 82"/>
                <a:gd name="T54" fmla="*/ 57 w 100"/>
                <a:gd name="T55" fmla="*/ 8 h 82"/>
                <a:gd name="T56" fmla="*/ 59 w 100"/>
                <a:gd name="T57" fmla="*/ 8 h 82"/>
                <a:gd name="T58" fmla="*/ 72 w 100"/>
                <a:gd name="T59" fmla="*/ 0 h 82"/>
                <a:gd name="T60" fmla="*/ 75 w 100"/>
                <a:gd name="T61" fmla="*/ 0 h 82"/>
                <a:gd name="T62" fmla="*/ 77 w 100"/>
                <a:gd name="T63" fmla="*/ 2 h 82"/>
                <a:gd name="T64" fmla="*/ 99 w 100"/>
                <a:gd name="T65" fmla="*/ 39 h 82"/>
                <a:gd name="T66" fmla="*/ 98 w 100"/>
                <a:gd name="T67" fmla="*/ 44 h 82"/>
                <a:gd name="T68" fmla="*/ 90 w 100"/>
                <a:gd name="T69" fmla="*/ 48 h 82"/>
                <a:gd name="T70" fmla="*/ 77 w 100"/>
                <a:gd name="T71" fmla="*/ 59 h 82"/>
                <a:gd name="T72" fmla="*/ 75 w 100"/>
                <a:gd name="T73" fmla="*/ 61 h 82"/>
                <a:gd name="T74" fmla="*/ 65 w 100"/>
                <a:gd name="T75" fmla="*/ 69 h 82"/>
                <a:gd name="T76" fmla="*/ 42 w 100"/>
                <a:gd name="T77" fmla="*/ 82 h 82"/>
                <a:gd name="T78" fmla="*/ 41 w 100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82">
                  <a:moveTo>
                    <a:pt x="41" y="82"/>
                  </a:moveTo>
                  <a:cubicBezTo>
                    <a:pt x="39" y="82"/>
                    <a:pt x="38" y="82"/>
                    <a:pt x="37" y="81"/>
                  </a:cubicBezTo>
                  <a:cubicBezTo>
                    <a:pt x="36" y="79"/>
                    <a:pt x="37" y="77"/>
                    <a:pt x="39" y="7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4" y="61"/>
                    <a:pt x="67" y="59"/>
                    <a:pt x="70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6" y="49"/>
                    <a:pt x="81" y="45"/>
                    <a:pt x="86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6"/>
                    <a:pt x="58" y="16"/>
                    <a:pt x="55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2"/>
                    <a:pt x="35" y="12"/>
                    <a:pt x="32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7"/>
                    <a:pt x="9" y="30"/>
                    <a:pt x="10" y="32"/>
                  </a:cubicBezTo>
                  <a:cubicBezTo>
                    <a:pt x="10" y="33"/>
                    <a:pt x="11" y="33"/>
                    <a:pt x="12" y="34"/>
                  </a:cubicBezTo>
                  <a:cubicBezTo>
                    <a:pt x="13" y="34"/>
                    <a:pt x="14" y="34"/>
                    <a:pt x="15" y="33"/>
                  </a:cubicBezTo>
                  <a:cubicBezTo>
                    <a:pt x="17" y="32"/>
                    <a:pt x="19" y="33"/>
                    <a:pt x="20" y="35"/>
                  </a:cubicBezTo>
                  <a:cubicBezTo>
                    <a:pt x="21" y="36"/>
                    <a:pt x="21" y="39"/>
                    <a:pt x="19" y="40"/>
                  </a:cubicBezTo>
                  <a:cubicBezTo>
                    <a:pt x="19" y="40"/>
                    <a:pt x="9" y="45"/>
                    <a:pt x="9" y="45"/>
                  </a:cubicBezTo>
                  <a:cubicBezTo>
                    <a:pt x="7" y="46"/>
                    <a:pt x="5" y="46"/>
                    <a:pt x="4" y="44"/>
                  </a:cubicBezTo>
                  <a:cubicBezTo>
                    <a:pt x="3" y="42"/>
                    <a:pt x="3" y="40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8"/>
                    <a:pt x="4" y="36"/>
                    <a:pt x="3" y="35"/>
                  </a:cubicBezTo>
                  <a:cubicBezTo>
                    <a:pt x="0" y="30"/>
                    <a:pt x="3" y="23"/>
                    <a:pt x="8" y="2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3" y="5"/>
                    <a:pt x="39" y="4"/>
                    <a:pt x="44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8" y="8"/>
                    <a:pt x="58" y="8"/>
                    <a:pt x="59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6" y="0"/>
                    <a:pt x="77" y="1"/>
                    <a:pt x="77" y="2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1"/>
                    <a:pt x="99" y="43"/>
                    <a:pt x="98" y="44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5" y="51"/>
                    <a:pt x="81" y="55"/>
                    <a:pt x="77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2" y="64"/>
                    <a:pt x="69" y="67"/>
                    <a:pt x="65" y="69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1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44">
              <a:extLst>
                <a:ext uri="{FF2B5EF4-FFF2-40B4-BE49-F238E27FC236}">
                  <a16:creationId xmlns:a16="http://schemas.microsoft.com/office/drawing/2014/main" id="{F5CE898C-9EA7-584F-9313-E3DC5B3E39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9751" y="5505450"/>
              <a:ext cx="165100" cy="219075"/>
            </a:xfrm>
            <a:custGeom>
              <a:avLst/>
              <a:gdLst>
                <a:gd name="T0" fmla="*/ 29 w 44"/>
                <a:gd name="T1" fmla="*/ 58 h 58"/>
                <a:gd name="T2" fmla="*/ 28 w 44"/>
                <a:gd name="T3" fmla="*/ 58 h 58"/>
                <a:gd name="T4" fmla="*/ 26 w 44"/>
                <a:gd name="T5" fmla="*/ 56 h 58"/>
                <a:gd name="T6" fmla="*/ 1 w 44"/>
                <a:gd name="T7" fmla="*/ 14 h 58"/>
                <a:gd name="T8" fmla="*/ 3 w 44"/>
                <a:gd name="T9" fmla="*/ 9 h 58"/>
                <a:gd name="T10" fmla="*/ 16 w 44"/>
                <a:gd name="T11" fmla="*/ 1 h 58"/>
                <a:gd name="T12" fmla="*/ 21 w 44"/>
                <a:gd name="T13" fmla="*/ 2 h 58"/>
                <a:gd name="T14" fmla="*/ 44 w 44"/>
                <a:gd name="T15" fmla="*/ 47 h 58"/>
                <a:gd name="T16" fmla="*/ 42 w 44"/>
                <a:gd name="T17" fmla="*/ 51 h 58"/>
                <a:gd name="T18" fmla="*/ 31 w 44"/>
                <a:gd name="T19" fmla="*/ 58 h 58"/>
                <a:gd name="T20" fmla="*/ 29 w 44"/>
                <a:gd name="T21" fmla="*/ 58 h 58"/>
                <a:gd name="T22" fmla="*/ 10 w 44"/>
                <a:gd name="T23" fmla="*/ 13 h 58"/>
                <a:gd name="T24" fmla="*/ 30 w 44"/>
                <a:gd name="T25" fmla="*/ 50 h 58"/>
                <a:gd name="T26" fmla="*/ 36 w 44"/>
                <a:gd name="T27" fmla="*/ 46 h 58"/>
                <a:gd name="T28" fmla="*/ 17 w 44"/>
                <a:gd name="T29" fmla="*/ 9 h 58"/>
                <a:gd name="T30" fmla="*/ 10 w 44"/>
                <a:gd name="T3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58">
                  <a:moveTo>
                    <a:pt x="29" y="58"/>
                  </a:moveTo>
                  <a:cubicBezTo>
                    <a:pt x="29" y="58"/>
                    <a:pt x="29" y="58"/>
                    <a:pt x="28" y="58"/>
                  </a:cubicBezTo>
                  <a:cubicBezTo>
                    <a:pt x="27" y="58"/>
                    <a:pt x="26" y="57"/>
                    <a:pt x="26" y="5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2"/>
                  </a:cubicBezTo>
                  <a:cubicBezTo>
                    <a:pt x="32" y="15"/>
                    <a:pt x="40" y="30"/>
                    <a:pt x="44" y="47"/>
                  </a:cubicBezTo>
                  <a:cubicBezTo>
                    <a:pt x="44" y="49"/>
                    <a:pt x="44" y="50"/>
                    <a:pt x="42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29" y="58"/>
                  </a:cubicBezTo>
                  <a:close/>
                  <a:moveTo>
                    <a:pt x="10" y="13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3" y="33"/>
                    <a:pt x="26" y="20"/>
                    <a:pt x="17" y="9"/>
                  </a:cubicBezTo>
                  <a:lnTo>
                    <a:pt x="1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45">
              <a:extLst>
                <a:ext uri="{FF2B5EF4-FFF2-40B4-BE49-F238E27FC236}">
                  <a16:creationId xmlns:a16="http://schemas.microsoft.com/office/drawing/2014/main" id="{1A96AE3A-653F-E448-843E-BEACFC5718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6" y="5478463"/>
              <a:ext cx="173038" cy="211137"/>
            </a:xfrm>
            <a:custGeom>
              <a:avLst/>
              <a:gdLst>
                <a:gd name="T0" fmla="*/ 18 w 46"/>
                <a:gd name="T1" fmla="*/ 56 h 56"/>
                <a:gd name="T2" fmla="*/ 16 w 46"/>
                <a:gd name="T3" fmla="*/ 56 h 56"/>
                <a:gd name="T4" fmla="*/ 2 w 46"/>
                <a:gd name="T5" fmla="*/ 48 h 56"/>
                <a:gd name="T6" fmla="*/ 1 w 46"/>
                <a:gd name="T7" fmla="*/ 43 h 56"/>
                <a:gd name="T8" fmla="*/ 28 w 46"/>
                <a:gd name="T9" fmla="*/ 1 h 56"/>
                <a:gd name="T10" fmla="*/ 33 w 46"/>
                <a:gd name="T11" fmla="*/ 0 h 56"/>
                <a:gd name="T12" fmla="*/ 44 w 46"/>
                <a:gd name="T13" fmla="*/ 7 h 56"/>
                <a:gd name="T14" fmla="*/ 46 w 46"/>
                <a:gd name="T15" fmla="*/ 9 h 56"/>
                <a:gd name="T16" fmla="*/ 45 w 46"/>
                <a:gd name="T17" fmla="*/ 12 h 56"/>
                <a:gd name="T18" fmla="*/ 21 w 46"/>
                <a:gd name="T19" fmla="*/ 54 h 56"/>
                <a:gd name="T20" fmla="*/ 18 w 46"/>
                <a:gd name="T21" fmla="*/ 56 h 56"/>
                <a:gd name="T22" fmla="*/ 8 w 46"/>
                <a:gd name="T23" fmla="*/ 43 h 56"/>
                <a:gd name="T24" fmla="*/ 16 w 46"/>
                <a:gd name="T25" fmla="*/ 48 h 56"/>
                <a:gd name="T26" fmla="*/ 37 w 46"/>
                <a:gd name="T27" fmla="*/ 11 h 56"/>
                <a:gd name="T28" fmla="*/ 31 w 46"/>
                <a:gd name="T29" fmla="*/ 8 h 56"/>
                <a:gd name="T30" fmla="*/ 8 w 46"/>
                <a:gd name="T31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56">
                  <a:moveTo>
                    <a:pt x="18" y="56"/>
                  </a:moveTo>
                  <a:cubicBezTo>
                    <a:pt x="17" y="56"/>
                    <a:pt x="16" y="56"/>
                    <a:pt x="16" y="5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6" y="27"/>
                    <a:pt x="16" y="13"/>
                    <a:pt x="28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8"/>
                    <a:pt x="46" y="9"/>
                  </a:cubicBezTo>
                  <a:cubicBezTo>
                    <a:pt x="46" y="10"/>
                    <a:pt x="46" y="11"/>
                    <a:pt x="45" y="1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6"/>
                    <a:pt x="19" y="56"/>
                    <a:pt x="18" y="56"/>
                  </a:cubicBezTo>
                  <a:close/>
                  <a:moveTo>
                    <a:pt x="8" y="43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1" y="18"/>
                    <a:pt x="13" y="30"/>
                    <a:pt x="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46">
              <a:extLst>
                <a:ext uri="{FF2B5EF4-FFF2-40B4-BE49-F238E27FC236}">
                  <a16:creationId xmlns:a16="http://schemas.microsoft.com/office/drawing/2014/main" id="{3DC53135-2312-2947-A8CC-9E550E25A5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8913" y="6083300"/>
              <a:ext cx="211138" cy="93662"/>
            </a:xfrm>
            <a:custGeom>
              <a:avLst/>
              <a:gdLst>
                <a:gd name="T0" fmla="*/ 33 w 56"/>
                <a:gd name="T1" fmla="*/ 25 h 25"/>
                <a:gd name="T2" fmla="*/ 2 w 56"/>
                <a:gd name="T3" fmla="*/ 21 h 25"/>
                <a:gd name="T4" fmla="*/ 0 w 56"/>
                <a:gd name="T5" fmla="*/ 17 h 25"/>
                <a:gd name="T6" fmla="*/ 0 w 56"/>
                <a:gd name="T7" fmla="*/ 4 h 25"/>
                <a:gd name="T8" fmla="*/ 3 w 56"/>
                <a:gd name="T9" fmla="*/ 0 h 25"/>
                <a:gd name="T10" fmla="*/ 53 w 56"/>
                <a:gd name="T11" fmla="*/ 0 h 25"/>
                <a:gd name="T12" fmla="*/ 56 w 56"/>
                <a:gd name="T13" fmla="*/ 4 h 25"/>
                <a:gd name="T14" fmla="*/ 56 w 56"/>
                <a:gd name="T15" fmla="*/ 20 h 25"/>
                <a:gd name="T16" fmla="*/ 53 w 56"/>
                <a:gd name="T17" fmla="*/ 23 h 25"/>
                <a:gd name="T18" fmla="*/ 33 w 56"/>
                <a:gd name="T19" fmla="*/ 25 h 25"/>
                <a:gd name="T20" fmla="*/ 7 w 56"/>
                <a:gd name="T21" fmla="*/ 14 h 25"/>
                <a:gd name="T22" fmla="*/ 49 w 56"/>
                <a:gd name="T23" fmla="*/ 17 h 25"/>
                <a:gd name="T24" fmla="*/ 49 w 56"/>
                <a:gd name="T25" fmla="*/ 8 h 25"/>
                <a:gd name="T26" fmla="*/ 7 w 56"/>
                <a:gd name="T27" fmla="*/ 8 h 25"/>
                <a:gd name="T28" fmla="*/ 7 w 56"/>
                <a:gd name="T2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25">
                  <a:moveTo>
                    <a:pt x="33" y="25"/>
                  </a:moveTo>
                  <a:cubicBezTo>
                    <a:pt x="23" y="25"/>
                    <a:pt x="12" y="24"/>
                    <a:pt x="2" y="21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5" y="23"/>
                    <a:pt x="53" y="23"/>
                  </a:cubicBezTo>
                  <a:cubicBezTo>
                    <a:pt x="47" y="24"/>
                    <a:pt x="40" y="25"/>
                    <a:pt x="33" y="25"/>
                  </a:cubicBezTo>
                  <a:close/>
                  <a:moveTo>
                    <a:pt x="7" y="14"/>
                  </a:moveTo>
                  <a:cubicBezTo>
                    <a:pt x="21" y="18"/>
                    <a:pt x="35" y="19"/>
                    <a:pt x="49" y="1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47">
              <a:extLst>
                <a:ext uri="{FF2B5EF4-FFF2-40B4-BE49-F238E27FC236}">
                  <a16:creationId xmlns:a16="http://schemas.microsoft.com/office/drawing/2014/main" id="{B923F7BF-10E3-3448-90E5-5198FA75B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5780088"/>
              <a:ext cx="650875" cy="396875"/>
            </a:xfrm>
            <a:custGeom>
              <a:avLst/>
              <a:gdLst>
                <a:gd name="T0" fmla="*/ 106 w 173"/>
                <a:gd name="T1" fmla="*/ 105 h 105"/>
                <a:gd name="T2" fmla="*/ 0 w 173"/>
                <a:gd name="T3" fmla="*/ 4 h 105"/>
                <a:gd name="T4" fmla="*/ 3 w 173"/>
                <a:gd name="T5" fmla="*/ 0 h 105"/>
                <a:gd name="T6" fmla="*/ 7 w 173"/>
                <a:gd name="T7" fmla="*/ 4 h 105"/>
                <a:gd name="T8" fmla="*/ 106 w 173"/>
                <a:gd name="T9" fmla="*/ 98 h 105"/>
                <a:gd name="T10" fmla="*/ 166 w 173"/>
                <a:gd name="T11" fmla="*/ 78 h 105"/>
                <a:gd name="T12" fmla="*/ 171 w 173"/>
                <a:gd name="T13" fmla="*/ 78 h 105"/>
                <a:gd name="T14" fmla="*/ 171 w 173"/>
                <a:gd name="T15" fmla="*/ 83 h 105"/>
                <a:gd name="T16" fmla="*/ 106 w 17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05">
                  <a:moveTo>
                    <a:pt x="106" y="105"/>
                  </a:moveTo>
                  <a:cubicBezTo>
                    <a:pt x="49" y="105"/>
                    <a:pt x="3" y="61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10" y="56"/>
                    <a:pt x="53" y="98"/>
                    <a:pt x="106" y="98"/>
                  </a:cubicBezTo>
                  <a:cubicBezTo>
                    <a:pt x="128" y="98"/>
                    <a:pt x="149" y="91"/>
                    <a:pt x="166" y="78"/>
                  </a:cubicBezTo>
                  <a:cubicBezTo>
                    <a:pt x="168" y="76"/>
                    <a:pt x="170" y="77"/>
                    <a:pt x="171" y="78"/>
                  </a:cubicBezTo>
                  <a:cubicBezTo>
                    <a:pt x="173" y="80"/>
                    <a:pt x="172" y="82"/>
                    <a:pt x="171" y="83"/>
                  </a:cubicBezTo>
                  <a:cubicBezTo>
                    <a:pt x="152" y="98"/>
                    <a:pt x="130" y="105"/>
                    <a:pt x="106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48">
              <a:extLst>
                <a:ext uri="{FF2B5EF4-FFF2-40B4-BE49-F238E27FC236}">
                  <a16:creationId xmlns:a16="http://schemas.microsoft.com/office/drawing/2014/main" id="{67D89E73-D0D2-1D42-8526-C104E2289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1" y="5441950"/>
              <a:ext cx="192088" cy="277812"/>
            </a:xfrm>
            <a:custGeom>
              <a:avLst/>
              <a:gdLst>
                <a:gd name="T0" fmla="*/ 4 w 51"/>
                <a:gd name="T1" fmla="*/ 74 h 74"/>
                <a:gd name="T2" fmla="*/ 3 w 51"/>
                <a:gd name="T3" fmla="*/ 74 h 74"/>
                <a:gd name="T4" fmla="*/ 0 w 51"/>
                <a:gd name="T5" fmla="*/ 70 h 74"/>
                <a:gd name="T6" fmla="*/ 45 w 51"/>
                <a:gd name="T7" fmla="*/ 1 h 74"/>
                <a:gd name="T8" fmla="*/ 50 w 51"/>
                <a:gd name="T9" fmla="*/ 2 h 74"/>
                <a:gd name="T10" fmla="*/ 49 w 51"/>
                <a:gd name="T11" fmla="*/ 7 h 74"/>
                <a:gd name="T12" fmla="*/ 7 w 51"/>
                <a:gd name="T13" fmla="*/ 71 h 74"/>
                <a:gd name="T14" fmla="*/ 4 w 51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4">
                  <a:moveTo>
                    <a:pt x="4" y="74"/>
                  </a:move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2"/>
                    <a:pt x="0" y="70"/>
                  </a:cubicBezTo>
                  <a:cubicBezTo>
                    <a:pt x="5" y="42"/>
                    <a:pt x="21" y="17"/>
                    <a:pt x="45" y="1"/>
                  </a:cubicBezTo>
                  <a:cubicBezTo>
                    <a:pt x="46" y="0"/>
                    <a:pt x="49" y="0"/>
                    <a:pt x="50" y="2"/>
                  </a:cubicBezTo>
                  <a:cubicBezTo>
                    <a:pt x="51" y="3"/>
                    <a:pt x="50" y="6"/>
                    <a:pt x="49" y="7"/>
                  </a:cubicBezTo>
                  <a:cubicBezTo>
                    <a:pt x="27" y="22"/>
                    <a:pt x="12" y="45"/>
                    <a:pt x="7" y="71"/>
                  </a:cubicBezTo>
                  <a:cubicBezTo>
                    <a:pt x="7" y="73"/>
                    <a:pt x="5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49">
              <a:extLst>
                <a:ext uri="{FF2B5EF4-FFF2-40B4-BE49-F238E27FC236}">
                  <a16:creationId xmlns:a16="http://schemas.microsoft.com/office/drawing/2014/main" id="{FAF24088-1203-344F-AD41-7CBECB851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1" y="5376863"/>
              <a:ext cx="53975" cy="30162"/>
            </a:xfrm>
            <a:custGeom>
              <a:avLst/>
              <a:gdLst>
                <a:gd name="T0" fmla="*/ 4 w 14"/>
                <a:gd name="T1" fmla="*/ 8 h 8"/>
                <a:gd name="T2" fmla="*/ 0 w 14"/>
                <a:gd name="T3" fmla="*/ 5 h 8"/>
                <a:gd name="T4" fmla="*/ 3 w 14"/>
                <a:gd name="T5" fmla="*/ 1 h 8"/>
                <a:gd name="T6" fmla="*/ 9 w 14"/>
                <a:gd name="T7" fmla="*/ 0 h 8"/>
                <a:gd name="T8" fmla="*/ 13 w 14"/>
                <a:gd name="T9" fmla="*/ 3 h 8"/>
                <a:gd name="T10" fmla="*/ 10 w 14"/>
                <a:gd name="T11" fmla="*/ 7 h 8"/>
                <a:gd name="T12" fmla="*/ 5 w 14"/>
                <a:gd name="T13" fmla="*/ 8 h 8"/>
                <a:gd name="T14" fmla="*/ 4 w 1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8"/>
                  </a:moveTo>
                  <a:cubicBezTo>
                    <a:pt x="2" y="8"/>
                    <a:pt x="1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5"/>
                    <a:pt x="12" y="7"/>
                    <a:pt x="10" y="7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50">
              <a:extLst>
                <a:ext uri="{FF2B5EF4-FFF2-40B4-BE49-F238E27FC236}">
                  <a16:creationId xmlns:a16="http://schemas.microsoft.com/office/drawing/2014/main" id="{8E01A69F-05BA-A848-8010-CAE434B04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5392738"/>
              <a:ext cx="55563" cy="41275"/>
            </a:xfrm>
            <a:custGeom>
              <a:avLst/>
              <a:gdLst>
                <a:gd name="T0" fmla="*/ 4 w 15"/>
                <a:gd name="T1" fmla="*/ 11 h 11"/>
                <a:gd name="T2" fmla="*/ 1 w 15"/>
                <a:gd name="T3" fmla="*/ 8 h 11"/>
                <a:gd name="T4" fmla="*/ 3 w 15"/>
                <a:gd name="T5" fmla="*/ 4 h 11"/>
                <a:gd name="T6" fmla="*/ 10 w 15"/>
                <a:gd name="T7" fmla="*/ 1 h 11"/>
                <a:gd name="T8" fmla="*/ 15 w 15"/>
                <a:gd name="T9" fmla="*/ 3 h 11"/>
                <a:gd name="T10" fmla="*/ 12 w 15"/>
                <a:gd name="T11" fmla="*/ 8 h 11"/>
                <a:gd name="T12" fmla="*/ 6 w 15"/>
                <a:gd name="T13" fmla="*/ 10 h 11"/>
                <a:gd name="T14" fmla="*/ 4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4" y="11"/>
                  </a:moveTo>
                  <a:cubicBezTo>
                    <a:pt x="3" y="11"/>
                    <a:pt x="2" y="10"/>
                    <a:pt x="1" y="8"/>
                  </a:cubicBezTo>
                  <a:cubicBezTo>
                    <a:pt x="0" y="7"/>
                    <a:pt x="1" y="4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8" y="9"/>
                    <a:pt x="6" y="10"/>
                  </a:cubicBezTo>
                  <a:cubicBezTo>
                    <a:pt x="5" y="10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51">
              <a:extLst>
                <a:ext uri="{FF2B5EF4-FFF2-40B4-BE49-F238E27FC236}">
                  <a16:creationId xmlns:a16="http://schemas.microsoft.com/office/drawing/2014/main" id="{E8466BF0-4143-5B4D-B2E6-2417032CA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6" y="5426075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1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3 h 11"/>
                <a:gd name="T10" fmla="*/ 10 w 13"/>
                <a:gd name="T11" fmla="*/ 8 h 11"/>
                <a:gd name="T12" fmla="*/ 6 w 13"/>
                <a:gd name="T13" fmla="*/ 11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1" y="11"/>
                    <a:pt x="1" y="10"/>
                  </a:cubicBezTo>
                  <a:cubicBezTo>
                    <a:pt x="0" y="8"/>
                    <a:pt x="0" y="6"/>
                    <a:pt x="2" y="5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8" y="0"/>
                    <a:pt x="11" y="1"/>
                    <a:pt x="12" y="3"/>
                  </a:cubicBezTo>
                  <a:cubicBezTo>
                    <a:pt x="13" y="4"/>
                    <a:pt x="12" y="7"/>
                    <a:pt x="10" y="8"/>
                  </a:cubicBezTo>
                  <a:cubicBezTo>
                    <a:pt x="9" y="9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52">
              <a:extLst>
                <a:ext uri="{FF2B5EF4-FFF2-40B4-BE49-F238E27FC236}">
                  <a16:creationId xmlns:a16="http://schemas.microsoft.com/office/drawing/2014/main" id="{4154E145-00A3-CD46-A744-767240477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063" y="5373688"/>
              <a:ext cx="469900" cy="414337"/>
            </a:xfrm>
            <a:custGeom>
              <a:avLst/>
              <a:gdLst>
                <a:gd name="T0" fmla="*/ 121 w 125"/>
                <a:gd name="T1" fmla="*/ 110 h 110"/>
                <a:gd name="T2" fmla="*/ 118 w 125"/>
                <a:gd name="T3" fmla="*/ 107 h 110"/>
                <a:gd name="T4" fmla="*/ 18 w 125"/>
                <a:gd name="T5" fmla="*/ 7 h 110"/>
                <a:gd name="T6" fmla="*/ 4 w 125"/>
                <a:gd name="T7" fmla="*/ 8 h 110"/>
                <a:gd name="T8" fmla="*/ 0 w 125"/>
                <a:gd name="T9" fmla="*/ 5 h 110"/>
                <a:gd name="T10" fmla="*/ 3 w 125"/>
                <a:gd name="T11" fmla="*/ 1 h 110"/>
                <a:gd name="T12" fmla="*/ 18 w 125"/>
                <a:gd name="T13" fmla="*/ 0 h 110"/>
                <a:gd name="T14" fmla="*/ 125 w 125"/>
                <a:gd name="T15" fmla="*/ 107 h 110"/>
                <a:gd name="T16" fmla="*/ 121 w 125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0">
                  <a:moveTo>
                    <a:pt x="121" y="110"/>
                  </a:moveTo>
                  <a:cubicBezTo>
                    <a:pt x="119" y="110"/>
                    <a:pt x="118" y="109"/>
                    <a:pt x="118" y="107"/>
                  </a:cubicBezTo>
                  <a:cubicBezTo>
                    <a:pt x="118" y="52"/>
                    <a:pt x="73" y="7"/>
                    <a:pt x="18" y="7"/>
                  </a:cubicBezTo>
                  <a:cubicBezTo>
                    <a:pt x="14" y="7"/>
                    <a:pt x="9" y="7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77" y="0"/>
                    <a:pt x="125" y="48"/>
                    <a:pt x="125" y="107"/>
                  </a:cubicBezTo>
                  <a:cubicBezTo>
                    <a:pt x="125" y="109"/>
                    <a:pt x="123" y="110"/>
                    <a:pt x="12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53">
              <a:extLst>
                <a:ext uri="{FF2B5EF4-FFF2-40B4-BE49-F238E27FC236}">
                  <a16:creationId xmlns:a16="http://schemas.microsoft.com/office/drawing/2014/main" id="{8A968B82-17EE-014B-A5A5-BB49188A1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6056313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2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2 h 11"/>
                <a:gd name="T10" fmla="*/ 11 w 13"/>
                <a:gd name="T11" fmla="*/ 7 h 11"/>
                <a:gd name="T12" fmla="*/ 7 w 13"/>
                <a:gd name="T13" fmla="*/ 10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8" y="0"/>
                    <a:pt x="10" y="0"/>
                    <a:pt x="12" y="2"/>
                  </a:cubicBezTo>
                  <a:cubicBezTo>
                    <a:pt x="13" y="3"/>
                    <a:pt x="13" y="5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54">
              <a:extLst>
                <a:ext uri="{FF2B5EF4-FFF2-40B4-BE49-F238E27FC236}">
                  <a16:creationId xmlns:a16="http://schemas.microsoft.com/office/drawing/2014/main" id="{C97D0C98-F1CC-084D-9715-030181A458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1" y="5859463"/>
              <a:ext cx="101600" cy="169862"/>
            </a:xfrm>
            <a:custGeom>
              <a:avLst/>
              <a:gdLst>
                <a:gd name="T0" fmla="*/ 4 w 27"/>
                <a:gd name="T1" fmla="*/ 45 h 45"/>
                <a:gd name="T2" fmla="*/ 2 w 27"/>
                <a:gd name="T3" fmla="*/ 44 h 45"/>
                <a:gd name="T4" fmla="*/ 2 w 27"/>
                <a:gd name="T5" fmla="*/ 39 h 45"/>
                <a:gd name="T6" fmla="*/ 7 w 27"/>
                <a:gd name="T7" fmla="*/ 30 h 45"/>
                <a:gd name="T8" fmla="*/ 12 w 27"/>
                <a:gd name="T9" fmla="*/ 29 h 45"/>
                <a:gd name="T10" fmla="*/ 13 w 27"/>
                <a:gd name="T11" fmla="*/ 34 h 45"/>
                <a:gd name="T12" fmla="*/ 7 w 27"/>
                <a:gd name="T13" fmla="*/ 43 h 45"/>
                <a:gd name="T14" fmla="*/ 4 w 27"/>
                <a:gd name="T15" fmla="*/ 45 h 45"/>
                <a:gd name="T16" fmla="*/ 20 w 27"/>
                <a:gd name="T17" fmla="*/ 17 h 45"/>
                <a:gd name="T18" fmla="*/ 18 w 27"/>
                <a:gd name="T19" fmla="*/ 17 h 45"/>
                <a:gd name="T20" fmla="*/ 16 w 27"/>
                <a:gd name="T21" fmla="*/ 13 h 45"/>
                <a:gd name="T22" fmla="*/ 19 w 27"/>
                <a:gd name="T23" fmla="*/ 3 h 45"/>
                <a:gd name="T24" fmla="*/ 24 w 27"/>
                <a:gd name="T25" fmla="*/ 0 h 45"/>
                <a:gd name="T26" fmla="*/ 26 w 27"/>
                <a:gd name="T27" fmla="*/ 5 h 45"/>
                <a:gd name="T28" fmla="*/ 23 w 27"/>
                <a:gd name="T29" fmla="*/ 15 h 45"/>
                <a:gd name="T30" fmla="*/ 20 w 27"/>
                <a:gd name="T31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5">
                  <a:moveTo>
                    <a:pt x="4" y="45"/>
                  </a:moveTo>
                  <a:cubicBezTo>
                    <a:pt x="4" y="45"/>
                    <a:pt x="3" y="44"/>
                    <a:pt x="2" y="44"/>
                  </a:cubicBezTo>
                  <a:cubicBezTo>
                    <a:pt x="1" y="43"/>
                    <a:pt x="0" y="40"/>
                    <a:pt x="2" y="39"/>
                  </a:cubicBezTo>
                  <a:cubicBezTo>
                    <a:pt x="4" y="36"/>
                    <a:pt x="6" y="33"/>
                    <a:pt x="7" y="30"/>
                  </a:cubicBezTo>
                  <a:cubicBezTo>
                    <a:pt x="8" y="29"/>
                    <a:pt x="11" y="28"/>
                    <a:pt x="12" y="29"/>
                  </a:cubicBezTo>
                  <a:cubicBezTo>
                    <a:pt x="14" y="30"/>
                    <a:pt x="15" y="33"/>
                    <a:pt x="13" y="34"/>
                  </a:cubicBezTo>
                  <a:cubicBezTo>
                    <a:pt x="12" y="37"/>
                    <a:pt x="9" y="40"/>
                    <a:pt x="7" y="43"/>
                  </a:cubicBezTo>
                  <a:cubicBezTo>
                    <a:pt x="7" y="44"/>
                    <a:pt x="5" y="45"/>
                    <a:pt x="4" y="45"/>
                  </a:cubicBezTo>
                  <a:close/>
                  <a:moveTo>
                    <a:pt x="20" y="17"/>
                  </a:moveTo>
                  <a:cubicBezTo>
                    <a:pt x="19" y="17"/>
                    <a:pt x="19" y="17"/>
                    <a:pt x="18" y="17"/>
                  </a:cubicBezTo>
                  <a:cubicBezTo>
                    <a:pt x="16" y="17"/>
                    <a:pt x="16" y="14"/>
                    <a:pt x="16" y="13"/>
                  </a:cubicBezTo>
                  <a:cubicBezTo>
                    <a:pt x="17" y="9"/>
                    <a:pt x="18" y="6"/>
                    <a:pt x="19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26" y="1"/>
                    <a:pt x="27" y="3"/>
                    <a:pt x="26" y="5"/>
                  </a:cubicBezTo>
                  <a:cubicBezTo>
                    <a:pt x="25" y="8"/>
                    <a:pt x="24" y="12"/>
                    <a:pt x="23" y="15"/>
                  </a:cubicBezTo>
                  <a:cubicBezTo>
                    <a:pt x="23" y="17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55">
              <a:extLst>
                <a:ext uri="{FF2B5EF4-FFF2-40B4-BE49-F238E27FC236}">
                  <a16:creationId xmlns:a16="http://schemas.microsoft.com/office/drawing/2014/main" id="{D7F66496-9501-EB40-B94F-C0BF19FBA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5762625"/>
              <a:ext cx="30163" cy="47625"/>
            </a:xfrm>
            <a:custGeom>
              <a:avLst/>
              <a:gdLst>
                <a:gd name="T0" fmla="*/ 4 w 8"/>
                <a:gd name="T1" fmla="*/ 13 h 13"/>
                <a:gd name="T2" fmla="*/ 4 w 8"/>
                <a:gd name="T3" fmla="*/ 13 h 13"/>
                <a:gd name="T4" fmla="*/ 0 w 8"/>
                <a:gd name="T5" fmla="*/ 9 h 13"/>
                <a:gd name="T6" fmla="*/ 1 w 8"/>
                <a:gd name="T7" fmla="*/ 4 h 13"/>
                <a:gd name="T8" fmla="*/ 4 w 8"/>
                <a:gd name="T9" fmla="*/ 0 h 13"/>
                <a:gd name="T10" fmla="*/ 8 w 8"/>
                <a:gd name="T11" fmla="*/ 4 h 13"/>
                <a:gd name="T12" fmla="*/ 8 w 8"/>
                <a:gd name="T13" fmla="*/ 10 h 13"/>
                <a:gd name="T14" fmla="*/ 4 w 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1" y="7"/>
                    <a:pt x="1" y="5"/>
                    <a:pt x="1" y="4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8" y="8"/>
                    <a:pt x="8" y="10"/>
                  </a:cubicBezTo>
                  <a:cubicBezTo>
                    <a:pt x="8" y="11"/>
                    <a:pt x="6" y="13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6E845BBF-8CE3-844E-A885-682FA6CF345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52089" y="2287419"/>
            <a:ext cx="6706035" cy="3570064"/>
          </a:xfrm>
          <a:prstGeom prst="rect">
            <a:avLst/>
          </a:prstGeom>
        </p:spPr>
      </p:pic>
      <p:pic>
        <p:nvPicPr>
          <p:cNvPr id="32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E3CF4C07-61CE-4C4B-B3C1-C809E8D7E3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8751" y="5058351"/>
            <a:ext cx="2425246" cy="136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5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1114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51F975DF-C1C8-42DD-AA63-5F63655278B1}"/>
              </a:ext>
            </a:extLst>
          </p:cNvPr>
          <p:cNvGrpSpPr/>
          <p:nvPr/>
        </p:nvGrpSpPr>
        <p:grpSpPr>
          <a:xfrm>
            <a:off x="218684" y="173718"/>
            <a:ext cx="1418357" cy="1229264"/>
            <a:chOff x="10807701" y="4343400"/>
            <a:chExt cx="847725" cy="720725"/>
          </a:xfrm>
          <a:solidFill>
            <a:srgbClr val="0059B9"/>
          </a:solidFill>
        </p:grpSpPr>
        <p:sp>
          <p:nvSpPr>
            <p:cNvPr id="33" name="Freeform 467">
              <a:extLst>
                <a:ext uri="{FF2B5EF4-FFF2-40B4-BE49-F238E27FC236}">
                  <a16:creationId xmlns:a16="http://schemas.microsoft.com/office/drawing/2014/main" id="{EFE75986-3415-4AA8-AA20-4A096D6E47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25176" y="4346575"/>
              <a:ext cx="150813" cy="158750"/>
            </a:xfrm>
            <a:custGeom>
              <a:avLst/>
              <a:gdLst>
                <a:gd name="T0" fmla="*/ 20 w 40"/>
                <a:gd name="T1" fmla="*/ 42 h 42"/>
                <a:gd name="T2" fmla="*/ 0 w 40"/>
                <a:gd name="T3" fmla="*/ 21 h 42"/>
                <a:gd name="T4" fmla="*/ 20 w 40"/>
                <a:gd name="T5" fmla="*/ 0 h 42"/>
                <a:gd name="T6" fmla="*/ 40 w 40"/>
                <a:gd name="T7" fmla="*/ 21 h 42"/>
                <a:gd name="T8" fmla="*/ 20 w 40"/>
                <a:gd name="T9" fmla="*/ 42 h 42"/>
                <a:gd name="T10" fmla="*/ 20 w 40"/>
                <a:gd name="T11" fmla="*/ 7 h 42"/>
                <a:gd name="T12" fmla="*/ 7 w 40"/>
                <a:gd name="T13" fmla="*/ 21 h 42"/>
                <a:gd name="T14" fmla="*/ 20 w 40"/>
                <a:gd name="T15" fmla="*/ 35 h 42"/>
                <a:gd name="T16" fmla="*/ 33 w 40"/>
                <a:gd name="T17" fmla="*/ 21 h 42"/>
                <a:gd name="T18" fmla="*/ 20 w 40"/>
                <a:gd name="T1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2">
                  <a:moveTo>
                    <a:pt x="20" y="42"/>
                  </a:moveTo>
                  <a:cubicBezTo>
                    <a:pt x="9" y="42"/>
                    <a:pt x="0" y="33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1"/>
                  </a:cubicBezTo>
                  <a:cubicBezTo>
                    <a:pt x="40" y="33"/>
                    <a:pt x="31" y="42"/>
                    <a:pt x="20" y="42"/>
                  </a:cubicBezTo>
                  <a:close/>
                  <a:moveTo>
                    <a:pt x="20" y="7"/>
                  </a:moveTo>
                  <a:cubicBezTo>
                    <a:pt x="13" y="7"/>
                    <a:pt x="7" y="13"/>
                    <a:pt x="7" y="21"/>
                  </a:cubicBezTo>
                  <a:cubicBezTo>
                    <a:pt x="7" y="29"/>
                    <a:pt x="13" y="35"/>
                    <a:pt x="20" y="35"/>
                  </a:cubicBezTo>
                  <a:cubicBezTo>
                    <a:pt x="27" y="35"/>
                    <a:pt x="33" y="29"/>
                    <a:pt x="33" y="21"/>
                  </a:cubicBezTo>
                  <a:cubicBezTo>
                    <a:pt x="33" y="13"/>
                    <a:pt x="27" y="7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468">
              <a:extLst>
                <a:ext uri="{FF2B5EF4-FFF2-40B4-BE49-F238E27FC236}">
                  <a16:creationId xmlns:a16="http://schemas.microsoft.com/office/drawing/2014/main" id="{F87CB567-62FC-4061-929A-5705388D2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1" y="4806950"/>
              <a:ext cx="25400" cy="257175"/>
            </a:xfrm>
            <a:custGeom>
              <a:avLst/>
              <a:gdLst>
                <a:gd name="T0" fmla="*/ 4 w 7"/>
                <a:gd name="T1" fmla="*/ 68 h 68"/>
                <a:gd name="T2" fmla="*/ 0 w 7"/>
                <a:gd name="T3" fmla="*/ 65 h 68"/>
                <a:gd name="T4" fmla="*/ 0 w 7"/>
                <a:gd name="T5" fmla="*/ 3 h 68"/>
                <a:gd name="T6" fmla="*/ 4 w 7"/>
                <a:gd name="T7" fmla="*/ 0 h 68"/>
                <a:gd name="T8" fmla="*/ 7 w 7"/>
                <a:gd name="T9" fmla="*/ 3 h 68"/>
                <a:gd name="T10" fmla="*/ 7 w 7"/>
                <a:gd name="T11" fmla="*/ 65 h 68"/>
                <a:gd name="T12" fmla="*/ 4 w 7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8">
                  <a:moveTo>
                    <a:pt x="4" y="68"/>
                  </a:moveTo>
                  <a:cubicBezTo>
                    <a:pt x="2" y="68"/>
                    <a:pt x="0" y="67"/>
                    <a:pt x="0" y="6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7"/>
                    <a:pt x="6" y="68"/>
                    <a:pt x="4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469">
              <a:extLst>
                <a:ext uri="{FF2B5EF4-FFF2-40B4-BE49-F238E27FC236}">
                  <a16:creationId xmlns:a16="http://schemas.microsoft.com/office/drawing/2014/main" id="{1B7548FF-6872-49B4-8FB2-CF9FAE093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7701" y="5037138"/>
              <a:ext cx="806450" cy="26987"/>
            </a:xfrm>
            <a:custGeom>
              <a:avLst/>
              <a:gdLst>
                <a:gd name="T0" fmla="*/ 211 w 214"/>
                <a:gd name="T1" fmla="*/ 7 h 7"/>
                <a:gd name="T2" fmla="*/ 4 w 214"/>
                <a:gd name="T3" fmla="*/ 7 h 7"/>
                <a:gd name="T4" fmla="*/ 0 w 214"/>
                <a:gd name="T5" fmla="*/ 4 h 7"/>
                <a:gd name="T6" fmla="*/ 4 w 214"/>
                <a:gd name="T7" fmla="*/ 0 h 7"/>
                <a:gd name="T8" fmla="*/ 211 w 214"/>
                <a:gd name="T9" fmla="*/ 0 h 7"/>
                <a:gd name="T10" fmla="*/ 214 w 214"/>
                <a:gd name="T11" fmla="*/ 4 h 7"/>
                <a:gd name="T12" fmla="*/ 211 w 21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7">
                  <a:moveTo>
                    <a:pt x="21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4" y="2"/>
                    <a:pt x="214" y="4"/>
                  </a:cubicBezTo>
                  <a:cubicBezTo>
                    <a:pt x="214" y="6"/>
                    <a:pt x="213" y="7"/>
                    <a:pt x="2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470">
              <a:extLst>
                <a:ext uri="{FF2B5EF4-FFF2-40B4-BE49-F238E27FC236}">
                  <a16:creationId xmlns:a16="http://schemas.microsoft.com/office/drawing/2014/main" id="{51D2E736-D954-475E-9800-48C2624BC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9026" y="4727575"/>
              <a:ext cx="147638" cy="336550"/>
            </a:xfrm>
            <a:custGeom>
              <a:avLst/>
              <a:gdLst>
                <a:gd name="T0" fmla="*/ 5 w 39"/>
                <a:gd name="T1" fmla="*/ 89 h 89"/>
                <a:gd name="T2" fmla="*/ 3 w 39"/>
                <a:gd name="T3" fmla="*/ 89 h 89"/>
                <a:gd name="T4" fmla="*/ 1 w 39"/>
                <a:gd name="T5" fmla="*/ 84 h 89"/>
                <a:gd name="T6" fmla="*/ 32 w 39"/>
                <a:gd name="T7" fmla="*/ 3 h 89"/>
                <a:gd name="T8" fmla="*/ 37 w 39"/>
                <a:gd name="T9" fmla="*/ 1 h 89"/>
                <a:gd name="T10" fmla="*/ 39 w 39"/>
                <a:gd name="T11" fmla="*/ 6 h 89"/>
                <a:gd name="T12" fmla="*/ 8 w 39"/>
                <a:gd name="T13" fmla="*/ 87 h 89"/>
                <a:gd name="T14" fmla="*/ 5 w 39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89">
                  <a:moveTo>
                    <a:pt x="5" y="89"/>
                  </a:moveTo>
                  <a:cubicBezTo>
                    <a:pt x="4" y="89"/>
                    <a:pt x="4" y="89"/>
                    <a:pt x="3" y="89"/>
                  </a:cubicBezTo>
                  <a:cubicBezTo>
                    <a:pt x="1" y="88"/>
                    <a:pt x="0" y="86"/>
                    <a:pt x="1" y="8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1"/>
                    <a:pt x="35" y="0"/>
                    <a:pt x="37" y="1"/>
                  </a:cubicBezTo>
                  <a:cubicBezTo>
                    <a:pt x="39" y="2"/>
                    <a:pt x="39" y="4"/>
                    <a:pt x="39" y="6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7" y="89"/>
                    <a:pt x="6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471">
              <a:extLst>
                <a:ext uri="{FF2B5EF4-FFF2-40B4-BE49-F238E27FC236}">
                  <a16:creationId xmlns:a16="http://schemas.microsoft.com/office/drawing/2014/main" id="{AD70399B-11E0-485E-AD89-A4EFE8FCF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9676" y="4732338"/>
              <a:ext cx="142875" cy="331787"/>
            </a:xfrm>
            <a:custGeom>
              <a:avLst/>
              <a:gdLst>
                <a:gd name="T0" fmla="*/ 34 w 38"/>
                <a:gd name="T1" fmla="*/ 88 h 88"/>
                <a:gd name="T2" fmla="*/ 31 w 38"/>
                <a:gd name="T3" fmla="*/ 86 h 88"/>
                <a:gd name="T4" fmla="*/ 7 w 38"/>
                <a:gd name="T5" fmla="*/ 23 h 88"/>
                <a:gd name="T6" fmla="*/ 7 w 38"/>
                <a:gd name="T7" fmla="*/ 85 h 88"/>
                <a:gd name="T8" fmla="*/ 3 w 38"/>
                <a:gd name="T9" fmla="*/ 88 h 88"/>
                <a:gd name="T10" fmla="*/ 0 w 38"/>
                <a:gd name="T11" fmla="*/ 85 h 88"/>
                <a:gd name="T12" fmla="*/ 0 w 38"/>
                <a:gd name="T13" fmla="*/ 3 h 88"/>
                <a:gd name="T14" fmla="*/ 3 w 38"/>
                <a:gd name="T15" fmla="*/ 0 h 88"/>
                <a:gd name="T16" fmla="*/ 7 w 38"/>
                <a:gd name="T17" fmla="*/ 2 h 88"/>
                <a:gd name="T18" fmla="*/ 38 w 38"/>
                <a:gd name="T19" fmla="*/ 83 h 88"/>
                <a:gd name="T20" fmla="*/ 35 w 38"/>
                <a:gd name="T21" fmla="*/ 88 h 88"/>
                <a:gd name="T22" fmla="*/ 34 w 38"/>
                <a:gd name="T2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88">
                  <a:moveTo>
                    <a:pt x="34" y="88"/>
                  </a:moveTo>
                  <a:cubicBezTo>
                    <a:pt x="33" y="88"/>
                    <a:pt x="31" y="88"/>
                    <a:pt x="31" y="86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7"/>
                    <a:pt x="5" y="88"/>
                    <a:pt x="3" y="88"/>
                  </a:cubicBezTo>
                  <a:cubicBezTo>
                    <a:pt x="1" y="88"/>
                    <a:pt x="0" y="87"/>
                    <a:pt x="0" y="8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5"/>
                    <a:pt x="37" y="87"/>
                    <a:pt x="35" y="88"/>
                  </a:cubicBezTo>
                  <a:cubicBezTo>
                    <a:pt x="35" y="88"/>
                    <a:pt x="35" y="88"/>
                    <a:pt x="3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472">
              <a:extLst>
                <a:ext uri="{FF2B5EF4-FFF2-40B4-BE49-F238E27FC236}">
                  <a16:creationId xmlns:a16="http://schemas.microsoft.com/office/drawing/2014/main" id="{8343E6CD-CDBE-47A1-B2E0-0907C7075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7751" y="4508500"/>
              <a:ext cx="338138" cy="174625"/>
            </a:xfrm>
            <a:custGeom>
              <a:avLst/>
              <a:gdLst>
                <a:gd name="T0" fmla="*/ 5 w 90"/>
                <a:gd name="T1" fmla="*/ 46 h 46"/>
                <a:gd name="T2" fmla="*/ 2 w 90"/>
                <a:gd name="T3" fmla="*/ 45 h 46"/>
                <a:gd name="T4" fmla="*/ 3 w 90"/>
                <a:gd name="T5" fmla="*/ 40 h 46"/>
                <a:gd name="T6" fmla="*/ 29 w 90"/>
                <a:gd name="T7" fmla="*/ 23 h 46"/>
                <a:gd name="T8" fmla="*/ 33 w 90"/>
                <a:gd name="T9" fmla="*/ 23 h 46"/>
                <a:gd name="T10" fmla="*/ 44 w 90"/>
                <a:gd name="T11" fmla="*/ 30 h 46"/>
                <a:gd name="T12" fmla="*/ 58 w 90"/>
                <a:gd name="T13" fmla="*/ 19 h 46"/>
                <a:gd name="T14" fmla="*/ 60 w 90"/>
                <a:gd name="T15" fmla="*/ 18 h 46"/>
                <a:gd name="T16" fmla="*/ 75 w 90"/>
                <a:gd name="T17" fmla="*/ 18 h 46"/>
                <a:gd name="T18" fmla="*/ 83 w 90"/>
                <a:gd name="T19" fmla="*/ 2 h 46"/>
                <a:gd name="T20" fmla="*/ 88 w 90"/>
                <a:gd name="T21" fmla="*/ 1 h 46"/>
                <a:gd name="T22" fmla="*/ 90 w 90"/>
                <a:gd name="T23" fmla="*/ 6 h 46"/>
                <a:gd name="T24" fmla="*/ 80 w 90"/>
                <a:gd name="T25" fmla="*/ 23 h 46"/>
                <a:gd name="T26" fmla="*/ 77 w 90"/>
                <a:gd name="T27" fmla="*/ 25 h 46"/>
                <a:gd name="T28" fmla="*/ 62 w 90"/>
                <a:gd name="T29" fmla="*/ 25 h 46"/>
                <a:gd name="T30" fmla="*/ 47 w 90"/>
                <a:gd name="T31" fmla="*/ 37 h 46"/>
                <a:gd name="T32" fmla="*/ 43 w 90"/>
                <a:gd name="T33" fmla="*/ 38 h 46"/>
                <a:gd name="T34" fmla="*/ 31 w 90"/>
                <a:gd name="T35" fmla="*/ 31 h 46"/>
                <a:gd name="T36" fmla="*/ 7 w 90"/>
                <a:gd name="T37" fmla="*/ 46 h 46"/>
                <a:gd name="T38" fmla="*/ 5 w 90"/>
                <a:gd name="T3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46">
                  <a:moveTo>
                    <a:pt x="5" y="46"/>
                  </a:moveTo>
                  <a:cubicBezTo>
                    <a:pt x="3" y="46"/>
                    <a:pt x="2" y="46"/>
                    <a:pt x="2" y="45"/>
                  </a:cubicBezTo>
                  <a:cubicBezTo>
                    <a:pt x="0" y="43"/>
                    <a:pt x="1" y="41"/>
                    <a:pt x="3" y="4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2" y="22"/>
                    <a:pt x="33" y="23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8"/>
                    <a:pt x="59" y="18"/>
                    <a:pt x="60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4" y="1"/>
                    <a:pt x="86" y="0"/>
                    <a:pt x="88" y="1"/>
                  </a:cubicBezTo>
                  <a:cubicBezTo>
                    <a:pt x="90" y="2"/>
                    <a:pt x="90" y="4"/>
                    <a:pt x="90" y="6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4"/>
                    <a:pt x="79" y="25"/>
                    <a:pt x="77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8"/>
                    <a:pt x="44" y="38"/>
                    <a:pt x="43" y="38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5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73">
              <a:extLst>
                <a:ext uri="{FF2B5EF4-FFF2-40B4-BE49-F238E27FC236}">
                  <a16:creationId xmlns:a16="http://schemas.microsoft.com/office/drawing/2014/main" id="{735D9D9E-CDEA-4BBB-A43D-3790E50A92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5801" y="4418013"/>
              <a:ext cx="455613" cy="646112"/>
            </a:xfrm>
            <a:custGeom>
              <a:avLst/>
              <a:gdLst>
                <a:gd name="T0" fmla="*/ 59 w 121"/>
                <a:gd name="T1" fmla="*/ 171 h 171"/>
                <a:gd name="T2" fmla="*/ 22 w 121"/>
                <a:gd name="T3" fmla="*/ 171 h 171"/>
                <a:gd name="T4" fmla="*/ 19 w 121"/>
                <a:gd name="T5" fmla="*/ 168 h 171"/>
                <a:gd name="T6" fmla="*/ 19 w 121"/>
                <a:gd name="T7" fmla="*/ 105 h 171"/>
                <a:gd name="T8" fmla="*/ 13 w 121"/>
                <a:gd name="T9" fmla="*/ 106 h 171"/>
                <a:gd name="T10" fmla="*/ 0 w 121"/>
                <a:gd name="T11" fmla="*/ 93 h 171"/>
                <a:gd name="T12" fmla="*/ 0 w 121"/>
                <a:gd name="T13" fmla="*/ 52 h 171"/>
                <a:gd name="T14" fmla="*/ 22 w 121"/>
                <a:gd name="T15" fmla="*/ 30 h 171"/>
                <a:gd name="T16" fmla="*/ 59 w 121"/>
                <a:gd name="T17" fmla="*/ 30 h 171"/>
                <a:gd name="T18" fmla="*/ 97 w 121"/>
                <a:gd name="T19" fmla="*/ 5 h 171"/>
                <a:gd name="T20" fmla="*/ 114 w 121"/>
                <a:gd name="T21" fmla="*/ 4 h 171"/>
                <a:gd name="T22" fmla="*/ 117 w 121"/>
                <a:gd name="T23" fmla="*/ 20 h 171"/>
                <a:gd name="T24" fmla="*/ 63 w 121"/>
                <a:gd name="T25" fmla="*/ 57 h 171"/>
                <a:gd name="T26" fmla="*/ 63 w 121"/>
                <a:gd name="T27" fmla="*/ 168 h 171"/>
                <a:gd name="T28" fmla="*/ 59 w 121"/>
                <a:gd name="T29" fmla="*/ 171 h 171"/>
                <a:gd name="T30" fmla="*/ 26 w 121"/>
                <a:gd name="T31" fmla="*/ 164 h 171"/>
                <a:gd name="T32" fmla="*/ 56 w 121"/>
                <a:gd name="T33" fmla="*/ 164 h 171"/>
                <a:gd name="T34" fmla="*/ 56 w 121"/>
                <a:gd name="T35" fmla="*/ 54 h 171"/>
                <a:gd name="T36" fmla="*/ 59 w 121"/>
                <a:gd name="T37" fmla="*/ 50 h 171"/>
                <a:gd name="T38" fmla="*/ 111 w 121"/>
                <a:gd name="T39" fmla="*/ 16 h 171"/>
                <a:gd name="T40" fmla="*/ 110 w 121"/>
                <a:gd name="T41" fmla="*/ 9 h 171"/>
                <a:gd name="T42" fmla="*/ 102 w 121"/>
                <a:gd name="T43" fmla="*/ 10 h 171"/>
                <a:gd name="T44" fmla="*/ 61 w 121"/>
                <a:gd name="T45" fmla="*/ 37 h 171"/>
                <a:gd name="T46" fmla="*/ 59 w 121"/>
                <a:gd name="T47" fmla="*/ 37 h 171"/>
                <a:gd name="T48" fmla="*/ 22 w 121"/>
                <a:gd name="T49" fmla="*/ 37 h 171"/>
                <a:gd name="T50" fmla="*/ 7 w 121"/>
                <a:gd name="T51" fmla="*/ 52 h 171"/>
                <a:gd name="T52" fmla="*/ 7 w 121"/>
                <a:gd name="T53" fmla="*/ 93 h 171"/>
                <a:gd name="T54" fmla="*/ 13 w 121"/>
                <a:gd name="T55" fmla="*/ 99 h 171"/>
                <a:gd name="T56" fmla="*/ 19 w 121"/>
                <a:gd name="T57" fmla="*/ 93 h 171"/>
                <a:gd name="T58" fmla="*/ 22 w 121"/>
                <a:gd name="T59" fmla="*/ 90 h 171"/>
                <a:gd name="T60" fmla="*/ 26 w 121"/>
                <a:gd name="T61" fmla="*/ 93 h 171"/>
                <a:gd name="T62" fmla="*/ 26 w 121"/>
                <a:gd name="T63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1" h="171">
                  <a:moveTo>
                    <a:pt x="59" y="171"/>
                  </a:moveTo>
                  <a:cubicBezTo>
                    <a:pt x="22" y="171"/>
                    <a:pt x="22" y="171"/>
                    <a:pt x="22" y="171"/>
                  </a:cubicBezTo>
                  <a:cubicBezTo>
                    <a:pt x="20" y="171"/>
                    <a:pt x="19" y="170"/>
                    <a:pt x="19" y="168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17" y="106"/>
                    <a:pt x="15" y="106"/>
                    <a:pt x="13" y="106"/>
                  </a:cubicBezTo>
                  <a:cubicBezTo>
                    <a:pt x="6" y="106"/>
                    <a:pt x="0" y="100"/>
                    <a:pt x="0" y="9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40"/>
                    <a:pt x="10" y="30"/>
                    <a:pt x="22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2" y="29"/>
                    <a:pt x="80" y="22"/>
                    <a:pt x="97" y="5"/>
                  </a:cubicBezTo>
                  <a:cubicBezTo>
                    <a:pt x="101" y="0"/>
                    <a:pt x="109" y="0"/>
                    <a:pt x="114" y="4"/>
                  </a:cubicBezTo>
                  <a:cubicBezTo>
                    <a:pt x="119" y="8"/>
                    <a:pt x="121" y="15"/>
                    <a:pt x="117" y="20"/>
                  </a:cubicBezTo>
                  <a:cubicBezTo>
                    <a:pt x="109" y="35"/>
                    <a:pt x="90" y="52"/>
                    <a:pt x="63" y="57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63" y="170"/>
                    <a:pt x="61" y="171"/>
                    <a:pt x="59" y="171"/>
                  </a:cubicBezTo>
                  <a:close/>
                  <a:moveTo>
                    <a:pt x="26" y="164"/>
                  </a:moveTo>
                  <a:cubicBezTo>
                    <a:pt x="56" y="164"/>
                    <a:pt x="56" y="164"/>
                    <a:pt x="56" y="16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6" y="52"/>
                    <a:pt x="57" y="51"/>
                    <a:pt x="59" y="50"/>
                  </a:cubicBezTo>
                  <a:cubicBezTo>
                    <a:pt x="85" y="46"/>
                    <a:pt x="103" y="30"/>
                    <a:pt x="111" y="16"/>
                  </a:cubicBezTo>
                  <a:cubicBezTo>
                    <a:pt x="113" y="14"/>
                    <a:pt x="112" y="11"/>
                    <a:pt x="110" y="9"/>
                  </a:cubicBezTo>
                  <a:cubicBezTo>
                    <a:pt x="107" y="8"/>
                    <a:pt x="104" y="8"/>
                    <a:pt x="102" y="10"/>
                  </a:cubicBezTo>
                  <a:cubicBezTo>
                    <a:pt x="82" y="30"/>
                    <a:pt x="61" y="37"/>
                    <a:pt x="61" y="37"/>
                  </a:cubicBezTo>
                  <a:cubicBezTo>
                    <a:pt x="60" y="37"/>
                    <a:pt x="60" y="37"/>
                    <a:pt x="59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4" y="37"/>
                    <a:pt x="7" y="44"/>
                    <a:pt x="7" y="52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7" y="96"/>
                    <a:pt x="10" y="99"/>
                    <a:pt x="13" y="99"/>
                  </a:cubicBezTo>
                  <a:cubicBezTo>
                    <a:pt x="16" y="99"/>
                    <a:pt x="19" y="96"/>
                    <a:pt x="19" y="93"/>
                  </a:cubicBezTo>
                  <a:cubicBezTo>
                    <a:pt x="19" y="91"/>
                    <a:pt x="20" y="90"/>
                    <a:pt x="22" y="90"/>
                  </a:cubicBezTo>
                  <a:cubicBezTo>
                    <a:pt x="24" y="90"/>
                    <a:pt x="26" y="91"/>
                    <a:pt x="26" y="93"/>
                  </a:cubicBezTo>
                  <a:lnTo>
                    <a:pt x="26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74">
              <a:extLst>
                <a:ext uri="{FF2B5EF4-FFF2-40B4-BE49-F238E27FC236}">
                  <a16:creationId xmlns:a16="http://schemas.microsoft.com/office/drawing/2014/main" id="{DE192580-3F1D-461E-92AE-DC455FB26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7238" y="4637088"/>
              <a:ext cx="26988" cy="147637"/>
            </a:xfrm>
            <a:custGeom>
              <a:avLst/>
              <a:gdLst>
                <a:gd name="T0" fmla="*/ 3 w 7"/>
                <a:gd name="T1" fmla="*/ 39 h 39"/>
                <a:gd name="T2" fmla="*/ 0 w 7"/>
                <a:gd name="T3" fmla="*/ 35 h 39"/>
                <a:gd name="T4" fmla="*/ 0 w 7"/>
                <a:gd name="T5" fmla="*/ 4 h 39"/>
                <a:gd name="T6" fmla="*/ 3 w 7"/>
                <a:gd name="T7" fmla="*/ 0 h 39"/>
                <a:gd name="T8" fmla="*/ 7 w 7"/>
                <a:gd name="T9" fmla="*/ 4 h 39"/>
                <a:gd name="T10" fmla="*/ 7 w 7"/>
                <a:gd name="T11" fmla="*/ 35 h 39"/>
                <a:gd name="T12" fmla="*/ 3 w 7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9">
                  <a:moveTo>
                    <a:pt x="3" y="39"/>
                  </a:moveTo>
                  <a:cubicBezTo>
                    <a:pt x="1" y="39"/>
                    <a:pt x="0" y="37"/>
                    <a:pt x="0" y="3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7"/>
                    <a:pt x="5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75">
              <a:extLst>
                <a:ext uri="{FF2B5EF4-FFF2-40B4-BE49-F238E27FC236}">
                  <a16:creationId xmlns:a16="http://schemas.microsoft.com/office/drawing/2014/main" id="{D4126124-5293-4531-ACEE-1EC46A1EB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9326" y="4343400"/>
              <a:ext cx="546100" cy="414337"/>
            </a:xfrm>
            <a:custGeom>
              <a:avLst/>
              <a:gdLst>
                <a:gd name="T0" fmla="*/ 131 w 145"/>
                <a:gd name="T1" fmla="*/ 110 h 110"/>
                <a:gd name="T2" fmla="*/ 122 w 145"/>
                <a:gd name="T3" fmla="*/ 110 h 110"/>
                <a:gd name="T4" fmla="*/ 118 w 145"/>
                <a:gd name="T5" fmla="*/ 106 h 110"/>
                <a:gd name="T6" fmla="*/ 122 w 145"/>
                <a:gd name="T7" fmla="*/ 103 h 110"/>
                <a:gd name="T8" fmla="*/ 127 w 145"/>
                <a:gd name="T9" fmla="*/ 103 h 110"/>
                <a:gd name="T10" fmla="*/ 127 w 145"/>
                <a:gd name="T11" fmla="*/ 20 h 110"/>
                <a:gd name="T12" fmla="*/ 131 w 145"/>
                <a:gd name="T13" fmla="*/ 17 h 110"/>
                <a:gd name="T14" fmla="*/ 138 w 145"/>
                <a:gd name="T15" fmla="*/ 17 h 110"/>
                <a:gd name="T16" fmla="*/ 138 w 145"/>
                <a:gd name="T17" fmla="*/ 7 h 110"/>
                <a:gd name="T18" fmla="*/ 7 w 145"/>
                <a:gd name="T19" fmla="*/ 7 h 110"/>
                <a:gd name="T20" fmla="*/ 7 w 145"/>
                <a:gd name="T21" fmla="*/ 17 h 110"/>
                <a:gd name="T22" fmla="*/ 14 w 145"/>
                <a:gd name="T23" fmla="*/ 17 h 110"/>
                <a:gd name="T24" fmla="*/ 18 w 145"/>
                <a:gd name="T25" fmla="*/ 20 h 110"/>
                <a:gd name="T26" fmla="*/ 18 w 145"/>
                <a:gd name="T27" fmla="*/ 33 h 110"/>
                <a:gd name="T28" fmla="*/ 27 w 145"/>
                <a:gd name="T29" fmla="*/ 25 h 110"/>
                <a:gd name="T30" fmla="*/ 44 w 145"/>
                <a:gd name="T31" fmla="*/ 24 h 110"/>
                <a:gd name="T32" fmla="*/ 47 w 145"/>
                <a:gd name="T33" fmla="*/ 40 h 110"/>
                <a:gd name="T34" fmla="*/ 18 w 145"/>
                <a:gd name="T35" fmla="*/ 68 h 110"/>
                <a:gd name="T36" fmla="*/ 18 w 145"/>
                <a:gd name="T37" fmla="*/ 103 h 110"/>
                <a:gd name="T38" fmla="*/ 96 w 145"/>
                <a:gd name="T39" fmla="*/ 103 h 110"/>
                <a:gd name="T40" fmla="*/ 99 w 145"/>
                <a:gd name="T41" fmla="*/ 106 h 110"/>
                <a:gd name="T42" fmla="*/ 96 w 145"/>
                <a:gd name="T43" fmla="*/ 110 h 110"/>
                <a:gd name="T44" fmla="*/ 14 w 145"/>
                <a:gd name="T45" fmla="*/ 110 h 110"/>
                <a:gd name="T46" fmla="*/ 10 w 145"/>
                <a:gd name="T47" fmla="*/ 106 h 110"/>
                <a:gd name="T48" fmla="*/ 10 w 145"/>
                <a:gd name="T49" fmla="*/ 66 h 110"/>
                <a:gd name="T50" fmla="*/ 12 w 145"/>
                <a:gd name="T51" fmla="*/ 63 h 110"/>
                <a:gd name="T52" fmla="*/ 41 w 145"/>
                <a:gd name="T53" fmla="*/ 36 h 110"/>
                <a:gd name="T54" fmla="*/ 40 w 145"/>
                <a:gd name="T55" fmla="*/ 29 h 110"/>
                <a:gd name="T56" fmla="*/ 32 w 145"/>
                <a:gd name="T57" fmla="*/ 30 h 110"/>
                <a:gd name="T58" fmla="*/ 16 w 145"/>
                <a:gd name="T59" fmla="*/ 43 h 110"/>
                <a:gd name="T60" fmla="*/ 12 w 145"/>
                <a:gd name="T61" fmla="*/ 44 h 110"/>
                <a:gd name="T62" fmla="*/ 10 w 145"/>
                <a:gd name="T63" fmla="*/ 40 h 110"/>
                <a:gd name="T64" fmla="*/ 10 w 145"/>
                <a:gd name="T65" fmla="*/ 24 h 110"/>
                <a:gd name="T66" fmla="*/ 3 w 145"/>
                <a:gd name="T67" fmla="*/ 24 h 110"/>
                <a:gd name="T68" fmla="*/ 0 w 145"/>
                <a:gd name="T69" fmla="*/ 20 h 110"/>
                <a:gd name="T70" fmla="*/ 0 w 145"/>
                <a:gd name="T71" fmla="*/ 4 h 110"/>
                <a:gd name="T72" fmla="*/ 3 w 145"/>
                <a:gd name="T73" fmla="*/ 0 h 110"/>
                <a:gd name="T74" fmla="*/ 141 w 145"/>
                <a:gd name="T75" fmla="*/ 0 h 110"/>
                <a:gd name="T76" fmla="*/ 145 w 145"/>
                <a:gd name="T77" fmla="*/ 4 h 110"/>
                <a:gd name="T78" fmla="*/ 145 w 145"/>
                <a:gd name="T79" fmla="*/ 20 h 110"/>
                <a:gd name="T80" fmla="*/ 141 w 145"/>
                <a:gd name="T81" fmla="*/ 24 h 110"/>
                <a:gd name="T82" fmla="*/ 134 w 145"/>
                <a:gd name="T83" fmla="*/ 24 h 110"/>
                <a:gd name="T84" fmla="*/ 134 w 145"/>
                <a:gd name="T85" fmla="*/ 106 h 110"/>
                <a:gd name="T86" fmla="*/ 131 w 145"/>
                <a:gd name="T8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" h="110">
                  <a:moveTo>
                    <a:pt x="131" y="110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20" y="110"/>
                    <a:pt x="118" y="108"/>
                    <a:pt x="118" y="106"/>
                  </a:cubicBezTo>
                  <a:cubicBezTo>
                    <a:pt x="118" y="104"/>
                    <a:pt x="120" y="103"/>
                    <a:pt x="122" y="103"/>
                  </a:cubicBezTo>
                  <a:cubicBezTo>
                    <a:pt x="127" y="103"/>
                    <a:pt x="127" y="103"/>
                    <a:pt x="127" y="103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18"/>
                    <a:pt x="129" y="17"/>
                    <a:pt x="131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8"/>
                    <a:pt x="18" y="2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0"/>
                    <a:pt x="24" y="27"/>
                    <a:pt x="27" y="25"/>
                  </a:cubicBezTo>
                  <a:cubicBezTo>
                    <a:pt x="31" y="20"/>
                    <a:pt x="39" y="20"/>
                    <a:pt x="44" y="24"/>
                  </a:cubicBezTo>
                  <a:cubicBezTo>
                    <a:pt x="49" y="28"/>
                    <a:pt x="51" y="35"/>
                    <a:pt x="47" y="40"/>
                  </a:cubicBezTo>
                  <a:cubicBezTo>
                    <a:pt x="44" y="45"/>
                    <a:pt x="35" y="58"/>
                    <a:pt x="18" y="68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8" y="103"/>
                    <a:pt x="99" y="104"/>
                    <a:pt x="99" y="106"/>
                  </a:cubicBezTo>
                  <a:cubicBezTo>
                    <a:pt x="99" y="108"/>
                    <a:pt x="98" y="110"/>
                    <a:pt x="96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2" y="110"/>
                    <a:pt x="10" y="108"/>
                    <a:pt x="10" y="10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4"/>
                    <a:pt x="11" y="63"/>
                    <a:pt x="12" y="63"/>
                  </a:cubicBezTo>
                  <a:cubicBezTo>
                    <a:pt x="30" y="54"/>
                    <a:pt x="39" y="40"/>
                    <a:pt x="41" y="36"/>
                  </a:cubicBezTo>
                  <a:cubicBezTo>
                    <a:pt x="43" y="34"/>
                    <a:pt x="42" y="31"/>
                    <a:pt x="40" y="29"/>
                  </a:cubicBezTo>
                  <a:cubicBezTo>
                    <a:pt x="37" y="28"/>
                    <a:pt x="34" y="28"/>
                    <a:pt x="32" y="30"/>
                  </a:cubicBezTo>
                  <a:cubicBezTo>
                    <a:pt x="27" y="35"/>
                    <a:pt x="22" y="39"/>
                    <a:pt x="16" y="43"/>
                  </a:cubicBezTo>
                  <a:cubicBezTo>
                    <a:pt x="15" y="44"/>
                    <a:pt x="13" y="44"/>
                    <a:pt x="12" y="44"/>
                  </a:cubicBezTo>
                  <a:cubicBezTo>
                    <a:pt x="11" y="43"/>
                    <a:pt x="10" y="42"/>
                    <a:pt x="10" y="40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3" y="0"/>
                    <a:pt x="145" y="2"/>
                    <a:pt x="145" y="4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2"/>
                    <a:pt x="143" y="24"/>
                    <a:pt x="141" y="24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8"/>
                    <a:pt x="133" y="110"/>
                    <a:pt x="13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76">
              <a:extLst>
                <a:ext uri="{FF2B5EF4-FFF2-40B4-BE49-F238E27FC236}">
                  <a16:creationId xmlns:a16="http://schemas.microsoft.com/office/drawing/2014/main" id="{3B0AD2D7-E015-45AA-A7D7-A006239E2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7426" y="4406900"/>
              <a:ext cx="376238" cy="26987"/>
            </a:xfrm>
            <a:custGeom>
              <a:avLst/>
              <a:gdLst>
                <a:gd name="T0" fmla="*/ 96 w 100"/>
                <a:gd name="T1" fmla="*/ 7 h 7"/>
                <a:gd name="T2" fmla="*/ 4 w 100"/>
                <a:gd name="T3" fmla="*/ 7 h 7"/>
                <a:gd name="T4" fmla="*/ 0 w 100"/>
                <a:gd name="T5" fmla="*/ 3 h 7"/>
                <a:gd name="T6" fmla="*/ 4 w 100"/>
                <a:gd name="T7" fmla="*/ 0 h 7"/>
                <a:gd name="T8" fmla="*/ 96 w 100"/>
                <a:gd name="T9" fmla="*/ 0 h 7"/>
                <a:gd name="T10" fmla="*/ 100 w 100"/>
                <a:gd name="T11" fmla="*/ 3 h 7"/>
                <a:gd name="T12" fmla="*/ 96 w 10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7">
                  <a:moveTo>
                    <a:pt x="9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8" y="0"/>
                    <a:pt x="100" y="1"/>
                    <a:pt x="100" y="3"/>
                  </a:cubicBezTo>
                  <a:cubicBezTo>
                    <a:pt x="100" y="5"/>
                    <a:pt x="98" y="7"/>
                    <a:pt x="9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0771771E-3AAB-4832-9C10-3764DE1873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72"/>
          <a:stretch/>
        </p:blipFill>
        <p:spPr>
          <a:xfrm>
            <a:off x="2501216" y="219745"/>
            <a:ext cx="6682976" cy="659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507BFA-311F-864F-80DC-5978FC69CCE4}"/>
              </a:ext>
            </a:extLst>
          </p:cNvPr>
          <p:cNvSpPr txBox="1"/>
          <p:nvPr/>
        </p:nvSpPr>
        <p:spPr>
          <a:xfrm>
            <a:off x="2059252" y="342742"/>
            <a:ext cx="3082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800" b="1" dirty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Hoạt động nhóm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2D4EF-39C6-4B4C-AB28-28076CEA2D8A}"/>
              </a:ext>
            </a:extLst>
          </p:cNvPr>
          <p:cNvSpPr txBox="1"/>
          <p:nvPr/>
        </p:nvSpPr>
        <p:spPr>
          <a:xfrm>
            <a:off x="1986115" y="918184"/>
            <a:ext cx="10205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spc="-3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CÁC </a:t>
            </a:r>
            <a:r>
              <a:rPr lang="en-VN" sz="3200" b="1" spc="-30" dirty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LĨNH VỰC CHỦ </a:t>
            </a:r>
            <a:r>
              <a:rPr lang="en-VN" sz="3200" b="1" spc="-3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YẾU CỦA </a:t>
            </a:r>
            <a:r>
              <a:rPr lang="en-US" sz="3200" b="1" spc="-3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HỌC TỰ NHIÊN</a:t>
            </a:r>
            <a:endParaRPr lang="en-VN" sz="3200" b="1" spc="-30" dirty="0">
              <a:solidFill>
                <a:srgbClr val="00B050"/>
              </a:solidFill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699639-5DBA-9F44-8A59-B633C8E65941}"/>
              </a:ext>
            </a:extLst>
          </p:cNvPr>
          <p:cNvSpPr txBox="1"/>
          <p:nvPr/>
        </p:nvSpPr>
        <p:spPr>
          <a:xfrm flipH="1">
            <a:off x="427604" y="2098588"/>
            <a:ext cx="11448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6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Tham khảo SGK và thảo luận nhóm sáu trong thời gian 8 phút, trả lời các </a:t>
            </a:r>
            <a:r>
              <a:rPr lang="en-VN" sz="36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câu hỏi</a:t>
            </a:r>
            <a:r>
              <a:rPr lang="en-US" sz="36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sau rồi trình bày ra giấy A0:</a:t>
            </a:r>
            <a:endParaRPr lang="en-VN" sz="3600" dirty="0"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561121-ED09-444F-98B2-31E3F3DDF107}"/>
              </a:ext>
            </a:extLst>
          </p:cNvPr>
          <p:cNvGrpSpPr/>
          <p:nvPr/>
        </p:nvGrpSpPr>
        <p:grpSpPr>
          <a:xfrm>
            <a:off x="280250" y="177145"/>
            <a:ext cx="1583282" cy="1586416"/>
            <a:chOff x="7534276" y="5373688"/>
            <a:chExt cx="801688" cy="803275"/>
          </a:xfrm>
          <a:solidFill>
            <a:srgbClr val="00B050"/>
          </a:solidFill>
        </p:grpSpPr>
        <p:sp>
          <p:nvSpPr>
            <p:cNvPr id="6" name="Freeform 430">
              <a:extLst>
                <a:ext uri="{FF2B5EF4-FFF2-40B4-BE49-F238E27FC236}">
                  <a16:creationId xmlns:a16="http://schemas.microsoft.com/office/drawing/2014/main" id="{4391EF61-7248-B14E-9FFC-69EA26CE6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788025"/>
              <a:ext cx="25400" cy="82550"/>
            </a:xfrm>
            <a:custGeom>
              <a:avLst/>
              <a:gdLst>
                <a:gd name="T0" fmla="*/ 3 w 7"/>
                <a:gd name="T1" fmla="*/ 22 h 22"/>
                <a:gd name="T2" fmla="*/ 0 w 7"/>
                <a:gd name="T3" fmla="*/ 19 h 22"/>
                <a:gd name="T4" fmla="*/ 0 w 7"/>
                <a:gd name="T5" fmla="*/ 3 h 22"/>
                <a:gd name="T6" fmla="*/ 3 w 7"/>
                <a:gd name="T7" fmla="*/ 0 h 22"/>
                <a:gd name="T8" fmla="*/ 7 w 7"/>
                <a:gd name="T9" fmla="*/ 3 h 22"/>
                <a:gd name="T10" fmla="*/ 7 w 7"/>
                <a:gd name="T11" fmla="*/ 19 h 22"/>
                <a:gd name="T12" fmla="*/ 3 w 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431">
              <a:extLst>
                <a:ext uri="{FF2B5EF4-FFF2-40B4-BE49-F238E27FC236}">
                  <a16:creationId xmlns:a16="http://schemas.microsoft.com/office/drawing/2014/main" id="{2AAEFE29-6391-8E4D-BCF0-273924CC3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738813"/>
              <a:ext cx="26988" cy="131762"/>
            </a:xfrm>
            <a:custGeom>
              <a:avLst/>
              <a:gdLst>
                <a:gd name="T0" fmla="*/ 3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3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3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3" y="35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5" y="35"/>
                    <a:pt x="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432">
              <a:extLst>
                <a:ext uri="{FF2B5EF4-FFF2-40B4-BE49-F238E27FC236}">
                  <a16:creationId xmlns:a16="http://schemas.microsoft.com/office/drawing/2014/main" id="{04A039E7-38C6-F245-9719-AE127E1CF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5738813"/>
              <a:ext cx="25400" cy="131762"/>
            </a:xfrm>
            <a:custGeom>
              <a:avLst/>
              <a:gdLst>
                <a:gd name="T0" fmla="*/ 4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4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4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4" y="35"/>
                  </a:moveTo>
                  <a:cubicBezTo>
                    <a:pt x="2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6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33">
              <a:extLst>
                <a:ext uri="{FF2B5EF4-FFF2-40B4-BE49-F238E27FC236}">
                  <a16:creationId xmlns:a16="http://schemas.microsoft.com/office/drawing/2014/main" id="{95A39E56-3C45-C143-B622-6DD8C0204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837238"/>
              <a:ext cx="26988" cy="112712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7 h 30"/>
                <a:gd name="T4" fmla="*/ 0 w 7"/>
                <a:gd name="T5" fmla="*/ 3 h 30"/>
                <a:gd name="T6" fmla="*/ 4 w 7"/>
                <a:gd name="T7" fmla="*/ 0 h 30"/>
                <a:gd name="T8" fmla="*/ 7 w 7"/>
                <a:gd name="T9" fmla="*/ 3 h 30"/>
                <a:gd name="T10" fmla="*/ 7 w 7"/>
                <a:gd name="T11" fmla="*/ 27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9"/>
                    <a:pt x="0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6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34">
              <a:extLst>
                <a:ext uri="{FF2B5EF4-FFF2-40B4-BE49-F238E27FC236}">
                  <a16:creationId xmlns:a16="http://schemas.microsoft.com/office/drawing/2014/main" id="{BD00F1BE-7ED7-8A49-9D36-99CC0BD666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6" y="5694363"/>
              <a:ext cx="268288" cy="419100"/>
            </a:xfrm>
            <a:custGeom>
              <a:avLst/>
              <a:gdLst>
                <a:gd name="T0" fmla="*/ 8 w 71"/>
                <a:gd name="T1" fmla="*/ 111 h 111"/>
                <a:gd name="T2" fmla="*/ 5 w 71"/>
                <a:gd name="T3" fmla="*/ 98 h 111"/>
                <a:gd name="T4" fmla="*/ 2 w 71"/>
                <a:gd name="T5" fmla="*/ 79 h 111"/>
                <a:gd name="T6" fmla="*/ 0 w 71"/>
                <a:gd name="T7" fmla="*/ 29 h 111"/>
                <a:gd name="T8" fmla="*/ 12 w 71"/>
                <a:gd name="T9" fmla="*/ 19 h 111"/>
                <a:gd name="T10" fmla="*/ 19 w 71"/>
                <a:gd name="T11" fmla="*/ 6 h 111"/>
                <a:gd name="T12" fmla="*/ 31 w 71"/>
                <a:gd name="T13" fmla="*/ 0 h 111"/>
                <a:gd name="T14" fmla="*/ 43 w 71"/>
                <a:gd name="T15" fmla="*/ 6 h 111"/>
                <a:gd name="T16" fmla="*/ 55 w 71"/>
                <a:gd name="T17" fmla="*/ 16 h 111"/>
                <a:gd name="T18" fmla="*/ 60 w 71"/>
                <a:gd name="T19" fmla="*/ 30 h 111"/>
                <a:gd name="T20" fmla="*/ 71 w 71"/>
                <a:gd name="T21" fmla="*/ 65 h 111"/>
                <a:gd name="T22" fmla="*/ 56 w 71"/>
                <a:gd name="T23" fmla="*/ 90 h 111"/>
                <a:gd name="T24" fmla="*/ 55 w 71"/>
                <a:gd name="T25" fmla="*/ 107 h 111"/>
                <a:gd name="T26" fmla="*/ 12 w 71"/>
                <a:gd name="T27" fmla="*/ 103 h 111"/>
                <a:gd name="T28" fmla="*/ 48 w 71"/>
                <a:gd name="T29" fmla="*/ 92 h 111"/>
                <a:gd name="T30" fmla="*/ 60 w 71"/>
                <a:gd name="T31" fmla="*/ 75 h 111"/>
                <a:gd name="T32" fmla="*/ 64 w 71"/>
                <a:gd name="T33" fmla="*/ 42 h 111"/>
                <a:gd name="T34" fmla="*/ 57 w 71"/>
                <a:gd name="T35" fmla="*/ 38 h 111"/>
                <a:gd name="T36" fmla="*/ 52 w 71"/>
                <a:gd name="T37" fmla="*/ 45 h 111"/>
                <a:gd name="T38" fmla="*/ 48 w 71"/>
                <a:gd name="T39" fmla="*/ 16 h 111"/>
                <a:gd name="T40" fmla="*/ 44 w 71"/>
                <a:gd name="T41" fmla="*/ 14 h 111"/>
                <a:gd name="T42" fmla="*/ 40 w 71"/>
                <a:gd name="T43" fmla="*/ 19 h 111"/>
                <a:gd name="T44" fmla="*/ 36 w 71"/>
                <a:gd name="T45" fmla="*/ 10 h 111"/>
                <a:gd name="T46" fmla="*/ 33 w 71"/>
                <a:gd name="T47" fmla="*/ 8 h 111"/>
                <a:gd name="T48" fmla="*/ 31 w 71"/>
                <a:gd name="T49" fmla="*/ 16 h 111"/>
                <a:gd name="T50" fmla="*/ 24 w 71"/>
                <a:gd name="T51" fmla="*/ 16 h 111"/>
                <a:gd name="T52" fmla="*/ 21 w 71"/>
                <a:gd name="T53" fmla="*/ 13 h 111"/>
                <a:gd name="T54" fmla="*/ 19 w 71"/>
                <a:gd name="T55" fmla="*/ 28 h 111"/>
                <a:gd name="T56" fmla="*/ 12 w 71"/>
                <a:gd name="T57" fmla="*/ 28 h 111"/>
                <a:gd name="T58" fmla="*/ 9 w 71"/>
                <a:gd name="T59" fmla="*/ 26 h 111"/>
                <a:gd name="T60" fmla="*/ 7 w 71"/>
                <a:gd name="T61" fmla="*/ 66 h 111"/>
                <a:gd name="T62" fmla="*/ 9 w 71"/>
                <a:gd name="T63" fmla="*/ 79 h 111"/>
                <a:gd name="T64" fmla="*/ 12 w 71"/>
                <a:gd name="T65" fmla="*/ 10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11">
                  <a:moveTo>
                    <a:pt x="52" y="111"/>
                  </a:moveTo>
                  <a:cubicBezTo>
                    <a:pt x="8" y="111"/>
                    <a:pt x="8" y="111"/>
                    <a:pt x="8" y="111"/>
                  </a:cubicBezTo>
                  <a:cubicBezTo>
                    <a:pt x="6" y="111"/>
                    <a:pt x="5" y="109"/>
                    <a:pt x="5" y="10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3"/>
                    <a:pt x="4" y="87"/>
                    <a:pt x="2" y="81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5"/>
                    <a:pt x="0" y="71"/>
                    <a:pt x="0" y="6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3" y="20"/>
                    <a:pt x="7" y="19"/>
                  </a:cubicBezTo>
                  <a:cubicBezTo>
                    <a:pt x="9" y="19"/>
                    <a:pt x="10" y="19"/>
                    <a:pt x="12" y="1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1"/>
                    <a:pt x="15" y="7"/>
                    <a:pt x="19" y="6"/>
                  </a:cubicBezTo>
                  <a:cubicBezTo>
                    <a:pt x="21" y="6"/>
                    <a:pt x="23" y="6"/>
                    <a:pt x="25" y="6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4" y="0"/>
                    <a:pt x="37" y="0"/>
                    <a:pt x="40" y="2"/>
                  </a:cubicBezTo>
                  <a:cubicBezTo>
                    <a:pt x="41" y="3"/>
                    <a:pt x="42" y="5"/>
                    <a:pt x="43" y="6"/>
                  </a:cubicBezTo>
                  <a:cubicBezTo>
                    <a:pt x="44" y="6"/>
                    <a:pt x="46" y="6"/>
                    <a:pt x="48" y="6"/>
                  </a:cubicBezTo>
                  <a:cubicBezTo>
                    <a:pt x="52" y="7"/>
                    <a:pt x="55" y="11"/>
                    <a:pt x="55" y="16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6" y="30"/>
                    <a:pt x="71" y="36"/>
                    <a:pt x="71" y="42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1"/>
                    <a:pt x="69" y="76"/>
                    <a:pt x="65" y="80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6" y="90"/>
                    <a:pt x="55" y="91"/>
                    <a:pt x="55" y="92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9"/>
                    <a:pt x="54" y="111"/>
                    <a:pt x="52" y="111"/>
                  </a:cubicBezTo>
                  <a:close/>
                  <a:moveTo>
                    <a:pt x="12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89"/>
                    <a:pt x="49" y="87"/>
                    <a:pt x="51" y="8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3"/>
                    <a:pt x="64" y="69"/>
                    <a:pt x="64" y="65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9"/>
                    <a:pt x="62" y="37"/>
                    <a:pt x="60" y="37"/>
                  </a:cubicBezTo>
                  <a:cubicBezTo>
                    <a:pt x="59" y="37"/>
                    <a:pt x="57" y="37"/>
                    <a:pt x="57" y="38"/>
                  </a:cubicBezTo>
                  <a:cubicBezTo>
                    <a:pt x="56" y="39"/>
                    <a:pt x="55" y="40"/>
                    <a:pt x="55" y="41"/>
                  </a:cubicBezTo>
                  <a:cubicBezTo>
                    <a:pt x="55" y="43"/>
                    <a:pt x="54" y="45"/>
                    <a:pt x="52" y="45"/>
                  </a:cubicBezTo>
                  <a:cubicBezTo>
                    <a:pt x="50" y="45"/>
                    <a:pt x="48" y="43"/>
                    <a:pt x="48" y="4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5"/>
                    <a:pt x="47" y="14"/>
                    <a:pt x="46" y="13"/>
                  </a:cubicBezTo>
                  <a:cubicBezTo>
                    <a:pt x="45" y="13"/>
                    <a:pt x="44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3" y="18"/>
                    <a:pt x="42" y="19"/>
                    <a:pt x="40" y="19"/>
                  </a:cubicBezTo>
                  <a:cubicBezTo>
                    <a:pt x="38" y="19"/>
                    <a:pt x="36" y="18"/>
                    <a:pt x="36" y="1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8"/>
                    <a:pt x="29" y="19"/>
                    <a:pt x="27" y="19"/>
                  </a:cubicBezTo>
                  <a:cubicBezTo>
                    <a:pt x="25" y="19"/>
                    <a:pt x="24" y="18"/>
                    <a:pt x="24" y="16"/>
                  </a:cubicBezTo>
                  <a:cubicBezTo>
                    <a:pt x="24" y="15"/>
                    <a:pt x="23" y="14"/>
                    <a:pt x="23" y="14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20" y="14"/>
                    <a:pt x="19" y="15"/>
                    <a:pt x="19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7" y="32"/>
                    <a:pt x="15" y="32"/>
                  </a:cubicBezTo>
                  <a:cubicBezTo>
                    <a:pt x="13" y="32"/>
                    <a:pt x="12" y="30"/>
                    <a:pt x="12" y="28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6"/>
                    <a:pt x="7" y="27"/>
                    <a:pt x="7" y="2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70"/>
                    <a:pt x="7" y="74"/>
                    <a:pt x="8" y="77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5"/>
                    <a:pt x="12" y="92"/>
                    <a:pt x="12" y="98"/>
                  </a:cubicBezTo>
                  <a:lnTo>
                    <a:pt x="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35">
              <a:extLst>
                <a:ext uri="{FF2B5EF4-FFF2-40B4-BE49-F238E27FC236}">
                  <a16:creationId xmlns:a16="http://schemas.microsoft.com/office/drawing/2014/main" id="{506D6B44-0F8D-5F4C-9E84-F55B567E7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5653088"/>
              <a:ext cx="71438" cy="52387"/>
            </a:xfrm>
            <a:custGeom>
              <a:avLst/>
              <a:gdLst>
                <a:gd name="T0" fmla="*/ 15 w 19"/>
                <a:gd name="T1" fmla="*/ 14 h 14"/>
                <a:gd name="T2" fmla="*/ 13 w 19"/>
                <a:gd name="T3" fmla="*/ 14 h 14"/>
                <a:gd name="T4" fmla="*/ 2 w 19"/>
                <a:gd name="T5" fmla="*/ 7 h 14"/>
                <a:gd name="T6" fmla="*/ 1 w 19"/>
                <a:gd name="T7" fmla="*/ 2 h 14"/>
                <a:gd name="T8" fmla="*/ 6 w 19"/>
                <a:gd name="T9" fmla="*/ 1 h 14"/>
                <a:gd name="T10" fmla="*/ 17 w 19"/>
                <a:gd name="T11" fmla="*/ 7 h 14"/>
                <a:gd name="T12" fmla="*/ 18 w 19"/>
                <a:gd name="T13" fmla="*/ 12 h 14"/>
                <a:gd name="T14" fmla="*/ 15 w 1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4">
                  <a:moveTo>
                    <a:pt x="15" y="14"/>
                  </a:moveTo>
                  <a:cubicBezTo>
                    <a:pt x="14" y="14"/>
                    <a:pt x="14" y="14"/>
                    <a:pt x="13" y="1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9" y="10"/>
                    <a:pt x="18" y="12"/>
                  </a:cubicBezTo>
                  <a:cubicBezTo>
                    <a:pt x="17" y="13"/>
                    <a:pt x="16" y="14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36">
              <a:extLst>
                <a:ext uri="{FF2B5EF4-FFF2-40B4-BE49-F238E27FC236}">
                  <a16:creationId xmlns:a16="http://schemas.microsoft.com/office/drawing/2014/main" id="{BB23F4A4-9633-7D44-B594-ADC9D3867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301" y="5689600"/>
              <a:ext cx="60325" cy="49212"/>
            </a:xfrm>
            <a:custGeom>
              <a:avLst/>
              <a:gdLst>
                <a:gd name="T0" fmla="*/ 11 w 16"/>
                <a:gd name="T1" fmla="*/ 13 h 13"/>
                <a:gd name="T2" fmla="*/ 10 w 16"/>
                <a:gd name="T3" fmla="*/ 12 h 13"/>
                <a:gd name="T4" fmla="*/ 2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3 w 16"/>
                <a:gd name="T11" fmla="*/ 6 h 13"/>
                <a:gd name="T12" fmla="*/ 15 w 16"/>
                <a:gd name="T13" fmla="*/ 11 h 13"/>
                <a:gd name="T14" fmla="*/ 11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1" y="13"/>
                  </a:moveTo>
                  <a:cubicBezTo>
                    <a:pt x="11" y="13"/>
                    <a:pt x="10" y="12"/>
                    <a:pt x="10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7"/>
                    <a:pt x="16" y="9"/>
                    <a:pt x="15" y="11"/>
                  </a:cubicBezTo>
                  <a:cubicBezTo>
                    <a:pt x="14" y="12"/>
                    <a:pt x="13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7">
              <a:extLst>
                <a:ext uri="{FF2B5EF4-FFF2-40B4-BE49-F238E27FC236}">
                  <a16:creationId xmlns:a16="http://schemas.microsoft.com/office/drawing/2014/main" id="{B2D8E4E9-B55A-1C49-9570-03158C9D5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5732463"/>
              <a:ext cx="90488" cy="63500"/>
            </a:xfrm>
            <a:custGeom>
              <a:avLst/>
              <a:gdLst>
                <a:gd name="T0" fmla="*/ 20 w 24"/>
                <a:gd name="T1" fmla="*/ 17 h 17"/>
                <a:gd name="T2" fmla="*/ 18 w 24"/>
                <a:gd name="T3" fmla="*/ 16 h 17"/>
                <a:gd name="T4" fmla="*/ 3 w 24"/>
                <a:gd name="T5" fmla="*/ 7 h 17"/>
                <a:gd name="T6" fmla="*/ 1 w 24"/>
                <a:gd name="T7" fmla="*/ 2 h 17"/>
                <a:gd name="T8" fmla="*/ 6 w 24"/>
                <a:gd name="T9" fmla="*/ 1 h 17"/>
                <a:gd name="T10" fmla="*/ 22 w 24"/>
                <a:gd name="T11" fmla="*/ 10 h 17"/>
                <a:gd name="T12" fmla="*/ 23 w 24"/>
                <a:gd name="T13" fmla="*/ 15 h 17"/>
                <a:gd name="T14" fmla="*/ 20 w 24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20" y="17"/>
                  </a:moveTo>
                  <a:cubicBezTo>
                    <a:pt x="19" y="17"/>
                    <a:pt x="19" y="16"/>
                    <a:pt x="18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6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38">
              <a:extLst>
                <a:ext uri="{FF2B5EF4-FFF2-40B4-BE49-F238E27FC236}">
                  <a16:creationId xmlns:a16="http://schemas.microsoft.com/office/drawing/2014/main" id="{91B469E1-1487-EF42-9B4F-6A83802B6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5513388"/>
              <a:ext cx="339725" cy="342900"/>
            </a:xfrm>
            <a:custGeom>
              <a:avLst/>
              <a:gdLst>
                <a:gd name="T0" fmla="*/ 54 w 90"/>
                <a:gd name="T1" fmla="*/ 91 h 91"/>
                <a:gd name="T2" fmla="*/ 53 w 90"/>
                <a:gd name="T3" fmla="*/ 91 h 91"/>
                <a:gd name="T4" fmla="*/ 51 w 90"/>
                <a:gd name="T5" fmla="*/ 90 h 91"/>
                <a:gd name="T6" fmla="*/ 31 w 90"/>
                <a:gd name="T7" fmla="*/ 79 h 91"/>
                <a:gd name="T8" fmla="*/ 21 w 90"/>
                <a:gd name="T9" fmla="*/ 66 h 91"/>
                <a:gd name="T10" fmla="*/ 17 w 90"/>
                <a:gd name="T11" fmla="*/ 54 h 91"/>
                <a:gd name="T12" fmla="*/ 15 w 90"/>
                <a:gd name="T13" fmla="*/ 52 h 91"/>
                <a:gd name="T14" fmla="*/ 2 w 90"/>
                <a:gd name="T15" fmla="*/ 44 h 91"/>
                <a:gd name="T16" fmla="*/ 0 w 90"/>
                <a:gd name="T17" fmla="*/ 42 h 91"/>
                <a:gd name="T18" fmla="*/ 1 w 90"/>
                <a:gd name="T19" fmla="*/ 39 h 91"/>
                <a:gd name="T20" fmla="*/ 22 w 90"/>
                <a:gd name="T21" fmla="*/ 2 h 91"/>
                <a:gd name="T22" fmla="*/ 25 w 90"/>
                <a:gd name="T23" fmla="*/ 0 h 91"/>
                <a:gd name="T24" fmla="*/ 27 w 90"/>
                <a:gd name="T25" fmla="*/ 0 h 91"/>
                <a:gd name="T26" fmla="*/ 35 w 90"/>
                <a:gd name="T27" fmla="*/ 5 h 91"/>
                <a:gd name="T28" fmla="*/ 51 w 90"/>
                <a:gd name="T29" fmla="*/ 11 h 91"/>
                <a:gd name="T30" fmla="*/ 53 w 90"/>
                <a:gd name="T31" fmla="*/ 11 h 91"/>
                <a:gd name="T32" fmla="*/ 65 w 90"/>
                <a:gd name="T33" fmla="*/ 16 h 91"/>
                <a:gd name="T34" fmla="*/ 88 w 90"/>
                <a:gd name="T35" fmla="*/ 29 h 91"/>
                <a:gd name="T36" fmla="*/ 89 w 90"/>
                <a:gd name="T37" fmla="*/ 34 h 91"/>
                <a:gd name="T38" fmla="*/ 84 w 90"/>
                <a:gd name="T39" fmla="*/ 36 h 91"/>
                <a:gd name="T40" fmla="*/ 62 w 90"/>
                <a:gd name="T41" fmla="*/ 23 h 91"/>
                <a:gd name="T42" fmla="*/ 51 w 90"/>
                <a:gd name="T43" fmla="*/ 18 h 91"/>
                <a:gd name="T44" fmla="*/ 49 w 90"/>
                <a:gd name="T45" fmla="*/ 18 h 91"/>
                <a:gd name="T46" fmla="*/ 31 w 90"/>
                <a:gd name="T47" fmla="*/ 11 h 91"/>
                <a:gd name="T48" fmla="*/ 27 w 90"/>
                <a:gd name="T49" fmla="*/ 8 h 91"/>
                <a:gd name="T50" fmla="*/ 9 w 90"/>
                <a:gd name="T51" fmla="*/ 40 h 91"/>
                <a:gd name="T52" fmla="*/ 19 w 90"/>
                <a:gd name="T53" fmla="*/ 45 h 91"/>
                <a:gd name="T54" fmla="*/ 24 w 90"/>
                <a:gd name="T55" fmla="*/ 51 h 91"/>
                <a:gd name="T56" fmla="*/ 27 w 90"/>
                <a:gd name="T57" fmla="*/ 64 h 91"/>
                <a:gd name="T58" fmla="*/ 34 w 90"/>
                <a:gd name="T59" fmla="*/ 72 h 91"/>
                <a:gd name="T60" fmla="*/ 55 w 90"/>
                <a:gd name="T61" fmla="*/ 84 h 91"/>
                <a:gd name="T62" fmla="*/ 55 w 90"/>
                <a:gd name="T63" fmla="*/ 84 h 91"/>
                <a:gd name="T64" fmla="*/ 58 w 90"/>
                <a:gd name="T65" fmla="*/ 89 h 91"/>
                <a:gd name="T66" fmla="*/ 54 w 90"/>
                <a:gd name="T6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54" y="91"/>
                  </a:moveTo>
                  <a:cubicBezTo>
                    <a:pt x="54" y="91"/>
                    <a:pt x="53" y="91"/>
                    <a:pt x="53" y="91"/>
                  </a:cubicBezTo>
                  <a:cubicBezTo>
                    <a:pt x="52" y="91"/>
                    <a:pt x="52" y="91"/>
                    <a:pt x="51" y="9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6" y="76"/>
                    <a:pt x="22" y="71"/>
                    <a:pt x="21" y="6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3"/>
                    <a:pt x="16" y="52"/>
                    <a:pt x="15" y="5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1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8"/>
                    <a:pt x="45" y="10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7" y="12"/>
                    <a:pt x="61" y="14"/>
                    <a:pt x="65" y="1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30"/>
                    <a:pt x="90" y="33"/>
                    <a:pt x="89" y="34"/>
                  </a:cubicBezTo>
                  <a:cubicBezTo>
                    <a:pt x="88" y="36"/>
                    <a:pt x="86" y="37"/>
                    <a:pt x="84" y="36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8" y="21"/>
                    <a:pt x="55" y="19"/>
                    <a:pt x="51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17"/>
                    <a:pt x="37" y="14"/>
                    <a:pt x="31" y="1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7"/>
                    <a:pt x="23" y="49"/>
                    <a:pt x="24" y="5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31" y="70"/>
                    <a:pt x="34" y="7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7" y="85"/>
                    <a:pt x="58" y="87"/>
                    <a:pt x="58" y="89"/>
                  </a:cubicBezTo>
                  <a:cubicBezTo>
                    <a:pt x="57" y="90"/>
                    <a:pt x="56" y="91"/>
                    <a:pt x="5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39">
              <a:extLst>
                <a:ext uri="{FF2B5EF4-FFF2-40B4-BE49-F238E27FC236}">
                  <a16:creationId xmlns:a16="http://schemas.microsoft.com/office/drawing/2014/main" id="{E17CFCC4-8E63-C846-990A-5D0561DFC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80088"/>
              <a:ext cx="79375" cy="57150"/>
            </a:xfrm>
            <a:custGeom>
              <a:avLst/>
              <a:gdLst>
                <a:gd name="T0" fmla="*/ 5 w 21"/>
                <a:gd name="T1" fmla="*/ 15 h 15"/>
                <a:gd name="T2" fmla="*/ 1 w 21"/>
                <a:gd name="T3" fmla="*/ 13 h 15"/>
                <a:gd name="T4" fmla="*/ 3 w 21"/>
                <a:gd name="T5" fmla="*/ 8 h 15"/>
                <a:gd name="T6" fmla="*/ 15 w 21"/>
                <a:gd name="T7" fmla="*/ 1 h 15"/>
                <a:gd name="T8" fmla="*/ 20 w 21"/>
                <a:gd name="T9" fmla="*/ 3 h 15"/>
                <a:gd name="T10" fmla="*/ 18 w 21"/>
                <a:gd name="T11" fmla="*/ 8 h 15"/>
                <a:gd name="T12" fmla="*/ 6 w 21"/>
                <a:gd name="T13" fmla="*/ 15 h 15"/>
                <a:gd name="T14" fmla="*/ 5 w 21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5" y="15"/>
                  </a:moveTo>
                  <a:cubicBezTo>
                    <a:pt x="3" y="15"/>
                    <a:pt x="2" y="14"/>
                    <a:pt x="1" y="13"/>
                  </a:cubicBezTo>
                  <a:cubicBezTo>
                    <a:pt x="0" y="12"/>
                    <a:pt x="1" y="9"/>
                    <a:pt x="3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0" y="7"/>
                    <a:pt x="18" y="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40">
              <a:extLst>
                <a:ext uri="{FF2B5EF4-FFF2-40B4-BE49-F238E27FC236}">
                  <a16:creationId xmlns:a16="http://schemas.microsoft.com/office/drawing/2014/main" id="{04692D15-4756-DB41-9B8B-350250F24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43575"/>
              <a:ext cx="57150" cy="41275"/>
            </a:xfrm>
            <a:custGeom>
              <a:avLst/>
              <a:gdLst>
                <a:gd name="T0" fmla="*/ 5 w 15"/>
                <a:gd name="T1" fmla="*/ 11 h 11"/>
                <a:gd name="T2" fmla="*/ 1 w 15"/>
                <a:gd name="T3" fmla="*/ 9 h 11"/>
                <a:gd name="T4" fmla="*/ 3 w 15"/>
                <a:gd name="T5" fmla="*/ 4 h 11"/>
                <a:gd name="T6" fmla="*/ 9 w 15"/>
                <a:gd name="T7" fmla="*/ 1 h 11"/>
                <a:gd name="T8" fmla="*/ 14 w 15"/>
                <a:gd name="T9" fmla="*/ 2 h 11"/>
                <a:gd name="T10" fmla="*/ 12 w 15"/>
                <a:gd name="T11" fmla="*/ 7 h 11"/>
                <a:gd name="T12" fmla="*/ 6 w 15"/>
                <a:gd name="T13" fmla="*/ 11 h 11"/>
                <a:gd name="T14" fmla="*/ 5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5" y="11"/>
                  </a:move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1"/>
                    <a:pt x="14" y="2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41">
              <a:extLst>
                <a:ext uri="{FF2B5EF4-FFF2-40B4-BE49-F238E27FC236}">
                  <a16:creationId xmlns:a16="http://schemas.microsoft.com/office/drawing/2014/main" id="{3E13DB9F-48D8-2D4E-AFC8-9B884146D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5705475"/>
              <a:ext cx="44450" cy="33337"/>
            </a:xfrm>
            <a:custGeom>
              <a:avLst/>
              <a:gdLst>
                <a:gd name="T0" fmla="*/ 5 w 12"/>
                <a:gd name="T1" fmla="*/ 9 h 9"/>
                <a:gd name="T2" fmla="*/ 1 w 12"/>
                <a:gd name="T3" fmla="*/ 8 h 9"/>
                <a:gd name="T4" fmla="*/ 3 w 12"/>
                <a:gd name="T5" fmla="*/ 3 h 9"/>
                <a:gd name="T6" fmla="*/ 6 w 12"/>
                <a:gd name="T7" fmla="*/ 1 h 9"/>
                <a:gd name="T8" fmla="*/ 11 w 12"/>
                <a:gd name="T9" fmla="*/ 2 h 9"/>
                <a:gd name="T10" fmla="*/ 10 w 12"/>
                <a:gd name="T11" fmla="*/ 7 h 9"/>
                <a:gd name="T12" fmla="*/ 6 w 12"/>
                <a:gd name="T13" fmla="*/ 9 h 9"/>
                <a:gd name="T14" fmla="*/ 5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42">
              <a:extLst>
                <a:ext uri="{FF2B5EF4-FFF2-40B4-BE49-F238E27FC236}">
                  <a16:creationId xmlns:a16="http://schemas.microsoft.com/office/drawing/2014/main" id="{524130C2-0580-8B44-92AC-98DABDCAD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5622925"/>
              <a:ext cx="109538" cy="74612"/>
            </a:xfrm>
            <a:custGeom>
              <a:avLst/>
              <a:gdLst>
                <a:gd name="T0" fmla="*/ 4 w 29"/>
                <a:gd name="T1" fmla="*/ 20 h 20"/>
                <a:gd name="T2" fmla="*/ 1 w 29"/>
                <a:gd name="T3" fmla="*/ 18 h 20"/>
                <a:gd name="T4" fmla="*/ 2 w 29"/>
                <a:gd name="T5" fmla="*/ 13 h 20"/>
                <a:gd name="T6" fmla="*/ 23 w 29"/>
                <a:gd name="T7" fmla="*/ 1 h 20"/>
                <a:gd name="T8" fmla="*/ 28 w 29"/>
                <a:gd name="T9" fmla="*/ 3 h 20"/>
                <a:gd name="T10" fmla="*/ 26 w 29"/>
                <a:gd name="T11" fmla="*/ 8 h 20"/>
                <a:gd name="T12" fmla="*/ 6 w 29"/>
                <a:gd name="T13" fmla="*/ 20 h 20"/>
                <a:gd name="T14" fmla="*/ 4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4" y="20"/>
                  </a:moveTo>
                  <a:cubicBezTo>
                    <a:pt x="3" y="20"/>
                    <a:pt x="2" y="19"/>
                    <a:pt x="1" y="18"/>
                  </a:cubicBezTo>
                  <a:cubicBezTo>
                    <a:pt x="0" y="16"/>
                    <a:pt x="1" y="14"/>
                    <a:pt x="2" y="1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0"/>
                    <a:pt x="27" y="1"/>
                    <a:pt x="28" y="3"/>
                  </a:cubicBezTo>
                  <a:cubicBezTo>
                    <a:pt x="29" y="5"/>
                    <a:pt x="28" y="7"/>
                    <a:pt x="26" y="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43">
              <a:extLst>
                <a:ext uri="{FF2B5EF4-FFF2-40B4-BE49-F238E27FC236}">
                  <a16:creationId xmlns:a16="http://schemas.microsoft.com/office/drawing/2014/main" id="{F435F387-D1E8-4D43-ABDF-CAC03FD4E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6" y="5546725"/>
              <a:ext cx="377825" cy="309562"/>
            </a:xfrm>
            <a:custGeom>
              <a:avLst/>
              <a:gdLst>
                <a:gd name="T0" fmla="*/ 41 w 100"/>
                <a:gd name="T1" fmla="*/ 82 h 82"/>
                <a:gd name="T2" fmla="*/ 37 w 100"/>
                <a:gd name="T3" fmla="*/ 81 h 82"/>
                <a:gd name="T4" fmla="*/ 39 w 100"/>
                <a:gd name="T5" fmla="*/ 76 h 82"/>
                <a:gd name="T6" fmla="*/ 61 w 100"/>
                <a:gd name="T7" fmla="*/ 63 h 82"/>
                <a:gd name="T8" fmla="*/ 70 w 100"/>
                <a:gd name="T9" fmla="*/ 56 h 82"/>
                <a:gd name="T10" fmla="*/ 71 w 100"/>
                <a:gd name="T11" fmla="*/ 54 h 82"/>
                <a:gd name="T12" fmla="*/ 86 w 100"/>
                <a:gd name="T13" fmla="*/ 42 h 82"/>
                <a:gd name="T14" fmla="*/ 91 w 100"/>
                <a:gd name="T15" fmla="*/ 40 h 82"/>
                <a:gd name="T16" fmla="*/ 73 w 100"/>
                <a:gd name="T17" fmla="*/ 8 h 82"/>
                <a:gd name="T18" fmla="*/ 63 w 100"/>
                <a:gd name="T19" fmla="*/ 14 h 82"/>
                <a:gd name="T20" fmla="*/ 55 w 100"/>
                <a:gd name="T21" fmla="*/ 15 h 82"/>
                <a:gd name="T22" fmla="*/ 43 w 100"/>
                <a:gd name="T23" fmla="*/ 12 h 82"/>
                <a:gd name="T24" fmla="*/ 32 w 100"/>
                <a:gd name="T25" fmla="*/ 14 h 82"/>
                <a:gd name="T26" fmla="*/ 12 w 100"/>
                <a:gd name="T27" fmla="*/ 26 h 82"/>
                <a:gd name="T28" fmla="*/ 10 w 100"/>
                <a:gd name="T29" fmla="*/ 32 h 82"/>
                <a:gd name="T30" fmla="*/ 12 w 100"/>
                <a:gd name="T31" fmla="*/ 34 h 82"/>
                <a:gd name="T32" fmla="*/ 15 w 100"/>
                <a:gd name="T33" fmla="*/ 33 h 82"/>
                <a:gd name="T34" fmla="*/ 20 w 100"/>
                <a:gd name="T35" fmla="*/ 35 h 82"/>
                <a:gd name="T36" fmla="*/ 19 w 100"/>
                <a:gd name="T37" fmla="*/ 40 h 82"/>
                <a:gd name="T38" fmla="*/ 9 w 100"/>
                <a:gd name="T39" fmla="*/ 45 h 82"/>
                <a:gd name="T40" fmla="*/ 4 w 100"/>
                <a:gd name="T41" fmla="*/ 44 h 82"/>
                <a:gd name="T42" fmla="*/ 5 w 100"/>
                <a:gd name="T43" fmla="*/ 39 h 82"/>
                <a:gd name="T44" fmla="*/ 6 w 100"/>
                <a:gd name="T45" fmla="*/ 39 h 82"/>
                <a:gd name="T46" fmla="*/ 3 w 100"/>
                <a:gd name="T47" fmla="*/ 35 h 82"/>
                <a:gd name="T48" fmla="*/ 8 w 100"/>
                <a:gd name="T49" fmla="*/ 20 h 82"/>
                <a:gd name="T50" fmla="*/ 28 w 100"/>
                <a:gd name="T51" fmla="*/ 8 h 82"/>
                <a:gd name="T52" fmla="*/ 44 w 100"/>
                <a:gd name="T53" fmla="*/ 5 h 82"/>
                <a:gd name="T54" fmla="*/ 57 w 100"/>
                <a:gd name="T55" fmla="*/ 8 h 82"/>
                <a:gd name="T56" fmla="*/ 59 w 100"/>
                <a:gd name="T57" fmla="*/ 8 h 82"/>
                <a:gd name="T58" fmla="*/ 72 w 100"/>
                <a:gd name="T59" fmla="*/ 0 h 82"/>
                <a:gd name="T60" fmla="*/ 75 w 100"/>
                <a:gd name="T61" fmla="*/ 0 h 82"/>
                <a:gd name="T62" fmla="*/ 77 w 100"/>
                <a:gd name="T63" fmla="*/ 2 h 82"/>
                <a:gd name="T64" fmla="*/ 99 w 100"/>
                <a:gd name="T65" fmla="*/ 39 h 82"/>
                <a:gd name="T66" fmla="*/ 98 w 100"/>
                <a:gd name="T67" fmla="*/ 44 h 82"/>
                <a:gd name="T68" fmla="*/ 90 w 100"/>
                <a:gd name="T69" fmla="*/ 48 h 82"/>
                <a:gd name="T70" fmla="*/ 77 w 100"/>
                <a:gd name="T71" fmla="*/ 59 h 82"/>
                <a:gd name="T72" fmla="*/ 75 w 100"/>
                <a:gd name="T73" fmla="*/ 61 h 82"/>
                <a:gd name="T74" fmla="*/ 65 w 100"/>
                <a:gd name="T75" fmla="*/ 69 h 82"/>
                <a:gd name="T76" fmla="*/ 42 w 100"/>
                <a:gd name="T77" fmla="*/ 82 h 82"/>
                <a:gd name="T78" fmla="*/ 41 w 100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82">
                  <a:moveTo>
                    <a:pt x="41" y="82"/>
                  </a:moveTo>
                  <a:cubicBezTo>
                    <a:pt x="39" y="82"/>
                    <a:pt x="38" y="82"/>
                    <a:pt x="37" y="81"/>
                  </a:cubicBezTo>
                  <a:cubicBezTo>
                    <a:pt x="36" y="79"/>
                    <a:pt x="37" y="77"/>
                    <a:pt x="39" y="7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4" y="61"/>
                    <a:pt x="67" y="59"/>
                    <a:pt x="70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6" y="49"/>
                    <a:pt x="81" y="45"/>
                    <a:pt x="86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6"/>
                    <a:pt x="58" y="16"/>
                    <a:pt x="55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2"/>
                    <a:pt x="35" y="12"/>
                    <a:pt x="32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7"/>
                    <a:pt x="9" y="30"/>
                    <a:pt x="10" y="32"/>
                  </a:cubicBezTo>
                  <a:cubicBezTo>
                    <a:pt x="10" y="33"/>
                    <a:pt x="11" y="33"/>
                    <a:pt x="12" y="34"/>
                  </a:cubicBezTo>
                  <a:cubicBezTo>
                    <a:pt x="13" y="34"/>
                    <a:pt x="14" y="34"/>
                    <a:pt x="15" y="33"/>
                  </a:cubicBezTo>
                  <a:cubicBezTo>
                    <a:pt x="17" y="32"/>
                    <a:pt x="19" y="33"/>
                    <a:pt x="20" y="35"/>
                  </a:cubicBezTo>
                  <a:cubicBezTo>
                    <a:pt x="21" y="36"/>
                    <a:pt x="21" y="39"/>
                    <a:pt x="19" y="40"/>
                  </a:cubicBezTo>
                  <a:cubicBezTo>
                    <a:pt x="19" y="40"/>
                    <a:pt x="9" y="45"/>
                    <a:pt x="9" y="45"/>
                  </a:cubicBezTo>
                  <a:cubicBezTo>
                    <a:pt x="7" y="46"/>
                    <a:pt x="5" y="46"/>
                    <a:pt x="4" y="44"/>
                  </a:cubicBezTo>
                  <a:cubicBezTo>
                    <a:pt x="3" y="42"/>
                    <a:pt x="3" y="40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8"/>
                    <a:pt x="4" y="36"/>
                    <a:pt x="3" y="35"/>
                  </a:cubicBezTo>
                  <a:cubicBezTo>
                    <a:pt x="0" y="30"/>
                    <a:pt x="3" y="23"/>
                    <a:pt x="8" y="2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3" y="5"/>
                    <a:pt x="39" y="4"/>
                    <a:pt x="44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8" y="8"/>
                    <a:pt x="58" y="8"/>
                    <a:pt x="59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6" y="0"/>
                    <a:pt x="77" y="1"/>
                    <a:pt x="77" y="2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1"/>
                    <a:pt x="99" y="43"/>
                    <a:pt x="98" y="44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5" y="51"/>
                    <a:pt x="81" y="55"/>
                    <a:pt x="77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2" y="64"/>
                    <a:pt x="69" y="67"/>
                    <a:pt x="65" y="69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1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44">
              <a:extLst>
                <a:ext uri="{FF2B5EF4-FFF2-40B4-BE49-F238E27FC236}">
                  <a16:creationId xmlns:a16="http://schemas.microsoft.com/office/drawing/2014/main" id="{3A74A8EE-9E41-9F4A-91EC-F00B27E679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9751" y="5505450"/>
              <a:ext cx="165100" cy="219075"/>
            </a:xfrm>
            <a:custGeom>
              <a:avLst/>
              <a:gdLst>
                <a:gd name="T0" fmla="*/ 29 w 44"/>
                <a:gd name="T1" fmla="*/ 58 h 58"/>
                <a:gd name="T2" fmla="*/ 28 w 44"/>
                <a:gd name="T3" fmla="*/ 58 h 58"/>
                <a:gd name="T4" fmla="*/ 26 w 44"/>
                <a:gd name="T5" fmla="*/ 56 h 58"/>
                <a:gd name="T6" fmla="*/ 1 w 44"/>
                <a:gd name="T7" fmla="*/ 14 h 58"/>
                <a:gd name="T8" fmla="*/ 3 w 44"/>
                <a:gd name="T9" fmla="*/ 9 h 58"/>
                <a:gd name="T10" fmla="*/ 16 w 44"/>
                <a:gd name="T11" fmla="*/ 1 h 58"/>
                <a:gd name="T12" fmla="*/ 21 w 44"/>
                <a:gd name="T13" fmla="*/ 2 h 58"/>
                <a:gd name="T14" fmla="*/ 44 w 44"/>
                <a:gd name="T15" fmla="*/ 47 h 58"/>
                <a:gd name="T16" fmla="*/ 42 w 44"/>
                <a:gd name="T17" fmla="*/ 51 h 58"/>
                <a:gd name="T18" fmla="*/ 31 w 44"/>
                <a:gd name="T19" fmla="*/ 58 h 58"/>
                <a:gd name="T20" fmla="*/ 29 w 44"/>
                <a:gd name="T21" fmla="*/ 58 h 58"/>
                <a:gd name="T22" fmla="*/ 10 w 44"/>
                <a:gd name="T23" fmla="*/ 13 h 58"/>
                <a:gd name="T24" fmla="*/ 30 w 44"/>
                <a:gd name="T25" fmla="*/ 50 h 58"/>
                <a:gd name="T26" fmla="*/ 36 w 44"/>
                <a:gd name="T27" fmla="*/ 46 h 58"/>
                <a:gd name="T28" fmla="*/ 17 w 44"/>
                <a:gd name="T29" fmla="*/ 9 h 58"/>
                <a:gd name="T30" fmla="*/ 10 w 44"/>
                <a:gd name="T3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58">
                  <a:moveTo>
                    <a:pt x="29" y="58"/>
                  </a:moveTo>
                  <a:cubicBezTo>
                    <a:pt x="29" y="58"/>
                    <a:pt x="29" y="58"/>
                    <a:pt x="28" y="58"/>
                  </a:cubicBezTo>
                  <a:cubicBezTo>
                    <a:pt x="27" y="58"/>
                    <a:pt x="26" y="57"/>
                    <a:pt x="26" y="5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2"/>
                  </a:cubicBezTo>
                  <a:cubicBezTo>
                    <a:pt x="32" y="15"/>
                    <a:pt x="40" y="30"/>
                    <a:pt x="44" y="47"/>
                  </a:cubicBezTo>
                  <a:cubicBezTo>
                    <a:pt x="44" y="49"/>
                    <a:pt x="44" y="50"/>
                    <a:pt x="42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29" y="58"/>
                  </a:cubicBezTo>
                  <a:close/>
                  <a:moveTo>
                    <a:pt x="10" y="13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3" y="33"/>
                    <a:pt x="26" y="20"/>
                    <a:pt x="17" y="9"/>
                  </a:cubicBezTo>
                  <a:lnTo>
                    <a:pt x="1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45">
              <a:extLst>
                <a:ext uri="{FF2B5EF4-FFF2-40B4-BE49-F238E27FC236}">
                  <a16:creationId xmlns:a16="http://schemas.microsoft.com/office/drawing/2014/main" id="{665870A5-B5DC-D74E-90F6-2ABB2CB64F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6" y="5478463"/>
              <a:ext cx="173038" cy="211137"/>
            </a:xfrm>
            <a:custGeom>
              <a:avLst/>
              <a:gdLst>
                <a:gd name="T0" fmla="*/ 18 w 46"/>
                <a:gd name="T1" fmla="*/ 56 h 56"/>
                <a:gd name="T2" fmla="*/ 16 w 46"/>
                <a:gd name="T3" fmla="*/ 56 h 56"/>
                <a:gd name="T4" fmla="*/ 2 w 46"/>
                <a:gd name="T5" fmla="*/ 48 h 56"/>
                <a:gd name="T6" fmla="*/ 1 w 46"/>
                <a:gd name="T7" fmla="*/ 43 h 56"/>
                <a:gd name="T8" fmla="*/ 28 w 46"/>
                <a:gd name="T9" fmla="*/ 1 h 56"/>
                <a:gd name="T10" fmla="*/ 33 w 46"/>
                <a:gd name="T11" fmla="*/ 0 h 56"/>
                <a:gd name="T12" fmla="*/ 44 w 46"/>
                <a:gd name="T13" fmla="*/ 7 h 56"/>
                <a:gd name="T14" fmla="*/ 46 w 46"/>
                <a:gd name="T15" fmla="*/ 9 h 56"/>
                <a:gd name="T16" fmla="*/ 45 w 46"/>
                <a:gd name="T17" fmla="*/ 12 h 56"/>
                <a:gd name="T18" fmla="*/ 21 w 46"/>
                <a:gd name="T19" fmla="*/ 54 h 56"/>
                <a:gd name="T20" fmla="*/ 18 w 46"/>
                <a:gd name="T21" fmla="*/ 56 h 56"/>
                <a:gd name="T22" fmla="*/ 8 w 46"/>
                <a:gd name="T23" fmla="*/ 43 h 56"/>
                <a:gd name="T24" fmla="*/ 16 w 46"/>
                <a:gd name="T25" fmla="*/ 48 h 56"/>
                <a:gd name="T26" fmla="*/ 37 w 46"/>
                <a:gd name="T27" fmla="*/ 11 h 56"/>
                <a:gd name="T28" fmla="*/ 31 w 46"/>
                <a:gd name="T29" fmla="*/ 8 h 56"/>
                <a:gd name="T30" fmla="*/ 8 w 46"/>
                <a:gd name="T31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56">
                  <a:moveTo>
                    <a:pt x="18" y="56"/>
                  </a:moveTo>
                  <a:cubicBezTo>
                    <a:pt x="17" y="56"/>
                    <a:pt x="16" y="56"/>
                    <a:pt x="16" y="5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6" y="27"/>
                    <a:pt x="16" y="13"/>
                    <a:pt x="28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8"/>
                    <a:pt x="46" y="9"/>
                  </a:cubicBezTo>
                  <a:cubicBezTo>
                    <a:pt x="46" y="10"/>
                    <a:pt x="46" y="11"/>
                    <a:pt x="45" y="1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6"/>
                    <a:pt x="19" y="56"/>
                    <a:pt x="18" y="56"/>
                  </a:cubicBezTo>
                  <a:close/>
                  <a:moveTo>
                    <a:pt x="8" y="43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1" y="18"/>
                    <a:pt x="13" y="30"/>
                    <a:pt x="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46">
              <a:extLst>
                <a:ext uri="{FF2B5EF4-FFF2-40B4-BE49-F238E27FC236}">
                  <a16:creationId xmlns:a16="http://schemas.microsoft.com/office/drawing/2014/main" id="{83F80E52-8D72-3541-BEB2-BE64F63A27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8913" y="6083300"/>
              <a:ext cx="211138" cy="93662"/>
            </a:xfrm>
            <a:custGeom>
              <a:avLst/>
              <a:gdLst>
                <a:gd name="T0" fmla="*/ 33 w 56"/>
                <a:gd name="T1" fmla="*/ 25 h 25"/>
                <a:gd name="T2" fmla="*/ 2 w 56"/>
                <a:gd name="T3" fmla="*/ 21 h 25"/>
                <a:gd name="T4" fmla="*/ 0 w 56"/>
                <a:gd name="T5" fmla="*/ 17 h 25"/>
                <a:gd name="T6" fmla="*/ 0 w 56"/>
                <a:gd name="T7" fmla="*/ 4 h 25"/>
                <a:gd name="T8" fmla="*/ 3 w 56"/>
                <a:gd name="T9" fmla="*/ 0 h 25"/>
                <a:gd name="T10" fmla="*/ 53 w 56"/>
                <a:gd name="T11" fmla="*/ 0 h 25"/>
                <a:gd name="T12" fmla="*/ 56 w 56"/>
                <a:gd name="T13" fmla="*/ 4 h 25"/>
                <a:gd name="T14" fmla="*/ 56 w 56"/>
                <a:gd name="T15" fmla="*/ 20 h 25"/>
                <a:gd name="T16" fmla="*/ 53 w 56"/>
                <a:gd name="T17" fmla="*/ 23 h 25"/>
                <a:gd name="T18" fmla="*/ 33 w 56"/>
                <a:gd name="T19" fmla="*/ 25 h 25"/>
                <a:gd name="T20" fmla="*/ 7 w 56"/>
                <a:gd name="T21" fmla="*/ 14 h 25"/>
                <a:gd name="T22" fmla="*/ 49 w 56"/>
                <a:gd name="T23" fmla="*/ 17 h 25"/>
                <a:gd name="T24" fmla="*/ 49 w 56"/>
                <a:gd name="T25" fmla="*/ 8 h 25"/>
                <a:gd name="T26" fmla="*/ 7 w 56"/>
                <a:gd name="T27" fmla="*/ 8 h 25"/>
                <a:gd name="T28" fmla="*/ 7 w 56"/>
                <a:gd name="T2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25">
                  <a:moveTo>
                    <a:pt x="33" y="25"/>
                  </a:moveTo>
                  <a:cubicBezTo>
                    <a:pt x="23" y="25"/>
                    <a:pt x="12" y="24"/>
                    <a:pt x="2" y="21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5" y="23"/>
                    <a:pt x="53" y="23"/>
                  </a:cubicBezTo>
                  <a:cubicBezTo>
                    <a:pt x="47" y="24"/>
                    <a:pt x="40" y="25"/>
                    <a:pt x="33" y="25"/>
                  </a:cubicBezTo>
                  <a:close/>
                  <a:moveTo>
                    <a:pt x="7" y="14"/>
                  </a:moveTo>
                  <a:cubicBezTo>
                    <a:pt x="21" y="18"/>
                    <a:pt x="35" y="19"/>
                    <a:pt x="49" y="1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47">
              <a:extLst>
                <a:ext uri="{FF2B5EF4-FFF2-40B4-BE49-F238E27FC236}">
                  <a16:creationId xmlns:a16="http://schemas.microsoft.com/office/drawing/2014/main" id="{47ED3A37-096D-5D4C-86CE-CC710524B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5780088"/>
              <a:ext cx="650875" cy="396875"/>
            </a:xfrm>
            <a:custGeom>
              <a:avLst/>
              <a:gdLst>
                <a:gd name="T0" fmla="*/ 106 w 173"/>
                <a:gd name="T1" fmla="*/ 105 h 105"/>
                <a:gd name="T2" fmla="*/ 0 w 173"/>
                <a:gd name="T3" fmla="*/ 4 h 105"/>
                <a:gd name="T4" fmla="*/ 3 w 173"/>
                <a:gd name="T5" fmla="*/ 0 h 105"/>
                <a:gd name="T6" fmla="*/ 7 w 173"/>
                <a:gd name="T7" fmla="*/ 4 h 105"/>
                <a:gd name="T8" fmla="*/ 106 w 173"/>
                <a:gd name="T9" fmla="*/ 98 h 105"/>
                <a:gd name="T10" fmla="*/ 166 w 173"/>
                <a:gd name="T11" fmla="*/ 78 h 105"/>
                <a:gd name="T12" fmla="*/ 171 w 173"/>
                <a:gd name="T13" fmla="*/ 78 h 105"/>
                <a:gd name="T14" fmla="*/ 171 w 173"/>
                <a:gd name="T15" fmla="*/ 83 h 105"/>
                <a:gd name="T16" fmla="*/ 106 w 17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05">
                  <a:moveTo>
                    <a:pt x="106" y="105"/>
                  </a:moveTo>
                  <a:cubicBezTo>
                    <a:pt x="49" y="105"/>
                    <a:pt x="3" y="61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10" y="56"/>
                    <a:pt x="53" y="98"/>
                    <a:pt x="106" y="98"/>
                  </a:cubicBezTo>
                  <a:cubicBezTo>
                    <a:pt x="128" y="98"/>
                    <a:pt x="149" y="91"/>
                    <a:pt x="166" y="78"/>
                  </a:cubicBezTo>
                  <a:cubicBezTo>
                    <a:pt x="168" y="76"/>
                    <a:pt x="170" y="77"/>
                    <a:pt x="171" y="78"/>
                  </a:cubicBezTo>
                  <a:cubicBezTo>
                    <a:pt x="173" y="80"/>
                    <a:pt x="172" y="82"/>
                    <a:pt x="171" y="83"/>
                  </a:cubicBezTo>
                  <a:cubicBezTo>
                    <a:pt x="152" y="98"/>
                    <a:pt x="130" y="105"/>
                    <a:pt x="106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48">
              <a:extLst>
                <a:ext uri="{FF2B5EF4-FFF2-40B4-BE49-F238E27FC236}">
                  <a16:creationId xmlns:a16="http://schemas.microsoft.com/office/drawing/2014/main" id="{0237FA6E-DD48-D24B-8C4E-CAFB34FBD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1" y="5441950"/>
              <a:ext cx="192088" cy="277812"/>
            </a:xfrm>
            <a:custGeom>
              <a:avLst/>
              <a:gdLst>
                <a:gd name="T0" fmla="*/ 4 w 51"/>
                <a:gd name="T1" fmla="*/ 74 h 74"/>
                <a:gd name="T2" fmla="*/ 3 w 51"/>
                <a:gd name="T3" fmla="*/ 74 h 74"/>
                <a:gd name="T4" fmla="*/ 0 w 51"/>
                <a:gd name="T5" fmla="*/ 70 h 74"/>
                <a:gd name="T6" fmla="*/ 45 w 51"/>
                <a:gd name="T7" fmla="*/ 1 h 74"/>
                <a:gd name="T8" fmla="*/ 50 w 51"/>
                <a:gd name="T9" fmla="*/ 2 h 74"/>
                <a:gd name="T10" fmla="*/ 49 w 51"/>
                <a:gd name="T11" fmla="*/ 7 h 74"/>
                <a:gd name="T12" fmla="*/ 7 w 51"/>
                <a:gd name="T13" fmla="*/ 71 h 74"/>
                <a:gd name="T14" fmla="*/ 4 w 51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4">
                  <a:moveTo>
                    <a:pt x="4" y="74"/>
                  </a:move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2"/>
                    <a:pt x="0" y="70"/>
                  </a:cubicBezTo>
                  <a:cubicBezTo>
                    <a:pt x="5" y="42"/>
                    <a:pt x="21" y="17"/>
                    <a:pt x="45" y="1"/>
                  </a:cubicBezTo>
                  <a:cubicBezTo>
                    <a:pt x="46" y="0"/>
                    <a:pt x="49" y="0"/>
                    <a:pt x="50" y="2"/>
                  </a:cubicBezTo>
                  <a:cubicBezTo>
                    <a:pt x="51" y="3"/>
                    <a:pt x="50" y="6"/>
                    <a:pt x="49" y="7"/>
                  </a:cubicBezTo>
                  <a:cubicBezTo>
                    <a:pt x="27" y="22"/>
                    <a:pt x="12" y="45"/>
                    <a:pt x="7" y="71"/>
                  </a:cubicBezTo>
                  <a:cubicBezTo>
                    <a:pt x="7" y="73"/>
                    <a:pt x="5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49">
              <a:extLst>
                <a:ext uri="{FF2B5EF4-FFF2-40B4-BE49-F238E27FC236}">
                  <a16:creationId xmlns:a16="http://schemas.microsoft.com/office/drawing/2014/main" id="{E18E220B-5FC2-C84B-9775-DB4D2481B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1" y="5376863"/>
              <a:ext cx="53975" cy="30162"/>
            </a:xfrm>
            <a:custGeom>
              <a:avLst/>
              <a:gdLst>
                <a:gd name="T0" fmla="*/ 4 w 14"/>
                <a:gd name="T1" fmla="*/ 8 h 8"/>
                <a:gd name="T2" fmla="*/ 0 w 14"/>
                <a:gd name="T3" fmla="*/ 5 h 8"/>
                <a:gd name="T4" fmla="*/ 3 w 14"/>
                <a:gd name="T5" fmla="*/ 1 h 8"/>
                <a:gd name="T6" fmla="*/ 9 w 14"/>
                <a:gd name="T7" fmla="*/ 0 h 8"/>
                <a:gd name="T8" fmla="*/ 13 w 14"/>
                <a:gd name="T9" fmla="*/ 3 h 8"/>
                <a:gd name="T10" fmla="*/ 10 w 14"/>
                <a:gd name="T11" fmla="*/ 7 h 8"/>
                <a:gd name="T12" fmla="*/ 5 w 14"/>
                <a:gd name="T13" fmla="*/ 8 h 8"/>
                <a:gd name="T14" fmla="*/ 4 w 1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8"/>
                  </a:moveTo>
                  <a:cubicBezTo>
                    <a:pt x="2" y="8"/>
                    <a:pt x="1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5"/>
                    <a:pt x="12" y="7"/>
                    <a:pt x="10" y="7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50">
              <a:extLst>
                <a:ext uri="{FF2B5EF4-FFF2-40B4-BE49-F238E27FC236}">
                  <a16:creationId xmlns:a16="http://schemas.microsoft.com/office/drawing/2014/main" id="{058F1476-AF2E-C24D-84A6-94764486C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5392738"/>
              <a:ext cx="55563" cy="41275"/>
            </a:xfrm>
            <a:custGeom>
              <a:avLst/>
              <a:gdLst>
                <a:gd name="T0" fmla="*/ 4 w 15"/>
                <a:gd name="T1" fmla="*/ 11 h 11"/>
                <a:gd name="T2" fmla="*/ 1 w 15"/>
                <a:gd name="T3" fmla="*/ 8 h 11"/>
                <a:gd name="T4" fmla="*/ 3 w 15"/>
                <a:gd name="T5" fmla="*/ 4 h 11"/>
                <a:gd name="T6" fmla="*/ 10 w 15"/>
                <a:gd name="T7" fmla="*/ 1 h 11"/>
                <a:gd name="T8" fmla="*/ 15 w 15"/>
                <a:gd name="T9" fmla="*/ 3 h 11"/>
                <a:gd name="T10" fmla="*/ 12 w 15"/>
                <a:gd name="T11" fmla="*/ 8 h 11"/>
                <a:gd name="T12" fmla="*/ 6 w 15"/>
                <a:gd name="T13" fmla="*/ 10 h 11"/>
                <a:gd name="T14" fmla="*/ 4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4" y="11"/>
                  </a:moveTo>
                  <a:cubicBezTo>
                    <a:pt x="3" y="11"/>
                    <a:pt x="2" y="10"/>
                    <a:pt x="1" y="8"/>
                  </a:cubicBezTo>
                  <a:cubicBezTo>
                    <a:pt x="0" y="7"/>
                    <a:pt x="1" y="4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8" y="9"/>
                    <a:pt x="6" y="10"/>
                  </a:cubicBezTo>
                  <a:cubicBezTo>
                    <a:pt x="5" y="10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51">
              <a:extLst>
                <a:ext uri="{FF2B5EF4-FFF2-40B4-BE49-F238E27FC236}">
                  <a16:creationId xmlns:a16="http://schemas.microsoft.com/office/drawing/2014/main" id="{F8311838-11FD-C047-9D8B-936F4FCF5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6" y="5426075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1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3 h 11"/>
                <a:gd name="T10" fmla="*/ 10 w 13"/>
                <a:gd name="T11" fmla="*/ 8 h 11"/>
                <a:gd name="T12" fmla="*/ 6 w 13"/>
                <a:gd name="T13" fmla="*/ 11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1" y="11"/>
                    <a:pt x="1" y="10"/>
                  </a:cubicBezTo>
                  <a:cubicBezTo>
                    <a:pt x="0" y="8"/>
                    <a:pt x="0" y="6"/>
                    <a:pt x="2" y="5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8" y="0"/>
                    <a:pt x="11" y="1"/>
                    <a:pt x="12" y="3"/>
                  </a:cubicBezTo>
                  <a:cubicBezTo>
                    <a:pt x="13" y="4"/>
                    <a:pt x="12" y="7"/>
                    <a:pt x="10" y="8"/>
                  </a:cubicBezTo>
                  <a:cubicBezTo>
                    <a:pt x="9" y="9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52">
              <a:extLst>
                <a:ext uri="{FF2B5EF4-FFF2-40B4-BE49-F238E27FC236}">
                  <a16:creationId xmlns:a16="http://schemas.microsoft.com/office/drawing/2014/main" id="{F378F74B-31D2-B84D-82B1-CD11A46F2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063" y="5373688"/>
              <a:ext cx="469900" cy="414337"/>
            </a:xfrm>
            <a:custGeom>
              <a:avLst/>
              <a:gdLst>
                <a:gd name="T0" fmla="*/ 121 w 125"/>
                <a:gd name="T1" fmla="*/ 110 h 110"/>
                <a:gd name="T2" fmla="*/ 118 w 125"/>
                <a:gd name="T3" fmla="*/ 107 h 110"/>
                <a:gd name="T4" fmla="*/ 18 w 125"/>
                <a:gd name="T5" fmla="*/ 7 h 110"/>
                <a:gd name="T6" fmla="*/ 4 w 125"/>
                <a:gd name="T7" fmla="*/ 8 h 110"/>
                <a:gd name="T8" fmla="*/ 0 w 125"/>
                <a:gd name="T9" fmla="*/ 5 h 110"/>
                <a:gd name="T10" fmla="*/ 3 w 125"/>
                <a:gd name="T11" fmla="*/ 1 h 110"/>
                <a:gd name="T12" fmla="*/ 18 w 125"/>
                <a:gd name="T13" fmla="*/ 0 h 110"/>
                <a:gd name="T14" fmla="*/ 125 w 125"/>
                <a:gd name="T15" fmla="*/ 107 h 110"/>
                <a:gd name="T16" fmla="*/ 121 w 125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0">
                  <a:moveTo>
                    <a:pt x="121" y="110"/>
                  </a:moveTo>
                  <a:cubicBezTo>
                    <a:pt x="119" y="110"/>
                    <a:pt x="118" y="109"/>
                    <a:pt x="118" y="107"/>
                  </a:cubicBezTo>
                  <a:cubicBezTo>
                    <a:pt x="118" y="52"/>
                    <a:pt x="73" y="7"/>
                    <a:pt x="18" y="7"/>
                  </a:cubicBezTo>
                  <a:cubicBezTo>
                    <a:pt x="14" y="7"/>
                    <a:pt x="9" y="7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77" y="0"/>
                    <a:pt x="125" y="48"/>
                    <a:pt x="125" y="107"/>
                  </a:cubicBezTo>
                  <a:cubicBezTo>
                    <a:pt x="125" y="109"/>
                    <a:pt x="123" y="110"/>
                    <a:pt x="12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53">
              <a:extLst>
                <a:ext uri="{FF2B5EF4-FFF2-40B4-BE49-F238E27FC236}">
                  <a16:creationId xmlns:a16="http://schemas.microsoft.com/office/drawing/2014/main" id="{3E3B5012-0596-7D45-B433-B5C6F2023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6056313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2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2 h 11"/>
                <a:gd name="T10" fmla="*/ 11 w 13"/>
                <a:gd name="T11" fmla="*/ 7 h 11"/>
                <a:gd name="T12" fmla="*/ 7 w 13"/>
                <a:gd name="T13" fmla="*/ 10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8" y="0"/>
                    <a:pt x="10" y="0"/>
                    <a:pt x="12" y="2"/>
                  </a:cubicBezTo>
                  <a:cubicBezTo>
                    <a:pt x="13" y="3"/>
                    <a:pt x="13" y="5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54">
              <a:extLst>
                <a:ext uri="{FF2B5EF4-FFF2-40B4-BE49-F238E27FC236}">
                  <a16:creationId xmlns:a16="http://schemas.microsoft.com/office/drawing/2014/main" id="{225B3000-3544-9C42-B2F7-18EA5ECAF0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1" y="5859463"/>
              <a:ext cx="101600" cy="169862"/>
            </a:xfrm>
            <a:custGeom>
              <a:avLst/>
              <a:gdLst>
                <a:gd name="T0" fmla="*/ 4 w 27"/>
                <a:gd name="T1" fmla="*/ 45 h 45"/>
                <a:gd name="T2" fmla="*/ 2 w 27"/>
                <a:gd name="T3" fmla="*/ 44 h 45"/>
                <a:gd name="T4" fmla="*/ 2 w 27"/>
                <a:gd name="T5" fmla="*/ 39 h 45"/>
                <a:gd name="T6" fmla="*/ 7 w 27"/>
                <a:gd name="T7" fmla="*/ 30 h 45"/>
                <a:gd name="T8" fmla="*/ 12 w 27"/>
                <a:gd name="T9" fmla="*/ 29 h 45"/>
                <a:gd name="T10" fmla="*/ 13 w 27"/>
                <a:gd name="T11" fmla="*/ 34 h 45"/>
                <a:gd name="T12" fmla="*/ 7 w 27"/>
                <a:gd name="T13" fmla="*/ 43 h 45"/>
                <a:gd name="T14" fmla="*/ 4 w 27"/>
                <a:gd name="T15" fmla="*/ 45 h 45"/>
                <a:gd name="T16" fmla="*/ 20 w 27"/>
                <a:gd name="T17" fmla="*/ 17 h 45"/>
                <a:gd name="T18" fmla="*/ 18 w 27"/>
                <a:gd name="T19" fmla="*/ 17 h 45"/>
                <a:gd name="T20" fmla="*/ 16 w 27"/>
                <a:gd name="T21" fmla="*/ 13 h 45"/>
                <a:gd name="T22" fmla="*/ 19 w 27"/>
                <a:gd name="T23" fmla="*/ 3 h 45"/>
                <a:gd name="T24" fmla="*/ 24 w 27"/>
                <a:gd name="T25" fmla="*/ 0 h 45"/>
                <a:gd name="T26" fmla="*/ 26 w 27"/>
                <a:gd name="T27" fmla="*/ 5 h 45"/>
                <a:gd name="T28" fmla="*/ 23 w 27"/>
                <a:gd name="T29" fmla="*/ 15 h 45"/>
                <a:gd name="T30" fmla="*/ 20 w 27"/>
                <a:gd name="T31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5">
                  <a:moveTo>
                    <a:pt x="4" y="45"/>
                  </a:moveTo>
                  <a:cubicBezTo>
                    <a:pt x="4" y="45"/>
                    <a:pt x="3" y="44"/>
                    <a:pt x="2" y="44"/>
                  </a:cubicBezTo>
                  <a:cubicBezTo>
                    <a:pt x="1" y="43"/>
                    <a:pt x="0" y="40"/>
                    <a:pt x="2" y="39"/>
                  </a:cubicBezTo>
                  <a:cubicBezTo>
                    <a:pt x="4" y="36"/>
                    <a:pt x="6" y="33"/>
                    <a:pt x="7" y="30"/>
                  </a:cubicBezTo>
                  <a:cubicBezTo>
                    <a:pt x="8" y="29"/>
                    <a:pt x="11" y="28"/>
                    <a:pt x="12" y="29"/>
                  </a:cubicBezTo>
                  <a:cubicBezTo>
                    <a:pt x="14" y="30"/>
                    <a:pt x="15" y="33"/>
                    <a:pt x="13" y="34"/>
                  </a:cubicBezTo>
                  <a:cubicBezTo>
                    <a:pt x="12" y="37"/>
                    <a:pt x="9" y="40"/>
                    <a:pt x="7" y="43"/>
                  </a:cubicBezTo>
                  <a:cubicBezTo>
                    <a:pt x="7" y="44"/>
                    <a:pt x="5" y="45"/>
                    <a:pt x="4" y="45"/>
                  </a:cubicBezTo>
                  <a:close/>
                  <a:moveTo>
                    <a:pt x="20" y="17"/>
                  </a:moveTo>
                  <a:cubicBezTo>
                    <a:pt x="19" y="17"/>
                    <a:pt x="19" y="17"/>
                    <a:pt x="18" y="17"/>
                  </a:cubicBezTo>
                  <a:cubicBezTo>
                    <a:pt x="16" y="17"/>
                    <a:pt x="16" y="14"/>
                    <a:pt x="16" y="13"/>
                  </a:cubicBezTo>
                  <a:cubicBezTo>
                    <a:pt x="17" y="9"/>
                    <a:pt x="18" y="6"/>
                    <a:pt x="19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26" y="1"/>
                    <a:pt x="27" y="3"/>
                    <a:pt x="26" y="5"/>
                  </a:cubicBezTo>
                  <a:cubicBezTo>
                    <a:pt x="25" y="8"/>
                    <a:pt x="24" y="12"/>
                    <a:pt x="23" y="15"/>
                  </a:cubicBezTo>
                  <a:cubicBezTo>
                    <a:pt x="23" y="17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55">
              <a:extLst>
                <a:ext uri="{FF2B5EF4-FFF2-40B4-BE49-F238E27FC236}">
                  <a16:creationId xmlns:a16="http://schemas.microsoft.com/office/drawing/2014/main" id="{8FAECA04-8E87-DD49-9747-91851B4EE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5762625"/>
              <a:ext cx="30163" cy="47625"/>
            </a:xfrm>
            <a:custGeom>
              <a:avLst/>
              <a:gdLst>
                <a:gd name="T0" fmla="*/ 4 w 8"/>
                <a:gd name="T1" fmla="*/ 13 h 13"/>
                <a:gd name="T2" fmla="*/ 4 w 8"/>
                <a:gd name="T3" fmla="*/ 13 h 13"/>
                <a:gd name="T4" fmla="*/ 0 w 8"/>
                <a:gd name="T5" fmla="*/ 9 h 13"/>
                <a:gd name="T6" fmla="*/ 1 w 8"/>
                <a:gd name="T7" fmla="*/ 4 h 13"/>
                <a:gd name="T8" fmla="*/ 4 w 8"/>
                <a:gd name="T9" fmla="*/ 0 h 13"/>
                <a:gd name="T10" fmla="*/ 8 w 8"/>
                <a:gd name="T11" fmla="*/ 4 h 13"/>
                <a:gd name="T12" fmla="*/ 8 w 8"/>
                <a:gd name="T13" fmla="*/ 10 h 13"/>
                <a:gd name="T14" fmla="*/ 4 w 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1" y="7"/>
                    <a:pt x="1" y="5"/>
                    <a:pt x="1" y="4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8" y="8"/>
                    <a:pt x="8" y="10"/>
                  </a:cubicBezTo>
                  <a:cubicBezTo>
                    <a:pt x="8" y="11"/>
                    <a:pt x="6" y="13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D039508-62E6-41B0-8DB9-319D831DDB02}"/>
              </a:ext>
            </a:extLst>
          </p:cNvPr>
          <p:cNvGrpSpPr/>
          <p:nvPr/>
        </p:nvGrpSpPr>
        <p:grpSpPr>
          <a:xfrm>
            <a:off x="774642" y="3834541"/>
            <a:ext cx="10688021" cy="1038653"/>
            <a:chOff x="774642" y="3834541"/>
            <a:chExt cx="10688021" cy="1038653"/>
          </a:xfrm>
        </p:grpSpPr>
        <p:pic>
          <p:nvPicPr>
            <p:cNvPr id="7174" name="Picture 6" descr="1">
              <a:extLst>
                <a:ext uri="{FF2B5EF4-FFF2-40B4-BE49-F238E27FC236}">
                  <a16:creationId xmlns:a16="http://schemas.microsoft.com/office/drawing/2014/main" id="{972C43B3-55D1-F545-B725-CE6371466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642" y="3834541"/>
              <a:ext cx="949101" cy="949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146D2DD-7A8D-824B-991C-59C3D9C6F746}"/>
                </a:ext>
              </a:extLst>
            </p:cNvPr>
            <p:cNvSpPr txBox="1"/>
            <p:nvPr/>
          </p:nvSpPr>
          <p:spPr>
            <a:xfrm flipH="1">
              <a:off x="1803962" y="3857531"/>
              <a:ext cx="96587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3000" dirty="0">
                  <a:solidFill>
                    <a:srgbClr val="FF4446"/>
                  </a:solidFill>
                  <a:latin typeface="Lucida Grande" panose="020B0600040502020204" pitchFamily="34" charset="0"/>
                  <a:ea typeface="Hiragino Kaku Gothic StdN W8" panose="020B0800000000000000" pitchFamily="34" charset="-128"/>
                  <a:cs typeface="Lucida Grande" panose="020B0600040502020204" pitchFamily="34" charset="0"/>
                </a:rPr>
                <a:t>Khoa học tự nhiên gồm những lĩnh vực nào? Đối tượng nghiên cứu của mỗi lĩnh vực đó là gì?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8A54F0D-6E21-46FB-A6AA-E8F46E11D5CD}"/>
              </a:ext>
            </a:extLst>
          </p:cNvPr>
          <p:cNvGrpSpPr/>
          <p:nvPr/>
        </p:nvGrpSpPr>
        <p:grpSpPr>
          <a:xfrm>
            <a:off x="784522" y="5226840"/>
            <a:ext cx="10678141" cy="1015663"/>
            <a:chOff x="784522" y="5226840"/>
            <a:chExt cx="10678141" cy="1015663"/>
          </a:xfrm>
        </p:grpSpPr>
        <p:pic>
          <p:nvPicPr>
            <p:cNvPr id="7172" name="Picture 4" descr="2">
              <a:extLst>
                <a:ext uri="{FF2B5EF4-FFF2-40B4-BE49-F238E27FC236}">
                  <a16:creationId xmlns:a16="http://schemas.microsoft.com/office/drawing/2014/main" id="{268E86DC-8AB2-9044-ACB6-6629A13FA5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522" y="5260122"/>
              <a:ext cx="949101" cy="949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C37671-400F-AB46-B33F-8A3B582E9A7E}"/>
                </a:ext>
              </a:extLst>
            </p:cNvPr>
            <p:cNvSpPr txBox="1"/>
            <p:nvPr/>
          </p:nvSpPr>
          <p:spPr>
            <a:xfrm flipH="1">
              <a:off x="1803962" y="5226840"/>
              <a:ext cx="96587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3000" dirty="0">
                  <a:solidFill>
                    <a:srgbClr val="FF3B3B"/>
                  </a:solidFill>
                  <a:latin typeface="Lucida Grande" panose="020B0600040502020204" pitchFamily="34" charset="0"/>
                  <a:ea typeface="Hiragino Kaku Gothic StdN W8" panose="020B0800000000000000" pitchFamily="34" charset="-128"/>
                  <a:cs typeface="Lucida Grande" panose="020B0600040502020204" pitchFamily="34" charset="0"/>
                </a:rPr>
                <a:t>Lấy 3 ví dụ về đối tượng nghiên cứu cho mỗi lĩnh vực khoa học tự nhiên.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64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507BFA-311F-864F-80DC-5978FC69CCE4}"/>
              </a:ext>
            </a:extLst>
          </p:cNvPr>
          <p:cNvSpPr txBox="1"/>
          <p:nvPr/>
        </p:nvSpPr>
        <p:spPr>
          <a:xfrm>
            <a:off x="2059252" y="342742"/>
            <a:ext cx="3082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800" b="1" dirty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Hoạt động nhóm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2D4EF-39C6-4B4C-AB28-28076CEA2D8A}"/>
              </a:ext>
            </a:extLst>
          </p:cNvPr>
          <p:cNvSpPr txBox="1"/>
          <p:nvPr/>
        </p:nvSpPr>
        <p:spPr>
          <a:xfrm>
            <a:off x="1986115" y="918184"/>
            <a:ext cx="10205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spc="-3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CÁC </a:t>
            </a:r>
            <a:r>
              <a:rPr lang="en-VN" sz="3200" b="1" spc="-30" dirty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LĨNH VỰC CHỦ </a:t>
            </a:r>
            <a:r>
              <a:rPr lang="en-VN" sz="3200" b="1" spc="-3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YẾU CỦA </a:t>
            </a:r>
            <a:r>
              <a:rPr lang="en-US" sz="3200" b="1" spc="-3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HỌC TỰ NHIÊN</a:t>
            </a:r>
            <a:endParaRPr lang="en-VN" sz="3200" b="1" spc="-30" dirty="0">
              <a:solidFill>
                <a:srgbClr val="00B050"/>
              </a:solidFill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561121-ED09-444F-98B2-31E3F3DDF107}"/>
              </a:ext>
            </a:extLst>
          </p:cNvPr>
          <p:cNvGrpSpPr/>
          <p:nvPr/>
        </p:nvGrpSpPr>
        <p:grpSpPr>
          <a:xfrm>
            <a:off x="280250" y="177145"/>
            <a:ext cx="1583282" cy="1586416"/>
            <a:chOff x="7534276" y="5373688"/>
            <a:chExt cx="801688" cy="803275"/>
          </a:xfrm>
          <a:solidFill>
            <a:srgbClr val="00B050"/>
          </a:solidFill>
        </p:grpSpPr>
        <p:sp>
          <p:nvSpPr>
            <p:cNvPr id="6" name="Freeform 430">
              <a:extLst>
                <a:ext uri="{FF2B5EF4-FFF2-40B4-BE49-F238E27FC236}">
                  <a16:creationId xmlns:a16="http://schemas.microsoft.com/office/drawing/2014/main" id="{4391EF61-7248-B14E-9FFC-69EA26CE6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788025"/>
              <a:ext cx="25400" cy="82550"/>
            </a:xfrm>
            <a:custGeom>
              <a:avLst/>
              <a:gdLst>
                <a:gd name="T0" fmla="*/ 3 w 7"/>
                <a:gd name="T1" fmla="*/ 22 h 22"/>
                <a:gd name="T2" fmla="*/ 0 w 7"/>
                <a:gd name="T3" fmla="*/ 19 h 22"/>
                <a:gd name="T4" fmla="*/ 0 w 7"/>
                <a:gd name="T5" fmla="*/ 3 h 22"/>
                <a:gd name="T6" fmla="*/ 3 w 7"/>
                <a:gd name="T7" fmla="*/ 0 h 22"/>
                <a:gd name="T8" fmla="*/ 7 w 7"/>
                <a:gd name="T9" fmla="*/ 3 h 22"/>
                <a:gd name="T10" fmla="*/ 7 w 7"/>
                <a:gd name="T11" fmla="*/ 19 h 22"/>
                <a:gd name="T12" fmla="*/ 3 w 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431">
              <a:extLst>
                <a:ext uri="{FF2B5EF4-FFF2-40B4-BE49-F238E27FC236}">
                  <a16:creationId xmlns:a16="http://schemas.microsoft.com/office/drawing/2014/main" id="{2AAEFE29-6391-8E4D-BCF0-273924CC3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738813"/>
              <a:ext cx="26988" cy="131762"/>
            </a:xfrm>
            <a:custGeom>
              <a:avLst/>
              <a:gdLst>
                <a:gd name="T0" fmla="*/ 3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3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3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3" y="35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5" y="35"/>
                    <a:pt x="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432">
              <a:extLst>
                <a:ext uri="{FF2B5EF4-FFF2-40B4-BE49-F238E27FC236}">
                  <a16:creationId xmlns:a16="http://schemas.microsoft.com/office/drawing/2014/main" id="{04A039E7-38C6-F245-9719-AE127E1CF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5738813"/>
              <a:ext cx="25400" cy="131762"/>
            </a:xfrm>
            <a:custGeom>
              <a:avLst/>
              <a:gdLst>
                <a:gd name="T0" fmla="*/ 4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4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4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4" y="35"/>
                  </a:moveTo>
                  <a:cubicBezTo>
                    <a:pt x="2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6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33">
              <a:extLst>
                <a:ext uri="{FF2B5EF4-FFF2-40B4-BE49-F238E27FC236}">
                  <a16:creationId xmlns:a16="http://schemas.microsoft.com/office/drawing/2014/main" id="{95A39E56-3C45-C143-B622-6DD8C0204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837238"/>
              <a:ext cx="26988" cy="112712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7 h 30"/>
                <a:gd name="T4" fmla="*/ 0 w 7"/>
                <a:gd name="T5" fmla="*/ 3 h 30"/>
                <a:gd name="T6" fmla="*/ 4 w 7"/>
                <a:gd name="T7" fmla="*/ 0 h 30"/>
                <a:gd name="T8" fmla="*/ 7 w 7"/>
                <a:gd name="T9" fmla="*/ 3 h 30"/>
                <a:gd name="T10" fmla="*/ 7 w 7"/>
                <a:gd name="T11" fmla="*/ 27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9"/>
                    <a:pt x="0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6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34">
              <a:extLst>
                <a:ext uri="{FF2B5EF4-FFF2-40B4-BE49-F238E27FC236}">
                  <a16:creationId xmlns:a16="http://schemas.microsoft.com/office/drawing/2014/main" id="{BD00F1BE-7ED7-8A49-9D36-99CC0BD666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6" y="5694363"/>
              <a:ext cx="268288" cy="419100"/>
            </a:xfrm>
            <a:custGeom>
              <a:avLst/>
              <a:gdLst>
                <a:gd name="T0" fmla="*/ 8 w 71"/>
                <a:gd name="T1" fmla="*/ 111 h 111"/>
                <a:gd name="T2" fmla="*/ 5 w 71"/>
                <a:gd name="T3" fmla="*/ 98 h 111"/>
                <a:gd name="T4" fmla="*/ 2 w 71"/>
                <a:gd name="T5" fmla="*/ 79 h 111"/>
                <a:gd name="T6" fmla="*/ 0 w 71"/>
                <a:gd name="T7" fmla="*/ 29 h 111"/>
                <a:gd name="T8" fmla="*/ 12 w 71"/>
                <a:gd name="T9" fmla="*/ 19 h 111"/>
                <a:gd name="T10" fmla="*/ 19 w 71"/>
                <a:gd name="T11" fmla="*/ 6 h 111"/>
                <a:gd name="T12" fmla="*/ 31 w 71"/>
                <a:gd name="T13" fmla="*/ 0 h 111"/>
                <a:gd name="T14" fmla="*/ 43 w 71"/>
                <a:gd name="T15" fmla="*/ 6 h 111"/>
                <a:gd name="T16" fmla="*/ 55 w 71"/>
                <a:gd name="T17" fmla="*/ 16 h 111"/>
                <a:gd name="T18" fmla="*/ 60 w 71"/>
                <a:gd name="T19" fmla="*/ 30 h 111"/>
                <a:gd name="T20" fmla="*/ 71 w 71"/>
                <a:gd name="T21" fmla="*/ 65 h 111"/>
                <a:gd name="T22" fmla="*/ 56 w 71"/>
                <a:gd name="T23" fmla="*/ 90 h 111"/>
                <a:gd name="T24" fmla="*/ 55 w 71"/>
                <a:gd name="T25" fmla="*/ 107 h 111"/>
                <a:gd name="T26" fmla="*/ 12 w 71"/>
                <a:gd name="T27" fmla="*/ 103 h 111"/>
                <a:gd name="T28" fmla="*/ 48 w 71"/>
                <a:gd name="T29" fmla="*/ 92 h 111"/>
                <a:gd name="T30" fmla="*/ 60 w 71"/>
                <a:gd name="T31" fmla="*/ 75 h 111"/>
                <a:gd name="T32" fmla="*/ 64 w 71"/>
                <a:gd name="T33" fmla="*/ 42 h 111"/>
                <a:gd name="T34" fmla="*/ 57 w 71"/>
                <a:gd name="T35" fmla="*/ 38 h 111"/>
                <a:gd name="T36" fmla="*/ 52 w 71"/>
                <a:gd name="T37" fmla="*/ 45 h 111"/>
                <a:gd name="T38" fmla="*/ 48 w 71"/>
                <a:gd name="T39" fmla="*/ 16 h 111"/>
                <a:gd name="T40" fmla="*/ 44 w 71"/>
                <a:gd name="T41" fmla="*/ 14 h 111"/>
                <a:gd name="T42" fmla="*/ 40 w 71"/>
                <a:gd name="T43" fmla="*/ 19 h 111"/>
                <a:gd name="T44" fmla="*/ 36 w 71"/>
                <a:gd name="T45" fmla="*/ 10 h 111"/>
                <a:gd name="T46" fmla="*/ 33 w 71"/>
                <a:gd name="T47" fmla="*/ 8 h 111"/>
                <a:gd name="T48" fmla="*/ 31 w 71"/>
                <a:gd name="T49" fmla="*/ 16 h 111"/>
                <a:gd name="T50" fmla="*/ 24 w 71"/>
                <a:gd name="T51" fmla="*/ 16 h 111"/>
                <a:gd name="T52" fmla="*/ 21 w 71"/>
                <a:gd name="T53" fmla="*/ 13 h 111"/>
                <a:gd name="T54" fmla="*/ 19 w 71"/>
                <a:gd name="T55" fmla="*/ 28 h 111"/>
                <a:gd name="T56" fmla="*/ 12 w 71"/>
                <a:gd name="T57" fmla="*/ 28 h 111"/>
                <a:gd name="T58" fmla="*/ 9 w 71"/>
                <a:gd name="T59" fmla="*/ 26 h 111"/>
                <a:gd name="T60" fmla="*/ 7 w 71"/>
                <a:gd name="T61" fmla="*/ 66 h 111"/>
                <a:gd name="T62" fmla="*/ 9 w 71"/>
                <a:gd name="T63" fmla="*/ 79 h 111"/>
                <a:gd name="T64" fmla="*/ 12 w 71"/>
                <a:gd name="T65" fmla="*/ 10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11">
                  <a:moveTo>
                    <a:pt x="52" y="111"/>
                  </a:moveTo>
                  <a:cubicBezTo>
                    <a:pt x="8" y="111"/>
                    <a:pt x="8" y="111"/>
                    <a:pt x="8" y="111"/>
                  </a:cubicBezTo>
                  <a:cubicBezTo>
                    <a:pt x="6" y="111"/>
                    <a:pt x="5" y="109"/>
                    <a:pt x="5" y="10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3"/>
                    <a:pt x="4" y="87"/>
                    <a:pt x="2" y="81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5"/>
                    <a:pt x="0" y="71"/>
                    <a:pt x="0" y="6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3" y="20"/>
                    <a:pt x="7" y="19"/>
                  </a:cubicBezTo>
                  <a:cubicBezTo>
                    <a:pt x="9" y="19"/>
                    <a:pt x="10" y="19"/>
                    <a:pt x="12" y="1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1"/>
                    <a:pt x="15" y="7"/>
                    <a:pt x="19" y="6"/>
                  </a:cubicBezTo>
                  <a:cubicBezTo>
                    <a:pt x="21" y="6"/>
                    <a:pt x="23" y="6"/>
                    <a:pt x="25" y="6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4" y="0"/>
                    <a:pt x="37" y="0"/>
                    <a:pt x="40" y="2"/>
                  </a:cubicBezTo>
                  <a:cubicBezTo>
                    <a:pt x="41" y="3"/>
                    <a:pt x="42" y="5"/>
                    <a:pt x="43" y="6"/>
                  </a:cubicBezTo>
                  <a:cubicBezTo>
                    <a:pt x="44" y="6"/>
                    <a:pt x="46" y="6"/>
                    <a:pt x="48" y="6"/>
                  </a:cubicBezTo>
                  <a:cubicBezTo>
                    <a:pt x="52" y="7"/>
                    <a:pt x="55" y="11"/>
                    <a:pt x="55" y="16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6" y="30"/>
                    <a:pt x="71" y="36"/>
                    <a:pt x="71" y="42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1"/>
                    <a:pt x="69" y="76"/>
                    <a:pt x="65" y="80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6" y="90"/>
                    <a:pt x="55" y="91"/>
                    <a:pt x="55" y="92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9"/>
                    <a:pt x="54" y="111"/>
                    <a:pt x="52" y="111"/>
                  </a:cubicBezTo>
                  <a:close/>
                  <a:moveTo>
                    <a:pt x="12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89"/>
                    <a:pt x="49" y="87"/>
                    <a:pt x="51" y="8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3"/>
                    <a:pt x="64" y="69"/>
                    <a:pt x="64" y="65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9"/>
                    <a:pt x="62" y="37"/>
                    <a:pt x="60" y="37"/>
                  </a:cubicBezTo>
                  <a:cubicBezTo>
                    <a:pt x="59" y="37"/>
                    <a:pt x="57" y="37"/>
                    <a:pt x="57" y="38"/>
                  </a:cubicBezTo>
                  <a:cubicBezTo>
                    <a:pt x="56" y="39"/>
                    <a:pt x="55" y="40"/>
                    <a:pt x="55" y="41"/>
                  </a:cubicBezTo>
                  <a:cubicBezTo>
                    <a:pt x="55" y="43"/>
                    <a:pt x="54" y="45"/>
                    <a:pt x="52" y="45"/>
                  </a:cubicBezTo>
                  <a:cubicBezTo>
                    <a:pt x="50" y="45"/>
                    <a:pt x="48" y="43"/>
                    <a:pt x="48" y="4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5"/>
                    <a:pt x="47" y="14"/>
                    <a:pt x="46" y="13"/>
                  </a:cubicBezTo>
                  <a:cubicBezTo>
                    <a:pt x="45" y="13"/>
                    <a:pt x="44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3" y="18"/>
                    <a:pt x="42" y="19"/>
                    <a:pt x="40" y="19"/>
                  </a:cubicBezTo>
                  <a:cubicBezTo>
                    <a:pt x="38" y="19"/>
                    <a:pt x="36" y="18"/>
                    <a:pt x="36" y="1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8"/>
                    <a:pt x="29" y="19"/>
                    <a:pt x="27" y="19"/>
                  </a:cubicBezTo>
                  <a:cubicBezTo>
                    <a:pt x="25" y="19"/>
                    <a:pt x="24" y="18"/>
                    <a:pt x="24" y="16"/>
                  </a:cubicBezTo>
                  <a:cubicBezTo>
                    <a:pt x="24" y="15"/>
                    <a:pt x="23" y="14"/>
                    <a:pt x="23" y="14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20" y="14"/>
                    <a:pt x="19" y="15"/>
                    <a:pt x="19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7" y="32"/>
                    <a:pt x="15" y="32"/>
                  </a:cubicBezTo>
                  <a:cubicBezTo>
                    <a:pt x="13" y="32"/>
                    <a:pt x="12" y="30"/>
                    <a:pt x="12" y="28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6"/>
                    <a:pt x="7" y="27"/>
                    <a:pt x="7" y="2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70"/>
                    <a:pt x="7" y="74"/>
                    <a:pt x="8" y="77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5"/>
                    <a:pt x="12" y="92"/>
                    <a:pt x="12" y="98"/>
                  </a:cubicBezTo>
                  <a:lnTo>
                    <a:pt x="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35">
              <a:extLst>
                <a:ext uri="{FF2B5EF4-FFF2-40B4-BE49-F238E27FC236}">
                  <a16:creationId xmlns:a16="http://schemas.microsoft.com/office/drawing/2014/main" id="{506D6B44-0F8D-5F4C-9E84-F55B567E7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5653088"/>
              <a:ext cx="71438" cy="52387"/>
            </a:xfrm>
            <a:custGeom>
              <a:avLst/>
              <a:gdLst>
                <a:gd name="T0" fmla="*/ 15 w 19"/>
                <a:gd name="T1" fmla="*/ 14 h 14"/>
                <a:gd name="T2" fmla="*/ 13 w 19"/>
                <a:gd name="T3" fmla="*/ 14 h 14"/>
                <a:gd name="T4" fmla="*/ 2 w 19"/>
                <a:gd name="T5" fmla="*/ 7 h 14"/>
                <a:gd name="T6" fmla="*/ 1 w 19"/>
                <a:gd name="T7" fmla="*/ 2 h 14"/>
                <a:gd name="T8" fmla="*/ 6 w 19"/>
                <a:gd name="T9" fmla="*/ 1 h 14"/>
                <a:gd name="T10" fmla="*/ 17 w 19"/>
                <a:gd name="T11" fmla="*/ 7 h 14"/>
                <a:gd name="T12" fmla="*/ 18 w 19"/>
                <a:gd name="T13" fmla="*/ 12 h 14"/>
                <a:gd name="T14" fmla="*/ 15 w 1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4">
                  <a:moveTo>
                    <a:pt x="15" y="14"/>
                  </a:moveTo>
                  <a:cubicBezTo>
                    <a:pt x="14" y="14"/>
                    <a:pt x="14" y="14"/>
                    <a:pt x="13" y="1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9" y="10"/>
                    <a:pt x="18" y="12"/>
                  </a:cubicBezTo>
                  <a:cubicBezTo>
                    <a:pt x="17" y="13"/>
                    <a:pt x="16" y="14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36">
              <a:extLst>
                <a:ext uri="{FF2B5EF4-FFF2-40B4-BE49-F238E27FC236}">
                  <a16:creationId xmlns:a16="http://schemas.microsoft.com/office/drawing/2014/main" id="{BB23F4A4-9633-7D44-B594-ADC9D3867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301" y="5689600"/>
              <a:ext cx="60325" cy="49212"/>
            </a:xfrm>
            <a:custGeom>
              <a:avLst/>
              <a:gdLst>
                <a:gd name="T0" fmla="*/ 11 w 16"/>
                <a:gd name="T1" fmla="*/ 13 h 13"/>
                <a:gd name="T2" fmla="*/ 10 w 16"/>
                <a:gd name="T3" fmla="*/ 12 h 13"/>
                <a:gd name="T4" fmla="*/ 2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3 w 16"/>
                <a:gd name="T11" fmla="*/ 6 h 13"/>
                <a:gd name="T12" fmla="*/ 15 w 16"/>
                <a:gd name="T13" fmla="*/ 11 h 13"/>
                <a:gd name="T14" fmla="*/ 11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1" y="13"/>
                  </a:moveTo>
                  <a:cubicBezTo>
                    <a:pt x="11" y="13"/>
                    <a:pt x="10" y="12"/>
                    <a:pt x="10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7"/>
                    <a:pt x="16" y="9"/>
                    <a:pt x="15" y="11"/>
                  </a:cubicBezTo>
                  <a:cubicBezTo>
                    <a:pt x="14" y="12"/>
                    <a:pt x="13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7">
              <a:extLst>
                <a:ext uri="{FF2B5EF4-FFF2-40B4-BE49-F238E27FC236}">
                  <a16:creationId xmlns:a16="http://schemas.microsoft.com/office/drawing/2014/main" id="{B2D8E4E9-B55A-1C49-9570-03158C9D5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5732463"/>
              <a:ext cx="90488" cy="63500"/>
            </a:xfrm>
            <a:custGeom>
              <a:avLst/>
              <a:gdLst>
                <a:gd name="T0" fmla="*/ 20 w 24"/>
                <a:gd name="T1" fmla="*/ 17 h 17"/>
                <a:gd name="T2" fmla="*/ 18 w 24"/>
                <a:gd name="T3" fmla="*/ 16 h 17"/>
                <a:gd name="T4" fmla="*/ 3 w 24"/>
                <a:gd name="T5" fmla="*/ 7 h 17"/>
                <a:gd name="T6" fmla="*/ 1 w 24"/>
                <a:gd name="T7" fmla="*/ 2 h 17"/>
                <a:gd name="T8" fmla="*/ 6 w 24"/>
                <a:gd name="T9" fmla="*/ 1 h 17"/>
                <a:gd name="T10" fmla="*/ 22 w 24"/>
                <a:gd name="T11" fmla="*/ 10 h 17"/>
                <a:gd name="T12" fmla="*/ 23 w 24"/>
                <a:gd name="T13" fmla="*/ 15 h 17"/>
                <a:gd name="T14" fmla="*/ 20 w 24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20" y="17"/>
                  </a:moveTo>
                  <a:cubicBezTo>
                    <a:pt x="19" y="17"/>
                    <a:pt x="19" y="16"/>
                    <a:pt x="18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6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38">
              <a:extLst>
                <a:ext uri="{FF2B5EF4-FFF2-40B4-BE49-F238E27FC236}">
                  <a16:creationId xmlns:a16="http://schemas.microsoft.com/office/drawing/2014/main" id="{91B469E1-1487-EF42-9B4F-6A83802B6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5513388"/>
              <a:ext cx="339725" cy="342900"/>
            </a:xfrm>
            <a:custGeom>
              <a:avLst/>
              <a:gdLst>
                <a:gd name="T0" fmla="*/ 54 w 90"/>
                <a:gd name="T1" fmla="*/ 91 h 91"/>
                <a:gd name="T2" fmla="*/ 53 w 90"/>
                <a:gd name="T3" fmla="*/ 91 h 91"/>
                <a:gd name="T4" fmla="*/ 51 w 90"/>
                <a:gd name="T5" fmla="*/ 90 h 91"/>
                <a:gd name="T6" fmla="*/ 31 w 90"/>
                <a:gd name="T7" fmla="*/ 79 h 91"/>
                <a:gd name="T8" fmla="*/ 21 w 90"/>
                <a:gd name="T9" fmla="*/ 66 h 91"/>
                <a:gd name="T10" fmla="*/ 17 w 90"/>
                <a:gd name="T11" fmla="*/ 54 h 91"/>
                <a:gd name="T12" fmla="*/ 15 w 90"/>
                <a:gd name="T13" fmla="*/ 52 h 91"/>
                <a:gd name="T14" fmla="*/ 2 w 90"/>
                <a:gd name="T15" fmla="*/ 44 h 91"/>
                <a:gd name="T16" fmla="*/ 0 w 90"/>
                <a:gd name="T17" fmla="*/ 42 h 91"/>
                <a:gd name="T18" fmla="*/ 1 w 90"/>
                <a:gd name="T19" fmla="*/ 39 h 91"/>
                <a:gd name="T20" fmla="*/ 22 w 90"/>
                <a:gd name="T21" fmla="*/ 2 h 91"/>
                <a:gd name="T22" fmla="*/ 25 w 90"/>
                <a:gd name="T23" fmla="*/ 0 h 91"/>
                <a:gd name="T24" fmla="*/ 27 w 90"/>
                <a:gd name="T25" fmla="*/ 0 h 91"/>
                <a:gd name="T26" fmla="*/ 35 w 90"/>
                <a:gd name="T27" fmla="*/ 5 h 91"/>
                <a:gd name="T28" fmla="*/ 51 w 90"/>
                <a:gd name="T29" fmla="*/ 11 h 91"/>
                <a:gd name="T30" fmla="*/ 53 w 90"/>
                <a:gd name="T31" fmla="*/ 11 h 91"/>
                <a:gd name="T32" fmla="*/ 65 w 90"/>
                <a:gd name="T33" fmla="*/ 16 h 91"/>
                <a:gd name="T34" fmla="*/ 88 w 90"/>
                <a:gd name="T35" fmla="*/ 29 h 91"/>
                <a:gd name="T36" fmla="*/ 89 w 90"/>
                <a:gd name="T37" fmla="*/ 34 h 91"/>
                <a:gd name="T38" fmla="*/ 84 w 90"/>
                <a:gd name="T39" fmla="*/ 36 h 91"/>
                <a:gd name="T40" fmla="*/ 62 w 90"/>
                <a:gd name="T41" fmla="*/ 23 h 91"/>
                <a:gd name="T42" fmla="*/ 51 w 90"/>
                <a:gd name="T43" fmla="*/ 18 h 91"/>
                <a:gd name="T44" fmla="*/ 49 w 90"/>
                <a:gd name="T45" fmla="*/ 18 h 91"/>
                <a:gd name="T46" fmla="*/ 31 w 90"/>
                <a:gd name="T47" fmla="*/ 11 h 91"/>
                <a:gd name="T48" fmla="*/ 27 w 90"/>
                <a:gd name="T49" fmla="*/ 8 h 91"/>
                <a:gd name="T50" fmla="*/ 9 w 90"/>
                <a:gd name="T51" fmla="*/ 40 h 91"/>
                <a:gd name="T52" fmla="*/ 19 w 90"/>
                <a:gd name="T53" fmla="*/ 45 h 91"/>
                <a:gd name="T54" fmla="*/ 24 w 90"/>
                <a:gd name="T55" fmla="*/ 51 h 91"/>
                <a:gd name="T56" fmla="*/ 27 w 90"/>
                <a:gd name="T57" fmla="*/ 64 h 91"/>
                <a:gd name="T58" fmla="*/ 34 w 90"/>
                <a:gd name="T59" fmla="*/ 72 h 91"/>
                <a:gd name="T60" fmla="*/ 55 w 90"/>
                <a:gd name="T61" fmla="*/ 84 h 91"/>
                <a:gd name="T62" fmla="*/ 55 w 90"/>
                <a:gd name="T63" fmla="*/ 84 h 91"/>
                <a:gd name="T64" fmla="*/ 58 w 90"/>
                <a:gd name="T65" fmla="*/ 89 h 91"/>
                <a:gd name="T66" fmla="*/ 54 w 90"/>
                <a:gd name="T6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54" y="91"/>
                  </a:moveTo>
                  <a:cubicBezTo>
                    <a:pt x="54" y="91"/>
                    <a:pt x="53" y="91"/>
                    <a:pt x="53" y="91"/>
                  </a:cubicBezTo>
                  <a:cubicBezTo>
                    <a:pt x="52" y="91"/>
                    <a:pt x="52" y="91"/>
                    <a:pt x="51" y="9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6" y="76"/>
                    <a:pt x="22" y="71"/>
                    <a:pt x="21" y="6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3"/>
                    <a:pt x="16" y="52"/>
                    <a:pt x="15" y="5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1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8"/>
                    <a:pt x="45" y="10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7" y="12"/>
                    <a:pt x="61" y="14"/>
                    <a:pt x="65" y="1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30"/>
                    <a:pt x="90" y="33"/>
                    <a:pt x="89" y="34"/>
                  </a:cubicBezTo>
                  <a:cubicBezTo>
                    <a:pt x="88" y="36"/>
                    <a:pt x="86" y="37"/>
                    <a:pt x="84" y="36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8" y="21"/>
                    <a:pt x="55" y="19"/>
                    <a:pt x="51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17"/>
                    <a:pt x="37" y="14"/>
                    <a:pt x="31" y="1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7"/>
                    <a:pt x="23" y="49"/>
                    <a:pt x="24" y="5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31" y="70"/>
                    <a:pt x="34" y="7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7" y="85"/>
                    <a:pt x="58" y="87"/>
                    <a:pt x="58" y="89"/>
                  </a:cubicBezTo>
                  <a:cubicBezTo>
                    <a:pt x="57" y="90"/>
                    <a:pt x="56" y="91"/>
                    <a:pt x="5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39">
              <a:extLst>
                <a:ext uri="{FF2B5EF4-FFF2-40B4-BE49-F238E27FC236}">
                  <a16:creationId xmlns:a16="http://schemas.microsoft.com/office/drawing/2014/main" id="{E17CFCC4-8E63-C846-990A-5D0561DFC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80088"/>
              <a:ext cx="79375" cy="57150"/>
            </a:xfrm>
            <a:custGeom>
              <a:avLst/>
              <a:gdLst>
                <a:gd name="T0" fmla="*/ 5 w 21"/>
                <a:gd name="T1" fmla="*/ 15 h 15"/>
                <a:gd name="T2" fmla="*/ 1 w 21"/>
                <a:gd name="T3" fmla="*/ 13 h 15"/>
                <a:gd name="T4" fmla="*/ 3 w 21"/>
                <a:gd name="T5" fmla="*/ 8 h 15"/>
                <a:gd name="T6" fmla="*/ 15 w 21"/>
                <a:gd name="T7" fmla="*/ 1 h 15"/>
                <a:gd name="T8" fmla="*/ 20 w 21"/>
                <a:gd name="T9" fmla="*/ 3 h 15"/>
                <a:gd name="T10" fmla="*/ 18 w 21"/>
                <a:gd name="T11" fmla="*/ 8 h 15"/>
                <a:gd name="T12" fmla="*/ 6 w 21"/>
                <a:gd name="T13" fmla="*/ 15 h 15"/>
                <a:gd name="T14" fmla="*/ 5 w 21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5" y="15"/>
                  </a:moveTo>
                  <a:cubicBezTo>
                    <a:pt x="3" y="15"/>
                    <a:pt x="2" y="14"/>
                    <a:pt x="1" y="13"/>
                  </a:cubicBezTo>
                  <a:cubicBezTo>
                    <a:pt x="0" y="12"/>
                    <a:pt x="1" y="9"/>
                    <a:pt x="3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0" y="7"/>
                    <a:pt x="18" y="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40">
              <a:extLst>
                <a:ext uri="{FF2B5EF4-FFF2-40B4-BE49-F238E27FC236}">
                  <a16:creationId xmlns:a16="http://schemas.microsoft.com/office/drawing/2014/main" id="{04692D15-4756-DB41-9B8B-350250F24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43575"/>
              <a:ext cx="57150" cy="41275"/>
            </a:xfrm>
            <a:custGeom>
              <a:avLst/>
              <a:gdLst>
                <a:gd name="T0" fmla="*/ 5 w 15"/>
                <a:gd name="T1" fmla="*/ 11 h 11"/>
                <a:gd name="T2" fmla="*/ 1 w 15"/>
                <a:gd name="T3" fmla="*/ 9 h 11"/>
                <a:gd name="T4" fmla="*/ 3 w 15"/>
                <a:gd name="T5" fmla="*/ 4 h 11"/>
                <a:gd name="T6" fmla="*/ 9 w 15"/>
                <a:gd name="T7" fmla="*/ 1 h 11"/>
                <a:gd name="T8" fmla="*/ 14 w 15"/>
                <a:gd name="T9" fmla="*/ 2 h 11"/>
                <a:gd name="T10" fmla="*/ 12 w 15"/>
                <a:gd name="T11" fmla="*/ 7 h 11"/>
                <a:gd name="T12" fmla="*/ 6 w 15"/>
                <a:gd name="T13" fmla="*/ 11 h 11"/>
                <a:gd name="T14" fmla="*/ 5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5" y="11"/>
                  </a:move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1"/>
                    <a:pt x="14" y="2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41">
              <a:extLst>
                <a:ext uri="{FF2B5EF4-FFF2-40B4-BE49-F238E27FC236}">
                  <a16:creationId xmlns:a16="http://schemas.microsoft.com/office/drawing/2014/main" id="{3E13DB9F-48D8-2D4E-AFC8-9B884146D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5705475"/>
              <a:ext cx="44450" cy="33337"/>
            </a:xfrm>
            <a:custGeom>
              <a:avLst/>
              <a:gdLst>
                <a:gd name="T0" fmla="*/ 5 w 12"/>
                <a:gd name="T1" fmla="*/ 9 h 9"/>
                <a:gd name="T2" fmla="*/ 1 w 12"/>
                <a:gd name="T3" fmla="*/ 8 h 9"/>
                <a:gd name="T4" fmla="*/ 3 w 12"/>
                <a:gd name="T5" fmla="*/ 3 h 9"/>
                <a:gd name="T6" fmla="*/ 6 w 12"/>
                <a:gd name="T7" fmla="*/ 1 h 9"/>
                <a:gd name="T8" fmla="*/ 11 w 12"/>
                <a:gd name="T9" fmla="*/ 2 h 9"/>
                <a:gd name="T10" fmla="*/ 10 w 12"/>
                <a:gd name="T11" fmla="*/ 7 h 9"/>
                <a:gd name="T12" fmla="*/ 6 w 12"/>
                <a:gd name="T13" fmla="*/ 9 h 9"/>
                <a:gd name="T14" fmla="*/ 5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42">
              <a:extLst>
                <a:ext uri="{FF2B5EF4-FFF2-40B4-BE49-F238E27FC236}">
                  <a16:creationId xmlns:a16="http://schemas.microsoft.com/office/drawing/2014/main" id="{524130C2-0580-8B44-92AC-98DABDCAD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5622925"/>
              <a:ext cx="109538" cy="74612"/>
            </a:xfrm>
            <a:custGeom>
              <a:avLst/>
              <a:gdLst>
                <a:gd name="T0" fmla="*/ 4 w 29"/>
                <a:gd name="T1" fmla="*/ 20 h 20"/>
                <a:gd name="T2" fmla="*/ 1 w 29"/>
                <a:gd name="T3" fmla="*/ 18 h 20"/>
                <a:gd name="T4" fmla="*/ 2 w 29"/>
                <a:gd name="T5" fmla="*/ 13 h 20"/>
                <a:gd name="T6" fmla="*/ 23 w 29"/>
                <a:gd name="T7" fmla="*/ 1 h 20"/>
                <a:gd name="T8" fmla="*/ 28 w 29"/>
                <a:gd name="T9" fmla="*/ 3 h 20"/>
                <a:gd name="T10" fmla="*/ 26 w 29"/>
                <a:gd name="T11" fmla="*/ 8 h 20"/>
                <a:gd name="T12" fmla="*/ 6 w 29"/>
                <a:gd name="T13" fmla="*/ 20 h 20"/>
                <a:gd name="T14" fmla="*/ 4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4" y="20"/>
                  </a:moveTo>
                  <a:cubicBezTo>
                    <a:pt x="3" y="20"/>
                    <a:pt x="2" y="19"/>
                    <a:pt x="1" y="18"/>
                  </a:cubicBezTo>
                  <a:cubicBezTo>
                    <a:pt x="0" y="16"/>
                    <a:pt x="1" y="14"/>
                    <a:pt x="2" y="1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0"/>
                    <a:pt x="27" y="1"/>
                    <a:pt x="28" y="3"/>
                  </a:cubicBezTo>
                  <a:cubicBezTo>
                    <a:pt x="29" y="5"/>
                    <a:pt x="28" y="7"/>
                    <a:pt x="26" y="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43">
              <a:extLst>
                <a:ext uri="{FF2B5EF4-FFF2-40B4-BE49-F238E27FC236}">
                  <a16:creationId xmlns:a16="http://schemas.microsoft.com/office/drawing/2014/main" id="{F435F387-D1E8-4D43-ABDF-CAC03FD4E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6" y="5546725"/>
              <a:ext cx="377825" cy="309562"/>
            </a:xfrm>
            <a:custGeom>
              <a:avLst/>
              <a:gdLst>
                <a:gd name="T0" fmla="*/ 41 w 100"/>
                <a:gd name="T1" fmla="*/ 82 h 82"/>
                <a:gd name="T2" fmla="*/ 37 w 100"/>
                <a:gd name="T3" fmla="*/ 81 h 82"/>
                <a:gd name="T4" fmla="*/ 39 w 100"/>
                <a:gd name="T5" fmla="*/ 76 h 82"/>
                <a:gd name="T6" fmla="*/ 61 w 100"/>
                <a:gd name="T7" fmla="*/ 63 h 82"/>
                <a:gd name="T8" fmla="*/ 70 w 100"/>
                <a:gd name="T9" fmla="*/ 56 h 82"/>
                <a:gd name="T10" fmla="*/ 71 w 100"/>
                <a:gd name="T11" fmla="*/ 54 h 82"/>
                <a:gd name="T12" fmla="*/ 86 w 100"/>
                <a:gd name="T13" fmla="*/ 42 h 82"/>
                <a:gd name="T14" fmla="*/ 91 w 100"/>
                <a:gd name="T15" fmla="*/ 40 h 82"/>
                <a:gd name="T16" fmla="*/ 73 w 100"/>
                <a:gd name="T17" fmla="*/ 8 h 82"/>
                <a:gd name="T18" fmla="*/ 63 w 100"/>
                <a:gd name="T19" fmla="*/ 14 h 82"/>
                <a:gd name="T20" fmla="*/ 55 w 100"/>
                <a:gd name="T21" fmla="*/ 15 h 82"/>
                <a:gd name="T22" fmla="*/ 43 w 100"/>
                <a:gd name="T23" fmla="*/ 12 h 82"/>
                <a:gd name="T24" fmla="*/ 32 w 100"/>
                <a:gd name="T25" fmla="*/ 14 h 82"/>
                <a:gd name="T26" fmla="*/ 12 w 100"/>
                <a:gd name="T27" fmla="*/ 26 h 82"/>
                <a:gd name="T28" fmla="*/ 10 w 100"/>
                <a:gd name="T29" fmla="*/ 32 h 82"/>
                <a:gd name="T30" fmla="*/ 12 w 100"/>
                <a:gd name="T31" fmla="*/ 34 h 82"/>
                <a:gd name="T32" fmla="*/ 15 w 100"/>
                <a:gd name="T33" fmla="*/ 33 h 82"/>
                <a:gd name="T34" fmla="*/ 20 w 100"/>
                <a:gd name="T35" fmla="*/ 35 h 82"/>
                <a:gd name="T36" fmla="*/ 19 w 100"/>
                <a:gd name="T37" fmla="*/ 40 h 82"/>
                <a:gd name="T38" fmla="*/ 9 w 100"/>
                <a:gd name="T39" fmla="*/ 45 h 82"/>
                <a:gd name="T40" fmla="*/ 4 w 100"/>
                <a:gd name="T41" fmla="*/ 44 h 82"/>
                <a:gd name="T42" fmla="*/ 5 w 100"/>
                <a:gd name="T43" fmla="*/ 39 h 82"/>
                <a:gd name="T44" fmla="*/ 6 w 100"/>
                <a:gd name="T45" fmla="*/ 39 h 82"/>
                <a:gd name="T46" fmla="*/ 3 w 100"/>
                <a:gd name="T47" fmla="*/ 35 h 82"/>
                <a:gd name="T48" fmla="*/ 8 w 100"/>
                <a:gd name="T49" fmla="*/ 20 h 82"/>
                <a:gd name="T50" fmla="*/ 28 w 100"/>
                <a:gd name="T51" fmla="*/ 8 h 82"/>
                <a:gd name="T52" fmla="*/ 44 w 100"/>
                <a:gd name="T53" fmla="*/ 5 h 82"/>
                <a:gd name="T54" fmla="*/ 57 w 100"/>
                <a:gd name="T55" fmla="*/ 8 h 82"/>
                <a:gd name="T56" fmla="*/ 59 w 100"/>
                <a:gd name="T57" fmla="*/ 8 h 82"/>
                <a:gd name="T58" fmla="*/ 72 w 100"/>
                <a:gd name="T59" fmla="*/ 0 h 82"/>
                <a:gd name="T60" fmla="*/ 75 w 100"/>
                <a:gd name="T61" fmla="*/ 0 h 82"/>
                <a:gd name="T62" fmla="*/ 77 w 100"/>
                <a:gd name="T63" fmla="*/ 2 h 82"/>
                <a:gd name="T64" fmla="*/ 99 w 100"/>
                <a:gd name="T65" fmla="*/ 39 h 82"/>
                <a:gd name="T66" fmla="*/ 98 w 100"/>
                <a:gd name="T67" fmla="*/ 44 h 82"/>
                <a:gd name="T68" fmla="*/ 90 w 100"/>
                <a:gd name="T69" fmla="*/ 48 h 82"/>
                <a:gd name="T70" fmla="*/ 77 w 100"/>
                <a:gd name="T71" fmla="*/ 59 h 82"/>
                <a:gd name="T72" fmla="*/ 75 w 100"/>
                <a:gd name="T73" fmla="*/ 61 h 82"/>
                <a:gd name="T74" fmla="*/ 65 w 100"/>
                <a:gd name="T75" fmla="*/ 69 h 82"/>
                <a:gd name="T76" fmla="*/ 42 w 100"/>
                <a:gd name="T77" fmla="*/ 82 h 82"/>
                <a:gd name="T78" fmla="*/ 41 w 100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82">
                  <a:moveTo>
                    <a:pt x="41" y="82"/>
                  </a:moveTo>
                  <a:cubicBezTo>
                    <a:pt x="39" y="82"/>
                    <a:pt x="38" y="82"/>
                    <a:pt x="37" y="81"/>
                  </a:cubicBezTo>
                  <a:cubicBezTo>
                    <a:pt x="36" y="79"/>
                    <a:pt x="37" y="77"/>
                    <a:pt x="39" y="7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4" y="61"/>
                    <a:pt x="67" y="59"/>
                    <a:pt x="70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6" y="49"/>
                    <a:pt x="81" y="45"/>
                    <a:pt x="86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6"/>
                    <a:pt x="58" y="16"/>
                    <a:pt x="55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2"/>
                    <a:pt x="35" y="12"/>
                    <a:pt x="32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7"/>
                    <a:pt x="9" y="30"/>
                    <a:pt x="10" y="32"/>
                  </a:cubicBezTo>
                  <a:cubicBezTo>
                    <a:pt x="10" y="33"/>
                    <a:pt x="11" y="33"/>
                    <a:pt x="12" y="34"/>
                  </a:cubicBezTo>
                  <a:cubicBezTo>
                    <a:pt x="13" y="34"/>
                    <a:pt x="14" y="34"/>
                    <a:pt x="15" y="33"/>
                  </a:cubicBezTo>
                  <a:cubicBezTo>
                    <a:pt x="17" y="32"/>
                    <a:pt x="19" y="33"/>
                    <a:pt x="20" y="35"/>
                  </a:cubicBezTo>
                  <a:cubicBezTo>
                    <a:pt x="21" y="36"/>
                    <a:pt x="21" y="39"/>
                    <a:pt x="19" y="40"/>
                  </a:cubicBezTo>
                  <a:cubicBezTo>
                    <a:pt x="19" y="40"/>
                    <a:pt x="9" y="45"/>
                    <a:pt x="9" y="45"/>
                  </a:cubicBezTo>
                  <a:cubicBezTo>
                    <a:pt x="7" y="46"/>
                    <a:pt x="5" y="46"/>
                    <a:pt x="4" y="44"/>
                  </a:cubicBezTo>
                  <a:cubicBezTo>
                    <a:pt x="3" y="42"/>
                    <a:pt x="3" y="40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8"/>
                    <a:pt x="4" y="36"/>
                    <a:pt x="3" y="35"/>
                  </a:cubicBezTo>
                  <a:cubicBezTo>
                    <a:pt x="0" y="30"/>
                    <a:pt x="3" y="23"/>
                    <a:pt x="8" y="2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3" y="5"/>
                    <a:pt x="39" y="4"/>
                    <a:pt x="44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8" y="8"/>
                    <a:pt x="58" y="8"/>
                    <a:pt x="59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6" y="0"/>
                    <a:pt x="77" y="1"/>
                    <a:pt x="77" y="2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1"/>
                    <a:pt x="99" y="43"/>
                    <a:pt x="98" y="44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5" y="51"/>
                    <a:pt x="81" y="55"/>
                    <a:pt x="77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2" y="64"/>
                    <a:pt x="69" y="67"/>
                    <a:pt x="65" y="69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1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44">
              <a:extLst>
                <a:ext uri="{FF2B5EF4-FFF2-40B4-BE49-F238E27FC236}">
                  <a16:creationId xmlns:a16="http://schemas.microsoft.com/office/drawing/2014/main" id="{3A74A8EE-9E41-9F4A-91EC-F00B27E679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9751" y="5505450"/>
              <a:ext cx="165100" cy="219075"/>
            </a:xfrm>
            <a:custGeom>
              <a:avLst/>
              <a:gdLst>
                <a:gd name="T0" fmla="*/ 29 w 44"/>
                <a:gd name="T1" fmla="*/ 58 h 58"/>
                <a:gd name="T2" fmla="*/ 28 w 44"/>
                <a:gd name="T3" fmla="*/ 58 h 58"/>
                <a:gd name="T4" fmla="*/ 26 w 44"/>
                <a:gd name="T5" fmla="*/ 56 h 58"/>
                <a:gd name="T6" fmla="*/ 1 w 44"/>
                <a:gd name="T7" fmla="*/ 14 h 58"/>
                <a:gd name="T8" fmla="*/ 3 w 44"/>
                <a:gd name="T9" fmla="*/ 9 h 58"/>
                <a:gd name="T10" fmla="*/ 16 w 44"/>
                <a:gd name="T11" fmla="*/ 1 h 58"/>
                <a:gd name="T12" fmla="*/ 21 w 44"/>
                <a:gd name="T13" fmla="*/ 2 h 58"/>
                <a:gd name="T14" fmla="*/ 44 w 44"/>
                <a:gd name="T15" fmla="*/ 47 h 58"/>
                <a:gd name="T16" fmla="*/ 42 w 44"/>
                <a:gd name="T17" fmla="*/ 51 h 58"/>
                <a:gd name="T18" fmla="*/ 31 w 44"/>
                <a:gd name="T19" fmla="*/ 58 h 58"/>
                <a:gd name="T20" fmla="*/ 29 w 44"/>
                <a:gd name="T21" fmla="*/ 58 h 58"/>
                <a:gd name="T22" fmla="*/ 10 w 44"/>
                <a:gd name="T23" fmla="*/ 13 h 58"/>
                <a:gd name="T24" fmla="*/ 30 w 44"/>
                <a:gd name="T25" fmla="*/ 50 h 58"/>
                <a:gd name="T26" fmla="*/ 36 w 44"/>
                <a:gd name="T27" fmla="*/ 46 h 58"/>
                <a:gd name="T28" fmla="*/ 17 w 44"/>
                <a:gd name="T29" fmla="*/ 9 h 58"/>
                <a:gd name="T30" fmla="*/ 10 w 44"/>
                <a:gd name="T3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58">
                  <a:moveTo>
                    <a:pt x="29" y="58"/>
                  </a:moveTo>
                  <a:cubicBezTo>
                    <a:pt x="29" y="58"/>
                    <a:pt x="29" y="58"/>
                    <a:pt x="28" y="58"/>
                  </a:cubicBezTo>
                  <a:cubicBezTo>
                    <a:pt x="27" y="58"/>
                    <a:pt x="26" y="57"/>
                    <a:pt x="26" y="5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2"/>
                  </a:cubicBezTo>
                  <a:cubicBezTo>
                    <a:pt x="32" y="15"/>
                    <a:pt x="40" y="30"/>
                    <a:pt x="44" y="47"/>
                  </a:cubicBezTo>
                  <a:cubicBezTo>
                    <a:pt x="44" y="49"/>
                    <a:pt x="44" y="50"/>
                    <a:pt x="42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29" y="58"/>
                  </a:cubicBezTo>
                  <a:close/>
                  <a:moveTo>
                    <a:pt x="10" y="13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3" y="33"/>
                    <a:pt x="26" y="20"/>
                    <a:pt x="17" y="9"/>
                  </a:cubicBezTo>
                  <a:lnTo>
                    <a:pt x="1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45">
              <a:extLst>
                <a:ext uri="{FF2B5EF4-FFF2-40B4-BE49-F238E27FC236}">
                  <a16:creationId xmlns:a16="http://schemas.microsoft.com/office/drawing/2014/main" id="{665870A5-B5DC-D74E-90F6-2ABB2CB64F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6" y="5478463"/>
              <a:ext cx="173038" cy="211137"/>
            </a:xfrm>
            <a:custGeom>
              <a:avLst/>
              <a:gdLst>
                <a:gd name="T0" fmla="*/ 18 w 46"/>
                <a:gd name="T1" fmla="*/ 56 h 56"/>
                <a:gd name="T2" fmla="*/ 16 w 46"/>
                <a:gd name="T3" fmla="*/ 56 h 56"/>
                <a:gd name="T4" fmla="*/ 2 w 46"/>
                <a:gd name="T5" fmla="*/ 48 h 56"/>
                <a:gd name="T6" fmla="*/ 1 w 46"/>
                <a:gd name="T7" fmla="*/ 43 h 56"/>
                <a:gd name="T8" fmla="*/ 28 w 46"/>
                <a:gd name="T9" fmla="*/ 1 h 56"/>
                <a:gd name="T10" fmla="*/ 33 w 46"/>
                <a:gd name="T11" fmla="*/ 0 h 56"/>
                <a:gd name="T12" fmla="*/ 44 w 46"/>
                <a:gd name="T13" fmla="*/ 7 h 56"/>
                <a:gd name="T14" fmla="*/ 46 w 46"/>
                <a:gd name="T15" fmla="*/ 9 h 56"/>
                <a:gd name="T16" fmla="*/ 45 w 46"/>
                <a:gd name="T17" fmla="*/ 12 h 56"/>
                <a:gd name="T18" fmla="*/ 21 w 46"/>
                <a:gd name="T19" fmla="*/ 54 h 56"/>
                <a:gd name="T20" fmla="*/ 18 w 46"/>
                <a:gd name="T21" fmla="*/ 56 h 56"/>
                <a:gd name="T22" fmla="*/ 8 w 46"/>
                <a:gd name="T23" fmla="*/ 43 h 56"/>
                <a:gd name="T24" fmla="*/ 16 w 46"/>
                <a:gd name="T25" fmla="*/ 48 h 56"/>
                <a:gd name="T26" fmla="*/ 37 w 46"/>
                <a:gd name="T27" fmla="*/ 11 h 56"/>
                <a:gd name="T28" fmla="*/ 31 w 46"/>
                <a:gd name="T29" fmla="*/ 8 h 56"/>
                <a:gd name="T30" fmla="*/ 8 w 46"/>
                <a:gd name="T31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56">
                  <a:moveTo>
                    <a:pt x="18" y="56"/>
                  </a:moveTo>
                  <a:cubicBezTo>
                    <a:pt x="17" y="56"/>
                    <a:pt x="16" y="56"/>
                    <a:pt x="16" y="5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6" y="27"/>
                    <a:pt x="16" y="13"/>
                    <a:pt x="28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8"/>
                    <a:pt x="46" y="9"/>
                  </a:cubicBezTo>
                  <a:cubicBezTo>
                    <a:pt x="46" y="10"/>
                    <a:pt x="46" y="11"/>
                    <a:pt x="45" y="1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6"/>
                    <a:pt x="19" y="56"/>
                    <a:pt x="18" y="56"/>
                  </a:cubicBezTo>
                  <a:close/>
                  <a:moveTo>
                    <a:pt x="8" y="43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1" y="18"/>
                    <a:pt x="13" y="30"/>
                    <a:pt x="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46">
              <a:extLst>
                <a:ext uri="{FF2B5EF4-FFF2-40B4-BE49-F238E27FC236}">
                  <a16:creationId xmlns:a16="http://schemas.microsoft.com/office/drawing/2014/main" id="{83F80E52-8D72-3541-BEB2-BE64F63A27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8913" y="6083300"/>
              <a:ext cx="211138" cy="93662"/>
            </a:xfrm>
            <a:custGeom>
              <a:avLst/>
              <a:gdLst>
                <a:gd name="T0" fmla="*/ 33 w 56"/>
                <a:gd name="T1" fmla="*/ 25 h 25"/>
                <a:gd name="T2" fmla="*/ 2 w 56"/>
                <a:gd name="T3" fmla="*/ 21 h 25"/>
                <a:gd name="T4" fmla="*/ 0 w 56"/>
                <a:gd name="T5" fmla="*/ 17 h 25"/>
                <a:gd name="T6" fmla="*/ 0 w 56"/>
                <a:gd name="T7" fmla="*/ 4 h 25"/>
                <a:gd name="T8" fmla="*/ 3 w 56"/>
                <a:gd name="T9" fmla="*/ 0 h 25"/>
                <a:gd name="T10" fmla="*/ 53 w 56"/>
                <a:gd name="T11" fmla="*/ 0 h 25"/>
                <a:gd name="T12" fmla="*/ 56 w 56"/>
                <a:gd name="T13" fmla="*/ 4 h 25"/>
                <a:gd name="T14" fmla="*/ 56 w 56"/>
                <a:gd name="T15" fmla="*/ 20 h 25"/>
                <a:gd name="T16" fmla="*/ 53 w 56"/>
                <a:gd name="T17" fmla="*/ 23 h 25"/>
                <a:gd name="T18" fmla="*/ 33 w 56"/>
                <a:gd name="T19" fmla="*/ 25 h 25"/>
                <a:gd name="T20" fmla="*/ 7 w 56"/>
                <a:gd name="T21" fmla="*/ 14 h 25"/>
                <a:gd name="T22" fmla="*/ 49 w 56"/>
                <a:gd name="T23" fmla="*/ 17 h 25"/>
                <a:gd name="T24" fmla="*/ 49 w 56"/>
                <a:gd name="T25" fmla="*/ 8 h 25"/>
                <a:gd name="T26" fmla="*/ 7 w 56"/>
                <a:gd name="T27" fmla="*/ 8 h 25"/>
                <a:gd name="T28" fmla="*/ 7 w 56"/>
                <a:gd name="T2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25">
                  <a:moveTo>
                    <a:pt x="33" y="25"/>
                  </a:moveTo>
                  <a:cubicBezTo>
                    <a:pt x="23" y="25"/>
                    <a:pt x="12" y="24"/>
                    <a:pt x="2" y="21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5" y="23"/>
                    <a:pt x="53" y="23"/>
                  </a:cubicBezTo>
                  <a:cubicBezTo>
                    <a:pt x="47" y="24"/>
                    <a:pt x="40" y="25"/>
                    <a:pt x="33" y="25"/>
                  </a:cubicBezTo>
                  <a:close/>
                  <a:moveTo>
                    <a:pt x="7" y="14"/>
                  </a:moveTo>
                  <a:cubicBezTo>
                    <a:pt x="21" y="18"/>
                    <a:pt x="35" y="19"/>
                    <a:pt x="49" y="1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47">
              <a:extLst>
                <a:ext uri="{FF2B5EF4-FFF2-40B4-BE49-F238E27FC236}">
                  <a16:creationId xmlns:a16="http://schemas.microsoft.com/office/drawing/2014/main" id="{47ED3A37-096D-5D4C-86CE-CC710524B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5780088"/>
              <a:ext cx="650875" cy="396875"/>
            </a:xfrm>
            <a:custGeom>
              <a:avLst/>
              <a:gdLst>
                <a:gd name="T0" fmla="*/ 106 w 173"/>
                <a:gd name="T1" fmla="*/ 105 h 105"/>
                <a:gd name="T2" fmla="*/ 0 w 173"/>
                <a:gd name="T3" fmla="*/ 4 h 105"/>
                <a:gd name="T4" fmla="*/ 3 w 173"/>
                <a:gd name="T5" fmla="*/ 0 h 105"/>
                <a:gd name="T6" fmla="*/ 7 w 173"/>
                <a:gd name="T7" fmla="*/ 4 h 105"/>
                <a:gd name="T8" fmla="*/ 106 w 173"/>
                <a:gd name="T9" fmla="*/ 98 h 105"/>
                <a:gd name="T10" fmla="*/ 166 w 173"/>
                <a:gd name="T11" fmla="*/ 78 h 105"/>
                <a:gd name="T12" fmla="*/ 171 w 173"/>
                <a:gd name="T13" fmla="*/ 78 h 105"/>
                <a:gd name="T14" fmla="*/ 171 w 173"/>
                <a:gd name="T15" fmla="*/ 83 h 105"/>
                <a:gd name="T16" fmla="*/ 106 w 17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05">
                  <a:moveTo>
                    <a:pt x="106" y="105"/>
                  </a:moveTo>
                  <a:cubicBezTo>
                    <a:pt x="49" y="105"/>
                    <a:pt x="3" y="61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10" y="56"/>
                    <a:pt x="53" y="98"/>
                    <a:pt x="106" y="98"/>
                  </a:cubicBezTo>
                  <a:cubicBezTo>
                    <a:pt x="128" y="98"/>
                    <a:pt x="149" y="91"/>
                    <a:pt x="166" y="78"/>
                  </a:cubicBezTo>
                  <a:cubicBezTo>
                    <a:pt x="168" y="76"/>
                    <a:pt x="170" y="77"/>
                    <a:pt x="171" y="78"/>
                  </a:cubicBezTo>
                  <a:cubicBezTo>
                    <a:pt x="173" y="80"/>
                    <a:pt x="172" y="82"/>
                    <a:pt x="171" y="83"/>
                  </a:cubicBezTo>
                  <a:cubicBezTo>
                    <a:pt x="152" y="98"/>
                    <a:pt x="130" y="105"/>
                    <a:pt x="106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48">
              <a:extLst>
                <a:ext uri="{FF2B5EF4-FFF2-40B4-BE49-F238E27FC236}">
                  <a16:creationId xmlns:a16="http://schemas.microsoft.com/office/drawing/2014/main" id="{0237FA6E-DD48-D24B-8C4E-CAFB34FBD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1" y="5441950"/>
              <a:ext cx="192088" cy="277812"/>
            </a:xfrm>
            <a:custGeom>
              <a:avLst/>
              <a:gdLst>
                <a:gd name="T0" fmla="*/ 4 w 51"/>
                <a:gd name="T1" fmla="*/ 74 h 74"/>
                <a:gd name="T2" fmla="*/ 3 w 51"/>
                <a:gd name="T3" fmla="*/ 74 h 74"/>
                <a:gd name="T4" fmla="*/ 0 w 51"/>
                <a:gd name="T5" fmla="*/ 70 h 74"/>
                <a:gd name="T6" fmla="*/ 45 w 51"/>
                <a:gd name="T7" fmla="*/ 1 h 74"/>
                <a:gd name="T8" fmla="*/ 50 w 51"/>
                <a:gd name="T9" fmla="*/ 2 h 74"/>
                <a:gd name="T10" fmla="*/ 49 w 51"/>
                <a:gd name="T11" fmla="*/ 7 h 74"/>
                <a:gd name="T12" fmla="*/ 7 w 51"/>
                <a:gd name="T13" fmla="*/ 71 h 74"/>
                <a:gd name="T14" fmla="*/ 4 w 51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4">
                  <a:moveTo>
                    <a:pt x="4" y="74"/>
                  </a:move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2"/>
                    <a:pt x="0" y="70"/>
                  </a:cubicBezTo>
                  <a:cubicBezTo>
                    <a:pt x="5" y="42"/>
                    <a:pt x="21" y="17"/>
                    <a:pt x="45" y="1"/>
                  </a:cubicBezTo>
                  <a:cubicBezTo>
                    <a:pt x="46" y="0"/>
                    <a:pt x="49" y="0"/>
                    <a:pt x="50" y="2"/>
                  </a:cubicBezTo>
                  <a:cubicBezTo>
                    <a:pt x="51" y="3"/>
                    <a:pt x="50" y="6"/>
                    <a:pt x="49" y="7"/>
                  </a:cubicBezTo>
                  <a:cubicBezTo>
                    <a:pt x="27" y="22"/>
                    <a:pt x="12" y="45"/>
                    <a:pt x="7" y="71"/>
                  </a:cubicBezTo>
                  <a:cubicBezTo>
                    <a:pt x="7" y="73"/>
                    <a:pt x="5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49">
              <a:extLst>
                <a:ext uri="{FF2B5EF4-FFF2-40B4-BE49-F238E27FC236}">
                  <a16:creationId xmlns:a16="http://schemas.microsoft.com/office/drawing/2014/main" id="{E18E220B-5FC2-C84B-9775-DB4D2481B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1" y="5376863"/>
              <a:ext cx="53975" cy="30162"/>
            </a:xfrm>
            <a:custGeom>
              <a:avLst/>
              <a:gdLst>
                <a:gd name="T0" fmla="*/ 4 w 14"/>
                <a:gd name="T1" fmla="*/ 8 h 8"/>
                <a:gd name="T2" fmla="*/ 0 w 14"/>
                <a:gd name="T3" fmla="*/ 5 h 8"/>
                <a:gd name="T4" fmla="*/ 3 w 14"/>
                <a:gd name="T5" fmla="*/ 1 h 8"/>
                <a:gd name="T6" fmla="*/ 9 w 14"/>
                <a:gd name="T7" fmla="*/ 0 h 8"/>
                <a:gd name="T8" fmla="*/ 13 w 14"/>
                <a:gd name="T9" fmla="*/ 3 h 8"/>
                <a:gd name="T10" fmla="*/ 10 w 14"/>
                <a:gd name="T11" fmla="*/ 7 h 8"/>
                <a:gd name="T12" fmla="*/ 5 w 14"/>
                <a:gd name="T13" fmla="*/ 8 h 8"/>
                <a:gd name="T14" fmla="*/ 4 w 1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8"/>
                  </a:moveTo>
                  <a:cubicBezTo>
                    <a:pt x="2" y="8"/>
                    <a:pt x="1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5"/>
                    <a:pt x="12" y="7"/>
                    <a:pt x="10" y="7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50">
              <a:extLst>
                <a:ext uri="{FF2B5EF4-FFF2-40B4-BE49-F238E27FC236}">
                  <a16:creationId xmlns:a16="http://schemas.microsoft.com/office/drawing/2014/main" id="{058F1476-AF2E-C24D-84A6-94764486C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5392738"/>
              <a:ext cx="55563" cy="41275"/>
            </a:xfrm>
            <a:custGeom>
              <a:avLst/>
              <a:gdLst>
                <a:gd name="T0" fmla="*/ 4 w 15"/>
                <a:gd name="T1" fmla="*/ 11 h 11"/>
                <a:gd name="T2" fmla="*/ 1 w 15"/>
                <a:gd name="T3" fmla="*/ 8 h 11"/>
                <a:gd name="T4" fmla="*/ 3 w 15"/>
                <a:gd name="T5" fmla="*/ 4 h 11"/>
                <a:gd name="T6" fmla="*/ 10 w 15"/>
                <a:gd name="T7" fmla="*/ 1 h 11"/>
                <a:gd name="T8" fmla="*/ 15 w 15"/>
                <a:gd name="T9" fmla="*/ 3 h 11"/>
                <a:gd name="T10" fmla="*/ 12 w 15"/>
                <a:gd name="T11" fmla="*/ 8 h 11"/>
                <a:gd name="T12" fmla="*/ 6 w 15"/>
                <a:gd name="T13" fmla="*/ 10 h 11"/>
                <a:gd name="T14" fmla="*/ 4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4" y="11"/>
                  </a:moveTo>
                  <a:cubicBezTo>
                    <a:pt x="3" y="11"/>
                    <a:pt x="2" y="10"/>
                    <a:pt x="1" y="8"/>
                  </a:cubicBezTo>
                  <a:cubicBezTo>
                    <a:pt x="0" y="7"/>
                    <a:pt x="1" y="4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8" y="9"/>
                    <a:pt x="6" y="10"/>
                  </a:cubicBezTo>
                  <a:cubicBezTo>
                    <a:pt x="5" y="10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51">
              <a:extLst>
                <a:ext uri="{FF2B5EF4-FFF2-40B4-BE49-F238E27FC236}">
                  <a16:creationId xmlns:a16="http://schemas.microsoft.com/office/drawing/2014/main" id="{F8311838-11FD-C047-9D8B-936F4FCF5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6" y="5426075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1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3 h 11"/>
                <a:gd name="T10" fmla="*/ 10 w 13"/>
                <a:gd name="T11" fmla="*/ 8 h 11"/>
                <a:gd name="T12" fmla="*/ 6 w 13"/>
                <a:gd name="T13" fmla="*/ 11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1" y="11"/>
                    <a:pt x="1" y="10"/>
                  </a:cubicBezTo>
                  <a:cubicBezTo>
                    <a:pt x="0" y="8"/>
                    <a:pt x="0" y="6"/>
                    <a:pt x="2" y="5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8" y="0"/>
                    <a:pt x="11" y="1"/>
                    <a:pt x="12" y="3"/>
                  </a:cubicBezTo>
                  <a:cubicBezTo>
                    <a:pt x="13" y="4"/>
                    <a:pt x="12" y="7"/>
                    <a:pt x="10" y="8"/>
                  </a:cubicBezTo>
                  <a:cubicBezTo>
                    <a:pt x="9" y="9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52">
              <a:extLst>
                <a:ext uri="{FF2B5EF4-FFF2-40B4-BE49-F238E27FC236}">
                  <a16:creationId xmlns:a16="http://schemas.microsoft.com/office/drawing/2014/main" id="{F378F74B-31D2-B84D-82B1-CD11A46F2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063" y="5373688"/>
              <a:ext cx="469900" cy="414337"/>
            </a:xfrm>
            <a:custGeom>
              <a:avLst/>
              <a:gdLst>
                <a:gd name="T0" fmla="*/ 121 w 125"/>
                <a:gd name="T1" fmla="*/ 110 h 110"/>
                <a:gd name="T2" fmla="*/ 118 w 125"/>
                <a:gd name="T3" fmla="*/ 107 h 110"/>
                <a:gd name="T4" fmla="*/ 18 w 125"/>
                <a:gd name="T5" fmla="*/ 7 h 110"/>
                <a:gd name="T6" fmla="*/ 4 w 125"/>
                <a:gd name="T7" fmla="*/ 8 h 110"/>
                <a:gd name="T8" fmla="*/ 0 w 125"/>
                <a:gd name="T9" fmla="*/ 5 h 110"/>
                <a:gd name="T10" fmla="*/ 3 w 125"/>
                <a:gd name="T11" fmla="*/ 1 h 110"/>
                <a:gd name="T12" fmla="*/ 18 w 125"/>
                <a:gd name="T13" fmla="*/ 0 h 110"/>
                <a:gd name="T14" fmla="*/ 125 w 125"/>
                <a:gd name="T15" fmla="*/ 107 h 110"/>
                <a:gd name="T16" fmla="*/ 121 w 125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0">
                  <a:moveTo>
                    <a:pt x="121" y="110"/>
                  </a:moveTo>
                  <a:cubicBezTo>
                    <a:pt x="119" y="110"/>
                    <a:pt x="118" y="109"/>
                    <a:pt x="118" y="107"/>
                  </a:cubicBezTo>
                  <a:cubicBezTo>
                    <a:pt x="118" y="52"/>
                    <a:pt x="73" y="7"/>
                    <a:pt x="18" y="7"/>
                  </a:cubicBezTo>
                  <a:cubicBezTo>
                    <a:pt x="14" y="7"/>
                    <a:pt x="9" y="7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77" y="0"/>
                    <a:pt x="125" y="48"/>
                    <a:pt x="125" y="107"/>
                  </a:cubicBezTo>
                  <a:cubicBezTo>
                    <a:pt x="125" y="109"/>
                    <a:pt x="123" y="110"/>
                    <a:pt x="12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53">
              <a:extLst>
                <a:ext uri="{FF2B5EF4-FFF2-40B4-BE49-F238E27FC236}">
                  <a16:creationId xmlns:a16="http://schemas.microsoft.com/office/drawing/2014/main" id="{3E3B5012-0596-7D45-B433-B5C6F2023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6056313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2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2 h 11"/>
                <a:gd name="T10" fmla="*/ 11 w 13"/>
                <a:gd name="T11" fmla="*/ 7 h 11"/>
                <a:gd name="T12" fmla="*/ 7 w 13"/>
                <a:gd name="T13" fmla="*/ 10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8" y="0"/>
                    <a:pt x="10" y="0"/>
                    <a:pt x="12" y="2"/>
                  </a:cubicBezTo>
                  <a:cubicBezTo>
                    <a:pt x="13" y="3"/>
                    <a:pt x="13" y="5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54">
              <a:extLst>
                <a:ext uri="{FF2B5EF4-FFF2-40B4-BE49-F238E27FC236}">
                  <a16:creationId xmlns:a16="http://schemas.microsoft.com/office/drawing/2014/main" id="{225B3000-3544-9C42-B2F7-18EA5ECAF0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1" y="5859463"/>
              <a:ext cx="101600" cy="169862"/>
            </a:xfrm>
            <a:custGeom>
              <a:avLst/>
              <a:gdLst>
                <a:gd name="T0" fmla="*/ 4 w 27"/>
                <a:gd name="T1" fmla="*/ 45 h 45"/>
                <a:gd name="T2" fmla="*/ 2 w 27"/>
                <a:gd name="T3" fmla="*/ 44 h 45"/>
                <a:gd name="T4" fmla="*/ 2 w 27"/>
                <a:gd name="T5" fmla="*/ 39 h 45"/>
                <a:gd name="T6" fmla="*/ 7 w 27"/>
                <a:gd name="T7" fmla="*/ 30 h 45"/>
                <a:gd name="T8" fmla="*/ 12 w 27"/>
                <a:gd name="T9" fmla="*/ 29 h 45"/>
                <a:gd name="T10" fmla="*/ 13 w 27"/>
                <a:gd name="T11" fmla="*/ 34 h 45"/>
                <a:gd name="T12" fmla="*/ 7 w 27"/>
                <a:gd name="T13" fmla="*/ 43 h 45"/>
                <a:gd name="T14" fmla="*/ 4 w 27"/>
                <a:gd name="T15" fmla="*/ 45 h 45"/>
                <a:gd name="T16" fmla="*/ 20 w 27"/>
                <a:gd name="T17" fmla="*/ 17 h 45"/>
                <a:gd name="T18" fmla="*/ 18 w 27"/>
                <a:gd name="T19" fmla="*/ 17 h 45"/>
                <a:gd name="T20" fmla="*/ 16 w 27"/>
                <a:gd name="T21" fmla="*/ 13 h 45"/>
                <a:gd name="T22" fmla="*/ 19 w 27"/>
                <a:gd name="T23" fmla="*/ 3 h 45"/>
                <a:gd name="T24" fmla="*/ 24 w 27"/>
                <a:gd name="T25" fmla="*/ 0 h 45"/>
                <a:gd name="T26" fmla="*/ 26 w 27"/>
                <a:gd name="T27" fmla="*/ 5 h 45"/>
                <a:gd name="T28" fmla="*/ 23 w 27"/>
                <a:gd name="T29" fmla="*/ 15 h 45"/>
                <a:gd name="T30" fmla="*/ 20 w 27"/>
                <a:gd name="T31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5">
                  <a:moveTo>
                    <a:pt x="4" y="45"/>
                  </a:moveTo>
                  <a:cubicBezTo>
                    <a:pt x="4" y="45"/>
                    <a:pt x="3" y="44"/>
                    <a:pt x="2" y="44"/>
                  </a:cubicBezTo>
                  <a:cubicBezTo>
                    <a:pt x="1" y="43"/>
                    <a:pt x="0" y="40"/>
                    <a:pt x="2" y="39"/>
                  </a:cubicBezTo>
                  <a:cubicBezTo>
                    <a:pt x="4" y="36"/>
                    <a:pt x="6" y="33"/>
                    <a:pt x="7" y="30"/>
                  </a:cubicBezTo>
                  <a:cubicBezTo>
                    <a:pt x="8" y="29"/>
                    <a:pt x="11" y="28"/>
                    <a:pt x="12" y="29"/>
                  </a:cubicBezTo>
                  <a:cubicBezTo>
                    <a:pt x="14" y="30"/>
                    <a:pt x="15" y="33"/>
                    <a:pt x="13" y="34"/>
                  </a:cubicBezTo>
                  <a:cubicBezTo>
                    <a:pt x="12" y="37"/>
                    <a:pt x="9" y="40"/>
                    <a:pt x="7" y="43"/>
                  </a:cubicBezTo>
                  <a:cubicBezTo>
                    <a:pt x="7" y="44"/>
                    <a:pt x="5" y="45"/>
                    <a:pt x="4" y="45"/>
                  </a:cubicBezTo>
                  <a:close/>
                  <a:moveTo>
                    <a:pt x="20" y="17"/>
                  </a:moveTo>
                  <a:cubicBezTo>
                    <a:pt x="19" y="17"/>
                    <a:pt x="19" y="17"/>
                    <a:pt x="18" y="17"/>
                  </a:cubicBezTo>
                  <a:cubicBezTo>
                    <a:pt x="16" y="17"/>
                    <a:pt x="16" y="14"/>
                    <a:pt x="16" y="13"/>
                  </a:cubicBezTo>
                  <a:cubicBezTo>
                    <a:pt x="17" y="9"/>
                    <a:pt x="18" y="6"/>
                    <a:pt x="19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26" y="1"/>
                    <a:pt x="27" y="3"/>
                    <a:pt x="26" y="5"/>
                  </a:cubicBezTo>
                  <a:cubicBezTo>
                    <a:pt x="25" y="8"/>
                    <a:pt x="24" y="12"/>
                    <a:pt x="23" y="15"/>
                  </a:cubicBezTo>
                  <a:cubicBezTo>
                    <a:pt x="23" y="17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55">
              <a:extLst>
                <a:ext uri="{FF2B5EF4-FFF2-40B4-BE49-F238E27FC236}">
                  <a16:creationId xmlns:a16="http://schemas.microsoft.com/office/drawing/2014/main" id="{8FAECA04-8E87-DD49-9747-91851B4EE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5762625"/>
              <a:ext cx="30163" cy="47625"/>
            </a:xfrm>
            <a:custGeom>
              <a:avLst/>
              <a:gdLst>
                <a:gd name="T0" fmla="*/ 4 w 8"/>
                <a:gd name="T1" fmla="*/ 13 h 13"/>
                <a:gd name="T2" fmla="*/ 4 w 8"/>
                <a:gd name="T3" fmla="*/ 13 h 13"/>
                <a:gd name="T4" fmla="*/ 0 w 8"/>
                <a:gd name="T5" fmla="*/ 9 h 13"/>
                <a:gd name="T6" fmla="*/ 1 w 8"/>
                <a:gd name="T7" fmla="*/ 4 h 13"/>
                <a:gd name="T8" fmla="*/ 4 w 8"/>
                <a:gd name="T9" fmla="*/ 0 h 13"/>
                <a:gd name="T10" fmla="*/ 8 w 8"/>
                <a:gd name="T11" fmla="*/ 4 h 13"/>
                <a:gd name="T12" fmla="*/ 8 w 8"/>
                <a:gd name="T13" fmla="*/ 10 h 13"/>
                <a:gd name="T14" fmla="*/ 4 w 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1" y="7"/>
                    <a:pt x="1" y="5"/>
                    <a:pt x="1" y="4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8" y="8"/>
                    <a:pt x="8" y="10"/>
                  </a:cubicBezTo>
                  <a:cubicBezTo>
                    <a:pt x="8" y="11"/>
                    <a:pt x="6" y="13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172" name="Picture 4" descr="2">
            <a:extLst>
              <a:ext uri="{FF2B5EF4-FFF2-40B4-BE49-F238E27FC236}">
                <a16:creationId xmlns:a16="http://schemas.microsoft.com/office/drawing/2014/main" id="{268E86DC-8AB2-9044-ACB6-6629A13FA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22" y="5260122"/>
            <a:ext cx="949101" cy="94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1">
            <a:extLst>
              <a:ext uri="{FF2B5EF4-FFF2-40B4-BE49-F238E27FC236}">
                <a16:creationId xmlns:a16="http://schemas.microsoft.com/office/drawing/2014/main" id="{972C43B3-55D1-F545-B725-CE6371466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42" y="3834541"/>
            <a:ext cx="949101" cy="94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146D2DD-7A8D-824B-991C-59C3D9C6F746}"/>
              </a:ext>
            </a:extLst>
          </p:cNvPr>
          <p:cNvSpPr txBox="1"/>
          <p:nvPr/>
        </p:nvSpPr>
        <p:spPr>
          <a:xfrm flipH="1">
            <a:off x="1803962" y="3857531"/>
            <a:ext cx="9658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000" dirty="0">
                <a:solidFill>
                  <a:srgbClr val="FF4446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học tự nhiên gồm những lĩnh vực nào? Đối tượng nghiên cứu của mỗi lĩnh vực đó là gì?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CC37671-400F-AB46-B33F-8A3B582E9A7E}"/>
              </a:ext>
            </a:extLst>
          </p:cNvPr>
          <p:cNvSpPr txBox="1"/>
          <p:nvPr/>
        </p:nvSpPr>
        <p:spPr>
          <a:xfrm flipH="1">
            <a:off x="1803962" y="5226840"/>
            <a:ext cx="9658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000" dirty="0">
                <a:solidFill>
                  <a:srgbClr val="FF3B3B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Lấy 3 ví dụ về đối tượng nghiên cứu cho mỗi lĩnh vực khoa học tự nhiên.</a:t>
            </a:r>
          </a:p>
        </p:txBody>
      </p:sp>
      <p:pic>
        <p:nvPicPr>
          <p:cNvPr id="32" name="Đồng hồ đếm ngược 8 phút - 8 minutes timer _ Hailist">
            <a:hlinkClick r:id="" action="ppaction://media"/>
            <a:extLst>
              <a:ext uri="{FF2B5EF4-FFF2-40B4-BE49-F238E27FC236}">
                <a16:creationId xmlns:a16="http://schemas.microsoft.com/office/drawing/2014/main" id="{48A3D888-56C7-48C9-86B4-8F28761461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25296" y="1793055"/>
            <a:ext cx="3141407" cy="17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9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33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5BFC6E-1517-9B4C-9D85-30EF1FCD1187}"/>
              </a:ext>
            </a:extLst>
          </p:cNvPr>
          <p:cNvSpPr txBox="1"/>
          <p:nvPr/>
        </p:nvSpPr>
        <p:spPr>
          <a:xfrm>
            <a:off x="2092401" y="892746"/>
            <a:ext cx="10059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TÌM HIỂU VỀ VẬT SỐNG, VẬT KHÔNG SỐNG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E0B971D-5AB2-6545-BB58-5B8ABEFA1525}"/>
              </a:ext>
            </a:extLst>
          </p:cNvPr>
          <p:cNvSpPr txBox="1"/>
          <p:nvPr/>
        </p:nvSpPr>
        <p:spPr>
          <a:xfrm flipH="1">
            <a:off x="7674379" y="2269471"/>
            <a:ext cx="423571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hảo </a:t>
            </a:r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luận nhóm đôi trong thời gian 5 phút,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hoàn thành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bảng 2 trong</a:t>
            </a:r>
          </a:p>
          <a:p>
            <a:pPr algn="just">
              <a:spcBef>
                <a:spcPts val="600"/>
              </a:spcBef>
            </a:pPr>
            <a:r>
              <a:rPr lang="en-VN" sz="2800" b="1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PHIẾU </a:t>
            </a:r>
            <a:r>
              <a:rPr lang="en-VN" sz="28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HỌC TẬP SỐ 3</a:t>
            </a:r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.</a:t>
            </a: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567CB406-B21E-B64A-8D9D-1DD658F1EE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448452"/>
              </p:ext>
            </p:extLst>
          </p:nvPr>
        </p:nvGraphicFramePr>
        <p:xfrm>
          <a:off x="197414" y="2086487"/>
          <a:ext cx="7255164" cy="43341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2860">
                  <a:extLst>
                    <a:ext uri="{9D8B030D-6E8A-4147-A177-3AD203B41FA5}">
                      <a16:colId xmlns:a16="http://schemas.microsoft.com/office/drawing/2014/main" val="3815556433"/>
                    </a:ext>
                  </a:extLst>
                </a:gridCol>
                <a:gridCol w="762860">
                  <a:extLst>
                    <a:ext uri="{9D8B030D-6E8A-4147-A177-3AD203B41FA5}">
                      <a16:colId xmlns:a16="http://schemas.microsoft.com/office/drawing/2014/main" val="2702167245"/>
                    </a:ext>
                  </a:extLst>
                </a:gridCol>
                <a:gridCol w="763347">
                  <a:extLst>
                    <a:ext uri="{9D8B030D-6E8A-4147-A177-3AD203B41FA5}">
                      <a16:colId xmlns:a16="http://schemas.microsoft.com/office/drawing/2014/main" val="2239346345"/>
                    </a:ext>
                  </a:extLst>
                </a:gridCol>
                <a:gridCol w="763347">
                  <a:extLst>
                    <a:ext uri="{9D8B030D-6E8A-4147-A177-3AD203B41FA5}">
                      <a16:colId xmlns:a16="http://schemas.microsoft.com/office/drawing/2014/main" val="3547429664"/>
                    </a:ext>
                  </a:extLst>
                </a:gridCol>
                <a:gridCol w="748669">
                  <a:extLst>
                    <a:ext uri="{9D8B030D-6E8A-4147-A177-3AD203B41FA5}">
                      <a16:colId xmlns:a16="http://schemas.microsoft.com/office/drawing/2014/main" val="3536321897"/>
                    </a:ext>
                  </a:extLst>
                </a:gridCol>
                <a:gridCol w="726158">
                  <a:extLst>
                    <a:ext uri="{9D8B030D-6E8A-4147-A177-3AD203B41FA5}">
                      <a16:colId xmlns:a16="http://schemas.microsoft.com/office/drawing/2014/main" val="1510437913"/>
                    </a:ext>
                  </a:extLst>
                </a:gridCol>
                <a:gridCol w="693863">
                  <a:extLst>
                    <a:ext uri="{9D8B030D-6E8A-4147-A177-3AD203B41FA5}">
                      <a16:colId xmlns:a16="http://schemas.microsoft.com/office/drawing/2014/main" val="2993153410"/>
                    </a:ext>
                  </a:extLst>
                </a:gridCol>
                <a:gridCol w="693374">
                  <a:extLst>
                    <a:ext uri="{9D8B030D-6E8A-4147-A177-3AD203B41FA5}">
                      <a16:colId xmlns:a16="http://schemas.microsoft.com/office/drawing/2014/main" val="2622578201"/>
                    </a:ext>
                  </a:extLst>
                </a:gridCol>
                <a:gridCol w="694843">
                  <a:extLst>
                    <a:ext uri="{9D8B030D-6E8A-4147-A177-3AD203B41FA5}">
                      <a16:colId xmlns:a16="http://schemas.microsoft.com/office/drawing/2014/main" val="3817218393"/>
                    </a:ext>
                  </a:extLst>
                </a:gridCol>
                <a:gridCol w="645843">
                  <a:extLst>
                    <a:ext uri="{9D8B030D-6E8A-4147-A177-3AD203B41FA5}">
                      <a16:colId xmlns:a16="http://schemas.microsoft.com/office/drawing/2014/main" val="158095596"/>
                    </a:ext>
                  </a:extLst>
                </a:gridCol>
              </a:tblGrid>
              <a:tr h="28308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Vật trong </a:t>
                      </a:r>
                      <a:br>
                        <a:rPr lang="en-US" sz="1300">
                          <a:effectLst/>
                        </a:rPr>
                      </a:br>
                      <a:r>
                        <a:rPr lang="en-US" sz="1300">
                          <a:effectLst/>
                        </a:rPr>
                        <a:t>tự nhiên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Xếp loại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R="5461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Đặc điểm nhận biết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6639871"/>
                  </a:ext>
                </a:extLst>
              </a:tr>
              <a:tr h="902321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US" sz="1300" b="1">
                          <a:effectLst/>
                        </a:rPr>
                        <a:t>Vật sống</a:t>
                      </a:r>
                      <a:endParaRPr lang="en-VN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US" sz="1300" b="1">
                          <a:effectLst/>
                        </a:rPr>
                        <a:t>Vật </a:t>
                      </a:r>
                      <a:br>
                        <a:rPr lang="en-US" sz="1300" b="1">
                          <a:effectLst/>
                        </a:rPr>
                      </a:br>
                      <a:r>
                        <a:rPr lang="en-US" sz="1300" b="1">
                          <a:effectLst/>
                        </a:rPr>
                        <a:t>không sống</a:t>
                      </a:r>
                      <a:endParaRPr lang="en-VN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7819618"/>
                  </a:ext>
                </a:extLst>
              </a:tr>
              <a:tr h="4498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3262336"/>
                  </a:ext>
                </a:extLst>
              </a:tr>
              <a:tr h="4498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2205046"/>
                  </a:ext>
                </a:extLst>
              </a:tr>
              <a:tr h="4498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6481859"/>
                  </a:ext>
                </a:extLst>
              </a:tr>
              <a:tr h="4498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7351713"/>
                  </a:ext>
                </a:extLst>
              </a:tr>
              <a:tr h="4498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0486142"/>
                  </a:ext>
                </a:extLst>
              </a:tr>
              <a:tr h="4498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4055184"/>
                  </a:ext>
                </a:extLst>
              </a:tr>
              <a:tr h="4498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1745133"/>
                  </a:ext>
                </a:extLst>
              </a:tr>
            </a:tbl>
          </a:graphicData>
        </a:graphic>
      </p:graphicFrame>
      <p:grpSp>
        <p:nvGrpSpPr>
          <p:cNvPr id="33" name="Group 32">
            <a:extLst>
              <a:ext uri="{FF2B5EF4-FFF2-40B4-BE49-F238E27FC236}">
                <a16:creationId xmlns:a16="http://schemas.microsoft.com/office/drawing/2014/main" id="{57531B2A-8DAA-4FB6-90D4-FC8F6317A820}"/>
              </a:ext>
            </a:extLst>
          </p:cNvPr>
          <p:cNvGrpSpPr/>
          <p:nvPr/>
        </p:nvGrpSpPr>
        <p:grpSpPr>
          <a:xfrm>
            <a:off x="280250" y="177145"/>
            <a:ext cx="1583282" cy="1586416"/>
            <a:chOff x="7534276" y="5373688"/>
            <a:chExt cx="801688" cy="803275"/>
          </a:xfrm>
          <a:solidFill>
            <a:srgbClr val="0059B9"/>
          </a:solidFill>
        </p:grpSpPr>
        <p:sp>
          <p:nvSpPr>
            <p:cNvPr id="34" name="Freeform 430">
              <a:extLst>
                <a:ext uri="{FF2B5EF4-FFF2-40B4-BE49-F238E27FC236}">
                  <a16:creationId xmlns:a16="http://schemas.microsoft.com/office/drawing/2014/main" id="{5E47B001-90B4-47C3-B003-9DA9BD7F3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788025"/>
              <a:ext cx="25400" cy="82550"/>
            </a:xfrm>
            <a:custGeom>
              <a:avLst/>
              <a:gdLst>
                <a:gd name="T0" fmla="*/ 3 w 7"/>
                <a:gd name="T1" fmla="*/ 22 h 22"/>
                <a:gd name="T2" fmla="*/ 0 w 7"/>
                <a:gd name="T3" fmla="*/ 19 h 22"/>
                <a:gd name="T4" fmla="*/ 0 w 7"/>
                <a:gd name="T5" fmla="*/ 3 h 22"/>
                <a:gd name="T6" fmla="*/ 3 w 7"/>
                <a:gd name="T7" fmla="*/ 0 h 22"/>
                <a:gd name="T8" fmla="*/ 7 w 7"/>
                <a:gd name="T9" fmla="*/ 3 h 22"/>
                <a:gd name="T10" fmla="*/ 7 w 7"/>
                <a:gd name="T11" fmla="*/ 19 h 22"/>
                <a:gd name="T12" fmla="*/ 3 w 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431">
              <a:extLst>
                <a:ext uri="{FF2B5EF4-FFF2-40B4-BE49-F238E27FC236}">
                  <a16:creationId xmlns:a16="http://schemas.microsoft.com/office/drawing/2014/main" id="{E85F7943-4829-40C6-855B-56C89A9BD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738813"/>
              <a:ext cx="26988" cy="131762"/>
            </a:xfrm>
            <a:custGeom>
              <a:avLst/>
              <a:gdLst>
                <a:gd name="T0" fmla="*/ 3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3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3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3" y="35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5" y="35"/>
                    <a:pt x="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432">
              <a:extLst>
                <a:ext uri="{FF2B5EF4-FFF2-40B4-BE49-F238E27FC236}">
                  <a16:creationId xmlns:a16="http://schemas.microsoft.com/office/drawing/2014/main" id="{C778E094-1A27-47DD-937E-717C94543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5738813"/>
              <a:ext cx="25400" cy="131762"/>
            </a:xfrm>
            <a:custGeom>
              <a:avLst/>
              <a:gdLst>
                <a:gd name="T0" fmla="*/ 4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4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4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4" y="35"/>
                  </a:moveTo>
                  <a:cubicBezTo>
                    <a:pt x="2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6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433">
              <a:extLst>
                <a:ext uri="{FF2B5EF4-FFF2-40B4-BE49-F238E27FC236}">
                  <a16:creationId xmlns:a16="http://schemas.microsoft.com/office/drawing/2014/main" id="{081DFDF9-0E93-49DC-AD98-B9DAB7370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837238"/>
              <a:ext cx="26988" cy="112712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7 h 30"/>
                <a:gd name="T4" fmla="*/ 0 w 7"/>
                <a:gd name="T5" fmla="*/ 3 h 30"/>
                <a:gd name="T6" fmla="*/ 4 w 7"/>
                <a:gd name="T7" fmla="*/ 0 h 30"/>
                <a:gd name="T8" fmla="*/ 7 w 7"/>
                <a:gd name="T9" fmla="*/ 3 h 30"/>
                <a:gd name="T10" fmla="*/ 7 w 7"/>
                <a:gd name="T11" fmla="*/ 27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9"/>
                    <a:pt x="0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6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434">
              <a:extLst>
                <a:ext uri="{FF2B5EF4-FFF2-40B4-BE49-F238E27FC236}">
                  <a16:creationId xmlns:a16="http://schemas.microsoft.com/office/drawing/2014/main" id="{C17F69FE-D39A-4721-BF9A-0354A5189C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6" y="5694363"/>
              <a:ext cx="268288" cy="419100"/>
            </a:xfrm>
            <a:custGeom>
              <a:avLst/>
              <a:gdLst>
                <a:gd name="T0" fmla="*/ 8 w 71"/>
                <a:gd name="T1" fmla="*/ 111 h 111"/>
                <a:gd name="T2" fmla="*/ 5 w 71"/>
                <a:gd name="T3" fmla="*/ 98 h 111"/>
                <a:gd name="T4" fmla="*/ 2 w 71"/>
                <a:gd name="T5" fmla="*/ 79 h 111"/>
                <a:gd name="T6" fmla="*/ 0 w 71"/>
                <a:gd name="T7" fmla="*/ 29 h 111"/>
                <a:gd name="T8" fmla="*/ 12 w 71"/>
                <a:gd name="T9" fmla="*/ 19 h 111"/>
                <a:gd name="T10" fmla="*/ 19 w 71"/>
                <a:gd name="T11" fmla="*/ 6 h 111"/>
                <a:gd name="T12" fmla="*/ 31 w 71"/>
                <a:gd name="T13" fmla="*/ 0 h 111"/>
                <a:gd name="T14" fmla="*/ 43 w 71"/>
                <a:gd name="T15" fmla="*/ 6 h 111"/>
                <a:gd name="T16" fmla="*/ 55 w 71"/>
                <a:gd name="T17" fmla="*/ 16 h 111"/>
                <a:gd name="T18" fmla="*/ 60 w 71"/>
                <a:gd name="T19" fmla="*/ 30 h 111"/>
                <a:gd name="T20" fmla="*/ 71 w 71"/>
                <a:gd name="T21" fmla="*/ 65 h 111"/>
                <a:gd name="T22" fmla="*/ 56 w 71"/>
                <a:gd name="T23" fmla="*/ 90 h 111"/>
                <a:gd name="T24" fmla="*/ 55 w 71"/>
                <a:gd name="T25" fmla="*/ 107 h 111"/>
                <a:gd name="T26" fmla="*/ 12 w 71"/>
                <a:gd name="T27" fmla="*/ 103 h 111"/>
                <a:gd name="T28" fmla="*/ 48 w 71"/>
                <a:gd name="T29" fmla="*/ 92 h 111"/>
                <a:gd name="T30" fmla="*/ 60 w 71"/>
                <a:gd name="T31" fmla="*/ 75 h 111"/>
                <a:gd name="T32" fmla="*/ 64 w 71"/>
                <a:gd name="T33" fmla="*/ 42 h 111"/>
                <a:gd name="T34" fmla="*/ 57 w 71"/>
                <a:gd name="T35" fmla="*/ 38 h 111"/>
                <a:gd name="T36" fmla="*/ 52 w 71"/>
                <a:gd name="T37" fmla="*/ 45 h 111"/>
                <a:gd name="T38" fmla="*/ 48 w 71"/>
                <a:gd name="T39" fmla="*/ 16 h 111"/>
                <a:gd name="T40" fmla="*/ 44 w 71"/>
                <a:gd name="T41" fmla="*/ 14 h 111"/>
                <a:gd name="T42" fmla="*/ 40 w 71"/>
                <a:gd name="T43" fmla="*/ 19 h 111"/>
                <a:gd name="T44" fmla="*/ 36 w 71"/>
                <a:gd name="T45" fmla="*/ 10 h 111"/>
                <a:gd name="T46" fmla="*/ 33 w 71"/>
                <a:gd name="T47" fmla="*/ 8 h 111"/>
                <a:gd name="T48" fmla="*/ 31 w 71"/>
                <a:gd name="T49" fmla="*/ 16 h 111"/>
                <a:gd name="T50" fmla="*/ 24 w 71"/>
                <a:gd name="T51" fmla="*/ 16 h 111"/>
                <a:gd name="T52" fmla="*/ 21 w 71"/>
                <a:gd name="T53" fmla="*/ 13 h 111"/>
                <a:gd name="T54" fmla="*/ 19 w 71"/>
                <a:gd name="T55" fmla="*/ 28 h 111"/>
                <a:gd name="T56" fmla="*/ 12 w 71"/>
                <a:gd name="T57" fmla="*/ 28 h 111"/>
                <a:gd name="T58" fmla="*/ 9 w 71"/>
                <a:gd name="T59" fmla="*/ 26 h 111"/>
                <a:gd name="T60" fmla="*/ 7 w 71"/>
                <a:gd name="T61" fmla="*/ 66 h 111"/>
                <a:gd name="T62" fmla="*/ 9 w 71"/>
                <a:gd name="T63" fmla="*/ 79 h 111"/>
                <a:gd name="T64" fmla="*/ 12 w 71"/>
                <a:gd name="T65" fmla="*/ 10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11">
                  <a:moveTo>
                    <a:pt x="52" y="111"/>
                  </a:moveTo>
                  <a:cubicBezTo>
                    <a:pt x="8" y="111"/>
                    <a:pt x="8" y="111"/>
                    <a:pt x="8" y="111"/>
                  </a:cubicBezTo>
                  <a:cubicBezTo>
                    <a:pt x="6" y="111"/>
                    <a:pt x="5" y="109"/>
                    <a:pt x="5" y="10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3"/>
                    <a:pt x="4" y="87"/>
                    <a:pt x="2" y="81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5"/>
                    <a:pt x="0" y="71"/>
                    <a:pt x="0" y="6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3" y="20"/>
                    <a:pt x="7" y="19"/>
                  </a:cubicBezTo>
                  <a:cubicBezTo>
                    <a:pt x="9" y="19"/>
                    <a:pt x="10" y="19"/>
                    <a:pt x="12" y="1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1"/>
                    <a:pt x="15" y="7"/>
                    <a:pt x="19" y="6"/>
                  </a:cubicBezTo>
                  <a:cubicBezTo>
                    <a:pt x="21" y="6"/>
                    <a:pt x="23" y="6"/>
                    <a:pt x="25" y="6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4" y="0"/>
                    <a:pt x="37" y="0"/>
                    <a:pt x="40" y="2"/>
                  </a:cubicBezTo>
                  <a:cubicBezTo>
                    <a:pt x="41" y="3"/>
                    <a:pt x="42" y="5"/>
                    <a:pt x="43" y="6"/>
                  </a:cubicBezTo>
                  <a:cubicBezTo>
                    <a:pt x="44" y="6"/>
                    <a:pt x="46" y="6"/>
                    <a:pt x="48" y="6"/>
                  </a:cubicBezTo>
                  <a:cubicBezTo>
                    <a:pt x="52" y="7"/>
                    <a:pt x="55" y="11"/>
                    <a:pt x="55" y="16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6" y="30"/>
                    <a:pt x="71" y="36"/>
                    <a:pt x="71" y="42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1"/>
                    <a:pt x="69" y="76"/>
                    <a:pt x="65" y="80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6" y="90"/>
                    <a:pt x="55" y="91"/>
                    <a:pt x="55" y="92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9"/>
                    <a:pt x="54" y="111"/>
                    <a:pt x="52" y="111"/>
                  </a:cubicBezTo>
                  <a:close/>
                  <a:moveTo>
                    <a:pt x="12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89"/>
                    <a:pt x="49" y="87"/>
                    <a:pt x="51" y="8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3"/>
                    <a:pt x="64" y="69"/>
                    <a:pt x="64" y="65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9"/>
                    <a:pt x="62" y="37"/>
                    <a:pt x="60" y="37"/>
                  </a:cubicBezTo>
                  <a:cubicBezTo>
                    <a:pt x="59" y="37"/>
                    <a:pt x="57" y="37"/>
                    <a:pt x="57" y="38"/>
                  </a:cubicBezTo>
                  <a:cubicBezTo>
                    <a:pt x="56" y="39"/>
                    <a:pt x="55" y="40"/>
                    <a:pt x="55" y="41"/>
                  </a:cubicBezTo>
                  <a:cubicBezTo>
                    <a:pt x="55" y="43"/>
                    <a:pt x="54" y="45"/>
                    <a:pt x="52" y="45"/>
                  </a:cubicBezTo>
                  <a:cubicBezTo>
                    <a:pt x="50" y="45"/>
                    <a:pt x="48" y="43"/>
                    <a:pt x="48" y="4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5"/>
                    <a:pt x="47" y="14"/>
                    <a:pt x="46" y="13"/>
                  </a:cubicBezTo>
                  <a:cubicBezTo>
                    <a:pt x="45" y="13"/>
                    <a:pt x="44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3" y="18"/>
                    <a:pt x="42" y="19"/>
                    <a:pt x="40" y="19"/>
                  </a:cubicBezTo>
                  <a:cubicBezTo>
                    <a:pt x="38" y="19"/>
                    <a:pt x="36" y="18"/>
                    <a:pt x="36" y="1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8"/>
                    <a:pt x="29" y="19"/>
                    <a:pt x="27" y="19"/>
                  </a:cubicBezTo>
                  <a:cubicBezTo>
                    <a:pt x="25" y="19"/>
                    <a:pt x="24" y="18"/>
                    <a:pt x="24" y="16"/>
                  </a:cubicBezTo>
                  <a:cubicBezTo>
                    <a:pt x="24" y="15"/>
                    <a:pt x="23" y="14"/>
                    <a:pt x="23" y="14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20" y="14"/>
                    <a:pt x="19" y="15"/>
                    <a:pt x="19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7" y="32"/>
                    <a:pt x="15" y="32"/>
                  </a:cubicBezTo>
                  <a:cubicBezTo>
                    <a:pt x="13" y="32"/>
                    <a:pt x="12" y="30"/>
                    <a:pt x="12" y="28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6"/>
                    <a:pt x="7" y="27"/>
                    <a:pt x="7" y="2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70"/>
                    <a:pt x="7" y="74"/>
                    <a:pt x="8" y="77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5"/>
                    <a:pt x="12" y="92"/>
                    <a:pt x="12" y="98"/>
                  </a:cubicBezTo>
                  <a:lnTo>
                    <a:pt x="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35">
              <a:extLst>
                <a:ext uri="{FF2B5EF4-FFF2-40B4-BE49-F238E27FC236}">
                  <a16:creationId xmlns:a16="http://schemas.microsoft.com/office/drawing/2014/main" id="{45C0AE89-8B9B-44E0-ACA3-0E7BCEE3C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5653088"/>
              <a:ext cx="71438" cy="52387"/>
            </a:xfrm>
            <a:custGeom>
              <a:avLst/>
              <a:gdLst>
                <a:gd name="T0" fmla="*/ 15 w 19"/>
                <a:gd name="T1" fmla="*/ 14 h 14"/>
                <a:gd name="T2" fmla="*/ 13 w 19"/>
                <a:gd name="T3" fmla="*/ 14 h 14"/>
                <a:gd name="T4" fmla="*/ 2 w 19"/>
                <a:gd name="T5" fmla="*/ 7 h 14"/>
                <a:gd name="T6" fmla="*/ 1 w 19"/>
                <a:gd name="T7" fmla="*/ 2 h 14"/>
                <a:gd name="T8" fmla="*/ 6 w 19"/>
                <a:gd name="T9" fmla="*/ 1 h 14"/>
                <a:gd name="T10" fmla="*/ 17 w 19"/>
                <a:gd name="T11" fmla="*/ 7 h 14"/>
                <a:gd name="T12" fmla="*/ 18 w 19"/>
                <a:gd name="T13" fmla="*/ 12 h 14"/>
                <a:gd name="T14" fmla="*/ 15 w 1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4">
                  <a:moveTo>
                    <a:pt x="15" y="14"/>
                  </a:moveTo>
                  <a:cubicBezTo>
                    <a:pt x="14" y="14"/>
                    <a:pt x="14" y="14"/>
                    <a:pt x="13" y="1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9" y="10"/>
                    <a:pt x="18" y="12"/>
                  </a:cubicBezTo>
                  <a:cubicBezTo>
                    <a:pt x="17" y="13"/>
                    <a:pt x="16" y="14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36">
              <a:extLst>
                <a:ext uri="{FF2B5EF4-FFF2-40B4-BE49-F238E27FC236}">
                  <a16:creationId xmlns:a16="http://schemas.microsoft.com/office/drawing/2014/main" id="{F26E76DC-43AD-4971-8777-714CBB25A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301" y="5689600"/>
              <a:ext cx="60325" cy="49212"/>
            </a:xfrm>
            <a:custGeom>
              <a:avLst/>
              <a:gdLst>
                <a:gd name="T0" fmla="*/ 11 w 16"/>
                <a:gd name="T1" fmla="*/ 13 h 13"/>
                <a:gd name="T2" fmla="*/ 10 w 16"/>
                <a:gd name="T3" fmla="*/ 12 h 13"/>
                <a:gd name="T4" fmla="*/ 2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3 w 16"/>
                <a:gd name="T11" fmla="*/ 6 h 13"/>
                <a:gd name="T12" fmla="*/ 15 w 16"/>
                <a:gd name="T13" fmla="*/ 11 h 13"/>
                <a:gd name="T14" fmla="*/ 11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1" y="13"/>
                  </a:moveTo>
                  <a:cubicBezTo>
                    <a:pt x="11" y="13"/>
                    <a:pt x="10" y="12"/>
                    <a:pt x="10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7"/>
                    <a:pt x="16" y="9"/>
                    <a:pt x="15" y="11"/>
                  </a:cubicBezTo>
                  <a:cubicBezTo>
                    <a:pt x="14" y="12"/>
                    <a:pt x="13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37">
              <a:extLst>
                <a:ext uri="{FF2B5EF4-FFF2-40B4-BE49-F238E27FC236}">
                  <a16:creationId xmlns:a16="http://schemas.microsoft.com/office/drawing/2014/main" id="{FC10E5DE-8957-4E51-9125-D7BDA59E8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5732463"/>
              <a:ext cx="90488" cy="63500"/>
            </a:xfrm>
            <a:custGeom>
              <a:avLst/>
              <a:gdLst>
                <a:gd name="T0" fmla="*/ 20 w 24"/>
                <a:gd name="T1" fmla="*/ 17 h 17"/>
                <a:gd name="T2" fmla="*/ 18 w 24"/>
                <a:gd name="T3" fmla="*/ 16 h 17"/>
                <a:gd name="T4" fmla="*/ 3 w 24"/>
                <a:gd name="T5" fmla="*/ 7 h 17"/>
                <a:gd name="T6" fmla="*/ 1 w 24"/>
                <a:gd name="T7" fmla="*/ 2 h 17"/>
                <a:gd name="T8" fmla="*/ 6 w 24"/>
                <a:gd name="T9" fmla="*/ 1 h 17"/>
                <a:gd name="T10" fmla="*/ 22 w 24"/>
                <a:gd name="T11" fmla="*/ 10 h 17"/>
                <a:gd name="T12" fmla="*/ 23 w 24"/>
                <a:gd name="T13" fmla="*/ 15 h 17"/>
                <a:gd name="T14" fmla="*/ 20 w 24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20" y="17"/>
                  </a:moveTo>
                  <a:cubicBezTo>
                    <a:pt x="19" y="17"/>
                    <a:pt x="19" y="16"/>
                    <a:pt x="18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6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38">
              <a:extLst>
                <a:ext uri="{FF2B5EF4-FFF2-40B4-BE49-F238E27FC236}">
                  <a16:creationId xmlns:a16="http://schemas.microsoft.com/office/drawing/2014/main" id="{DE87F093-4712-4FFC-B163-988520BA2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5513388"/>
              <a:ext cx="339725" cy="342900"/>
            </a:xfrm>
            <a:custGeom>
              <a:avLst/>
              <a:gdLst>
                <a:gd name="T0" fmla="*/ 54 w 90"/>
                <a:gd name="T1" fmla="*/ 91 h 91"/>
                <a:gd name="T2" fmla="*/ 53 w 90"/>
                <a:gd name="T3" fmla="*/ 91 h 91"/>
                <a:gd name="T4" fmla="*/ 51 w 90"/>
                <a:gd name="T5" fmla="*/ 90 h 91"/>
                <a:gd name="T6" fmla="*/ 31 w 90"/>
                <a:gd name="T7" fmla="*/ 79 h 91"/>
                <a:gd name="T8" fmla="*/ 21 w 90"/>
                <a:gd name="T9" fmla="*/ 66 h 91"/>
                <a:gd name="T10" fmla="*/ 17 w 90"/>
                <a:gd name="T11" fmla="*/ 54 h 91"/>
                <a:gd name="T12" fmla="*/ 15 w 90"/>
                <a:gd name="T13" fmla="*/ 52 h 91"/>
                <a:gd name="T14" fmla="*/ 2 w 90"/>
                <a:gd name="T15" fmla="*/ 44 h 91"/>
                <a:gd name="T16" fmla="*/ 0 w 90"/>
                <a:gd name="T17" fmla="*/ 42 h 91"/>
                <a:gd name="T18" fmla="*/ 1 w 90"/>
                <a:gd name="T19" fmla="*/ 39 h 91"/>
                <a:gd name="T20" fmla="*/ 22 w 90"/>
                <a:gd name="T21" fmla="*/ 2 h 91"/>
                <a:gd name="T22" fmla="*/ 25 w 90"/>
                <a:gd name="T23" fmla="*/ 0 h 91"/>
                <a:gd name="T24" fmla="*/ 27 w 90"/>
                <a:gd name="T25" fmla="*/ 0 h 91"/>
                <a:gd name="T26" fmla="*/ 35 w 90"/>
                <a:gd name="T27" fmla="*/ 5 h 91"/>
                <a:gd name="T28" fmla="*/ 51 w 90"/>
                <a:gd name="T29" fmla="*/ 11 h 91"/>
                <a:gd name="T30" fmla="*/ 53 w 90"/>
                <a:gd name="T31" fmla="*/ 11 h 91"/>
                <a:gd name="T32" fmla="*/ 65 w 90"/>
                <a:gd name="T33" fmla="*/ 16 h 91"/>
                <a:gd name="T34" fmla="*/ 88 w 90"/>
                <a:gd name="T35" fmla="*/ 29 h 91"/>
                <a:gd name="T36" fmla="*/ 89 w 90"/>
                <a:gd name="T37" fmla="*/ 34 h 91"/>
                <a:gd name="T38" fmla="*/ 84 w 90"/>
                <a:gd name="T39" fmla="*/ 36 h 91"/>
                <a:gd name="T40" fmla="*/ 62 w 90"/>
                <a:gd name="T41" fmla="*/ 23 h 91"/>
                <a:gd name="T42" fmla="*/ 51 w 90"/>
                <a:gd name="T43" fmla="*/ 18 h 91"/>
                <a:gd name="T44" fmla="*/ 49 w 90"/>
                <a:gd name="T45" fmla="*/ 18 h 91"/>
                <a:gd name="T46" fmla="*/ 31 w 90"/>
                <a:gd name="T47" fmla="*/ 11 h 91"/>
                <a:gd name="T48" fmla="*/ 27 w 90"/>
                <a:gd name="T49" fmla="*/ 8 h 91"/>
                <a:gd name="T50" fmla="*/ 9 w 90"/>
                <a:gd name="T51" fmla="*/ 40 h 91"/>
                <a:gd name="T52" fmla="*/ 19 w 90"/>
                <a:gd name="T53" fmla="*/ 45 h 91"/>
                <a:gd name="T54" fmla="*/ 24 w 90"/>
                <a:gd name="T55" fmla="*/ 51 h 91"/>
                <a:gd name="T56" fmla="*/ 27 w 90"/>
                <a:gd name="T57" fmla="*/ 64 h 91"/>
                <a:gd name="T58" fmla="*/ 34 w 90"/>
                <a:gd name="T59" fmla="*/ 72 h 91"/>
                <a:gd name="T60" fmla="*/ 55 w 90"/>
                <a:gd name="T61" fmla="*/ 84 h 91"/>
                <a:gd name="T62" fmla="*/ 55 w 90"/>
                <a:gd name="T63" fmla="*/ 84 h 91"/>
                <a:gd name="T64" fmla="*/ 58 w 90"/>
                <a:gd name="T65" fmla="*/ 89 h 91"/>
                <a:gd name="T66" fmla="*/ 54 w 90"/>
                <a:gd name="T6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54" y="91"/>
                  </a:moveTo>
                  <a:cubicBezTo>
                    <a:pt x="54" y="91"/>
                    <a:pt x="53" y="91"/>
                    <a:pt x="53" y="91"/>
                  </a:cubicBezTo>
                  <a:cubicBezTo>
                    <a:pt x="52" y="91"/>
                    <a:pt x="52" y="91"/>
                    <a:pt x="51" y="9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6" y="76"/>
                    <a:pt x="22" y="71"/>
                    <a:pt x="21" y="6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3"/>
                    <a:pt x="16" y="52"/>
                    <a:pt x="15" y="5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1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8"/>
                    <a:pt x="45" y="10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7" y="12"/>
                    <a:pt x="61" y="14"/>
                    <a:pt x="65" y="1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30"/>
                    <a:pt x="90" y="33"/>
                    <a:pt x="89" y="34"/>
                  </a:cubicBezTo>
                  <a:cubicBezTo>
                    <a:pt x="88" y="36"/>
                    <a:pt x="86" y="37"/>
                    <a:pt x="84" y="36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8" y="21"/>
                    <a:pt x="55" y="19"/>
                    <a:pt x="51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17"/>
                    <a:pt x="37" y="14"/>
                    <a:pt x="31" y="1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7"/>
                    <a:pt x="23" y="49"/>
                    <a:pt x="24" y="5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31" y="70"/>
                    <a:pt x="34" y="7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7" y="85"/>
                    <a:pt x="58" y="87"/>
                    <a:pt x="58" y="89"/>
                  </a:cubicBezTo>
                  <a:cubicBezTo>
                    <a:pt x="57" y="90"/>
                    <a:pt x="56" y="91"/>
                    <a:pt x="5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39">
              <a:extLst>
                <a:ext uri="{FF2B5EF4-FFF2-40B4-BE49-F238E27FC236}">
                  <a16:creationId xmlns:a16="http://schemas.microsoft.com/office/drawing/2014/main" id="{5AB5AEE5-DFD4-4991-AA96-C27610052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80088"/>
              <a:ext cx="79375" cy="57150"/>
            </a:xfrm>
            <a:custGeom>
              <a:avLst/>
              <a:gdLst>
                <a:gd name="T0" fmla="*/ 5 w 21"/>
                <a:gd name="T1" fmla="*/ 15 h 15"/>
                <a:gd name="T2" fmla="*/ 1 w 21"/>
                <a:gd name="T3" fmla="*/ 13 h 15"/>
                <a:gd name="T4" fmla="*/ 3 w 21"/>
                <a:gd name="T5" fmla="*/ 8 h 15"/>
                <a:gd name="T6" fmla="*/ 15 w 21"/>
                <a:gd name="T7" fmla="*/ 1 h 15"/>
                <a:gd name="T8" fmla="*/ 20 w 21"/>
                <a:gd name="T9" fmla="*/ 3 h 15"/>
                <a:gd name="T10" fmla="*/ 18 w 21"/>
                <a:gd name="T11" fmla="*/ 8 h 15"/>
                <a:gd name="T12" fmla="*/ 6 w 21"/>
                <a:gd name="T13" fmla="*/ 15 h 15"/>
                <a:gd name="T14" fmla="*/ 5 w 21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5" y="15"/>
                  </a:moveTo>
                  <a:cubicBezTo>
                    <a:pt x="3" y="15"/>
                    <a:pt x="2" y="14"/>
                    <a:pt x="1" y="13"/>
                  </a:cubicBezTo>
                  <a:cubicBezTo>
                    <a:pt x="0" y="12"/>
                    <a:pt x="1" y="9"/>
                    <a:pt x="3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0" y="7"/>
                    <a:pt x="18" y="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40">
              <a:extLst>
                <a:ext uri="{FF2B5EF4-FFF2-40B4-BE49-F238E27FC236}">
                  <a16:creationId xmlns:a16="http://schemas.microsoft.com/office/drawing/2014/main" id="{BA647D1C-A543-4680-B636-84EBC87E9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43575"/>
              <a:ext cx="57150" cy="41275"/>
            </a:xfrm>
            <a:custGeom>
              <a:avLst/>
              <a:gdLst>
                <a:gd name="T0" fmla="*/ 5 w 15"/>
                <a:gd name="T1" fmla="*/ 11 h 11"/>
                <a:gd name="T2" fmla="*/ 1 w 15"/>
                <a:gd name="T3" fmla="*/ 9 h 11"/>
                <a:gd name="T4" fmla="*/ 3 w 15"/>
                <a:gd name="T5" fmla="*/ 4 h 11"/>
                <a:gd name="T6" fmla="*/ 9 w 15"/>
                <a:gd name="T7" fmla="*/ 1 h 11"/>
                <a:gd name="T8" fmla="*/ 14 w 15"/>
                <a:gd name="T9" fmla="*/ 2 h 11"/>
                <a:gd name="T10" fmla="*/ 12 w 15"/>
                <a:gd name="T11" fmla="*/ 7 h 11"/>
                <a:gd name="T12" fmla="*/ 6 w 15"/>
                <a:gd name="T13" fmla="*/ 11 h 11"/>
                <a:gd name="T14" fmla="*/ 5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5" y="11"/>
                  </a:move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1"/>
                    <a:pt x="14" y="2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1">
              <a:extLst>
                <a:ext uri="{FF2B5EF4-FFF2-40B4-BE49-F238E27FC236}">
                  <a16:creationId xmlns:a16="http://schemas.microsoft.com/office/drawing/2014/main" id="{27C00A8A-330F-4CC0-8AB8-1A7992D51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5705475"/>
              <a:ext cx="44450" cy="33337"/>
            </a:xfrm>
            <a:custGeom>
              <a:avLst/>
              <a:gdLst>
                <a:gd name="T0" fmla="*/ 5 w 12"/>
                <a:gd name="T1" fmla="*/ 9 h 9"/>
                <a:gd name="T2" fmla="*/ 1 w 12"/>
                <a:gd name="T3" fmla="*/ 8 h 9"/>
                <a:gd name="T4" fmla="*/ 3 w 12"/>
                <a:gd name="T5" fmla="*/ 3 h 9"/>
                <a:gd name="T6" fmla="*/ 6 w 12"/>
                <a:gd name="T7" fmla="*/ 1 h 9"/>
                <a:gd name="T8" fmla="*/ 11 w 12"/>
                <a:gd name="T9" fmla="*/ 2 h 9"/>
                <a:gd name="T10" fmla="*/ 10 w 12"/>
                <a:gd name="T11" fmla="*/ 7 h 9"/>
                <a:gd name="T12" fmla="*/ 6 w 12"/>
                <a:gd name="T13" fmla="*/ 9 h 9"/>
                <a:gd name="T14" fmla="*/ 5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42">
              <a:extLst>
                <a:ext uri="{FF2B5EF4-FFF2-40B4-BE49-F238E27FC236}">
                  <a16:creationId xmlns:a16="http://schemas.microsoft.com/office/drawing/2014/main" id="{19343E56-5FC0-4A4A-8F2B-D50B627BA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5622925"/>
              <a:ext cx="109538" cy="74612"/>
            </a:xfrm>
            <a:custGeom>
              <a:avLst/>
              <a:gdLst>
                <a:gd name="T0" fmla="*/ 4 w 29"/>
                <a:gd name="T1" fmla="*/ 20 h 20"/>
                <a:gd name="T2" fmla="*/ 1 w 29"/>
                <a:gd name="T3" fmla="*/ 18 h 20"/>
                <a:gd name="T4" fmla="*/ 2 w 29"/>
                <a:gd name="T5" fmla="*/ 13 h 20"/>
                <a:gd name="T6" fmla="*/ 23 w 29"/>
                <a:gd name="T7" fmla="*/ 1 h 20"/>
                <a:gd name="T8" fmla="*/ 28 w 29"/>
                <a:gd name="T9" fmla="*/ 3 h 20"/>
                <a:gd name="T10" fmla="*/ 26 w 29"/>
                <a:gd name="T11" fmla="*/ 8 h 20"/>
                <a:gd name="T12" fmla="*/ 6 w 29"/>
                <a:gd name="T13" fmla="*/ 20 h 20"/>
                <a:gd name="T14" fmla="*/ 4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4" y="20"/>
                  </a:moveTo>
                  <a:cubicBezTo>
                    <a:pt x="3" y="20"/>
                    <a:pt x="2" y="19"/>
                    <a:pt x="1" y="18"/>
                  </a:cubicBezTo>
                  <a:cubicBezTo>
                    <a:pt x="0" y="16"/>
                    <a:pt x="1" y="14"/>
                    <a:pt x="2" y="1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0"/>
                    <a:pt x="27" y="1"/>
                    <a:pt x="28" y="3"/>
                  </a:cubicBezTo>
                  <a:cubicBezTo>
                    <a:pt x="29" y="5"/>
                    <a:pt x="28" y="7"/>
                    <a:pt x="26" y="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43">
              <a:extLst>
                <a:ext uri="{FF2B5EF4-FFF2-40B4-BE49-F238E27FC236}">
                  <a16:creationId xmlns:a16="http://schemas.microsoft.com/office/drawing/2014/main" id="{F0ED31E1-D6A8-4C1D-8404-D754BC37C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6" y="5546725"/>
              <a:ext cx="377825" cy="309562"/>
            </a:xfrm>
            <a:custGeom>
              <a:avLst/>
              <a:gdLst>
                <a:gd name="T0" fmla="*/ 41 w 100"/>
                <a:gd name="T1" fmla="*/ 82 h 82"/>
                <a:gd name="T2" fmla="*/ 37 w 100"/>
                <a:gd name="T3" fmla="*/ 81 h 82"/>
                <a:gd name="T4" fmla="*/ 39 w 100"/>
                <a:gd name="T5" fmla="*/ 76 h 82"/>
                <a:gd name="T6" fmla="*/ 61 w 100"/>
                <a:gd name="T7" fmla="*/ 63 h 82"/>
                <a:gd name="T8" fmla="*/ 70 w 100"/>
                <a:gd name="T9" fmla="*/ 56 h 82"/>
                <a:gd name="T10" fmla="*/ 71 w 100"/>
                <a:gd name="T11" fmla="*/ 54 h 82"/>
                <a:gd name="T12" fmla="*/ 86 w 100"/>
                <a:gd name="T13" fmla="*/ 42 h 82"/>
                <a:gd name="T14" fmla="*/ 91 w 100"/>
                <a:gd name="T15" fmla="*/ 40 h 82"/>
                <a:gd name="T16" fmla="*/ 73 w 100"/>
                <a:gd name="T17" fmla="*/ 8 h 82"/>
                <a:gd name="T18" fmla="*/ 63 w 100"/>
                <a:gd name="T19" fmla="*/ 14 h 82"/>
                <a:gd name="T20" fmla="*/ 55 w 100"/>
                <a:gd name="T21" fmla="*/ 15 h 82"/>
                <a:gd name="T22" fmla="*/ 43 w 100"/>
                <a:gd name="T23" fmla="*/ 12 h 82"/>
                <a:gd name="T24" fmla="*/ 32 w 100"/>
                <a:gd name="T25" fmla="*/ 14 h 82"/>
                <a:gd name="T26" fmla="*/ 12 w 100"/>
                <a:gd name="T27" fmla="*/ 26 h 82"/>
                <a:gd name="T28" fmla="*/ 10 w 100"/>
                <a:gd name="T29" fmla="*/ 32 h 82"/>
                <a:gd name="T30" fmla="*/ 12 w 100"/>
                <a:gd name="T31" fmla="*/ 34 h 82"/>
                <a:gd name="T32" fmla="*/ 15 w 100"/>
                <a:gd name="T33" fmla="*/ 33 h 82"/>
                <a:gd name="T34" fmla="*/ 20 w 100"/>
                <a:gd name="T35" fmla="*/ 35 h 82"/>
                <a:gd name="T36" fmla="*/ 19 w 100"/>
                <a:gd name="T37" fmla="*/ 40 h 82"/>
                <a:gd name="T38" fmla="*/ 9 w 100"/>
                <a:gd name="T39" fmla="*/ 45 h 82"/>
                <a:gd name="T40" fmla="*/ 4 w 100"/>
                <a:gd name="T41" fmla="*/ 44 h 82"/>
                <a:gd name="T42" fmla="*/ 5 w 100"/>
                <a:gd name="T43" fmla="*/ 39 h 82"/>
                <a:gd name="T44" fmla="*/ 6 w 100"/>
                <a:gd name="T45" fmla="*/ 39 h 82"/>
                <a:gd name="T46" fmla="*/ 3 w 100"/>
                <a:gd name="T47" fmla="*/ 35 h 82"/>
                <a:gd name="T48" fmla="*/ 8 w 100"/>
                <a:gd name="T49" fmla="*/ 20 h 82"/>
                <a:gd name="T50" fmla="*/ 28 w 100"/>
                <a:gd name="T51" fmla="*/ 8 h 82"/>
                <a:gd name="T52" fmla="*/ 44 w 100"/>
                <a:gd name="T53" fmla="*/ 5 h 82"/>
                <a:gd name="T54" fmla="*/ 57 w 100"/>
                <a:gd name="T55" fmla="*/ 8 h 82"/>
                <a:gd name="T56" fmla="*/ 59 w 100"/>
                <a:gd name="T57" fmla="*/ 8 h 82"/>
                <a:gd name="T58" fmla="*/ 72 w 100"/>
                <a:gd name="T59" fmla="*/ 0 h 82"/>
                <a:gd name="T60" fmla="*/ 75 w 100"/>
                <a:gd name="T61" fmla="*/ 0 h 82"/>
                <a:gd name="T62" fmla="*/ 77 w 100"/>
                <a:gd name="T63" fmla="*/ 2 h 82"/>
                <a:gd name="T64" fmla="*/ 99 w 100"/>
                <a:gd name="T65" fmla="*/ 39 h 82"/>
                <a:gd name="T66" fmla="*/ 98 w 100"/>
                <a:gd name="T67" fmla="*/ 44 h 82"/>
                <a:gd name="T68" fmla="*/ 90 w 100"/>
                <a:gd name="T69" fmla="*/ 48 h 82"/>
                <a:gd name="T70" fmla="*/ 77 w 100"/>
                <a:gd name="T71" fmla="*/ 59 h 82"/>
                <a:gd name="T72" fmla="*/ 75 w 100"/>
                <a:gd name="T73" fmla="*/ 61 h 82"/>
                <a:gd name="T74" fmla="*/ 65 w 100"/>
                <a:gd name="T75" fmla="*/ 69 h 82"/>
                <a:gd name="T76" fmla="*/ 42 w 100"/>
                <a:gd name="T77" fmla="*/ 82 h 82"/>
                <a:gd name="T78" fmla="*/ 41 w 100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82">
                  <a:moveTo>
                    <a:pt x="41" y="82"/>
                  </a:moveTo>
                  <a:cubicBezTo>
                    <a:pt x="39" y="82"/>
                    <a:pt x="38" y="82"/>
                    <a:pt x="37" y="81"/>
                  </a:cubicBezTo>
                  <a:cubicBezTo>
                    <a:pt x="36" y="79"/>
                    <a:pt x="37" y="77"/>
                    <a:pt x="39" y="7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4" y="61"/>
                    <a:pt x="67" y="59"/>
                    <a:pt x="70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6" y="49"/>
                    <a:pt x="81" y="45"/>
                    <a:pt x="86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6"/>
                    <a:pt x="58" y="16"/>
                    <a:pt x="55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2"/>
                    <a:pt x="35" y="12"/>
                    <a:pt x="32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7"/>
                    <a:pt x="9" y="30"/>
                    <a:pt x="10" y="32"/>
                  </a:cubicBezTo>
                  <a:cubicBezTo>
                    <a:pt x="10" y="33"/>
                    <a:pt x="11" y="33"/>
                    <a:pt x="12" y="34"/>
                  </a:cubicBezTo>
                  <a:cubicBezTo>
                    <a:pt x="13" y="34"/>
                    <a:pt x="14" y="34"/>
                    <a:pt x="15" y="33"/>
                  </a:cubicBezTo>
                  <a:cubicBezTo>
                    <a:pt x="17" y="32"/>
                    <a:pt x="19" y="33"/>
                    <a:pt x="20" y="35"/>
                  </a:cubicBezTo>
                  <a:cubicBezTo>
                    <a:pt x="21" y="36"/>
                    <a:pt x="21" y="39"/>
                    <a:pt x="19" y="40"/>
                  </a:cubicBezTo>
                  <a:cubicBezTo>
                    <a:pt x="19" y="40"/>
                    <a:pt x="9" y="45"/>
                    <a:pt x="9" y="45"/>
                  </a:cubicBezTo>
                  <a:cubicBezTo>
                    <a:pt x="7" y="46"/>
                    <a:pt x="5" y="46"/>
                    <a:pt x="4" y="44"/>
                  </a:cubicBezTo>
                  <a:cubicBezTo>
                    <a:pt x="3" y="42"/>
                    <a:pt x="3" y="40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8"/>
                    <a:pt x="4" y="36"/>
                    <a:pt x="3" y="35"/>
                  </a:cubicBezTo>
                  <a:cubicBezTo>
                    <a:pt x="0" y="30"/>
                    <a:pt x="3" y="23"/>
                    <a:pt x="8" y="2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3" y="5"/>
                    <a:pt x="39" y="4"/>
                    <a:pt x="44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8" y="8"/>
                    <a:pt x="58" y="8"/>
                    <a:pt x="59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6" y="0"/>
                    <a:pt x="77" y="1"/>
                    <a:pt x="77" y="2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1"/>
                    <a:pt x="99" y="43"/>
                    <a:pt x="98" y="44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5" y="51"/>
                    <a:pt x="81" y="55"/>
                    <a:pt x="77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2" y="64"/>
                    <a:pt x="69" y="67"/>
                    <a:pt x="65" y="69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1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44">
              <a:extLst>
                <a:ext uri="{FF2B5EF4-FFF2-40B4-BE49-F238E27FC236}">
                  <a16:creationId xmlns:a16="http://schemas.microsoft.com/office/drawing/2014/main" id="{052548F3-0396-43B5-8940-2E7FF8A3A9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9751" y="5505450"/>
              <a:ext cx="165100" cy="219075"/>
            </a:xfrm>
            <a:custGeom>
              <a:avLst/>
              <a:gdLst>
                <a:gd name="T0" fmla="*/ 29 w 44"/>
                <a:gd name="T1" fmla="*/ 58 h 58"/>
                <a:gd name="T2" fmla="*/ 28 w 44"/>
                <a:gd name="T3" fmla="*/ 58 h 58"/>
                <a:gd name="T4" fmla="*/ 26 w 44"/>
                <a:gd name="T5" fmla="*/ 56 h 58"/>
                <a:gd name="T6" fmla="*/ 1 w 44"/>
                <a:gd name="T7" fmla="*/ 14 h 58"/>
                <a:gd name="T8" fmla="*/ 3 w 44"/>
                <a:gd name="T9" fmla="*/ 9 h 58"/>
                <a:gd name="T10" fmla="*/ 16 w 44"/>
                <a:gd name="T11" fmla="*/ 1 h 58"/>
                <a:gd name="T12" fmla="*/ 21 w 44"/>
                <a:gd name="T13" fmla="*/ 2 h 58"/>
                <a:gd name="T14" fmla="*/ 44 w 44"/>
                <a:gd name="T15" fmla="*/ 47 h 58"/>
                <a:gd name="T16" fmla="*/ 42 w 44"/>
                <a:gd name="T17" fmla="*/ 51 h 58"/>
                <a:gd name="T18" fmla="*/ 31 w 44"/>
                <a:gd name="T19" fmla="*/ 58 h 58"/>
                <a:gd name="T20" fmla="*/ 29 w 44"/>
                <a:gd name="T21" fmla="*/ 58 h 58"/>
                <a:gd name="T22" fmla="*/ 10 w 44"/>
                <a:gd name="T23" fmla="*/ 13 h 58"/>
                <a:gd name="T24" fmla="*/ 30 w 44"/>
                <a:gd name="T25" fmla="*/ 50 h 58"/>
                <a:gd name="T26" fmla="*/ 36 w 44"/>
                <a:gd name="T27" fmla="*/ 46 h 58"/>
                <a:gd name="T28" fmla="*/ 17 w 44"/>
                <a:gd name="T29" fmla="*/ 9 h 58"/>
                <a:gd name="T30" fmla="*/ 10 w 44"/>
                <a:gd name="T3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58">
                  <a:moveTo>
                    <a:pt x="29" y="58"/>
                  </a:moveTo>
                  <a:cubicBezTo>
                    <a:pt x="29" y="58"/>
                    <a:pt x="29" y="58"/>
                    <a:pt x="28" y="58"/>
                  </a:cubicBezTo>
                  <a:cubicBezTo>
                    <a:pt x="27" y="58"/>
                    <a:pt x="26" y="57"/>
                    <a:pt x="26" y="5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2"/>
                  </a:cubicBezTo>
                  <a:cubicBezTo>
                    <a:pt x="32" y="15"/>
                    <a:pt x="40" y="30"/>
                    <a:pt x="44" y="47"/>
                  </a:cubicBezTo>
                  <a:cubicBezTo>
                    <a:pt x="44" y="49"/>
                    <a:pt x="44" y="50"/>
                    <a:pt x="42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29" y="58"/>
                  </a:cubicBezTo>
                  <a:close/>
                  <a:moveTo>
                    <a:pt x="10" y="13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3" y="33"/>
                    <a:pt x="26" y="20"/>
                    <a:pt x="17" y="9"/>
                  </a:cubicBezTo>
                  <a:lnTo>
                    <a:pt x="1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45">
              <a:extLst>
                <a:ext uri="{FF2B5EF4-FFF2-40B4-BE49-F238E27FC236}">
                  <a16:creationId xmlns:a16="http://schemas.microsoft.com/office/drawing/2014/main" id="{FB45587F-FC84-4E26-827B-85B78F4302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6" y="5478463"/>
              <a:ext cx="173038" cy="211137"/>
            </a:xfrm>
            <a:custGeom>
              <a:avLst/>
              <a:gdLst>
                <a:gd name="T0" fmla="*/ 18 w 46"/>
                <a:gd name="T1" fmla="*/ 56 h 56"/>
                <a:gd name="T2" fmla="*/ 16 w 46"/>
                <a:gd name="T3" fmla="*/ 56 h 56"/>
                <a:gd name="T4" fmla="*/ 2 w 46"/>
                <a:gd name="T5" fmla="*/ 48 h 56"/>
                <a:gd name="T6" fmla="*/ 1 w 46"/>
                <a:gd name="T7" fmla="*/ 43 h 56"/>
                <a:gd name="T8" fmla="*/ 28 w 46"/>
                <a:gd name="T9" fmla="*/ 1 h 56"/>
                <a:gd name="T10" fmla="*/ 33 w 46"/>
                <a:gd name="T11" fmla="*/ 0 h 56"/>
                <a:gd name="T12" fmla="*/ 44 w 46"/>
                <a:gd name="T13" fmla="*/ 7 h 56"/>
                <a:gd name="T14" fmla="*/ 46 w 46"/>
                <a:gd name="T15" fmla="*/ 9 h 56"/>
                <a:gd name="T16" fmla="*/ 45 w 46"/>
                <a:gd name="T17" fmla="*/ 12 h 56"/>
                <a:gd name="T18" fmla="*/ 21 w 46"/>
                <a:gd name="T19" fmla="*/ 54 h 56"/>
                <a:gd name="T20" fmla="*/ 18 w 46"/>
                <a:gd name="T21" fmla="*/ 56 h 56"/>
                <a:gd name="T22" fmla="*/ 8 w 46"/>
                <a:gd name="T23" fmla="*/ 43 h 56"/>
                <a:gd name="T24" fmla="*/ 16 w 46"/>
                <a:gd name="T25" fmla="*/ 48 h 56"/>
                <a:gd name="T26" fmla="*/ 37 w 46"/>
                <a:gd name="T27" fmla="*/ 11 h 56"/>
                <a:gd name="T28" fmla="*/ 31 w 46"/>
                <a:gd name="T29" fmla="*/ 8 h 56"/>
                <a:gd name="T30" fmla="*/ 8 w 46"/>
                <a:gd name="T31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56">
                  <a:moveTo>
                    <a:pt x="18" y="56"/>
                  </a:moveTo>
                  <a:cubicBezTo>
                    <a:pt x="17" y="56"/>
                    <a:pt x="16" y="56"/>
                    <a:pt x="16" y="5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6" y="27"/>
                    <a:pt x="16" y="13"/>
                    <a:pt x="28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8"/>
                    <a:pt x="46" y="9"/>
                  </a:cubicBezTo>
                  <a:cubicBezTo>
                    <a:pt x="46" y="10"/>
                    <a:pt x="46" y="11"/>
                    <a:pt x="45" y="1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6"/>
                    <a:pt x="19" y="56"/>
                    <a:pt x="18" y="56"/>
                  </a:cubicBezTo>
                  <a:close/>
                  <a:moveTo>
                    <a:pt x="8" y="43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1" y="18"/>
                    <a:pt x="13" y="30"/>
                    <a:pt x="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46">
              <a:extLst>
                <a:ext uri="{FF2B5EF4-FFF2-40B4-BE49-F238E27FC236}">
                  <a16:creationId xmlns:a16="http://schemas.microsoft.com/office/drawing/2014/main" id="{78F07DBA-348E-4A54-A138-6B42599B6E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8913" y="6083300"/>
              <a:ext cx="211138" cy="93662"/>
            </a:xfrm>
            <a:custGeom>
              <a:avLst/>
              <a:gdLst>
                <a:gd name="T0" fmla="*/ 33 w 56"/>
                <a:gd name="T1" fmla="*/ 25 h 25"/>
                <a:gd name="T2" fmla="*/ 2 w 56"/>
                <a:gd name="T3" fmla="*/ 21 h 25"/>
                <a:gd name="T4" fmla="*/ 0 w 56"/>
                <a:gd name="T5" fmla="*/ 17 h 25"/>
                <a:gd name="T6" fmla="*/ 0 w 56"/>
                <a:gd name="T7" fmla="*/ 4 h 25"/>
                <a:gd name="T8" fmla="*/ 3 w 56"/>
                <a:gd name="T9" fmla="*/ 0 h 25"/>
                <a:gd name="T10" fmla="*/ 53 w 56"/>
                <a:gd name="T11" fmla="*/ 0 h 25"/>
                <a:gd name="T12" fmla="*/ 56 w 56"/>
                <a:gd name="T13" fmla="*/ 4 h 25"/>
                <a:gd name="T14" fmla="*/ 56 w 56"/>
                <a:gd name="T15" fmla="*/ 20 h 25"/>
                <a:gd name="T16" fmla="*/ 53 w 56"/>
                <a:gd name="T17" fmla="*/ 23 h 25"/>
                <a:gd name="T18" fmla="*/ 33 w 56"/>
                <a:gd name="T19" fmla="*/ 25 h 25"/>
                <a:gd name="T20" fmla="*/ 7 w 56"/>
                <a:gd name="T21" fmla="*/ 14 h 25"/>
                <a:gd name="T22" fmla="*/ 49 w 56"/>
                <a:gd name="T23" fmla="*/ 17 h 25"/>
                <a:gd name="T24" fmla="*/ 49 w 56"/>
                <a:gd name="T25" fmla="*/ 8 h 25"/>
                <a:gd name="T26" fmla="*/ 7 w 56"/>
                <a:gd name="T27" fmla="*/ 8 h 25"/>
                <a:gd name="T28" fmla="*/ 7 w 56"/>
                <a:gd name="T2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25">
                  <a:moveTo>
                    <a:pt x="33" y="25"/>
                  </a:moveTo>
                  <a:cubicBezTo>
                    <a:pt x="23" y="25"/>
                    <a:pt x="12" y="24"/>
                    <a:pt x="2" y="21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5" y="23"/>
                    <a:pt x="53" y="23"/>
                  </a:cubicBezTo>
                  <a:cubicBezTo>
                    <a:pt x="47" y="24"/>
                    <a:pt x="40" y="25"/>
                    <a:pt x="33" y="25"/>
                  </a:cubicBezTo>
                  <a:close/>
                  <a:moveTo>
                    <a:pt x="7" y="14"/>
                  </a:moveTo>
                  <a:cubicBezTo>
                    <a:pt x="21" y="18"/>
                    <a:pt x="35" y="19"/>
                    <a:pt x="49" y="1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47">
              <a:extLst>
                <a:ext uri="{FF2B5EF4-FFF2-40B4-BE49-F238E27FC236}">
                  <a16:creationId xmlns:a16="http://schemas.microsoft.com/office/drawing/2014/main" id="{5A8D2630-2E86-416A-B645-C42A29EC8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5780088"/>
              <a:ext cx="650875" cy="396875"/>
            </a:xfrm>
            <a:custGeom>
              <a:avLst/>
              <a:gdLst>
                <a:gd name="T0" fmla="*/ 106 w 173"/>
                <a:gd name="T1" fmla="*/ 105 h 105"/>
                <a:gd name="T2" fmla="*/ 0 w 173"/>
                <a:gd name="T3" fmla="*/ 4 h 105"/>
                <a:gd name="T4" fmla="*/ 3 w 173"/>
                <a:gd name="T5" fmla="*/ 0 h 105"/>
                <a:gd name="T6" fmla="*/ 7 w 173"/>
                <a:gd name="T7" fmla="*/ 4 h 105"/>
                <a:gd name="T8" fmla="*/ 106 w 173"/>
                <a:gd name="T9" fmla="*/ 98 h 105"/>
                <a:gd name="T10" fmla="*/ 166 w 173"/>
                <a:gd name="T11" fmla="*/ 78 h 105"/>
                <a:gd name="T12" fmla="*/ 171 w 173"/>
                <a:gd name="T13" fmla="*/ 78 h 105"/>
                <a:gd name="T14" fmla="*/ 171 w 173"/>
                <a:gd name="T15" fmla="*/ 83 h 105"/>
                <a:gd name="T16" fmla="*/ 106 w 17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05">
                  <a:moveTo>
                    <a:pt x="106" y="105"/>
                  </a:moveTo>
                  <a:cubicBezTo>
                    <a:pt x="49" y="105"/>
                    <a:pt x="3" y="61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10" y="56"/>
                    <a:pt x="53" y="98"/>
                    <a:pt x="106" y="98"/>
                  </a:cubicBezTo>
                  <a:cubicBezTo>
                    <a:pt x="128" y="98"/>
                    <a:pt x="149" y="91"/>
                    <a:pt x="166" y="78"/>
                  </a:cubicBezTo>
                  <a:cubicBezTo>
                    <a:pt x="168" y="76"/>
                    <a:pt x="170" y="77"/>
                    <a:pt x="171" y="78"/>
                  </a:cubicBezTo>
                  <a:cubicBezTo>
                    <a:pt x="173" y="80"/>
                    <a:pt x="172" y="82"/>
                    <a:pt x="171" y="83"/>
                  </a:cubicBezTo>
                  <a:cubicBezTo>
                    <a:pt x="152" y="98"/>
                    <a:pt x="130" y="105"/>
                    <a:pt x="106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48">
              <a:extLst>
                <a:ext uri="{FF2B5EF4-FFF2-40B4-BE49-F238E27FC236}">
                  <a16:creationId xmlns:a16="http://schemas.microsoft.com/office/drawing/2014/main" id="{3448855F-FBDF-4875-974E-2ABBEA427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1" y="5441950"/>
              <a:ext cx="192088" cy="277812"/>
            </a:xfrm>
            <a:custGeom>
              <a:avLst/>
              <a:gdLst>
                <a:gd name="T0" fmla="*/ 4 w 51"/>
                <a:gd name="T1" fmla="*/ 74 h 74"/>
                <a:gd name="T2" fmla="*/ 3 w 51"/>
                <a:gd name="T3" fmla="*/ 74 h 74"/>
                <a:gd name="T4" fmla="*/ 0 w 51"/>
                <a:gd name="T5" fmla="*/ 70 h 74"/>
                <a:gd name="T6" fmla="*/ 45 w 51"/>
                <a:gd name="T7" fmla="*/ 1 h 74"/>
                <a:gd name="T8" fmla="*/ 50 w 51"/>
                <a:gd name="T9" fmla="*/ 2 h 74"/>
                <a:gd name="T10" fmla="*/ 49 w 51"/>
                <a:gd name="T11" fmla="*/ 7 h 74"/>
                <a:gd name="T12" fmla="*/ 7 w 51"/>
                <a:gd name="T13" fmla="*/ 71 h 74"/>
                <a:gd name="T14" fmla="*/ 4 w 51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4">
                  <a:moveTo>
                    <a:pt x="4" y="74"/>
                  </a:move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2"/>
                    <a:pt x="0" y="70"/>
                  </a:cubicBezTo>
                  <a:cubicBezTo>
                    <a:pt x="5" y="42"/>
                    <a:pt x="21" y="17"/>
                    <a:pt x="45" y="1"/>
                  </a:cubicBezTo>
                  <a:cubicBezTo>
                    <a:pt x="46" y="0"/>
                    <a:pt x="49" y="0"/>
                    <a:pt x="50" y="2"/>
                  </a:cubicBezTo>
                  <a:cubicBezTo>
                    <a:pt x="51" y="3"/>
                    <a:pt x="50" y="6"/>
                    <a:pt x="49" y="7"/>
                  </a:cubicBezTo>
                  <a:cubicBezTo>
                    <a:pt x="27" y="22"/>
                    <a:pt x="12" y="45"/>
                    <a:pt x="7" y="71"/>
                  </a:cubicBezTo>
                  <a:cubicBezTo>
                    <a:pt x="7" y="73"/>
                    <a:pt x="5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49">
              <a:extLst>
                <a:ext uri="{FF2B5EF4-FFF2-40B4-BE49-F238E27FC236}">
                  <a16:creationId xmlns:a16="http://schemas.microsoft.com/office/drawing/2014/main" id="{83EE91CE-4DE7-46F2-9C82-B926D0836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1" y="5376863"/>
              <a:ext cx="53975" cy="30162"/>
            </a:xfrm>
            <a:custGeom>
              <a:avLst/>
              <a:gdLst>
                <a:gd name="T0" fmla="*/ 4 w 14"/>
                <a:gd name="T1" fmla="*/ 8 h 8"/>
                <a:gd name="T2" fmla="*/ 0 w 14"/>
                <a:gd name="T3" fmla="*/ 5 h 8"/>
                <a:gd name="T4" fmla="*/ 3 w 14"/>
                <a:gd name="T5" fmla="*/ 1 h 8"/>
                <a:gd name="T6" fmla="*/ 9 w 14"/>
                <a:gd name="T7" fmla="*/ 0 h 8"/>
                <a:gd name="T8" fmla="*/ 13 w 14"/>
                <a:gd name="T9" fmla="*/ 3 h 8"/>
                <a:gd name="T10" fmla="*/ 10 w 14"/>
                <a:gd name="T11" fmla="*/ 7 h 8"/>
                <a:gd name="T12" fmla="*/ 5 w 14"/>
                <a:gd name="T13" fmla="*/ 8 h 8"/>
                <a:gd name="T14" fmla="*/ 4 w 1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8"/>
                  </a:moveTo>
                  <a:cubicBezTo>
                    <a:pt x="2" y="8"/>
                    <a:pt x="1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5"/>
                    <a:pt x="12" y="7"/>
                    <a:pt x="10" y="7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50">
              <a:extLst>
                <a:ext uri="{FF2B5EF4-FFF2-40B4-BE49-F238E27FC236}">
                  <a16:creationId xmlns:a16="http://schemas.microsoft.com/office/drawing/2014/main" id="{00269A0A-8BDB-4886-8614-5F7DEFFD6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5392738"/>
              <a:ext cx="55563" cy="41275"/>
            </a:xfrm>
            <a:custGeom>
              <a:avLst/>
              <a:gdLst>
                <a:gd name="T0" fmla="*/ 4 w 15"/>
                <a:gd name="T1" fmla="*/ 11 h 11"/>
                <a:gd name="T2" fmla="*/ 1 w 15"/>
                <a:gd name="T3" fmla="*/ 8 h 11"/>
                <a:gd name="T4" fmla="*/ 3 w 15"/>
                <a:gd name="T5" fmla="*/ 4 h 11"/>
                <a:gd name="T6" fmla="*/ 10 w 15"/>
                <a:gd name="T7" fmla="*/ 1 h 11"/>
                <a:gd name="T8" fmla="*/ 15 w 15"/>
                <a:gd name="T9" fmla="*/ 3 h 11"/>
                <a:gd name="T10" fmla="*/ 12 w 15"/>
                <a:gd name="T11" fmla="*/ 8 h 11"/>
                <a:gd name="T12" fmla="*/ 6 w 15"/>
                <a:gd name="T13" fmla="*/ 10 h 11"/>
                <a:gd name="T14" fmla="*/ 4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4" y="11"/>
                  </a:moveTo>
                  <a:cubicBezTo>
                    <a:pt x="3" y="11"/>
                    <a:pt x="2" y="10"/>
                    <a:pt x="1" y="8"/>
                  </a:cubicBezTo>
                  <a:cubicBezTo>
                    <a:pt x="0" y="7"/>
                    <a:pt x="1" y="4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8" y="9"/>
                    <a:pt x="6" y="10"/>
                  </a:cubicBezTo>
                  <a:cubicBezTo>
                    <a:pt x="5" y="10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451">
              <a:extLst>
                <a:ext uri="{FF2B5EF4-FFF2-40B4-BE49-F238E27FC236}">
                  <a16:creationId xmlns:a16="http://schemas.microsoft.com/office/drawing/2014/main" id="{4D410672-28ED-418A-B617-89FD0CD4A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6" y="5426075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1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3 h 11"/>
                <a:gd name="T10" fmla="*/ 10 w 13"/>
                <a:gd name="T11" fmla="*/ 8 h 11"/>
                <a:gd name="T12" fmla="*/ 6 w 13"/>
                <a:gd name="T13" fmla="*/ 11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1" y="11"/>
                    <a:pt x="1" y="10"/>
                  </a:cubicBezTo>
                  <a:cubicBezTo>
                    <a:pt x="0" y="8"/>
                    <a:pt x="0" y="6"/>
                    <a:pt x="2" y="5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8" y="0"/>
                    <a:pt x="11" y="1"/>
                    <a:pt x="12" y="3"/>
                  </a:cubicBezTo>
                  <a:cubicBezTo>
                    <a:pt x="13" y="4"/>
                    <a:pt x="12" y="7"/>
                    <a:pt x="10" y="8"/>
                  </a:cubicBezTo>
                  <a:cubicBezTo>
                    <a:pt x="9" y="9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52">
              <a:extLst>
                <a:ext uri="{FF2B5EF4-FFF2-40B4-BE49-F238E27FC236}">
                  <a16:creationId xmlns:a16="http://schemas.microsoft.com/office/drawing/2014/main" id="{CD757C67-8DE0-44DF-BA9C-62BF0A919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063" y="5373688"/>
              <a:ext cx="469900" cy="414337"/>
            </a:xfrm>
            <a:custGeom>
              <a:avLst/>
              <a:gdLst>
                <a:gd name="T0" fmla="*/ 121 w 125"/>
                <a:gd name="T1" fmla="*/ 110 h 110"/>
                <a:gd name="T2" fmla="*/ 118 w 125"/>
                <a:gd name="T3" fmla="*/ 107 h 110"/>
                <a:gd name="T4" fmla="*/ 18 w 125"/>
                <a:gd name="T5" fmla="*/ 7 h 110"/>
                <a:gd name="T6" fmla="*/ 4 w 125"/>
                <a:gd name="T7" fmla="*/ 8 h 110"/>
                <a:gd name="T8" fmla="*/ 0 w 125"/>
                <a:gd name="T9" fmla="*/ 5 h 110"/>
                <a:gd name="T10" fmla="*/ 3 w 125"/>
                <a:gd name="T11" fmla="*/ 1 h 110"/>
                <a:gd name="T12" fmla="*/ 18 w 125"/>
                <a:gd name="T13" fmla="*/ 0 h 110"/>
                <a:gd name="T14" fmla="*/ 125 w 125"/>
                <a:gd name="T15" fmla="*/ 107 h 110"/>
                <a:gd name="T16" fmla="*/ 121 w 125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0">
                  <a:moveTo>
                    <a:pt x="121" y="110"/>
                  </a:moveTo>
                  <a:cubicBezTo>
                    <a:pt x="119" y="110"/>
                    <a:pt x="118" y="109"/>
                    <a:pt x="118" y="107"/>
                  </a:cubicBezTo>
                  <a:cubicBezTo>
                    <a:pt x="118" y="52"/>
                    <a:pt x="73" y="7"/>
                    <a:pt x="18" y="7"/>
                  </a:cubicBezTo>
                  <a:cubicBezTo>
                    <a:pt x="14" y="7"/>
                    <a:pt x="9" y="7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77" y="0"/>
                    <a:pt x="125" y="48"/>
                    <a:pt x="125" y="107"/>
                  </a:cubicBezTo>
                  <a:cubicBezTo>
                    <a:pt x="125" y="109"/>
                    <a:pt x="123" y="110"/>
                    <a:pt x="12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453">
              <a:extLst>
                <a:ext uri="{FF2B5EF4-FFF2-40B4-BE49-F238E27FC236}">
                  <a16:creationId xmlns:a16="http://schemas.microsoft.com/office/drawing/2014/main" id="{AEC07909-C260-41F0-A6BF-855AFEFCC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6056313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2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2 h 11"/>
                <a:gd name="T10" fmla="*/ 11 w 13"/>
                <a:gd name="T11" fmla="*/ 7 h 11"/>
                <a:gd name="T12" fmla="*/ 7 w 13"/>
                <a:gd name="T13" fmla="*/ 10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8" y="0"/>
                    <a:pt x="10" y="0"/>
                    <a:pt x="12" y="2"/>
                  </a:cubicBezTo>
                  <a:cubicBezTo>
                    <a:pt x="13" y="3"/>
                    <a:pt x="13" y="5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54">
              <a:extLst>
                <a:ext uri="{FF2B5EF4-FFF2-40B4-BE49-F238E27FC236}">
                  <a16:creationId xmlns:a16="http://schemas.microsoft.com/office/drawing/2014/main" id="{43DDC265-AABB-4443-A317-0F1DEB575C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1" y="5859463"/>
              <a:ext cx="101600" cy="169862"/>
            </a:xfrm>
            <a:custGeom>
              <a:avLst/>
              <a:gdLst>
                <a:gd name="T0" fmla="*/ 4 w 27"/>
                <a:gd name="T1" fmla="*/ 45 h 45"/>
                <a:gd name="T2" fmla="*/ 2 w 27"/>
                <a:gd name="T3" fmla="*/ 44 h 45"/>
                <a:gd name="T4" fmla="*/ 2 w 27"/>
                <a:gd name="T5" fmla="*/ 39 h 45"/>
                <a:gd name="T6" fmla="*/ 7 w 27"/>
                <a:gd name="T7" fmla="*/ 30 h 45"/>
                <a:gd name="T8" fmla="*/ 12 w 27"/>
                <a:gd name="T9" fmla="*/ 29 h 45"/>
                <a:gd name="T10" fmla="*/ 13 w 27"/>
                <a:gd name="T11" fmla="*/ 34 h 45"/>
                <a:gd name="T12" fmla="*/ 7 w 27"/>
                <a:gd name="T13" fmla="*/ 43 h 45"/>
                <a:gd name="T14" fmla="*/ 4 w 27"/>
                <a:gd name="T15" fmla="*/ 45 h 45"/>
                <a:gd name="T16" fmla="*/ 20 w 27"/>
                <a:gd name="T17" fmla="*/ 17 h 45"/>
                <a:gd name="T18" fmla="*/ 18 w 27"/>
                <a:gd name="T19" fmla="*/ 17 h 45"/>
                <a:gd name="T20" fmla="*/ 16 w 27"/>
                <a:gd name="T21" fmla="*/ 13 h 45"/>
                <a:gd name="T22" fmla="*/ 19 w 27"/>
                <a:gd name="T23" fmla="*/ 3 h 45"/>
                <a:gd name="T24" fmla="*/ 24 w 27"/>
                <a:gd name="T25" fmla="*/ 0 h 45"/>
                <a:gd name="T26" fmla="*/ 26 w 27"/>
                <a:gd name="T27" fmla="*/ 5 h 45"/>
                <a:gd name="T28" fmla="*/ 23 w 27"/>
                <a:gd name="T29" fmla="*/ 15 h 45"/>
                <a:gd name="T30" fmla="*/ 20 w 27"/>
                <a:gd name="T31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5">
                  <a:moveTo>
                    <a:pt x="4" y="45"/>
                  </a:moveTo>
                  <a:cubicBezTo>
                    <a:pt x="4" y="45"/>
                    <a:pt x="3" y="44"/>
                    <a:pt x="2" y="44"/>
                  </a:cubicBezTo>
                  <a:cubicBezTo>
                    <a:pt x="1" y="43"/>
                    <a:pt x="0" y="40"/>
                    <a:pt x="2" y="39"/>
                  </a:cubicBezTo>
                  <a:cubicBezTo>
                    <a:pt x="4" y="36"/>
                    <a:pt x="6" y="33"/>
                    <a:pt x="7" y="30"/>
                  </a:cubicBezTo>
                  <a:cubicBezTo>
                    <a:pt x="8" y="29"/>
                    <a:pt x="11" y="28"/>
                    <a:pt x="12" y="29"/>
                  </a:cubicBezTo>
                  <a:cubicBezTo>
                    <a:pt x="14" y="30"/>
                    <a:pt x="15" y="33"/>
                    <a:pt x="13" y="34"/>
                  </a:cubicBezTo>
                  <a:cubicBezTo>
                    <a:pt x="12" y="37"/>
                    <a:pt x="9" y="40"/>
                    <a:pt x="7" y="43"/>
                  </a:cubicBezTo>
                  <a:cubicBezTo>
                    <a:pt x="7" y="44"/>
                    <a:pt x="5" y="45"/>
                    <a:pt x="4" y="45"/>
                  </a:cubicBezTo>
                  <a:close/>
                  <a:moveTo>
                    <a:pt x="20" y="17"/>
                  </a:moveTo>
                  <a:cubicBezTo>
                    <a:pt x="19" y="17"/>
                    <a:pt x="19" y="17"/>
                    <a:pt x="18" y="17"/>
                  </a:cubicBezTo>
                  <a:cubicBezTo>
                    <a:pt x="16" y="17"/>
                    <a:pt x="16" y="14"/>
                    <a:pt x="16" y="13"/>
                  </a:cubicBezTo>
                  <a:cubicBezTo>
                    <a:pt x="17" y="9"/>
                    <a:pt x="18" y="6"/>
                    <a:pt x="19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26" y="1"/>
                    <a:pt x="27" y="3"/>
                    <a:pt x="26" y="5"/>
                  </a:cubicBezTo>
                  <a:cubicBezTo>
                    <a:pt x="25" y="8"/>
                    <a:pt x="24" y="12"/>
                    <a:pt x="23" y="15"/>
                  </a:cubicBezTo>
                  <a:cubicBezTo>
                    <a:pt x="23" y="17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55">
              <a:extLst>
                <a:ext uri="{FF2B5EF4-FFF2-40B4-BE49-F238E27FC236}">
                  <a16:creationId xmlns:a16="http://schemas.microsoft.com/office/drawing/2014/main" id="{8555714A-673D-4B75-964A-0700F7041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5762625"/>
              <a:ext cx="30163" cy="47625"/>
            </a:xfrm>
            <a:custGeom>
              <a:avLst/>
              <a:gdLst>
                <a:gd name="T0" fmla="*/ 4 w 8"/>
                <a:gd name="T1" fmla="*/ 13 h 13"/>
                <a:gd name="T2" fmla="*/ 4 w 8"/>
                <a:gd name="T3" fmla="*/ 13 h 13"/>
                <a:gd name="T4" fmla="*/ 0 w 8"/>
                <a:gd name="T5" fmla="*/ 9 h 13"/>
                <a:gd name="T6" fmla="*/ 1 w 8"/>
                <a:gd name="T7" fmla="*/ 4 h 13"/>
                <a:gd name="T8" fmla="*/ 4 w 8"/>
                <a:gd name="T9" fmla="*/ 0 h 13"/>
                <a:gd name="T10" fmla="*/ 8 w 8"/>
                <a:gd name="T11" fmla="*/ 4 h 13"/>
                <a:gd name="T12" fmla="*/ 8 w 8"/>
                <a:gd name="T13" fmla="*/ 10 h 13"/>
                <a:gd name="T14" fmla="*/ 4 w 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1" y="7"/>
                    <a:pt x="1" y="5"/>
                    <a:pt x="1" y="4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8" y="8"/>
                    <a:pt x="8" y="10"/>
                  </a:cubicBezTo>
                  <a:cubicBezTo>
                    <a:pt x="8" y="11"/>
                    <a:pt x="6" y="13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9D081FB0-074F-4FDA-BBD4-4C71AF6F5F75}"/>
              </a:ext>
            </a:extLst>
          </p:cNvPr>
          <p:cNvSpPr txBox="1"/>
          <p:nvPr/>
        </p:nvSpPr>
        <p:spPr>
          <a:xfrm>
            <a:off x="2059252" y="342742"/>
            <a:ext cx="3082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8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Hoạt động nhóm</a:t>
            </a:r>
          </a:p>
        </p:txBody>
      </p:sp>
      <p:pic>
        <p:nvPicPr>
          <p:cNvPr id="61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76CB27A1-CCE5-4523-A991-09D197E7CA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68751" y="4792882"/>
            <a:ext cx="2425246" cy="136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4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11147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61"/>
                </p:tgtEl>
              </p:cMediaNode>
            </p:video>
          </p:childTnLst>
        </p:cTn>
      </p:par>
    </p:tnLst>
    <p:bldLst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1299</TotalTime>
  <Words>1739</Words>
  <Application>Microsoft Office PowerPoint</Application>
  <PresentationFormat>Màn hình rộng</PresentationFormat>
  <Paragraphs>510</Paragraphs>
  <Slides>16</Slides>
  <Notes>3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Colonna MT</vt:lpstr>
      <vt:lpstr>Lucida Grande</vt:lpstr>
      <vt:lpstr>Phosphate Inline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Đinh Thị Phúc</cp:lastModifiedBy>
  <cp:revision>134</cp:revision>
  <dcterms:created xsi:type="dcterms:W3CDTF">2021-05-19T13:28:09Z</dcterms:created>
  <dcterms:modified xsi:type="dcterms:W3CDTF">2022-09-02T14:07:33Z</dcterms:modified>
</cp:coreProperties>
</file>