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6" r:id="rId10"/>
    <p:sldId id="279" r:id="rId11"/>
    <p:sldId id="290" r:id="rId12"/>
    <p:sldId id="291" r:id="rId13"/>
    <p:sldId id="280" r:id="rId14"/>
    <p:sldId id="293" r:id="rId15"/>
    <p:sldId id="289" r:id="rId16"/>
    <p:sldId id="282" r:id="rId17"/>
    <p:sldId id="283" r:id="rId18"/>
    <p:sldId id="284" r:id="rId19"/>
    <p:sldId id="285" r:id="rId20"/>
    <p:sldId id="286" r:id="rId21"/>
    <p:sldId id="274" r:id="rId22"/>
    <p:sldId id="294" r:id="rId23"/>
    <p:sldId id="276" r:id="rId24"/>
    <p:sldId id="277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84C8-D171-4A3A-B8C3-A8D6023019DA}" type="datetimeFigureOut">
              <a:rPr lang="vi-VN" smtClean="0"/>
              <a:t>14/10/2022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5BDA-30C1-4AF7-A33F-CC45F28E37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Hầu hết các ứng dụng này là các bình dưỡng khí có khí oxygen. Nên nói rõ.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215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cách tiến hành cần điều chỉnh. Bảng mất tiêu đề, không nên viết tắt tt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6428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Hình này chưa có con số, nên bổ sung con số % về V</a:t>
            </a:r>
            <a:endParaRPr lang="vi-VN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295BDA-30C1-4AF7-A33F-CC45F28E370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7236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14/10/2022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14/10/2022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TN1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1,2,3- PTH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1857375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3581400"/>
            <a:ext cx="7896225" cy="32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733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" y="35052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6" y="350520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8030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7666" y="575583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0" y="164344"/>
            <a:ext cx="38691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6400" y="2935805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oxi??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1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axetilem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2653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7648"/>
            <a:ext cx="7322190" cy="49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5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667000" y="4572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pPr>
              <a:lnSpc>
                <a:spcPct val="170000"/>
              </a:lnSpc>
            </a:pP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6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TN2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4,5- PTH 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8" y="2675070"/>
            <a:ext cx="8866912" cy="258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5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BT Tự nhiên và Xã hội 3 Bài 66: Bề mặt trái đâ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23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791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7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>.</a:t>
            </a:r>
          </a:p>
        </p:txBody>
      </p:sp>
      <p:pic>
        <p:nvPicPr>
          <p:cNvPr id="2052" name="Picture 4" descr="Thiên thạch khổng lồ sắp bay sượt qua Trái đất vào ngày 15/2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96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op 10 dàn ý bài văn tả cơn mưa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22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943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nirogen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46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Quang hợp là gì? Vai trò quan trọng của quang hợp đối với sự s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160338"/>
            <a:ext cx="8377931" cy="63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8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244" y="323916"/>
            <a:ext cx="5733356" cy="59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9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 err="1">
                <a:latin typeface="Times New Roman"/>
                <a:ea typeface="Arial"/>
                <a:cs typeface="Arial"/>
              </a:rPr>
              <a:t>Nhóm</a:t>
            </a:r>
            <a:r>
              <a:rPr lang="en-US" sz="2800" dirty="0">
                <a:latin typeface="Times New Roman"/>
                <a:ea typeface="Arial"/>
                <a:cs typeface="Arial"/>
              </a:rPr>
              <a:t> 1,4: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Tìm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hiểu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về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các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 marL="360045" marR="0" algn="just"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2800" dirty="0">
                <a:latin typeface="Times New Roman"/>
                <a:ea typeface="Arial"/>
                <a:cs typeface="Arial"/>
              </a:rPr>
              <a:t>                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Đâu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là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nguyên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nhân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gây</a:t>
            </a:r>
            <a:r>
              <a:rPr lang="en-US" sz="2800" dirty="0">
                <a:latin typeface="Times New Roman"/>
                <a:ea typeface="Arial"/>
                <a:cs typeface="Arial"/>
              </a:rPr>
              <a:t> ô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nhiễm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không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khí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tại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khu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vực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em</a:t>
            </a:r>
            <a:r>
              <a:rPr lang="en-US" sz="2800" dirty="0">
                <a:latin typeface="Times New Roman"/>
                <a:ea typeface="Arial"/>
                <a:cs typeface="Arial"/>
              </a:rPr>
              <a:t> </a:t>
            </a:r>
            <a:r>
              <a:rPr lang="en-US" sz="2800" dirty="0" err="1">
                <a:latin typeface="Times New Roman"/>
                <a:ea typeface="Arial"/>
                <a:cs typeface="Arial"/>
              </a:rPr>
              <a:t>sống</a:t>
            </a:r>
            <a:r>
              <a:rPr lang="en-US" sz="2800" dirty="0">
                <a:latin typeface="Times New Roman"/>
                <a:ea typeface="Arial"/>
                <a:cs typeface="Arial"/>
              </a:rPr>
              <a:t>?</a:t>
            </a:r>
            <a:endParaRPr lang="en-US" sz="1600" dirty="0">
              <a:ea typeface="Calibri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39188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82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0"/>
            <a:ext cx="9144000" cy="6773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5496" y="30480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9220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688</Words>
  <Application>Microsoft Office PowerPoint</Application>
  <PresentationFormat>On-screen Show (4:3)</PresentationFormat>
  <Paragraphs>85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2) Hãy giải thích vì sao trong những bể cá cảnh người ta phải dùng thêm máy sục không khí?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PowerPoint Presentation</vt:lpstr>
      <vt:lpstr>PowerPoint Presentation</vt:lpstr>
      <vt:lpstr>Hậu quả của việc ô nhiễm môi trường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</cp:lastModifiedBy>
  <cp:revision>37</cp:revision>
  <dcterms:created xsi:type="dcterms:W3CDTF">2021-04-18T08:12:15Z</dcterms:created>
  <dcterms:modified xsi:type="dcterms:W3CDTF">2022-10-14T03:15:31Z</dcterms:modified>
</cp:coreProperties>
</file>