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60" r:id="rId4"/>
    <p:sldId id="259" r:id="rId5"/>
    <p:sldId id="261" r:id="rId6"/>
    <p:sldId id="263" r:id="rId7"/>
    <p:sldId id="262" r:id="rId8"/>
    <p:sldId id="270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A3.BoosterNextFYBlackRegular-Sa" panose="020B0604020202020204" charset="0"/>
      <p:regular r:id="rId21"/>
    </p:embeddedFont>
    <p:embeddedFont>
      <p:font typeface="A3.NotoSans-San" panose="020B0604020202020204" charset="0"/>
      <p:regular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7.jp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sv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74843" y="2056902"/>
            <a:ext cx="11235765" cy="90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17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II: CÁC PHÉP ĐO</a:t>
            </a:r>
            <a:endParaRPr lang="vi-VN" altLang="vi-VN" sz="517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1539" y="3542304"/>
            <a:ext cx="11235765" cy="68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7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7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altLang="vi-VN" sz="37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vi-VN" altLang="vi-VN" sz="376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8201358" cy="50688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</a:t>
            </a:r>
            <a:r>
              <a:rPr lang="en-US" sz="3200" i="1" dirty="0" err="1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ớc</a:t>
            </a:r>
            <a:r>
              <a:rPr lang="en-US" sz="3200" i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 smtClean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 smtClean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ĐO THỜI GIAN BẰNG ĐỒNG 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HỒ ĐIỆN TỬ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1495" y="1531395"/>
            <a:ext cx="2925507" cy="29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sinh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cuối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con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ấn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tượng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nhất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giờ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con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được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tắt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dưới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dạng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đồ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tư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duy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 cầu sản phẩm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có thể xác định được thời điểm từ 8h sáng đến 15h chiều vào ngày nắng (sự chênh thời gian so với đồng hồ điện tử là &lt;15 phút)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tham khảo: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8"/>
            <a:ext cx="7420621" cy="542108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đơn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vị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endParaRPr lang="en-US" sz="3200" dirty="0" smtClean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Điền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số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thích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hợp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chỗ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trống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vi-VN" dirty="0" smtClean="0"/>
              <a:t>1h </a:t>
            </a:r>
            <a:r>
              <a:rPr lang="vi-VN" dirty="0"/>
              <a:t>= ..... phút = .......giây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vi-VN" dirty="0" smtClean="0"/>
              <a:t>2,5h </a:t>
            </a:r>
            <a:r>
              <a:rPr lang="vi-VN" dirty="0"/>
              <a:t>= .... phút = .......giây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vi-VN" dirty="0" smtClean="0"/>
              <a:t>1 </a:t>
            </a:r>
            <a:r>
              <a:rPr lang="vi-VN" dirty="0"/>
              <a:t>ngày = .....giờ = ....... phút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vi-VN" dirty="0" smtClean="0"/>
              <a:t>40 </a:t>
            </a:r>
            <a:r>
              <a:rPr lang="vi-VN" dirty="0"/>
              <a:t>giây = ......phút </a:t>
            </a:r>
            <a:endParaRPr lang="en-US" dirty="0"/>
          </a:p>
          <a:p>
            <a:pPr marL="0" indent="0" algn="just">
              <a:buNone/>
            </a:pPr>
            <a:endParaRPr lang="en-US" sz="3200" dirty="0" smtClean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ĐƠN VỊ 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ĐO </a:t>
            </a:r>
            <a:r>
              <a:rPr lang="en-US" sz="3600" dirty="0">
                <a:latin typeface="A3.BoosterNextFYBlackRegular-Sa" panose="02000A03000000020004" pitchFamily="2" charset="0"/>
              </a:rPr>
              <a:t>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1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 smtClean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 smtClean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H4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3.BoosterNextFYBlackRegular-Sa" panose="02000A03000000020004" pitchFamily="2" charset="0"/>
              </a:rPr>
              <a:t> </a:t>
            </a:r>
            <a:r>
              <a:rPr lang="en-US" sz="3600" dirty="0">
                <a:latin typeface="A3.BoosterNextFYBlackRegular-Sa" panose="02000A03000000020004" pitchFamily="2" charset="0"/>
              </a:rPr>
              <a:t>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rcRect/>
            <a:stretch>
              <a:fillRect l="-15469" r="-154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l="5148" t="-10924" r="5148" b="-109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3878" t="91" r="23878" b="-25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rcRect/>
            <a:stretch>
              <a:fillRect l="12119" t="-1455" r="12119" b="-1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85" t="-2783" r="4485" b="-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683" t="-4746" r="15683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4799863" y="931844"/>
            <a:ext cx="2355535" cy="37945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508489" y="931844"/>
            <a:ext cx="3742877" cy="379453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910901" y="501953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5767630" y="490634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A3.BoosterNextFYBlackRegular-Sa" panose="02000A03000000020004" pitchFamily="2" charset="0"/>
              </a:rPr>
              <a:t>Ư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U ĐIỂM, HẠN CHẾ CỦA DỤNG </a:t>
            </a:r>
            <a:r>
              <a:rPr lang="en-US" sz="3600" dirty="0">
                <a:latin typeface="A3.BoosterNextFYBlackRegular-Sa" panose="02000A03000000020004" pitchFamily="2" charset="0"/>
              </a:rPr>
              <a:t>CỤ ĐO THỜI </a:t>
            </a:r>
            <a:r>
              <a:rPr lang="en-US" sz="3600" dirty="0" smtClean="0">
                <a:latin typeface="A3.BoosterNextFYBlackRegular-Sa" panose="02000A03000000020004" pitchFamily="2" charset="0"/>
              </a:rPr>
              <a:t>GIAN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7793514" y="931844"/>
            <a:ext cx="3333665" cy="3834944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9524495" y="49520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351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17503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H1, 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 </a:t>
            </a:r>
            <a:r>
              <a:rPr lang="en-US" sz="3200" b="1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b="1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H3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GIAN.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478</Words>
  <Application>Microsoft Office PowerPoint</Application>
  <PresentationFormat>Widescreen</PresentationFormat>
  <Paragraphs>90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Wingdings</vt:lpstr>
      <vt:lpstr>Calibri</vt:lpstr>
      <vt:lpstr>Calibri Light</vt:lpstr>
      <vt:lpstr>A3.BoosterNextFYBlackRegular-Sa</vt:lpstr>
      <vt:lpstr>Times New Roman</vt:lpstr>
      <vt:lpstr>A3.NotoSans-San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Admin</cp:lastModifiedBy>
  <cp:revision>82</cp:revision>
  <dcterms:created xsi:type="dcterms:W3CDTF">2021-02-05T08:18:09Z</dcterms:created>
  <dcterms:modified xsi:type="dcterms:W3CDTF">2021-05-09T04:00:03Z</dcterms:modified>
</cp:coreProperties>
</file>