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4" r:id="rId2"/>
    <p:sldId id="266" r:id="rId3"/>
    <p:sldId id="272" r:id="rId4"/>
    <p:sldId id="265" r:id="rId5"/>
    <p:sldId id="271" r:id="rId6"/>
    <p:sldId id="273" r:id="rId7"/>
    <p:sldId id="27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CDB04"/>
    <a:srgbClr val="484848"/>
    <a:srgbClr val="91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96807" autoAdjust="0"/>
  </p:normalViewPr>
  <p:slideViewPr>
    <p:cSldViewPr snapToGrid="0">
      <p:cViewPr varScale="1">
        <p:scale>
          <a:sx n="61" d="100"/>
          <a:sy n="61" d="100"/>
        </p:scale>
        <p:origin x="620" y="60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507E8-A618-4267-A945-DE0FEED60CE5}" type="datetimeFigureOut">
              <a:rPr lang="en-US" smtClean="0"/>
              <a:t>6/27/2021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11C18-449A-4070-AB4C-C250BFC58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3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9E1F-9F7A-4A68-9C29-5DF5B72C9D6E}" type="datetime1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F3A7-4D76-4532-A571-B4B2F70A0FA9}" type="datetime1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7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C4-E5BB-4718-B2E8-07BC1417A1E5}" type="datetime1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A6BA6-3FE5-4DAC-A26F-4AC50A9364B5}" type="datetime1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5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252F-8F8D-458A-9D5A-F089BAAA9500}" type="datetime1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C96B-5380-4A66-A8BB-690D0805E7D0}" type="datetime1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B528-CC35-46FD-B8CD-FE8BD9A1B123}" type="datetime1">
              <a:rPr lang="en-US" smtClean="0"/>
              <a:t>6/27/2021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2A4F-DE68-415A-BD22-7AA29F4EB158}" type="datetime1">
              <a:rPr lang="en-US" smtClean="0"/>
              <a:t>6/27/2021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0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873-7582-4913-90C0-232F405C7646}" type="datetime1">
              <a:rPr lang="en-US" smtClean="0"/>
              <a:t>6/27/2021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2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A54-76C5-4C9A-B8BC-64D712630B04}" type="datetime1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D3386-871B-4E96-B530-CD58259A960D}" type="datetime1">
              <a:rPr lang="en-US" smtClean="0"/>
              <a:t>6/27/2021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4732C-4258-4EA3-A892-3540C7D3BC31}" type="datetime1">
              <a:rPr lang="en-US" smtClean="0"/>
              <a:t>6/27/2021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0F1F6-DF4A-4C07-AEF8-94A35E9DF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6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6000"/>
                    </a14:imgEffect>
                    <a14:imgEffect>
                      <a14:brightnessContrast bright="28000" contrast="1000"/>
                    </a14:imgEffect>
                  </a14:imgLayer>
                </a14:imgProps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626F770-86B3-4288-AA3D-595765705194}"/>
              </a:ext>
            </a:extLst>
          </p:cNvPr>
          <p:cNvSpPr/>
          <p:nvPr/>
        </p:nvSpPr>
        <p:spPr>
          <a:xfrm>
            <a:off x="924520" y="2792542"/>
            <a:ext cx="10865475" cy="1107996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n/>
              </a:rPr>
              <a:t>BÀI 5. SỰ ĐA DẠNG CỦA CHẤT</a:t>
            </a:r>
            <a:endParaRPr lang="vi-VN" sz="6600" b="1" dirty="0">
              <a:ln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16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6090FB-2260-4218-80E0-ABE20B4E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367" y="6250983"/>
            <a:ext cx="10515600" cy="539115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5.1</a:t>
            </a:r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533AF42-B486-4316-AFAE-C17898055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5970" y="3722913"/>
            <a:ext cx="3219955" cy="250371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615162D-8F44-4A15-89CA-FDCF11E5A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710" y="702861"/>
            <a:ext cx="2326776" cy="255645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A0D0911-D73D-485C-B9E6-512DA1128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10" y="3722914"/>
            <a:ext cx="3101248" cy="2503715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E938CA6-A163-4585-B553-D7E2F8D46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335" y="3722913"/>
            <a:ext cx="3769179" cy="2503716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C652A70-39F8-4F3D-BC76-0DF57B1EB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243183"/>
            <a:ext cx="3912125" cy="3185818"/>
          </a:xfrm>
          <a:prstGeom prst="rect">
            <a:avLst/>
          </a:prstGeom>
        </p:spPr>
      </p:pic>
      <p:sp>
        <p:nvSpPr>
          <p:cNvPr id="16" name="Chỗ dành sẵn cho Nội dung 15">
            <a:extLst>
              <a:ext uri="{FF2B5EF4-FFF2-40B4-BE49-F238E27FC236}">
                <a16:creationId xmlns:a16="http://schemas.microsoft.com/office/drawing/2014/main" id="{6F139B89-5488-42F2-96E9-ED1E313A1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B3ADE80-30EE-4D37-A813-AEEF2CBBB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312" y="-23382"/>
            <a:ext cx="2325502" cy="359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62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3C58DF-A0C3-4F7A-B1CD-778D945D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600" dirty="0" err="1">
                <a:solidFill>
                  <a:srgbClr val="FF0000"/>
                </a:solidFill>
              </a:rPr>
              <a:t>Chọn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từ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thích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hợp</a:t>
            </a:r>
            <a:r>
              <a:rPr lang="vi-VN" sz="3600" dirty="0">
                <a:solidFill>
                  <a:srgbClr val="FF0000"/>
                </a:solidFill>
              </a:rPr>
              <a:t> trong </a:t>
            </a:r>
            <a:r>
              <a:rPr lang="vi-VN" sz="3600" dirty="0" err="1">
                <a:solidFill>
                  <a:srgbClr val="FF0000"/>
                </a:solidFill>
              </a:rPr>
              <a:t>các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từ</a:t>
            </a:r>
            <a:r>
              <a:rPr lang="vi-VN" sz="3600" dirty="0">
                <a:solidFill>
                  <a:srgbClr val="FF0000"/>
                </a:solidFill>
              </a:rPr>
              <a:t> cho </a:t>
            </a:r>
            <a:r>
              <a:rPr lang="vi-VN" sz="3600" dirty="0" err="1">
                <a:solidFill>
                  <a:srgbClr val="FF0000"/>
                </a:solidFill>
              </a:rPr>
              <a:t>dưới</a:t>
            </a:r>
            <a:r>
              <a:rPr lang="vi-VN" sz="3600" dirty="0">
                <a:solidFill>
                  <a:srgbClr val="FF0000"/>
                </a:solidFill>
              </a:rPr>
              <a:t> đây </a:t>
            </a:r>
            <a:r>
              <a:rPr lang="vi-VN" sz="3600" dirty="0" err="1">
                <a:solidFill>
                  <a:srgbClr val="FF0000"/>
                </a:solidFill>
              </a:rPr>
              <a:t>để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hoàn</a:t>
            </a:r>
            <a:r>
              <a:rPr lang="vi-VN" sz="3600" dirty="0">
                <a:solidFill>
                  <a:srgbClr val="FF0000"/>
                </a:solidFill>
              </a:rPr>
              <a:t> </a:t>
            </a:r>
            <a:r>
              <a:rPr lang="vi-VN" sz="3600" dirty="0" err="1">
                <a:solidFill>
                  <a:srgbClr val="FF0000"/>
                </a:solidFill>
              </a:rPr>
              <a:t>thành</a:t>
            </a:r>
            <a:r>
              <a:rPr lang="vi-VN" sz="3600" dirty="0">
                <a:solidFill>
                  <a:srgbClr val="FF0000"/>
                </a:solidFill>
              </a:rPr>
              <a:t> câu bên </a:t>
            </a:r>
            <a:r>
              <a:rPr lang="vi-VN" sz="3600" dirty="0" err="1">
                <a:solidFill>
                  <a:srgbClr val="FF0000"/>
                </a:solidFill>
              </a:rPr>
              <a:t>dưới</a:t>
            </a:r>
            <a:r>
              <a:rPr lang="vi-VN" sz="36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4F3FDA7-93AE-4102-A163-327F8A2B7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13" name="Chỗ dành sẵn cho Nội dung 10">
            <a:extLst>
              <a:ext uri="{FF2B5EF4-FFF2-40B4-BE49-F238E27FC236}">
                <a16:creationId xmlns:a16="http://schemas.microsoft.com/office/drawing/2014/main" id="{6AFA2C8F-2A83-4299-B32E-B8769A8CA0CA}"/>
              </a:ext>
            </a:extLst>
          </p:cNvPr>
          <p:cNvSpPr txBox="1">
            <a:spLocks/>
          </p:cNvSpPr>
          <p:nvPr/>
        </p:nvSpPr>
        <p:spPr>
          <a:xfrm>
            <a:off x="1273629" y="2769738"/>
            <a:ext cx="10515600" cy="268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dirty="0">
                <a:solidFill>
                  <a:srgbClr val="0000CC"/>
                </a:solidFill>
              </a:rPr>
              <a:t>a. ……………. </a:t>
            </a:r>
            <a:r>
              <a:rPr lang="vi-VN" dirty="0" err="1">
                <a:solidFill>
                  <a:srgbClr val="0000CC"/>
                </a:solidFill>
              </a:rPr>
              <a:t>tạo</a:t>
            </a:r>
            <a:r>
              <a:rPr lang="vi-VN" dirty="0">
                <a:solidFill>
                  <a:srgbClr val="0000CC"/>
                </a:solidFill>
              </a:rPr>
              <a:t> nên ………………...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dirty="0">
                <a:solidFill>
                  <a:srgbClr val="0000CC"/>
                </a:solidFill>
              </a:rPr>
              <a:t>    Ở đâu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vật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, ở </a:t>
            </a:r>
            <a:r>
              <a:rPr lang="vi-VN" dirty="0" err="1">
                <a:solidFill>
                  <a:srgbClr val="0000CC"/>
                </a:solidFill>
              </a:rPr>
              <a:t>đó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………………………….…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dirty="0">
                <a:solidFill>
                  <a:srgbClr val="0000CC"/>
                </a:solidFill>
              </a:rPr>
              <a:t>b. </a:t>
            </a:r>
            <a:r>
              <a:rPr lang="vi-VN" dirty="0" err="1">
                <a:solidFill>
                  <a:srgbClr val="0000CC"/>
                </a:solidFill>
              </a:rPr>
              <a:t>Một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vật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 do ……… </a:t>
            </a:r>
            <a:r>
              <a:rPr lang="vi-VN" dirty="0" err="1">
                <a:solidFill>
                  <a:srgbClr val="0000CC"/>
                </a:solidFill>
              </a:rPr>
              <a:t>hoặc</a:t>
            </a:r>
            <a:r>
              <a:rPr lang="vi-VN" dirty="0">
                <a:solidFill>
                  <a:srgbClr val="0000CC"/>
                </a:solidFill>
              </a:rPr>
              <a:t> ……………… </a:t>
            </a:r>
            <a:r>
              <a:rPr lang="vi-VN" dirty="0" err="1">
                <a:solidFill>
                  <a:srgbClr val="0000CC"/>
                </a:solidFill>
              </a:rPr>
              <a:t>chất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tạo</a:t>
            </a:r>
            <a:r>
              <a:rPr lang="vi-VN" dirty="0">
                <a:solidFill>
                  <a:srgbClr val="0000CC"/>
                </a:solidFill>
              </a:rPr>
              <a:t> nên.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dirty="0">
                <a:solidFill>
                  <a:srgbClr val="0000CC"/>
                </a:solidFill>
              </a:rPr>
              <a:t>    </a:t>
            </a:r>
            <a:r>
              <a:rPr lang="vi-VN" dirty="0" err="1">
                <a:solidFill>
                  <a:srgbClr val="0000CC"/>
                </a:solidFill>
              </a:rPr>
              <a:t>Một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chất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có</a:t>
            </a:r>
            <a:r>
              <a:rPr lang="vi-VN" dirty="0">
                <a:solidFill>
                  <a:srgbClr val="0000CC"/>
                </a:solidFill>
              </a:rPr>
              <a:t> trong ………………….… </a:t>
            </a:r>
            <a:r>
              <a:rPr lang="vi-VN" dirty="0" err="1">
                <a:solidFill>
                  <a:srgbClr val="0000CC"/>
                </a:solidFill>
              </a:rPr>
              <a:t>vật</a:t>
            </a:r>
            <a:r>
              <a:rPr lang="vi-VN" dirty="0">
                <a:solidFill>
                  <a:srgbClr val="0000CC"/>
                </a:solidFill>
              </a:rPr>
              <a:t> </a:t>
            </a:r>
            <a:r>
              <a:rPr lang="vi-VN" dirty="0" err="1">
                <a:solidFill>
                  <a:srgbClr val="0000CC"/>
                </a:solidFill>
              </a:rPr>
              <a:t>thể</a:t>
            </a:r>
            <a:r>
              <a:rPr lang="vi-VN" dirty="0">
                <a:solidFill>
                  <a:srgbClr val="0000CC"/>
                </a:solidFill>
              </a:rPr>
              <a:t>.</a:t>
            </a:r>
          </a:p>
          <a:p>
            <a:endParaRPr lang="vi-VN" dirty="0">
              <a:solidFill>
                <a:srgbClr val="0000CC"/>
              </a:solidFill>
            </a:endParaRPr>
          </a:p>
        </p:txBody>
      </p:sp>
      <p:sp>
        <p:nvSpPr>
          <p:cNvPr id="14" name="Tiêu đề 1">
            <a:extLst>
              <a:ext uri="{FF2B5EF4-FFF2-40B4-BE49-F238E27FC236}">
                <a16:creationId xmlns:a16="http://schemas.microsoft.com/office/drawing/2014/main" id="{6C4EE7AF-D487-4155-94D9-000537AB745A}"/>
              </a:ext>
            </a:extLst>
          </p:cNvPr>
          <p:cNvSpPr txBox="1">
            <a:spLocks/>
          </p:cNvSpPr>
          <p:nvPr/>
        </p:nvSpPr>
        <p:spPr>
          <a:xfrm>
            <a:off x="838200" y="1495994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vật</a:t>
            </a:r>
            <a:r>
              <a:rPr lang="vi-VN" sz="28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thể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êu đề 1">
            <a:extLst>
              <a:ext uri="{FF2B5EF4-FFF2-40B4-BE49-F238E27FC236}">
                <a16:creationId xmlns:a16="http://schemas.microsoft.com/office/drawing/2014/main" id="{7B4B3E71-7762-463C-A235-C481DC0B5431}"/>
              </a:ext>
            </a:extLst>
          </p:cNvPr>
          <p:cNvSpPr txBox="1">
            <a:spLocks/>
          </p:cNvSpPr>
          <p:nvPr/>
        </p:nvSpPr>
        <p:spPr>
          <a:xfrm>
            <a:off x="3053443" y="1495994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Chất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Tiêu đề 1">
            <a:extLst>
              <a:ext uri="{FF2B5EF4-FFF2-40B4-BE49-F238E27FC236}">
                <a16:creationId xmlns:a16="http://schemas.microsoft.com/office/drawing/2014/main" id="{BECAD59F-D743-4A23-AC8A-0E260E09449B}"/>
              </a:ext>
            </a:extLst>
          </p:cNvPr>
          <p:cNvSpPr txBox="1">
            <a:spLocks/>
          </p:cNvSpPr>
          <p:nvPr/>
        </p:nvSpPr>
        <p:spPr>
          <a:xfrm>
            <a:off x="6792686" y="1495994"/>
            <a:ext cx="947057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một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iêu đề 1">
            <a:extLst>
              <a:ext uri="{FF2B5EF4-FFF2-40B4-BE49-F238E27FC236}">
                <a16:creationId xmlns:a16="http://schemas.microsoft.com/office/drawing/2014/main" id="{16FFA666-7969-46C6-9033-A591A8B01FD8}"/>
              </a:ext>
            </a:extLst>
          </p:cNvPr>
          <p:cNvSpPr txBox="1">
            <a:spLocks/>
          </p:cNvSpPr>
          <p:nvPr/>
        </p:nvSpPr>
        <p:spPr>
          <a:xfrm>
            <a:off x="8708572" y="1511530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nhiều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iêu đề 1">
            <a:extLst>
              <a:ext uri="{FF2B5EF4-FFF2-40B4-BE49-F238E27FC236}">
                <a16:creationId xmlns:a16="http://schemas.microsoft.com/office/drawing/2014/main" id="{DAA10629-D003-4C35-924C-63ADAEB714A0}"/>
              </a:ext>
            </a:extLst>
          </p:cNvPr>
          <p:cNvSpPr txBox="1">
            <a:spLocks/>
          </p:cNvSpPr>
          <p:nvPr/>
        </p:nvSpPr>
        <p:spPr>
          <a:xfrm>
            <a:off x="6215743" y="3058265"/>
            <a:ext cx="1524000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chất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0" name="Tiêu đề 1">
            <a:extLst>
              <a:ext uri="{FF2B5EF4-FFF2-40B4-BE49-F238E27FC236}">
                <a16:creationId xmlns:a16="http://schemas.microsoft.com/office/drawing/2014/main" id="{561DAB48-57F5-40C0-87EF-265768A9551B}"/>
              </a:ext>
            </a:extLst>
          </p:cNvPr>
          <p:cNvSpPr txBox="1">
            <a:spLocks/>
          </p:cNvSpPr>
          <p:nvPr/>
        </p:nvSpPr>
        <p:spPr>
          <a:xfrm>
            <a:off x="6389913" y="4097175"/>
            <a:ext cx="1523999" cy="862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i="1" dirty="0" err="1">
                <a:solidFill>
                  <a:srgbClr val="FF0000"/>
                </a:solidFill>
                <a:latin typeface="+mn-lt"/>
              </a:rPr>
              <a:t>nhiều</a:t>
            </a:r>
            <a:endParaRPr lang="vi-VN" sz="280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2" name="Chỗ dành sẵn cho Nội dung 21">
            <a:extLst>
              <a:ext uri="{FF2B5EF4-FFF2-40B4-BE49-F238E27FC236}">
                <a16:creationId xmlns:a16="http://schemas.microsoft.com/office/drawing/2014/main" id="{7D78DF7E-BEB6-4B4E-9241-0484F6B1E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9360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-0.07774 0.146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16 0.01435 L 0.40352 0.153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84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125 0.30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09205 0.30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823" y="28384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 </a:t>
            </a:r>
            <a:r>
              <a:rPr lang="en-US" dirty="0" err="1">
                <a:solidFill>
                  <a:srgbClr val="FF0000"/>
                </a:solidFill>
              </a:rPr>
              <a:t>thể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chất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đặc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điểm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chúng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40" y="1609408"/>
            <a:ext cx="10789920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nhóm</a:t>
            </a:r>
            <a:r>
              <a:rPr lang="en-US" sz="3200" dirty="0">
                <a:solidFill>
                  <a:srgbClr val="0000CC"/>
                </a:solidFill>
              </a:rPr>
              <a:t> 4</a:t>
            </a: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5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thiện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mục</a:t>
            </a:r>
            <a:r>
              <a:rPr lang="en-US" sz="3200" dirty="0">
                <a:solidFill>
                  <a:srgbClr val="0000CC"/>
                </a:solidFill>
              </a:rPr>
              <a:t> I.3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phiếu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bài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tập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9A3BDC5-BF0E-4636-A043-7E073479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pic>
        <p:nvPicPr>
          <p:cNvPr id="7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D9F456D6-5971-4CCD-9B36-B22F9DCD5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00" y="5227637"/>
            <a:ext cx="2006600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4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LUYỆN TẬP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40" y="1123949"/>
            <a:ext cx="10789920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cá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5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thành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phần</a:t>
            </a:r>
            <a:r>
              <a:rPr lang="en-US" sz="3200" dirty="0">
                <a:solidFill>
                  <a:srgbClr val="0000CC"/>
                </a:solidFill>
              </a:rPr>
              <a:t> II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phiếu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học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tập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và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hai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câu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phần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luyện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tập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trang</a:t>
            </a:r>
            <a:r>
              <a:rPr lang="en-US" sz="3200" dirty="0">
                <a:solidFill>
                  <a:srgbClr val="0000CC"/>
                </a:solidFill>
              </a:rPr>
              <a:t> 36.</a:t>
            </a:r>
            <a:endParaRPr lang="vi-VN" sz="3200" dirty="0">
              <a:solidFill>
                <a:srgbClr val="0000CC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9A3BDC5-BF0E-4636-A043-7E073479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</p:spTree>
    <p:extLst>
      <p:ext uri="{BB962C8B-B14F-4D97-AF65-F5344CB8AC3E}">
        <p14:creationId xmlns:p14="http://schemas.microsoft.com/office/powerpoint/2010/main" val="367844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C0F389B-AA32-4FE4-A51C-EAF8F5E27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Designed by </a:t>
            </a:r>
            <a:r>
              <a:rPr lang="en-US" dirty="0" err="1"/>
              <a:t>PoweredTemplate</a:t>
            </a:r>
            <a:endParaRPr lang="en-US" dirty="0"/>
          </a:p>
        </p:txBody>
      </p:sp>
      <p:pic>
        <p:nvPicPr>
          <p:cNvPr id="1026" name="Picture 2" descr="Cách tính chọn dây dẫn cho thiết bị điện - Quang Phat Company">
            <a:extLst>
              <a:ext uri="{FF2B5EF4-FFF2-40B4-BE49-F238E27FC236}">
                <a16:creationId xmlns:a16="http://schemas.microsoft.com/office/drawing/2014/main" id="{268D537D-A203-49DA-A39F-CCE2CC7A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544" y="340406"/>
            <a:ext cx="5715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Ấm nhôm 5Lít | Shopee Việt Nam">
            <a:extLst>
              <a:ext uri="{FF2B5EF4-FFF2-40B4-BE49-F238E27FC236}">
                <a16:creationId xmlns:a16="http://schemas.microsoft.com/office/drawing/2014/main" id="{9EE8FEB8-AF74-4FBC-BE92-7881D04C95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83" y="3339874"/>
            <a:ext cx="3790269" cy="37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ây bạch đàn và tác dụng của cây bạch đàn với cách dùng để chữa bệnh">
            <a:extLst>
              <a:ext uri="{FF2B5EF4-FFF2-40B4-BE49-F238E27FC236}">
                <a16:creationId xmlns:a16="http://schemas.microsoft.com/office/drawing/2014/main" id="{577A599C-ACB0-4DE4-A9E3-BCE4B0796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181" y="1597706"/>
            <a:ext cx="5754070" cy="38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3F8236C-327F-425B-A915-7DF336F5F9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5497" y="1726182"/>
            <a:ext cx="1289473" cy="3790269"/>
          </a:xfrm>
          <a:prstGeom prst="rect">
            <a:avLst/>
          </a:prstGeom>
        </p:spPr>
      </p:pic>
      <p:pic>
        <p:nvPicPr>
          <p:cNvPr id="11" name="Đồng hồ đếm ngược 5 phút có âm thanh">
            <a:hlinkClick r:id="" action="ppaction://media"/>
            <a:extLst>
              <a:ext uri="{FF2B5EF4-FFF2-40B4-BE49-F238E27FC236}">
                <a16:creationId xmlns:a16="http://schemas.microsoft.com/office/drawing/2014/main" id="{A3A6A6D8-338D-451D-A602-AB847ED776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88731" y="5592762"/>
            <a:ext cx="2006600" cy="11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5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25DEAA-0934-4F03-973A-08F8945E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814" y="410368"/>
            <a:ext cx="2536371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Vận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dụng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06AC95E-B19A-4C6B-B9C9-C9E4A2B36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cá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thành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phần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Vận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dụng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SGK </a:t>
            </a:r>
            <a:r>
              <a:rPr lang="en-US" sz="3200" dirty="0" err="1">
                <a:solidFill>
                  <a:srgbClr val="0000CC"/>
                </a:solidFill>
              </a:rPr>
              <a:t>trang</a:t>
            </a:r>
            <a:r>
              <a:rPr lang="en-US" sz="3200" dirty="0">
                <a:solidFill>
                  <a:srgbClr val="0000CC"/>
                </a:solidFill>
              </a:rPr>
              <a:t> 36,37</a:t>
            </a: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hạn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báo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kết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quả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tiết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học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tới</a:t>
            </a:r>
            <a:r>
              <a:rPr lang="en-US" sz="3200" dirty="0">
                <a:solidFill>
                  <a:srgbClr val="0000CC"/>
                </a:solidFill>
              </a:rPr>
              <a:t>.</a:t>
            </a:r>
            <a:endParaRPr lang="vi-VN" sz="3200" dirty="0">
              <a:solidFill>
                <a:srgbClr val="0000CC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A616872-2301-4321-8A5A-49D8B1BD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</p:spTree>
    <p:extLst>
      <p:ext uri="{BB962C8B-B14F-4D97-AF65-F5344CB8AC3E}">
        <p14:creationId xmlns:p14="http://schemas.microsoft.com/office/powerpoint/2010/main" val="500074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ysClr val="windowText" lastClr="000000"/>
      </a:dk1>
      <a:lt1>
        <a:sysClr val="window" lastClr="FFFFFF"/>
      </a:lt1>
      <a:dk2>
        <a:srgbClr val="7358B1"/>
      </a:dk2>
      <a:lt2>
        <a:srgbClr val="E7E6E6"/>
      </a:lt2>
      <a:accent1>
        <a:srgbClr val="CD3333"/>
      </a:accent1>
      <a:accent2>
        <a:srgbClr val="FE6D4B"/>
      </a:accent2>
      <a:accent3>
        <a:srgbClr val="A5A5A5"/>
      </a:accent3>
      <a:accent4>
        <a:srgbClr val="EEBA4A"/>
      </a:accent4>
      <a:accent5>
        <a:srgbClr val="4ABDEC"/>
      </a:accent5>
      <a:accent6>
        <a:srgbClr val="90C14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1153</TotalTime>
  <Words>184</Words>
  <Application>Microsoft Office PowerPoint</Application>
  <PresentationFormat>Widescreen</PresentationFormat>
  <Paragraphs>30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Hình 5.1</vt:lpstr>
      <vt:lpstr>Chọn từ thích hợp trong các từ cho dưới đây để hoàn thành câu bên dưới:</vt:lpstr>
      <vt:lpstr>Ba thể của chất và đặc điểm của chúng</vt:lpstr>
      <vt:lpstr>LUYỆN TẬP</vt:lpstr>
      <vt:lpstr>PowerPoint Presentation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SWOT Infographic</dc:title>
  <dc:creator>Iryna Siletska</dc:creator>
  <cp:lastModifiedBy>Thu Thao</cp:lastModifiedBy>
  <cp:revision>54</cp:revision>
  <dcterms:created xsi:type="dcterms:W3CDTF">2020-10-01T12:29:27Z</dcterms:created>
  <dcterms:modified xsi:type="dcterms:W3CDTF">2021-06-27T07:50:26Z</dcterms:modified>
</cp:coreProperties>
</file>