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87" r:id="rId5"/>
    <p:sldId id="275" r:id="rId6"/>
    <p:sldId id="284" r:id="rId7"/>
    <p:sldId id="276" r:id="rId8"/>
    <p:sldId id="279" r:id="rId9"/>
    <p:sldId id="285" r:id="rId10"/>
    <p:sldId id="288" r:id="rId11"/>
    <p:sldId id="278" r:id="rId12"/>
    <p:sldId id="277" r:id="rId13"/>
    <p:sldId id="289" r:id="rId14"/>
    <p:sldId id="281" r:id="rId15"/>
    <p:sldId id="280" r:id="rId16"/>
    <p:sldId id="282" r:id="rId17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612" autoAdjust="0"/>
  </p:normalViewPr>
  <p:slideViewPr>
    <p:cSldViewPr>
      <p:cViewPr varScale="1">
        <p:scale>
          <a:sx n="34" d="100"/>
          <a:sy n="34" d="100"/>
        </p:scale>
        <p:origin x="1032" y="4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F9F53-20D5-4040-9EF5-D6B2E987160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2CC4CAAB-EA22-4C65-8383-396C5E889E95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Giới</a:t>
          </a:r>
        </a:p>
      </dgm:t>
    </dgm:pt>
    <dgm:pt modelId="{2C092B23-88DC-4764-992A-C847F79C5B62}" type="parTrans" cxnId="{C0D476A6-04DA-4BE1-B642-C01170EF098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B990AB3-7AB7-4702-B180-C471BA51328C}" type="sibTrans" cxnId="{C0D476A6-04DA-4BE1-B642-C01170EF098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1A51DA2E-72BB-48B2-BE9D-9F76E8B6B161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2060"/>
              </a:solidFill>
            </a:rPr>
            <a:t>Ngành</a:t>
          </a:r>
          <a:endParaRPr lang="en-US" sz="2400" b="1" dirty="0">
            <a:solidFill>
              <a:srgbClr val="002060"/>
            </a:solidFill>
          </a:endParaRPr>
        </a:p>
      </dgm:t>
    </dgm:pt>
    <dgm:pt modelId="{EEC58941-4DDE-4830-9ED7-548A2CFB5BDA}" type="parTrans" cxnId="{5AAFCED2-75FD-478F-A12B-82147D96DB1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65628D3B-0344-489A-BABA-96B11678BCFA}" type="sibTrans" cxnId="{5AAFCED2-75FD-478F-A12B-82147D96DB1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DD6C1529-9076-4FDA-9BB1-3B4F9E20C620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Lớp</a:t>
          </a:r>
        </a:p>
      </dgm:t>
    </dgm:pt>
    <dgm:pt modelId="{3B794274-CB4B-479D-9798-DB990C2FF9EE}" type="parTrans" cxnId="{8619988F-5516-4258-AE97-EEC1F4BB080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828444E-741B-4EB3-8E56-E7283B185B3B}" type="sibTrans" cxnId="{8619988F-5516-4258-AE97-EEC1F4BB080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F9FB8E2B-EC03-45E0-A7FC-E0B61A1E7552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Bộ</a:t>
          </a:r>
        </a:p>
      </dgm:t>
    </dgm:pt>
    <dgm:pt modelId="{13A3B7FD-DEF9-43C9-956A-C50CA96F1DC1}" type="parTrans" cxnId="{AE68186D-87CB-461B-AF00-9646A82C4E8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C03AB28-3236-46D2-9557-1A1DD7FDE65D}" type="sibTrans" cxnId="{AE68186D-87CB-461B-AF00-9646A82C4E8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2EFACF6E-6183-4942-94C4-CBB51501FFF4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Họ</a:t>
          </a:r>
        </a:p>
      </dgm:t>
    </dgm:pt>
    <dgm:pt modelId="{2EE56A07-7642-4039-BC3E-0F435F29C6A6}" type="parTrans" cxnId="{266370D7-C71D-4488-A29E-3D74F699BC8C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095B2CC-9222-4A6D-B75B-AF2E08A49FCA}" type="sibTrans" cxnId="{266370D7-C71D-4488-A29E-3D74F699BC8C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C983F54-55D8-452D-9C4E-0F8E381D99C9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Chi</a:t>
          </a:r>
        </a:p>
      </dgm:t>
    </dgm:pt>
    <dgm:pt modelId="{90648391-BB56-4751-B875-0834094CA066}" type="parTrans" cxnId="{1C30DD62-F282-4527-A06D-1A8F71A175A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0B16B6A-3152-4577-B7C9-618ED6A5E5B3}" type="sibTrans" cxnId="{1C30DD62-F282-4527-A06D-1A8F71A175A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860B6484-975E-4980-BB24-64C78B1FBE73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Loài</a:t>
          </a:r>
        </a:p>
      </dgm:t>
    </dgm:pt>
    <dgm:pt modelId="{513C87A1-D687-4A79-A60A-34F71BBF285A}" type="parTrans" cxnId="{0451D544-E7FC-4816-8FBD-4B115CFD059A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3CB97CCF-37CE-44DF-BEBC-F78EE919CA7A}" type="sibTrans" cxnId="{0451D544-E7FC-4816-8FBD-4B115CFD059A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FE54634D-0A62-4865-866F-7AAF6A8B2B30}" type="pres">
      <dgm:prSet presAssocID="{F23F9F53-20D5-4040-9EF5-D6B2E987160B}" presName="Name0" presStyleCnt="0">
        <dgm:presLayoutVars>
          <dgm:dir/>
          <dgm:animLvl val="lvl"/>
          <dgm:resizeHandles val="exact"/>
        </dgm:presLayoutVars>
      </dgm:prSet>
      <dgm:spPr/>
    </dgm:pt>
    <dgm:pt modelId="{CAB981BF-DD26-48DB-937A-7A49D9C541E3}" type="pres">
      <dgm:prSet presAssocID="{2CC4CAAB-EA22-4C65-8383-396C5E889E9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F3D49-1EC8-47B2-A665-E6CF84B7D514}" type="pres">
      <dgm:prSet presAssocID="{9B990AB3-7AB7-4702-B180-C471BA51328C}" presName="parTxOnlySpace" presStyleCnt="0"/>
      <dgm:spPr/>
    </dgm:pt>
    <dgm:pt modelId="{9672E458-0BC1-41E6-84E6-B0D0FD784BC2}" type="pres">
      <dgm:prSet presAssocID="{1A51DA2E-72BB-48B2-BE9D-9F76E8B6B161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9E582-B3A5-4AED-B972-430FA1D48FEE}" type="pres">
      <dgm:prSet presAssocID="{65628D3B-0344-489A-BABA-96B11678BCFA}" presName="parTxOnlySpace" presStyleCnt="0"/>
      <dgm:spPr/>
    </dgm:pt>
    <dgm:pt modelId="{6C227925-4F60-41CA-A121-1E7D5FEE57B6}" type="pres">
      <dgm:prSet presAssocID="{DD6C1529-9076-4FDA-9BB1-3B4F9E20C620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76115-5918-413C-A6EC-D41BCA259D6E}" type="pres">
      <dgm:prSet presAssocID="{9828444E-741B-4EB3-8E56-E7283B185B3B}" presName="parTxOnlySpace" presStyleCnt="0"/>
      <dgm:spPr/>
    </dgm:pt>
    <dgm:pt modelId="{9B144671-C488-4344-B834-2A710BAE7857}" type="pres">
      <dgm:prSet presAssocID="{F9FB8E2B-EC03-45E0-A7FC-E0B61A1E755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D56D1-384F-4C96-9158-C311F583EB7F}" type="pres">
      <dgm:prSet presAssocID="{0C03AB28-3236-46D2-9557-1A1DD7FDE65D}" presName="parTxOnlySpace" presStyleCnt="0"/>
      <dgm:spPr/>
    </dgm:pt>
    <dgm:pt modelId="{D0D50A6A-AA2F-4F7B-96EB-E838D5E437C0}" type="pres">
      <dgm:prSet presAssocID="{2EFACF6E-6183-4942-94C4-CBB51501FF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137BB-C499-4A8B-93ED-78B19B16DB52}" type="pres">
      <dgm:prSet presAssocID="{0095B2CC-9222-4A6D-B75B-AF2E08A49FCA}" presName="parTxOnlySpace" presStyleCnt="0"/>
      <dgm:spPr/>
    </dgm:pt>
    <dgm:pt modelId="{3D874DEB-346F-46FD-A69B-112465086462}" type="pres">
      <dgm:prSet presAssocID="{0C983F54-55D8-452D-9C4E-0F8E381D99C9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3731C-6B80-4BB4-B294-D239066C47AD}" type="pres">
      <dgm:prSet presAssocID="{90B16B6A-3152-4577-B7C9-618ED6A5E5B3}" presName="parTxOnlySpace" presStyleCnt="0"/>
      <dgm:spPr/>
    </dgm:pt>
    <dgm:pt modelId="{A352C4A4-5C39-474A-8C18-DE0098CBB146}" type="pres">
      <dgm:prSet presAssocID="{860B6484-975E-4980-BB24-64C78B1FBE73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8D168-B7DF-4FB0-9D72-1B43FE48029A}" type="presOf" srcId="{2EFACF6E-6183-4942-94C4-CBB51501FFF4}" destId="{D0D50A6A-AA2F-4F7B-96EB-E838D5E437C0}" srcOrd="0" destOrd="0" presId="urn:microsoft.com/office/officeart/2005/8/layout/chevron1"/>
    <dgm:cxn modelId="{9AE26D78-5F7C-4C94-A162-BEFC9D6B5522}" type="presOf" srcId="{0C983F54-55D8-452D-9C4E-0F8E381D99C9}" destId="{3D874DEB-346F-46FD-A69B-112465086462}" srcOrd="0" destOrd="0" presId="urn:microsoft.com/office/officeart/2005/8/layout/chevron1"/>
    <dgm:cxn modelId="{1C30DD62-F282-4527-A06D-1A8F71A175AD}" srcId="{F23F9F53-20D5-4040-9EF5-D6B2E987160B}" destId="{0C983F54-55D8-452D-9C4E-0F8E381D99C9}" srcOrd="5" destOrd="0" parTransId="{90648391-BB56-4751-B875-0834094CA066}" sibTransId="{90B16B6A-3152-4577-B7C9-618ED6A5E5B3}"/>
    <dgm:cxn modelId="{C0D476A6-04DA-4BE1-B642-C01170EF0989}" srcId="{F23F9F53-20D5-4040-9EF5-D6B2E987160B}" destId="{2CC4CAAB-EA22-4C65-8383-396C5E889E95}" srcOrd="0" destOrd="0" parTransId="{2C092B23-88DC-4764-992A-C847F79C5B62}" sibTransId="{9B990AB3-7AB7-4702-B180-C471BA51328C}"/>
    <dgm:cxn modelId="{0451D544-E7FC-4816-8FBD-4B115CFD059A}" srcId="{F23F9F53-20D5-4040-9EF5-D6B2E987160B}" destId="{860B6484-975E-4980-BB24-64C78B1FBE73}" srcOrd="6" destOrd="0" parTransId="{513C87A1-D687-4A79-A60A-34F71BBF285A}" sibTransId="{3CB97CCF-37CE-44DF-BEBC-F78EE919CA7A}"/>
    <dgm:cxn modelId="{EEB9BCE3-B167-4FB4-9CE6-620B7ADC8381}" type="presOf" srcId="{F23F9F53-20D5-4040-9EF5-D6B2E987160B}" destId="{FE54634D-0A62-4865-866F-7AAF6A8B2B30}" srcOrd="0" destOrd="0" presId="urn:microsoft.com/office/officeart/2005/8/layout/chevron1"/>
    <dgm:cxn modelId="{0ACDA52D-8CCB-468B-AB2C-3B55473748D8}" type="presOf" srcId="{860B6484-975E-4980-BB24-64C78B1FBE73}" destId="{A352C4A4-5C39-474A-8C18-DE0098CBB146}" srcOrd="0" destOrd="0" presId="urn:microsoft.com/office/officeart/2005/8/layout/chevron1"/>
    <dgm:cxn modelId="{8619988F-5516-4258-AE97-EEC1F4BB080B}" srcId="{F23F9F53-20D5-4040-9EF5-D6B2E987160B}" destId="{DD6C1529-9076-4FDA-9BB1-3B4F9E20C620}" srcOrd="2" destOrd="0" parTransId="{3B794274-CB4B-479D-9798-DB990C2FF9EE}" sibTransId="{9828444E-741B-4EB3-8E56-E7283B185B3B}"/>
    <dgm:cxn modelId="{AE68186D-87CB-461B-AF00-9646A82C4E8E}" srcId="{F23F9F53-20D5-4040-9EF5-D6B2E987160B}" destId="{F9FB8E2B-EC03-45E0-A7FC-E0B61A1E7552}" srcOrd="3" destOrd="0" parTransId="{13A3B7FD-DEF9-43C9-956A-C50CA96F1DC1}" sibTransId="{0C03AB28-3236-46D2-9557-1A1DD7FDE65D}"/>
    <dgm:cxn modelId="{DC66C38C-187B-4CFB-94A4-19C91CA743F9}" type="presOf" srcId="{2CC4CAAB-EA22-4C65-8383-396C5E889E95}" destId="{CAB981BF-DD26-48DB-937A-7A49D9C541E3}" srcOrd="0" destOrd="0" presId="urn:microsoft.com/office/officeart/2005/8/layout/chevron1"/>
    <dgm:cxn modelId="{331F3172-9221-414B-8393-FDEF31A9985C}" type="presOf" srcId="{1A51DA2E-72BB-48B2-BE9D-9F76E8B6B161}" destId="{9672E458-0BC1-41E6-84E6-B0D0FD784BC2}" srcOrd="0" destOrd="0" presId="urn:microsoft.com/office/officeart/2005/8/layout/chevron1"/>
    <dgm:cxn modelId="{D574E02C-9888-4C3B-A3E9-0EEA2BDCED46}" type="presOf" srcId="{DD6C1529-9076-4FDA-9BB1-3B4F9E20C620}" destId="{6C227925-4F60-41CA-A121-1E7D5FEE57B6}" srcOrd="0" destOrd="0" presId="urn:microsoft.com/office/officeart/2005/8/layout/chevron1"/>
    <dgm:cxn modelId="{9B4944D8-C507-489B-8894-E1F8081193BA}" type="presOf" srcId="{F9FB8E2B-EC03-45E0-A7FC-E0B61A1E7552}" destId="{9B144671-C488-4344-B834-2A710BAE7857}" srcOrd="0" destOrd="0" presId="urn:microsoft.com/office/officeart/2005/8/layout/chevron1"/>
    <dgm:cxn modelId="{5AAFCED2-75FD-478F-A12B-82147D96DB19}" srcId="{F23F9F53-20D5-4040-9EF5-D6B2E987160B}" destId="{1A51DA2E-72BB-48B2-BE9D-9F76E8B6B161}" srcOrd="1" destOrd="0" parTransId="{EEC58941-4DDE-4830-9ED7-548A2CFB5BDA}" sibTransId="{65628D3B-0344-489A-BABA-96B11678BCFA}"/>
    <dgm:cxn modelId="{266370D7-C71D-4488-A29E-3D74F699BC8C}" srcId="{F23F9F53-20D5-4040-9EF5-D6B2E987160B}" destId="{2EFACF6E-6183-4942-94C4-CBB51501FFF4}" srcOrd="4" destOrd="0" parTransId="{2EE56A07-7642-4039-BC3E-0F435F29C6A6}" sibTransId="{0095B2CC-9222-4A6D-B75B-AF2E08A49FCA}"/>
    <dgm:cxn modelId="{4950C36C-F97D-4F72-BD93-9FA0EFE2657F}" type="presParOf" srcId="{FE54634D-0A62-4865-866F-7AAF6A8B2B30}" destId="{CAB981BF-DD26-48DB-937A-7A49D9C541E3}" srcOrd="0" destOrd="0" presId="urn:microsoft.com/office/officeart/2005/8/layout/chevron1"/>
    <dgm:cxn modelId="{CE8A5909-FE0A-4C14-AD45-8F0F49307C3A}" type="presParOf" srcId="{FE54634D-0A62-4865-866F-7AAF6A8B2B30}" destId="{AEBF3D49-1EC8-47B2-A665-E6CF84B7D514}" srcOrd="1" destOrd="0" presId="urn:microsoft.com/office/officeart/2005/8/layout/chevron1"/>
    <dgm:cxn modelId="{4626BBDD-AFEF-48A8-A507-0D12EC7E446A}" type="presParOf" srcId="{FE54634D-0A62-4865-866F-7AAF6A8B2B30}" destId="{9672E458-0BC1-41E6-84E6-B0D0FD784BC2}" srcOrd="2" destOrd="0" presId="urn:microsoft.com/office/officeart/2005/8/layout/chevron1"/>
    <dgm:cxn modelId="{430C1E2A-E3C6-4FCF-B75B-A8925BDA3E3C}" type="presParOf" srcId="{FE54634D-0A62-4865-866F-7AAF6A8B2B30}" destId="{9349E582-B3A5-4AED-B972-430FA1D48FEE}" srcOrd="3" destOrd="0" presId="urn:microsoft.com/office/officeart/2005/8/layout/chevron1"/>
    <dgm:cxn modelId="{958672CD-71A6-4281-AB7B-F819C584FB4D}" type="presParOf" srcId="{FE54634D-0A62-4865-866F-7AAF6A8B2B30}" destId="{6C227925-4F60-41CA-A121-1E7D5FEE57B6}" srcOrd="4" destOrd="0" presId="urn:microsoft.com/office/officeart/2005/8/layout/chevron1"/>
    <dgm:cxn modelId="{83855DA8-05EE-4877-A114-CE4115A5B2A2}" type="presParOf" srcId="{FE54634D-0A62-4865-866F-7AAF6A8B2B30}" destId="{DA776115-5918-413C-A6EC-D41BCA259D6E}" srcOrd="5" destOrd="0" presId="urn:microsoft.com/office/officeart/2005/8/layout/chevron1"/>
    <dgm:cxn modelId="{FFA76DE5-2A53-443A-8CDF-92D927F70428}" type="presParOf" srcId="{FE54634D-0A62-4865-866F-7AAF6A8B2B30}" destId="{9B144671-C488-4344-B834-2A710BAE7857}" srcOrd="6" destOrd="0" presId="urn:microsoft.com/office/officeart/2005/8/layout/chevron1"/>
    <dgm:cxn modelId="{F2B248A2-6319-47B3-95A2-03B0DFAA5AFA}" type="presParOf" srcId="{FE54634D-0A62-4865-866F-7AAF6A8B2B30}" destId="{EEFD56D1-384F-4C96-9158-C311F583EB7F}" srcOrd="7" destOrd="0" presId="urn:microsoft.com/office/officeart/2005/8/layout/chevron1"/>
    <dgm:cxn modelId="{BF71AFC3-4F58-4283-9D94-0988C5498537}" type="presParOf" srcId="{FE54634D-0A62-4865-866F-7AAF6A8B2B30}" destId="{D0D50A6A-AA2F-4F7B-96EB-E838D5E437C0}" srcOrd="8" destOrd="0" presId="urn:microsoft.com/office/officeart/2005/8/layout/chevron1"/>
    <dgm:cxn modelId="{D3C94840-461E-414F-9819-244D441A35E9}" type="presParOf" srcId="{FE54634D-0A62-4865-866F-7AAF6A8B2B30}" destId="{B26137BB-C499-4A8B-93ED-78B19B16DB52}" srcOrd="9" destOrd="0" presId="urn:microsoft.com/office/officeart/2005/8/layout/chevron1"/>
    <dgm:cxn modelId="{4B3B906E-74AC-415C-B1BC-D9A57B920302}" type="presParOf" srcId="{FE54634D-0A62-4865-866F-7AAF6A8B2B30}" destId="{3D874DEB-346F-46FD-A69B-112465086462}" srcOrd="10" destOrd="0" presId="urn:microsoft.com/office/officeart/2005/8/layout/chevron1"/>
    <dgm:cxn modelId="{8654BF2F-9E4F-4956-B975-7DB3EBDF1DFD}" type="presParOf" srcId="{FE54634D-0A62-4865-866F-7AAF6A8B2B30}" destId="{A3A3731C-6B80-4BB4-B294-D239066C47AD}" srcOrd="11" destOrd="0" presId="urn:microsoft.com/office/officeart/2005/8/layout/chevron1"/>
    <dgm:cxn modelId="{F8F006F3-324E-49E1-8775-CE97781C2BAA}" type="presParOf" srcId="{FE54634D-0A62-4865-866F-7AAF6A8B2B30}" destId="{A352C4A4-5C39-474A-8C18-DE0098CBB14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30552-EF79-44DF-B249-2F2D37FC721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97EBF-FF17-458F-8D2F-33F066604EAD}">
      <dgm:prSet phldrT="[Text]" custT="1"/>
      <dgm:spPr/>
      <dgm:t>
        <a:bodyPr/>
        <a:lstStyle/>
        <a:p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tạo tế bào</a:t>
          </a:r>
        </a:p>
      </dgm:t>
    </dgm:pt>
    <dgm:pt modelId="{3328DB2F-C99F-454A-897D-C149C495CE9B}" type="parTrans" cxnId="{CCF5F6FF-1DAC-4050-9F21-B51AF178CE8E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8B71F-660B-4909-AD2F-E3059807B019}" type="sibTrans" cxnId="{CCF5F6FF-1DAC-4050-9F21-B51AF178CE8E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09C7-857B-4494-B551-C964ECE413F6}">
      <dgm:prSet phldrT="[Text]" custT="1"/>
      <dgm:spPr/>
      <dgm:t>
        <a:bodyPr/>
        <a:lstStyle/>
        <a:p>
          <a:pPr algn="just"/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7A9D1-DECE-43F7-8157-8A46DAEA81DA}" type="parTrans" cxnId="{BAA9AF5B-A8CA-4AAC-AEA1-FFCF97A33B9B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023BD-C337-400E-8D8C-B69DCB5C053D}" type="sibTrans" cxnId="{BAA9AF5B-A8CA-4AAC-AEA1-FFCF97A33B9B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83636-00DC-4CD1-A8B7-B2380DEA3EB2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 thực</a:t>
          </a:r>
        </a:p>
      </dgm:t>
    </dgm:pt>
    <dgm:pt modelId="{349EC107-17CC-4514-8457-9745B475D6F8}" type="parTrans" cxnId="{3749D056-C389-4464-835F-DE5484F42D8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5AB5A-498C-4034-9745-163B210E8019}" type="sibTrans" cxnId="{3749D056-C389-4464-835F-DE5484F42D8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183B9-53F1-4F69-9E51-5CCABDB40FAA}">
      <dgm:prSet phldrT="[Text]" custT="1"/>
      <dgm:spPr/>
      <dgm:t>
        <a:bodyPr/>
        <a:lstStyle/>
        <a:p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51D75-A081-4B2F-9D42-DC635E4CBBB1}" type="parTrans" cxnId="{B1F339C4-35A1-483A-B15F-7C2438099D6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06759-3F50-402E-AC15-8E644282F275}" type="sibTrans" cxnId="{B1F339C4-35A1-483A-B15F-7C2438099D6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7E354-F3C8-45D9-A7AD-1325AE717899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bào</a:t>
          </a:r>
        </a:p>
      </dgm:t>
    </dgm:pt>
    <dgm:pt modelId="{04E30AD8-318A-4D0F-8DC8-88AE81518167}" type="parTrans" cxnId="{639E30D7-EA21-437B-8134-3D45894CE247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44C83-6A09-446B-B79D-1DFB3DDFC65B}" type="sibTrans" cxnId="{639E30D7-EA21-437B-8134-3D45894CE247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8BF0-D003-4670-87CD-900F38A229A1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 bào</a:t>
          </a:r>
        </a:p>
      </dgm:t>
    </dgm:pt>
    <dgm:pt modelId="{AC9BC2ED-9594-4CA6-A576-A5BC1036595E}" type="parTrans" cxnId="{9E9421F4-D94C-4B28-863F-025340EF9B8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9FC0A-F55B-4603-A34B-48691F21D571}" type="sibTrans" cxnId="{9E9421F4-D94C-4B28-863F-025340EF9B8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18989-11B2-4B26-9952-0F1397E9B0C4}">
      <dgm:prSet phldrT="[Text]" custT="1"/>
      <dgm:spPr/>
      <dgm:t>
        <a:bodyPr/>
        <a:lstStyle/>
        <a:p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 dinh dưỡng</a:t>
          </a:r>
        </a:p>
      </dgm:t>
    </dgm:pt>
    <dgm:pt modelId="{DBA50982-43CC-4920-B0B1-6A54A59824B4}" type="parTrans" cxnId="{18C98366-D1D5-4FF0-89B0-3FD1EB4F397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03498-557C-43A8-A7EB-F1EB9C89113E}" type="sibTrans" cxnId="{18C98366-D1D5-4FF0-89B0-3FD1EB4F397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056DB-EBAE-4E94-8AA3-7992137AA4C4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dưỡng</a:t>
          </a:r>
        </a:p>
      </dgm:t>
    </dgm:pt>
    <dgm:pt modelId="{1A992F86-81C1-4DF6-8D4D-642DFDA03D45}" type="parTrans" cxnId="{28D8A02C-7A36-47C8-97FB-6A5A380307F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A6598-A64E-4C31-A939-52A9A209DF63}" type="sibTrans" cxnId="{28D8A02C-7A36-47C8-97FB-6A5A380307F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11D18-3CDA-4CF3-A598-D03C0345971A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 dưỡng</a:t>
          </a:r>
        </a:p>
      </dgm:t>
    </dgm:pt>
    <dgm:pt modelId="{81CE01AB-46DC-4F64-A879-01BAFDDEFE25}" type="parTrans" cxnId="{A834571D-2D61-4B12-827B-B7CBEEC9AF7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9394B-D39B-496C-91FE-D22F05A2C7FD}" type="sibTrans" cxnId="{A834571D-2D61-4B12-827B-B7CBEEC9AF7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59889-A009-4D8F-A968-8CD7B55F1A23}" type="pres">
      <dgm:prSet presAssocID="{A1230552-EF79-44DF-B249-2F2D37FC72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957540-089B-4F49-ACF2-D101B5C69E1F}" type="pres">
      <dgm:prSet presAssocID="{E3297EBF-FF17-458F-8D2F-33F066604EAD}" presName="linNode" presStyleCnt="0"/>
      <dgm:spPr/>
    </dgm:pt>
    <dgm:pt modelId="{8716CF28-E69B-4CBD-81A0-BD1C516F1937}" type="pres">
      <dgm:prSet presAssocID="{E3297EBF-FF17-458F-8D2F-33F066604EAD}" presName="parentShp" presStyleLbl="node1" presStyleIdx="0" presStyleCnt="3" custScaleY="80279" custLinFactNeighborX="1825" custLinFactNeighborY="6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AA472-FB2D-4413-8279-49ACC8ED0392}" type="pres">
      <dgm:prSet presAssocID="{E3297EBF-FF17-458F-8D2F-33F066604EAD}" presName="childShp" presStyleLbl="bgAccFollowNode1" presStyleIdx="0" presStyleCnt="3" custScaleX="58086" custLinFactNeighborX="9853" custLinFactNeighborY="7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98E30-DF25-438D-BD1A-2DF09C34C4B4}" type="pres">
      <dgm:prSet presAssocID="{F5C8B71F-660B-4909-AD2F-E3059807B019}" presName="spacing" presStyleCnt="0"/>
      <dgm:spPr/>
    </dgm:pt>
    <dgm:pt modelId="{364CC008-94AD-4068-BDD4-7463BEC3401C}" type="pres">
      <dgm:prSet presAssocID="{BCB183B9-53F1-4F69-9E51-5CCABDB40FAA}" presName="linNode" presStyleCnt="0"/>
      <dgm:spPr/>
    </dgm:pt>
    <dgm:pt modelId="{6D94AF64-DB86-4074-A50A-30EAB90896BD}" type="pres">
      <dgm:prSet presAssocID="{BCB183B9-53F1-4F69-9E51-5CCABDB40FAA}" presName="parentShp" presStyleLbl="node1" presStyleIdx="1" presStyleCnt="3" custScaleY="76913" custLinFactNeighborX="1527" custLinFactNeighborY="2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C9290-430F-4903-8420-76CBDBB8B3A4}" type="pres">
      <dgm:prSet presAssocID="{BCB183B9-53F1-4F69-9E51-5CCABDB40FAA}" presName="childShp" presStyleLbl="bgAccFollowNode1" presStyleIdx="1" presStyleCnt="3" custScaleX="57490" custLinFactNeighborX="10204" custLinFactNeighborY="2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46ACC-EC0E-4F53-8FEF-FFF53EECF8CC}" type="pres">
      <dgm:prSet presAssocID="{56A06759-3F50-402E-AC15-8E644282F275}" presName="spacing" presStyleCnt="0"/>
      <dgm:spPr/>
    </dgm:pt>
    <dgm:pt modelId="{2CCE8647-60BC-464E-9B4C-91B2FCD01035}" type="pres">
      <dgm:prSet presAssocID="{04518989-11B2-4B26-9952-0F1397E9B0C4}" presName="linNode" presStyleCnt="0"/>
      <dgm:spPr/>
    </dgm:pt>
    <dgm:pt modelId="{8F86A898-5A1D-4EB2-8625-A02CD2D73FB5}" type="pres">
      <dgm:prSet presAssocID="{04518989-11B2-4B26-9952-0F1397E9B0C4}" presName="parentShp" presStyleLbl="node1" presStyleIdx="2" presStyleCnt="3" custScaleY="77585" custLinFactNeighborX="1811" custLinFactNeighborY="-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03975-D2B1-4F9F-8ED4-8B663B65EF79}" type="pres">
      <dgm:prSet presAssocID="{04518989-11B2-4B26-9952-0F1397E9B0C4}" presName="childShp" presStyleLbl="bgAccFollowNode1" presStyleIdx="2" presStyleCnt="3" custScaleX="58059" custLinFactNeighborX="9659" custLinFactNeighborY="-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5C710-1EB2-4BDC-9C67-A9A62C9BBC84}" type="presOf" srcId="{9AE58BF0-D003-4670-87CD-900F38A229A1}" destId="{491C9290-430F-4903-8420-76CBDBB8B3A4}" srcOrd="0" destOrd="1" presId="urn:microsoft.com/office/officeart/2005/8/layout/vList6"/>
    <dgm:cxn modelId="{639E30D7-EA21-437B-8134-3D45894CE247}" srcId="{BCB183B9-53F1-4F69-9E51-5CCABDB40FAA}" destId="{E547E354-F3C8-45D9-A7AD-1325AE717899}" srcOrd="0" destOrd="0" parTransId="{04E30AD8-318A-4D0F-8DC8-88AE81518167}" sibTransId="{BBA44C83-6A09-446B-B79D-1DFB3DDFC65B}"/>
    <dgm:cxn modelId="{BAA9AF5B-A8CA-4AAC-AEA1-FFCF97A33B9B}" srcId="{E3297EBF-FF17-458F-8D2F-33F066604EAD}" destId="{9AE509C7-857B-4494-B551-C964ECE413F6}" srcOrd="0" destOrd="0" parTransId="{9C97A9D1-DECE-43F7-8157-8A46DAEA81DA}" sibTransId="{A64023BD-C337-400E-8D8C-B69DCB5C053D}"/>
    <dgm:cxn modelId="{A834571D-2D61-4B12-827B-B7CBEEC9AF73}" srcId="{04518989-11B2-4B26-9952-0F1397E9B0C4}" destId="{DCA11D18-3CDA-4CF3-A598-D03C0345971A}" srcOrd="1" destOrd="0" parTransId="{81CE01AB-46DC-4F64-A879-01BAFDDEFE25}" sibTransId="{FB59394B-D39B-496C-91FE-D22F05A2C7FD}"/>
    <dgm:cxn modelId="{28D8A02C-7A36-47C8-97FB-6A5A380307F4}" srcId="{04518989-11B2-4B26-9952-0F1397E9B0C4}" destId="{96F056DB-EBAE-4E94-8AA3-7992137AA4C4}" srcOrd="0" destOrd="0" parTransId="{1A992F86-81C1-4DF6-8D4D-642DFDA03D45}" sibTransId="{607A6598-A64E-4C31-A939-52A9A209DF63}"/>
    <dgm:cxn modelId="{20D98460-8086-47A2-85AE-2A63839E27A4}" type="presOf" srcId="{04518989-11B2-4B26-9952-0F1397E9B0C4}" destId="{8F86A898-5A1D-4EB2-8625-A02CD2D73FB5}" srcOrd="0" destOrd="0" presId="urn:microsoft.com/office/officeart/2005/8/layout/vList6"/>
    <dgm:cxn modelId="{CCF5F6FF-1DAC-4050-9F21-B51AF178CE8E}" srcId="{A1230552-EF79-44DF-B249-2F2D37FC7217}" destId="{E3297EBF-FF17-458F-8D2F-33F066604EAD}" srcOrd="0" destOrd="0" parTransId="{3328DB2F-C99F-454A-897D-C149C495CE9B}" sibTransId="{F5C8B71F-660B-4909-AD2F-E3059807B019}"/>
    <dgm:cxn modelId="{1BC92843-D780-46CF-823C-C78D7DEB3ED7}" type="presOf" srcId="{A1230552-EF79-44DF-B249-2F2D37FC7217}" destId="{CB259889-A009-4D8F-A968-8CD7B55F1A23}" srcOrd="0" destOrd="0" presId="urn:microsoft.com/office/officeart/2005/8/layout/vList6"/>
    <dgm:cxn modelId="{9E9421F4-D94C-4B28-863F-025340EF9B89}" srcId="{BCB183B9-53F1-4F69-9E51-5CCABDB40FAA}" destId="{9AE58BF0-D003-4670-87CD-900F38A229A1}" srcOrd="1" destOrd="0" parTransId="{AC9BC2ED-9594-4CA6-A576-A5BC1036595E}" sibTransId="{02C9FC0A-F55B-4603-A34B-48691F21D571}"/>
    <dgm:cxn modelId="{18C98366-D1D5-4FF0-89B0-3FD1EB4F3972}" srcId="{A1230552-EF79-44DF-B249-2F2D37FC7217}" destId="{04518989-11B2-4B26-9952-0F1397E9B0C4}" srcOrd="2" destOrd="0" parTransId="{DBA50982-43CC-4920-B0B1-6A54A59824B4}" sibTransId="{71A03498-557C-43A8-A7EB-F1EB9C89113E}"/>
    <dgm:cxn modelId="{0A67D7A5-3F77-4FE3-A93B-25F0810FF71B}" type="presOf" srcId="{E3297EBF-FF17-458F-8D2F-33F066604EAD}" destId="{8716CF28-E69B-4CBD-81A0-BD1C516F1937}" srcOrd="0" destOrd="0" presId="urn:microsoft.com/office/officeart/2005/8/layout/vList6"/>
    <dgm:cxn modelId="{6BF552C1-9BBB-4236-AAE6-71D838C535AD}" type="presOf" srcId="{DCA11D18-3CDA-4CF3-A598-D03C0345971A}" destId="{2D703975-D2B1-4F9F-8ED4-8B663B65EF79}" srcOrd="0" destOrd="1" presId="urn:microsoft.com/office/officeart/2005/8/layout/vList6"/>
    <dgm:cxn modelId="{B1F339C4-35A1-483A-B15F-7C2438099D6A}" srcId="{A1230552-EF79-44DF-B249-2F2D37FC7217}" destId="{BCB183B9-53F1-4F69-9E51-5CCABDB40FAA}" srcOrd="1" destOrd="0" parTransId="{76851D75-A081-4B2F-9D42-DC635E4CBBB1}" sibTransId="{56A06759-3F50-402E-AC15-8E644282F275}"/>
    <dgm:cxn modelId="{1F83AA84-ABDA-49C4-99F2-068180BD1795}" type="presOf" srcId="{E547E354-F3C8-45D9-A7AD-1325AE717899}" destId="{491C9290-430F-4903-8420-76CBDBB8B3A4}" srcOrd="0" destOrd="0" presId="urn:microsoft.com/office/officeart/2005/8/layout/vList6"/>
    <dgm:cxn modelId="{E2620D5D-CAD5-4BA9-BEDA-EDE827A305F8}" type="presOf" srcId="{4EB83636-00DC-4CD1-A8B7-B2380DEA3EB2}" destId="{A5EAA472-FB2D-4413-8279-49ACC8ED0392}" srcOrd="0" destOrd="1" presId="urn:microsoft.com/office/officeart/2005/8/layout/vList6"/>
    <dgm:cxn modelId="{964BD674-1887-4881-B998-EC886A354549}" type="presOf" srcId="{BCB183B9-53F1-4F69-9E51-5CCABDB40FAA}" destId="{6D94AF64-DB86-4074-A50A-30EAB90896BD}" srcOrd="0" destOrd="0" presId="urn:microsoft.com/office/officeart/2005/8/layout/vList6"/>
    <dgm:cxn modelId="{3749D056-C389-4464-835F-DE5484F42D8C}" srcId="{E3297EBF-FF17-458F-8D2F-33F066604EAD}" destId="{4EB83636-00DC-4CD1-A8B7-B2380DEA3EB2}" srcOrd="1" destOrd="0" parTransId="{349EC107-17CC-4514-8457-9745B475D6F8}" sibTransId="{9585AB5A-498C-4034-9745-163B210E8019}"/>
    <dgm:cxn modelId="{E462B49A-3FDA-4FA1-9221-B89D8D9B87F1}" type="presOf" srcId="{9AE509C7-857B-4494-B551-C964ECE413F6}" destId="{A5EAA472-FB2D-4413-8279-49ACC8ED0392}" srcOrd="0" destOrd="0" presId="urn:microsoft.com/office/officeart/2005/8/layout/vList6"/>
    <dgm:cxn modelId="{3B8FBE14-771E-4C2B-B3C7-E5A876F2C14F}" type="presOf" srcId="{96F056DB-EBAE-4E94-8AA3-7992137AA4C4}" destId="{2D703975-D2B1-4F9F-8ED4-8B663B65EF79}" srcOrd="0" destOrd="0" presId="urn:microsoft.com/office/officeart/2005/8/layout/vList6"/>
    <dgm:cxn modelId="{444DD70C-8870-40B6-9A41-557E3D324342}" type="presParOf" srcId="{CB259889-A009-4D8F-A968-8CD7B55F1A23}" destId="{2D957540-089B-4F49-ACF2-D101B5C69E1F}" srcOrd="0" destOrd="0" presId="urn:microsoft.com/office/officeart/2005/8/layout/vList6"/>
    <dgm:cxn modelId="{728AE7D0-DC4D-4B11-92BB-A47ABE34F786}" type="presParOf" srcId="{2D957540-089B-4F49-ACF2-D101B5C69E1F}" destId="{8716CF28-E69B-4CBD-81A0-BD1C516F1937}" srcOrd="0" destOrd="0" presId="urn:microsoft.com/office/officeart/2005/8/layout/vList6"/>
    <dgm:cxn modelId="{B5B134D4-A037-4A31-88D7-CBA3CFC23CC1}" type="presParOf" srcId="{2D957540-089B-4F49-ACF2-D101B5C69E1F}" destId="{A5EAA472-FB2D-4413-8279-49ACC8ED0392}" srcOrd="1" destOrd="0" presId="urn:microsoft.com/office/officeart/2005/8/layout/vList6"/>
    <dgm:cxn modelId="{D70CC879-48CB-4788-8840-EF99A5F2D6B1}" type="presParOf" srcId="{CB259889-A009-4D8F-A968-8CD7B55F1A23}" destId="{76198E30-DF25-438D-BD1A-2DF09C34C4B4}" srcOrd="1" destOrd="0" presId="urn:microsoft.com/office/officeart/2005/8/layout/vList6"/>
    <dgm:cxn modelId="{5B240A03-D5E1-459A-B223-C65A117204CF}" type="presParOf" srcId="{CB259889-A009-4D8F-A968-8CD7B55F1A23}" destId="{364CC008-94AD-4068-BDD4-7463BEC3401C}" srcOrd="2" destOrd="0" presId="urn:microsoft.com/office/officeart/2005/8/layout/vList6"/>
    <dgm:cxn modelId="{11DABE01-4E65-41F7-B191-BCB18F1B169A}" type="presParOf" srcId="{364CC008-94AD-4068-BDD4-7463BEC3401C}" destId="{6D94AF64-DB86-4074-A50A-30EAB90896BD}" srcOrd="0" destOrd="0" presId="urn:microsoft.com/office/officeart/2005/8/layout/vList6"/>
    <dgm:cxn modelId="{D6E0EECC-1CFE-4465-B555-15EA96C1077C}" type="presParOf" srcId="{364CC008-94AD-4068-BDD4-7463BEC3401C}" destId="{491C9290-430F-4903-8420-76CBDBB8B3A4}" srcOrd="1" destOrd="0" presId="urn:microsoft.com/office/officeart/2005/8/layout/vList6"/>
    <dgm:cxn modelId="{720DCFE0-928D-446F-A5F5-28B138C1541C}" type="presParOf" srcId="{CB259889-A009-4D8F-A968-8CD7B55F1A23}" destId="{33B46ACC-EC0E-4F53-8FEF-FFF53EECF8CC}" srcOrd="3" destOrd="0" presId="urn:microsoft.com/office/officeart/2005/8/layout/vList6"/>
    <dgm:cxn modelId="{A3CF30F7-6913-4CCC-B260-C9C31FD1B71E}" type="presParOf" srcId="{CB259889-A009-4D8F-A968-8CD7B55F1A23}" destId="{2CCE8647-60BC-464E-9B4C-91B2FCD01035}" srcOrd="4" destOrd="0" presId="urn:microsoft.com/office/officeart/2005/8/layout/vList6"/>
    <dgm:cxn modelId="{8EC5776D-B6B0-449B-B544-C88CC1BD0353}" type="presParOf" srcId="{2CCE8647-60BC-464E-9B4C-91B2FCD01035}" destId="{8F86A898-5A1D-4EB2-8625-A02CD2D73FB5}" srcOrd="0" destOrd="0" presId="urn:microsoft.com/office/officeart/2005/8/layout/vList6"/>
    <dgm:cxn modelId="{D36A9E75-5DA6-4077-80E0-9BD277A7123C}" type="presParOf" srcId="{2CCE8647-60BC-464E-9B4C-91B2FCD01035}" destId="{2D703975-D2B1-4F9F-8ED4-8B663B65EF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981BF-DD26-48DB-937A-7A49D9C541E3}">
      <dsp:nvSpPr>
        <dsp:cNvPr id="0" name=""/>
        <dsp:cNvSpPr/>
      </dsp:nvSpPr>
      <dsp:spPr>
        <a:xfrm>
          <a:off x="0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Giới</a:t>
          </a:r>
        </a:p>
      </dsp:txBody>
      <dsp:txXfrm>
        <a:off x="366713" y="987601"/>
        <a:ext cx="1100137" cy="733425"/>
      </dsp:txXfrm>
    </dsp:sp>
    <dsp:sp modelId="{9672E458-0BC1-41E6-84E6-B0D0FD784BC2}">
      <dsp:nvSpPr>
        <dsp:cNvPr id="0" name=""/>
        <dsp:cNvSpPr/>
      </dsp:nvSpPr>
      <dsp:spPr>
        <a:xfrm>
          <a:off x="1650206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002060"/>
              </a:solidFill>
            </a:rPr>
            <a:t>Ngành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016919" y="987601"/>
        <a:ext cx="1100137" cy="733425"/>
      </dsp:txXfrm>
    </dsp:sp>
    <dsp:sp modelId="{6C227925-4F60-41CA-A121-1E7D5FEE57B6}">
      <dsp:nvSpPr>
        <dsp:cNvPr id="0" name=""/>
        <dsp:cNvSpPr/>
      </dsp:nvSpPr>
      <dsp:spPr>
        <a:xfrm>
          <a:off x="3300412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Lớp</a:t>
          </a:r>
        </a:p>
      </dsp:txBody>
      <dsp:txXfrm>
        <a:off x="3667125" y="987601"/>
        <a:ext cx="1100137" cy="733425"/>
      </dsp:txXfrm>
    </dsp:sp>
    <dsp:sp modelId="{9B144671-C488-4344-B834-2A710BAE7857}">
      <dsp:nvSpPr>
        <dsp:cNvPr id="0" name=""/>
        <dsp:cNvSpPr/>
      </dsp:nvSpPr>
      <dsp:spPr>
        <a:xfrm>
          <a:off x="4950618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Bộ</a:t>
          </a:r>
        </a:p>
      </dsp:txBody>
      <dsp:txXfrm>
        <a:off x="5317331" y="987601"/>
        <a:ext cx="1100137" cy="733425"/>
      </dsp:txXfrm>
    </dsp:sp>
    <dsp:sp modelId="{D0D50A6A-AA2F-4F7B-96EB-E838D5E437C0}">
      <dsp:nvSpPr>
        <dsp:cNvPr id="0" name=""/>
        <dsp:cNvSpPr/>
      </dsp:nvSpPr>
      <dsp:spPr>
        <a:xfrm>
          <a:off x="6600825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Họ</a:t>
          </a:r>
        </a:p>
      </dsp:txBody>
      <dsp:txXfrm>
        <a:off x="6967538" y="987601"/>
        <a:ext cx="1100137" cy="733425"/>
      </dsp:txXfrm>
    </dsp:sp>
    <dsp:sp modelId="{3D874DEB-346F-46FD-A69B-112465086462}">
      <dsp:nvSpPr>
        <dsp:cNvPr id="0" name=""/>
        <dsp:cNvSpPr/>
      </dsp:nvSpPr>
      <dsp:spPr>
        <a:xfrm>
          <a:off x="8251031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Chi</a:t>
          </a:r>
        </a:p>
      </dsp:txBody>
      <dsp:txXfrm>
        <a:off x="8617744" y="987601"/>
        <a:ext cx="1100137" cy="733425"/>
      </dsp:txXfrm>
    </dsp:sp>
    <dsp:sp modelId="{A352C4A4-5C39-474A-8C18-DE0098CBB146}">
      <dsp:nvSpPr>
        <dsp:cNvPr id="0" name=""/>
        <dsp:cNvSpPr/>
      </dsp:nvSpPr>
      <dsp:spPr>
        <a:xfrm>
          <a:off x="9901237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Loài</a:t>
          </a:r>
        </a:p>
      </dsp:txBody>
      <dsp:txXfrm>
        <a:off x="10267950" y="987601"/>
        <a:ext cx="1100137" cy="733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AA472-FB2D-4413-8279-49ACC8ED0392}">
      <dsp:nvSpPr>
        <dsp:cNvPr id="0" name=""/>
        <dsp:cNvSpPr/>
      </dsp:nvSpPr>
      <dsp:spPr>
        <a:xfrm>
          <a:off x="5985998" y="106048"/>
          <a:ext cx="3691412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 thực</a:t>
          </a:r>
        </a:p>
      </dsp:txBody>
      <dsp:txXfrm>
        <a:off x="5985998" y="283291"/>
        <a:ext cx="3159682" cy="1063460"/>
      </dsp:txXfrm>
    </dsp:sp>
    <dsp:sp modelId="{8716CF28-E69B-4CBD-81A0-BD1C516F1937}">
      <dsp:nvSpPr>
        <dsp:cNvPr id="0" name=""/>
        <dsp:cNvSpPr/>
      </dsp:nvSpPr>
      <dsp:spPr>
        <a:xfrm>
          <a:off x="1447814" y="233287"/>
          <a:ext cx="4236720" cy="1138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tạo tế bào</a:t>
          </a:r>
        </a:p>
      </dsp:txBody>
      <dsp:txXfrm>
        <a:off x="1503382" y="288855"/>
        <a:ext cx="4125584" cy="1027177"/>
      </dsp:txXfrm>
    </dsp:sp>
    <dsp:sp modelId="{491C9290-430F-4903-8420-76CBDBB8B3A4}">
      <dsp:nvSpPr>
        <dsp:cNvPr id="0" name=""/>
        <dsp:cNvSpPr/>
      </dsp:nvSpPr>
      <dsp:spPr>
        <a:xfrm>
          <a:off x="6019807" y="1588922"/>
          <a:ext cx="3653535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bào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 bào</a:t>
          </a:r>
        </a:p>
      </dsp:txBody>
      <dsp:txXfrm>
        <a:off x="6019807" y="1766165"/>
        <a:ext cx="3121805" cy="1063460"/>
      </dsp:txXfrm>
    </dsp:sp>
    <dsp:sp modelId="{6D94AF64-DB86-4074-A50A-30EAB90896BD}">
      <dsp:nvSpPr>
        <dsp:cNvPr id="0" name=""/>
        <dsp:cNvSpPr/>
      </dsp:nvSpPr>
      <dsp:spPr>
        <a:xfrm>
          <a:off x="1447814" y="1752602"/>
          <a:ext cx="4236720" cy="109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1052" y="1805840"/>
        <a:ext cx="4130244" cy="984108"/>
      </dsp:txXfrm>
    </dsp:sp>
    <dsp:sp modelId="{2D703975-D2B1-4F9F-8ED4-8B663B65EF79}">
      <dsp:nvSpPr>
        <dsp:cNvPr id="0" name=""/>
        <dsp:cNvSpPr/>
      </dsp:nvSpPr>
      <dsp:spPr>
        <a:xfrm>
          <a:off x="5978637" y="3084373"/>
          <a:ext cx="3689696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dưỡng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 dưỡng</a:t>
          </a:r>
        </a:p>
      </dsp:txBody>
      <dsp:txXfrm>
        <a:off x="5978637" y="3261616"/>
        <a:ext cx="3157966" cy="1063460"/>
      </dsp:txXfrm>
    </dsp:sp>
    <dsp:sp modelId="{8F86A898-5A1D-4EB2-8625-A02CD2D73FB5}">
      <dsp:nvSpPr>
        <dsp:cNvPr id="0" name=""/>
        <dsp:cNvSpPr/>
      </dsp:nvSpPr>
      <dsp:spPr>
        <a:xfrm>
          <a:off x="1447782" y="3243289"/>
          <a:ext cx="4236720" cy="1100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 dinh dưỡng</a:t>
          </a:r>
        </a:p>
      </dsp:txBody>
      <dsp:txXfrm>
        <a:off x="1501485" y="3296992"/>
        <a:ext cx="4129314" cy="992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4FC031-373D-41C0-A2DA-C3038CA1B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2AB98-7457-45AD-8E90-E282E2B411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02A6A9-7C1B-40E4-974F-30E67394A1CE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60582-5A62-491A-A2FB-8DD4BB2E13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0E60C-FF4B-4CC0-8AED-A7E7503FB1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06778C-2077-4319-BE7E-6EBE205185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890C7C-D2CA-453D-808D-421CC5951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0ACDE-84F4-43C6-B69E-8BE239685D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F31063-0CC2-491E-BADF-E3452D31F777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A6920A6-9143-4110-8301-D677BD7DAA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728959-5EAB-4385-AA6A-950E357CB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B2378-F325-4E7C-AB0E-444A33C72D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68DB0-1A38-4BFE-AA42-CF4F53265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27CF7B-7738-46E6-91AE-D907590493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12B9BC3-13AF-49AF-8883-4D9DC7D84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7221067-1290-42E6-BB58-9973243F3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3EF95-C7DC-47AA-94FE-9F80F6337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fld id="{DAF5075C-58D4-4CEF-B298-15630C5890BF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1547AED-1438-425C-AE82-F3A123D2F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155CEB0-5E4E-403A-A1BF-2BE765D1CB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Tảo xoắn – nấm nhầy</a:t>
            </a:r>
          </a:p>
          <a:p>
            <a:r>
              <a:rPr lang="vi-VN" altLang="vi-VN"/>
              <a:t>http://phanvanbuoc.violet.vn/entry/show/entry_id/3884099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FECEA-0F51-4D76-8905-219454C1C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9B3EA4F0-2176-4C6E-A92F-0306D0973CBD}" type="slidenum">
              <a:rPr lang="vi-VN" altLang="en-US"/>
              <a:pPr/>
              <a:t>15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AB2277F-456F-4001-B70A-9652A06ECE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4565716-553A-4A7B-B01B-9F43F5E70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Giới nấm: nấm men, nấm mốc.</a:t>
            </a:r>
            <a:endParaRPr lang="vi-VN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473E-1FC0-4460-B673-AADA3E0A8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F9C5407A-5912-453F-AA86-07A828CA69C7}" type="slidenum">
              <a:rPr lang="vi-VN" altLang="en-US"/>
              <a:pPr/>
              <a:t>16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123E628-6C81-486E-BB8D-6F05CD9B9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296D5B4-FC77-4D0F-AE84-BD6C65DF49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D08C3-033F-4C6A-8E9E-E35A09AB5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04658222-CBF4-4EE6-AB39-6244EFCFCA5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84DCC3A-4BEE-4F6E-A046-AF066910A5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1157EE4-9DF5-47CA-B375-07BC2E488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B2B0F-4B60-499C-A737-E69DEF095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2ED4906-1C9E-4F4A-8EA6-605B5DBB5AB7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60F6D55-4849-4393-BECC-846E00D2C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E3FB41C-A17D-4CE6-BEE3-B568F3BD73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D5771-93FE-469A-83F4-191835059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11CC9FA5-4071-4209-A72F-0F886EBC6708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ED13B53E-6EC8-42D3-AB77-C1E22F9F82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0538AF2-BF26-4328-ABF7-25A1654561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4B623-49BF-471B-8937-8940B5BDA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5A8C26AF-1880-40CF-A0A5-71A9C46C4890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8BFB423-94CA-4EA5-B2D4-59C5D6060E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7DAB3A5-69DF-45E9-B997-8D16F2010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0CF3-838F-4313-BD69-E5B1E0886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60D5CCB-39BC-4E7A-BB2B-A87137CD729F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5C59B6F-8300-450A-8C97-6BFA5AA0C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BA51C3B-6372-4B8B-8737-D7918356C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CE59EB3-B67B-4C1B-A11B-2D11F95D4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0CA07D6C-0905-42F3-A10F-F823B999E4A6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591C76B-B8FA-4A7A-8F84-84CFD13FF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8416DB1-196A-4DA2-B33A-AC06BCF54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Chromista là sắc khuẩn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3798A5E-AE40-4811-857B-020F0D535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E6E39BE4-9C2E-464C-B388-A9C72AA62C38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12B6176-D6C4-44F5-A133-DD5835555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4F9EC14-5106-4442-9CD2-859C02583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VK lam – VK e coli – xạ khuẩn – VK lactic</a:t>
            </a:r>
          </a:p>
          <a:p>
            <a:r>
              <a:rPr lang="vi-VN" altLang="vi-VN"/>
              <a:t>http://dantri.com.vn/khoa-hoc-cong-nghe/su-dung-vi-khuan-lam-o-dia-cung-20160625074746329.htm</a:t>
            </a:r>
            <a:endParaRPr lang="en-US" altLang="vi-VN"/>
          </a:p>
          <a:p>
            <a:r>
              <a:rPr lang="vi-VN" altLang="vi-VN"/>
              <a:t>http://genk.vn/kham-pha/giai-ngo-vi-khuan-da-hoc-duoc-cach-chong-lai-khang-sinh-nhu-the-nao-20160329034430086.chn</a:t>
            </a:r>
            <a:endParaRPr lang="en-US" altLang="vi-VN"/>
          </a:p>
          <a:p>
            <a:endParaRPr lang="vi-VN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9444B-BB36-4CD5-BB90-CE80B2CA5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7CEC105-5013-4945-BAB0-B1DD6ED2D33B}" type="slidenum">
              <a:rPr lang="vi-VN" altLang="en-US"/>
              <a:pPr/>
              <a:t>13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block">
            <a:extLst>
              <a:ext uri="{FF2B5EF4-FFF2-40B4-BE49-F238E27FC236}">
                <a16:creationId xmlns:a16="http://schemas.microsoft.com/office/drawing/2014/main" id="{EC434915-49DA-43D0-97DD-10D8F3C997AA}"/>
              </a:ext>
            </a:extLst>
          </p:cNvPr>
          <p:cNvSpPr/>
          <p:nvPr/>
        </p:nvSpPr>
        <p:spPr>
          <a:xfrm>
            <a:off x="1141413" y="1600200"/>
            <a:ext cx="9902825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top graphic">
            <a:extLst>
              <a:ext uri="{FF2B5EF4-FFF2-40B4-BE49-F238E27FC236}">
                <a16:creationId xmlns:a16="http://schemas.microsoft.com/office/drawing/2014/main" id="{E394D0A3-9F2C-48FA-9126-EB06D411029D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430213"/>
            <a:chOff x="1279" y="0"/>
            <a:chExt cx="12188952" cy="4297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111A48-6748-4805-8916-EB41DCFE4DFB}"/>
                </a:ext>
              </a:extLst>
            </p:cNvPr>
            <p:cNvSpPr/>
            <p:nvPr/>
          </p:nvSpPr>
          <p:spPr>
            <a:xfrm>
              <a:off x="1279" y="0"/>
              <a:ext cx="12188952" cy="2283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09310-93EA-4D51-8666-6DEAA3A18015}"/>
                </a:ext>
              </a:extLst>
            </p:cNvPr>
            <p:cNvSpPr/>
            <p:nvPr/>
          </p:nvSpPr>
          <p:spPr>
            <a:xfrm>
              <a:off x="1279" y="228364"/>
              <a:ext cx="12188952" cy="2014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CA900E-37CC-4BE5-89D7-BFB486E458A8}"/>
                </a:ext>
              </a:extLst>
            </p:cNvPr>
            <p:cNvSpPr/>
            <p:nvPr/>
          </p:nvSpPr>
          <p:spPr>
            <a:xfrm>
              <a:off x="1279" y="306071"/>
              <a:ext cx="12188952" cy="45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bottom graphic">
            <a:extLst>
              <a:ext uri="{FF2B5EF4-FFF2-40B4-BE49-F238E27FC236}">
                <a16:creationId xmlns:a16="http://schemas.microsoft.com/office/drawing/2014/main" id="{846764B0-333E-4827-AE1E-828507D0BEFC}"/>
              </a:ext>
            </a:extLst>
          </p:cNvPr>
          <p:cNvGrpSpPr>
            <a:grpSpLocks/>
          </p:cNvGrpSpPr>
          <p:nvPr/>
        </p:nvGrpSpPr>
        <p:grpSpPr bwMode="auto">
          <a:xfrm>
            <a:off x="0" y="6080125"/>
            <a:ext cx="12190413" cy="777875"/>
            <a:chOff x="0" y="6080760"/>
            <a:chExt cx="12190231" cy="7772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34406E-6E74-413C-8049-001C2F5C0FA7}"/>
                </a:ext>
              </a:extLst>
            </p:cNvPr>
            <p:cNvSpPr/>
            <p:nvPr/>
          </p:nvSpPr>
          <p:spPr>
            <a:xfrm>
              <a:off x="0" y="6217174"/>
              <a:ext cx="12188643" cy="6408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EBD56-DA56-44CC-A7C2-161D2C5BF97F}"/>
                </a:ext>
              </a:extLst>
            </p:cNvPr>
            <p:cNvSpPr/>
            <p:nvPr/>
          </p:nvSpPr>
          <p:spPr>
            <a:xfrm>
              <a:off x="1588" y="6080760"/>
              <a:ext cx="12188643" cy="967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531D3A-8EB8-4815-854E-84A80079F93B}"/>
                </a:ext>
              </a:extLst>
            </p:cNvPr>
            <p:cNvSpPr/>
            <p:nvPr/>
          </p:nvSpPr>
          <p:spPr>
            <a:xfrm>
              <a:off x="1588" y="6172760"/>
              <a:ext cx="12188643" cy="26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ACDF91B3-F172-41D2-BC38-6607E42A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6F6F-C378-48B8-A518-E0A0B4E58633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6FACF4E0-52E6-4E3C-ACF4-C7E15E07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21">
            <a:extLst>
              <a:ext uri="{FF2B5EF4-FFF2-40B4-BE49-F238E27FC236}">
                <a16:creationId xmlns:a16="http://schemas.microsoft.com/office/drawing/2014/main" id="{88AD8A21-41D6-42EC-8335-17ADD2CB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982F-FCCF-4DD6-A095-6C453B558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16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7868-5A19-4E64-8E0F-ADF11A07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F3315-2505-4819-8D80-8E8795C687D5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83E75-04DD-41C1-B2A0-2E96B06B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55BF0-5A5C-4CD9-83C5-6C23130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2B64-AE32-406F-9D2F-C70A9E7A8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992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5B1E-A9D6-47C5-B41E-6A4165FC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FFAC-CC87-4894-ADF3-CDAEC7B5533A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5A886-6358-4967-8FCE-35017C09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C178-3FCF-4832-ABB3-83152A5A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D560-0924-4FFD-A44A-C26F7A021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6309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0CEFD-2B4B-4E7D-B54C-209DC26D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D2A9-1288-4590-9A64-7B11B617AFF3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A3B3-28EC-420F-AAEB-B12E5B52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6223-3524-433C-8D30-F662B92C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32B2-A091-49C5-A75D-5D64A5562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76322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F02DF-2D5E-4E4B-853E-48A9EC4C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B88A39-F386-4BE8-BD2F-F8B5F2EA3CBE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12683-7429-4DD4-AD4A-F5E99CC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B7663-C80D-421A-92FC-1CF2C6ED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8A8A33-F7CE-48C2-A5A6-2245420A3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168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C28199-7D70-40EB-8970-A227C66E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96AD-F9AD-46D9-BF6D-4714602BBD3B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1977D1-B829-4DFB-BA33-36A295CE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72C692-FBDF-457C-AAC7-1B5D7EBC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15A42-9C87-43CE-A388-689FFA9C9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303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35DB5C-214A-4837-90A3-E34D718A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177C-D5A3-4180-9DEC-33B5CB6D9472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26C08B-2459-4ED7-9212-3C0AD467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C8571F-DF31-4270-8FBC-4F091979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A5B26-A9BF-45C1-BCFD-7E38C6913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8420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38B014-AB59-4DFB-A14B-5510EA6A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D338D-9B59-462F-94CE-48AEAAADB25B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5733C7-4DB0-49A9-A2E6-2BC692B8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5B1756-DCCF-4513-8147-AAEB2ADF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2AF4-4F5E-42C1-8287-98AD10C89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64334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ottom graphic">
            <a:extLst>
              <a:ext uri="{FF2B5EF4-FFF2-40B4-BE49-F238E27FC236}">
                <a16:creationId xmlns:a16="http://schemas.microsoft.com/office/drawing/2014/main" id="{B4398CC1-91A8-4E37-8D93-CBA312BA2F02}"/>
              </a:ext>
            </a:extLst>
          </p:cNvPr>
          <p:cNvGrpSpPr>
            <a:grpSpLocks/>
          </p:cNvGrpSpPr>
          <p:nvPr/>
        </p:nvGrpSpPr>
        <p:grpSpPr bwMode="auto">
          <a:xfrm>
            <a:off x="0" y="6308725"/>
            <a:ext cx="12190413" cy="549275"/>
            <a:chOff x="0" y="6309360"/>
            <a:chExt cx="12190231" cy="5486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22930B-14E0-4987-944F-78FEAF3009B9}"/>
                </a:ext>
              </a:extLst>
            </p:cNvPr>
            <p:cNvSpPr/>
            <p:nvPr/>
          </p:nvSpPr>
          <p:spPr>
            <a:xfrm>
              <a:off x="0" y="6401329"/>
              <a:ext cx="12188643" cy="456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1900B5-5DC4-4131-AA81-0A1210430C23}"/>
                </a:ext>
              </a:extLst>
            </p:cNvPr>
            <p:cNvSpPr/>
            <p:nvPr/>
          </p:nvSpPr>
          <p:spPr>
            <a:xfrm>
              <a:off x="1588" y="6309360"/>
              <a:ext cx="12188643" cy="967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3D9F08-A2EA-4562-9048-EE9EDDB3229B}"/>
                </a:ext>
              </a:extLst>
            </p:cNvPr>
            <p:cNvSpPr/>
            <p:nvPr/>
          </p:nvSpPr>
          <p:spPr>
            <a:xfrm>
              <a:off x="1588" y="6379129"/>
              <a:ext cx="12188643" cy="2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8096A1F-D2F2-401B-9C16-78EB8521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09AD-C9E8-4093-914F-D8EFB31EA9FB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0315E0B-C20A-438A-8C96-5C42900D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64C6AF-01CA-473D-B626-5B221B2D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BB30-4D1D-4EB7-BD4D-FA02666D8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2863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">
            <a:extLst>
              <a:ext uri="{FF2B5EF4-FFF2-40B4-BE49-F238E27FC236}">
                <a16:creationId xmlns:a16="http://schemas.microsoft.com/office/drawing/2014/main" id="{268C299A-DC51-4FF2-9033-688B1F6CD188}"/>
              </a:ext>
            </a:extLst>
          </p:cNvPr>
          <p:cNvSpPr/>
          <p:nvPr/>
        </p:nvSpPr>
        <p:spPr>
          <a:xfrm>
            <a:off x="1217613" y="1019175"/>
            <a:ext cx="6126162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61933E9-2DA7-4DC2-906D-BF433046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9E57-A504-40F8-9F48-95541066B5D8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1FEA4C-0474-4189-81DB-905A2D0E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1D8E719-9E1E-4CCE-9C1C-AA660537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FB09-CF7D-495E-B486-BF7BCF320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771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">
            <a:extLst>
              <a:ext uri="{FF2B5EF4-FFF2-40B4-BE49-F238E27FC236}">
                <a16:creationId xmlns:a16="http://schemas.microsoft.com/office/drawing/2014/main" id="{C4F6D8D8-E3FE-40CF-86D9-0C02E0E7066C}"/>
              </a:ext>
            </a:extLst>
          </p:cNvPr>
          <p:cNvSpPr/>
          <p:nvPr/>
        </p:nvSpPr>
        <p:spPr>
          <a:xfrm>
            <a:off x="1217613" y="1019175"/>
            <a:ext cx="6126162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2AAC267-D4B0-4D1B-A2CE-970E3ED4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1E88-7308-4301-843D-14816CFD3AAB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D9CCA5A-B46D-4331-8095-E575736B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FCF71C8-A71E-4ECE-A02C-436995BE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79C10-839C-4AC4-9DEE-DBD0C3219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6555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bottom graphic">
            <a:extLst>
              <a:ext uri="{FF2B5EF4-FFF2-40B4-BE49-F238E27FC236}">
                <a16:creationId xmlns:a16="http://schemas.microsoft.com/office/drawing/2014/main" id="{7F1E6F50-A4B6-4371-9D0D-8327972FA397}"/>
              </a:ext>
            </a:extLst>
          </p:cNvPr>
          <p:cNvGrpSpPr>
            <a:grpSpLocks/>
          </p:cNvGrpSpPr>
          <p:nvPr/>
        </p:nvGrpSpPr>
        <p:grpSpPr bwMode="auto">
          <a:xfrm>
            <a:off x="0" y="6308725"/>
            <a:ext cx="12190413" cy="549275"/>
            <a:chOff x="0" y="6309360"/>
            <a:chExt cx="12190231" cy="5486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DBBF03-EE67-487F-A053-F7C1268325BB}"/>
                </a:ext>
              </a:extLst>
            </p:cNvPr>
            <p:cNvSpPr/>
            <p:nvPr/>
          </p:nvSpPr>
          <p:spPr>
            <a:xfrm>
              <a:off x="0" y="6401329"/>
              <a:ext cx="12188643" cy="456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9E3D85-212C-42D9-AC69-FA805A1C0E34}"/>
                </a:ext>
              </a:extLst>
            </p:cNvPr>
            <p:cNvSpPr/>
            <p:nvPr/>
          </p:nvSpPr>
          <p:spPr>
            <a:xfrm>
              <a:off x="1588" y="6309360"/>
              <a:ext cx="12188643" cy="967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01A4B6-A58C-455D-9A42-3A12C26CB4E3}"/>
                </a:ext>
              </a:extLst>
            </p:cNvPr>
            <p:cNvSpPr/>
            <p:nvPr/>
          </p:nvSpPr>
          <p:spPr>
            <a:xfrm>
              <a:off x="1588" y="6379129"/>
              <a:ext cx="12188643" cy="2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027" name="top graphic">
            <a:extLst>
              <a:ext uri="{FF2B5EF4-FFF2-40B4-BE49-F238E27FC236}">
                <a16:creationId xmlns:a16="http://schemas.microsoft.com/office/drawing/2014/main" id="{FBC7B09E-6316-4DB5-8CD2-A106F9D3C529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320675"/>
            <a:chOff x="1279" y="0"/>
            <a:chExt cx="12188952" cy="3200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9B6A5D-9FE4-4934-9921-48B5BB9B387D}"/>
                </a:ext>
              </a:extLst>
            </p:cNvPr>
            <p:cNvSpPr/>
            <p:nvPr/>
          </p:nvSpPr>
          <p:spPr>
            <a:xfrm>
              <a:off x="1279" y="0"/>
              <a:ext cx="12188952" cy="1695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898CC3-58C8-4C1B-B842-375309406455}"/>
                </a:ext>
              </a:extLst>
            </p:cNvPr>
            <p:cNvSpPr/>
            <p:nvPr/>
          </p:nvSpPr>
          <p:spPr>
            <a:xfrm>
              <a:off x="1279" y="169527"/>
              <a:ext cx="12188952" cy="15051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31D359-3DC5-4C9A-8298-BABB6DBEE1E9}"/>
                </a:ext>
              </a:extLst>
            </p:cNvPr>
            <p:cNvSpPr/>
            <p:nvPr/>
          </p:nvSpPr>
          <p:spPr>
            <a:xfrm>
              <a:off x="1279" y="231316"/>
              <a:ext cx="12188952" cy="26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65721D71-7914-45A8-8AB3-830637D22A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2413" y="609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D467BBC-05B3-4C4A-A1B5-E1459681A3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B2020-DD79-4E29-A337-18BAA198F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94650" y="6516688"/>
            <a:ext cx="13271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2CBCE4-80C4-43D4-9CF2-AAB25611907D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C9BD9-C3CD-4885-BDF9-F6E7FD87A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25" y="6516688"/>
            <a:ext cx="60610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2D21-668E-425F-BE85-BB678503F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29788" y="6516688"/>
            <a:ext cx="936625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</a:defRPr>
            </a:lvl1pPr>
          </a:lstStyle>
          <a:p>
            <a:fld id="{270B054B-C988-4DE5-A4EB-895C738075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69" r:id="rId2"/>
    <p:sldLayoutId id="2147484176" r:id="rId3"/>
    <p:sldLayoutId id="2147484170" r:id="rId4"/>
    <p:sldLayoutId id="2147484171" r:id="rId5"/>
    <p:sldLayoutId id="2147484172" r:id="rId6"/>
    <p:sldLayoutId id="2147484177" r:id="rId7"/>
    <p:sldLayoutId id="2147484178" r:id="rId8"/>
    <p:sldLayoutId id="2147484179" r:id="rId9"/>
    <p:sldLayoutId id="2147484173" r:id="rId10"/>
    <p:sldLayoutId id="2147484174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FE29-B12F-48D3-BBFB-FDD829F3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  <a:b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>
                <a:latin typeface="Arial" panose="020B0604020202020204" pitchFamily="34" charset="0"/>
                <a:cs typeface="Arial" panose="020B0604020202020204" pitchFamily="34" charset="0"/>
              </a:rPr>
              <a:t>PHÂN LOẠI THẾ GIỚI SỐNG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797688-3D0D-4E3C-B1C1-6422DB30B15C}"/>
              </a:ext>
            </a:extLst>
          </p:cNvPr>
          <p:cNvGraphicFramePr/>
          <p:nvPr/>
        </p:nvGraphicFramePr>
        <p:xfrm>
          <a:off x="608012" y="1219200"/>
          <a:ext cx="10591801" cy="453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3">
            <a:extLst>
              <a:ext uri="{FF2B5EF4-FFF2-40B4-BE49-F238E27FC236}">
                <a16:creationId xmlns:a16="http://schemas.microsoft.com/office/drawing/2014/main" id="{EF721F38-9D85-4E80-AE2F-F3860B145E41}"/>
              </a:ext>
            </a:extLst>
          </p:cNvPr>
          <p:cNvSpPr txBox="1">
            <a:spLocks/>
          </p:cNvSpPr>
          <p:nvPr/>
        </p:nvSpPr>
        <p:spPr bwMode="auto">
          <a:xfrm>
            <a:off x="608013" y="304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phân loại 5 giới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D74EE97B-8500-4EDC-A0D3-29A8DD253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066800"/>
            <a:ext cx="79248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9383AA-70CF-4ACC-8D4E-3CEFC9FD9B7E}"/>
              </a:ext>
            </a:extLst>
          </p:cNvPr>
          <p:cNvSpPr/>
          <p:nvPr/>
        </p:nvSpPr>
        <p:spPr>
          <a:xfrm>
            <a:off x="3656013" y="5707063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endParaRPr lang="vi-VN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22766B-1964-4767-B82F-59A2D6708674}"/>
              </a:ext>
            </a:extLst>
          </p:cNvPr>
          <p:cNvSpPr/>
          <p:nvPr/>
        </p:nvSpPr>
        <p:spPr>
          <a:xfrm>
            <a:off x="3541713" y="4906963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endParaRPr lang="vi-VN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A1D0C-393F-43C6-B6D5-52EA10168F22}"/>
              </a:ext>
            </a:extLst>
          </p:cNvPr>
          <p:cNvSpPr/>
          <p:nvPr/>
        </p:nvSpPr>
        <p:spPr>
          <a:xfrm>
            <a:off x="1217613" y="1290638"/>
            <a:ext cx="2324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vi-VN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886DC-A398-4E08-B64C-B309123D2C4A}"/>
              </a:ext>
            </a:extLst>
          </p:cNvPr>
          <p:cNvSpPr/>
          <p:nvPr/>
        </p:nvSpPr>
        <p:spPr>
          <a:xfrm>
            <a:off x="4030663" y="1306513"/>
            <a:ext cx="1841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nấm</a:t>
            </a:r>
            <a:endParaRPr lang="vi-VN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1B776-CF20-4465-8F5A-823063D03800}"/>
              </a:ext>
            </a:extLst>
          </p:cNvPr>
          <p:cNvSpPr/>
          <p:nvPr/>
        </p:nvSpPr>
        <p:spPr>
          <a:xfrm>
            <a:off x="6361113" y="1290638"/>
            <a:ext cx="2324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vi-VN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6DD95-F3ED-4E58-9879-DC9913982818}"/>
              </a:ext>
            </a:extLst>
          </p:cNvPr>
          <p:cNvSpPr/>
          <p:nvPr/>
        </p:nvSpPr>
        <p:spPr>
          <a:xfrm>
            <a:off x="9142413" y="5707063"/>
            <a:ext cx="2209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</a:rPr>
              <a:t>TB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sơ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CDF3E-0098-464E-A1BA-6746995C2C9D}"/>
              </a:ext>
            </a:extLst>
          </p:cNvPr>
          <p:cNvSpPr/>
          <p:nvPr/>
        </p:nvSpPr>
        <p:spPr>
          <a:xfrm>
            <a:off x="9142413" y="4906963"/>
            <a:ext cx="2209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</a:rPr>
              <a:t>TB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endParaRPr lang="vi-VN" sz="2400" b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D21109-B26E-49B9-BA5F-BB1B76229A8A}"/>
              </a:ext>
            </a:extLst>
          </p:cNvPr>
          <p:cNvCxnSpPr/>
          <p:nvPr/>
        </p:nvCxnSpPr>
        <p:spPr>
          <a:xfrm>
            <a:off x="8685213" y="5562600"/>
            <a:ext cx="2895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79A06E3D-1E7B-4A46-B885-80504C37E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90600"/>
            <a:ext cx="1082675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2">
            <a:extLst>
              <a:ext uri="{FF2B5EF4-FFF2-40B4-BE49-F238E27FC236}">
                <a16:creationId xmlns:a16="http://schemas.microsoft.com/office/drawing/2014/main" id="{5A25BDAE-1127-43BD-A267-1C0F0B5B745A}"/>
              </a:ext>
            </a:extLst>
          </p:cNvPr>
          <p:cNvSpPr txBox="1">
            <a:spLocks/>
          </p:cNvSpPr>
          <p:nvPr/>
        </p:nvSpPr>
        <p:spPr bwMode="auto">
          <a:xfrm>
            <a:off x="455613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chính của mỗi giới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F989E-4ACD-4CD2-82EC-86C68DA1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11195-E26F-4FE3-B2DF-80DF7273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5132B-BE66-4AFA-8AC3-BA3CB3D9D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8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681B5-33B7-4D5D-A880-F3433738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0BCD1-0BB2-47F8-A235-91999E4F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3987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1B0F5-8BC4-4431-85AA-C7CA1101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237013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14BFA-0057-440D-B44C-AD8D465C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393950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62CF1-3561-4BDA-A88C-8126DD774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237013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CDECC-35DD-49B1-956D-F7CE1DD31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9003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C0066-F40B-4357-AE40-6948DCA06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28813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655ACD-61CD-49D6-8FAF-9D294A45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3670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B0452-54D7-47D6-8330-1F615736E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8338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A781A6-3B92-4CA3-A9ED-439C4E91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30212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DF4912-F89A-4565-9A73-1101BD5E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9260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CA153C-15B2-49EF-9F26-BFDAF0EE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57261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62DE98-B459-4E5A-9E51-2132AEFD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33924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1C972-266C-43BC-9E2A-3DF937C1F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381952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9A004-3C1F-4DA6-B704-7B0DA805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2719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050F3A-1CA3-470C-A571-D4611A785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9260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994F0-55C7-4073-8037-67C729A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57451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339BF2-8088-4F67-83B9-5FD7B47C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33575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AB161-E01A-4119-8451-223D7DFB1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4957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2BFB9-8D0B-49F1-A400-CFB2774F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57261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7189E4-25E5-49A9-ADAB-7A17D54B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28463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66341F-A702-4745-9B90-BC6D4E3C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3814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193BE9-3556-4059-93E3-C53AE2A6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0075" y="33448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936241-8A87-44FC-88FC-75767274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430847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111AF4-F559-447C-869F-BA0296138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625850"/>
            <a:ext cx="38782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>
            <a:extLst>
              <a:ext uri="{FF2B5EF4-FFF2-40B4-BE49-F238E27FC236}">
                <a16:creationId xmlns:a16="http://schemas.microsoft.com/office/drawing/2014/main" id="{AAB5457A-6DB1-4B58-9118-D8968BD4A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80963"/>
            <a:ext cx="512286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id="{373E09C1-9B54-4E8E-A1EF-5DC3AC7A7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460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id="{4C7B345A-2694-430C-B9E0-30DD08BF5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597275"/>
            <a:ext cx="45069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8">
            <a:extLst>
              <a:ext uri="{FF2B5EF4-FFF2-40B4-BE49-F238E27FC236}">
                <a16:creationId xmlns:a16="http://schemas.microsoft.com/office/drawing/2014/main" id="{F2F89938-193B-47DE-9CED-6097E524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2900" y="4121150"/>
            <a:ext cx="31210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khởi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Vi khuẩn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479FC-DA43-4A75-90B2-6516524B1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3714750"/>
            <a:ext cx="43418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B2731-4BE1-4B20-A780-1922C2DA1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5334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5">
            <a:extLst>
              <a:ext uri="{FF2B5EF4-FFF2-40B4-BE49-F238E27FC236}">
                <a16:creationId xmlns:a16="http://schemas.microsoft.com/office/drawing/2014/main" id="{707CD174-7228-4C09-BDEF-275988F4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5257800"/>
            <a:ext cx="54102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nguyên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Tảo xoắn và Động vật nguyên sinh</a:t>
            </a:r>
            <a:endParaRPr lang="vi-VN" altLang="vi-VN" sz="24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31DA1-3DC2-4725-ACF6-1E6C9BA0C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33400"/>
            <a:ext cx="5305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09184-BAF8-46F4-92AD-C0D18505F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50825"/>
            <a:ext cx="4125912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">
            <a:extLst>
              <a:ext uri="{FF2B5EF4-FFF2-40B4-BE49-F238E27FC236}">
                <a16:creationId xmlns:a16="http://schemas.microsoft.com/office/drawing/2014/main" id="{CB0960B3-A4EF-4377-BC44-A051FE5BB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516313"/>
            <a:ext cx="395763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id="{3606D1F7-BE4C-409B-A332-C700A3299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50825"/>
            <a:ext cx="39655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>
            <a:extLst>
              <a:ext uri="{FF2B5EF4-FFF2-40B4-BE49-F238E27FC236}">
                <a16:creationId xmlns:a16="http://schemas.microsoft.com/office/drawing/2014/main" id="{103ED99D-A448-41B1-8A7C-46A2439CC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865188"/>
            <a:ext cx="3367087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>
            <a:extLst>
              <a:ext uri="{FF2B5EF4-FFF2-40B4-BE49-F238E27FC236}">
                <a16:creationId xmlns:a16="http://schemas.microsoft.com/office/drawing/2014/main" id="{457B0EFD-A651-4D57-AD09-4AB56ACE1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3505200"/>
            <a:ext cx="4132262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0">
            <a:extLst>
              <a:ext uri="{FF2B5EF4-FFF2-40B4-BE49-F238E27FC236}">
                <a16:creationId xmlns:a16="http://schemas.microsoft.com/office/drawing/2014/main" id="{D2AA2A79-42EE-4BA5-8861-EC73028D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5638800"/>
            <a:ext cx="31210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nguyên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Nấm nhầy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1F942-66E9-48D7-86EB-3AA2D5627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25450"/>
            <a:ext cx="508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86AA8-E736-4007-A6BF-A271A866A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479550"/>
            <a:ext cx="6350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6">
            <a:extLst>
              <a:ext uri="{FF2B5EF4-FFF2-40B4-BE49-F238E27FC236}">
                <a16:creationId xmlns:a16="http://schemas.microsoft.com/office/drawing/2014/main" id="{0924538D-7B59-4F1D-B336-221A26A5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425450"/>
            <a:ext cx="3121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Nấm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3332C1-5C3F-4D7F-B7A9-BC96B2DE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9" y="855539"/>
            <a:ext cx="11604378" cy="46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65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CBF3-3242-4A96-8F01-F144B0E2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thế giới sống có ý nghĩa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605B6-508D-40D9-B138-E100E429B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65" y="1805986"/>
            <a:ext cx="6144708" cy="39298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ED3B5F-9C2F-4FA7-920A-A8ECC541831F}"/>
              </a:ext>
            </a:extLst>
          </p:cNvPr>
          <p:cNvSpPr/>
          <p:nvPr/>
        </p:nvSpPr>
        <p:spPr>
          <a:xfrm>
            <a:off x="8455997" y="2157744"/>
            <a:ext cx="1314108" cy="203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58AE3-5969-4EC9-839A-7760740D270A}"/>
              </a:ext>
            </a:extLst>
          </p:cNvPr>
          <p:cNvSpPr txBox="1"/>
          <p:nvPr/>
        </p:nvSpPr>
        <p:spPr>
          <a:xfrm>
            <a:off x="3085297" y="5735830"/>
            <a:ext cx="162835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Người cổ đại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5AB8F-818B-4549-9935-F331E52D0BC3}"/>
              </a:ext>
            </a:extLst>
          </p:cNvPr>
          <p:cNvSpPr txBox="1"/>
          <p:nvPr/>
        </p:nvSpPr>
        <p:spPr>
          <a:xfrm>
            <a:off x="7144271" y="5718353"/>
            <a:ext cx="176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Người hiện đại</a:t>
            </a:r>
          </a:p>
        </p:txBody>
      </p:sp>
    </p:spTree>
    <p:extLst>
      <p:ext uri="{BB962C8B-B14F-4D97-AF65-F5344CB8AC3E}">
        <p14:creationId xmlns:p14="http://schemas.microsoft.com/office/powerpoint/2010/main" val="5829949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B6B5BC-02CA-4D29-90E6-F9E1062FE661}"/>
              </a:ext>
            </a:extLst>
          </p:cNvPr>
          <p:cNvGraphicFramePr/>
          <p:nvPr/>
        </p:nvGraphicFramePr>
        <p:xfrm>
          <a:off x="303212" y="1880199"/>
          <a:ext cx="11734800" cy="270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563829A-4FC8-43E5-8CB0-D85BCA18272E}"/>
              </a:ext>
            </a:extLst>
          </p:cNvPr>
          <p:cNvSpPr txBox="1">
            <a:spLocks/>
          </p:cNvSpPr>
          <p:nvPr/>
        </p:nvSpPr>
        <p:spPr bwMode="auto">
          <a:xfrm>
            <a:off x="1449388" y="4724400"/>
            <a:ext cx="1021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là đơn vị phân loại lớn nhất bao gồm các ngành sinh vật có chung những đặc điểm nhất định.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CBE8651-4F49-41AB-8B38-A02F722F48D3}"/>
              </a:ext>
            </a:extLst>
          </p:cNvPr>
          <p:cNvSpPr/>
          <p:nvPr/>
        </p:nvSpPr>
        <p:spPr>
          <a:xfrm>
            <a:off x="911225" y="49149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4281B2-3108-4DE5-86F9-FC5B95169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057400"/>
            <a:ext cx="464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Các đơn vị phân loại sinh vật:</a:t>
            </a:r>
            <a:endParaRPr lang="vi-VN" altLang="vi-VN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68825C5A-87A5-42FF-B93B-170B2C8D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28600"/>
            <a:ext cx="1015365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2502E2-1C7D-43EF-84F2-A2E3E242D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457200"/>
            <a:ext cx="2955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Sinh vật nhân thực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2314E-EB42-4AF4-AFF5-668365690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1219200"/>
            <a:ext cx="2955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93D03-E254-4D2A-96BC-D2893E21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2008188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/>
              <a:t>Ngành ĐV có dây sống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6B20A-1C79-4782-A0E3-FC8219D3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2770188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Lớp ĐV có vú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10682-2686-4D7B-B467-03641E9A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3557588"/>
            <a:ext cx="3581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Bộ ăn thịt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58DFA-E410-4435-8179-7399ACCF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4297363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Họ chó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876E0-579C-4619-B8B6-C5FCD6C99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035550"/>
            <a:ext cx="3581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Giống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541275-EBBB-4797-96C1-EF5A58411182}"/>
              </a:ext>
            </a:extLst>
          </p:cNvPr>
          <p:cNvSpPr/>
          <p:nvPr/>
        </p:nvSpPr>
        <p:spPr>
          <a:xfrm>
            <a:off x="1446213" y="6061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8C26D-30C7-4734-BC2E-69C1C73D31D5}"/>
              </a:ext>
            </a:extLst>
          </p:cNvPr>
          <p:cNvSpPr/>
          <p:nvPr/>
        </p:nvSpPr>
        <p:spPr>
          <a:xfrm>
            <a:off x="2322513" y="5299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9C7CB-4980-47A9-B2F3-38285E2DB267}"/>
              </a:ext>
            </a:extLst>
          </p:cNvPr>
          <p:cNvSpPr/>
          <p:nvPr/>
        </p:nvSpPr>
        <p:spPr>
          <a:xfrm>
            <a:off x="2970213" y="4537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3EA8-82C6-4E6E-9C93-D2948015F326}"/>
              </a:ext>
            </a:extLst>
          </p:cNvPr>
          <p:cNvSpPr/>
          <p:nvPr/>
        </p:nvSpPr>
        <p:spPr>
          <a:xfrm>
            <a:off x="3656013" y="3775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DA1ED-2EFD-4583-B145-187DD6C04702}"/>
              </a:ext>
            </a:extLst>
          </p:cNvPr>
          <p:cNvSpPr/>
          <p:nvPr/>
        </p:nvSpPr>
        <p:spPr>
          <a:xfrm>
            <a:off x="4265613" y="3013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1F5AD-EACA-44FE-93F1-A36B59E4C653}"/>
              </a:ext>
            </a:extLst>
          </p:cNvPr>
          <p:cNvSpPr/>
          <p:nvPr/>
        </p:nvSpPr>
        <p:spPr>
          <a:xfrm>
            <a:off x="5062538" y="2251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E0204-2150-4822-B21E-ACC777F46AC4}"/>
              </a:ext>
            </a:extLst>
          </p:cNvPr>
          <p:cNvSpPr/>
          <p:nvPr/>
        </p:nvSpPr>
        <p:spPr>
          <a:xfrm>
            <a:off x="5713413" y="1489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878842-36A8-45E4-9780-638871044E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96838"/>
            <a:ext cx="139223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3E1A4E-1D70-49EA-955A-50F935B0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6248400"/>
            <a:ext cx="2819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Animalia: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466AD-27B0-46E0-8759-96C9964D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5462588"/>
            <a:ext cx="4295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Chordata: ĐV có dây sống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5489E-60F0-4F81-8866-BA78E3FC7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4643438"/>
            <a:ext cx="32210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Mammalia: ĐV có vú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28F70-8BE2-4FD3-9426-7D125A5B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8" y="3898900"/>
            <a:ext cx="331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Primates: Linh trưởng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521160-7CAE-4C12-923B-5625F26C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3154363"/>
            <a:ext cx="2286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Homonidae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54B26-440F-425C-A79C-C29C6E9D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2333625"/>
            <a:ext cx="2286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Homo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10099-4381-4455-AAEB-AF900540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3" y="1589088"/>
            <a:ext cx="2286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i="1"/>
              <a:t>Homo Sapiens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81764CA0-3566-444E-A9F1-C9668125C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728663"/>
            <a:ext cx="11545887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B10755-32AA-4884-8D3E-E31E4A325A83}"/>
              </a:ext>
            </a:extLst>
          </p:cNvPr>
          <p:cNvSpPr/>
          <p:nvPr/>
        </p:nvSpPr>
        <p:spPr>
          <a:xfrm>
            <a:off x="6780213" y="609600"/>
            <a:ext cx="1676400" cy="178593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3">
            <a:extLst>
              <a:ext uri="{FF2B5EF4-FFF2-40B4-BE49-F238E27FC236}">
                <a16:creationId xmlns:a16="http://schemas.microsoft.com/office/drawing/2014/main" id="{1BC41AA6-F3CD-451B-90CB-C61C07EA1D1D}"/>
              </a:ext>
            </a:extLst>
          </p:cNvPr>
          <p:cNvSpPr txBox="1">
            <a:spLocks/>
          </p:cNvSpPr>
          <p:nvPr/>
        </p:nvSpPr>
        <p:spPr bwMode="auto">
          <a:xfrm>
            <a:off x="608013" y="582613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Hệ thống phân loại 5 giới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5FFA-5FBE-4F03-A318-A54467BA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5864225"/>
            <a:ext cx="2514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Carl Linnaeus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A2666-4914-4F25-9CC4-D2480996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189038"/>
            <a:ext cx="3748087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9F1A42-0F99-4454-AFB4-0BB2357D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887788"/>
            <a:ext cx="41052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9D161-B544-45DD-A57E-6F651D30F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838200"/>
            <a:ext cx="41052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FF9EB-0B30-4752-B56C-58F3549AFBE0}"/>
              </a:ext>
            </a:extLst>
          </p:cNvPr>
          <p:cNvSpPr/>
          <p:nvPr/>
        </p:nvSpPr>
        <p:spPr>
          <a:xfrm>
            <a:off x="6780213" y="3200400"/>
            <a:ext cx="4105275" cy="32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9575C-ABA9-414C-8D5D-6CC2E9B9FCB1}"/>
              </a:ext>
            </a:extLst>
          </p:cNvPr>
          <p:cNvSpPr/>
          <p:nvPr/>
        </p:nvSpPr>
        <p:spPr>
          <a:xfrm>
            <a:off x="6778625" y="6080125"/>
            <a:ext cx="4105275" cy="32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BA5BFC-79C3-4242-B98A-F158EE2430EB}"/>
              </a:ext>
            </a:extLst>
          </p:cNvPr>
          <p:cNvCxnSpPr>
            <a:stCxn id="3" idx="3"/>
            <a:endCxn id="5" idx="1"/>
          </p:cNvCxnSpPr>
          <p:nvPr/>
        </p:nvCxnSpPr>
        <p:spPr>
          <a:xfrm flipV="1">
            <a:off x="4737100" y="2179638"/>
            <a:ext cx="2043113" cy="1274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21B9F9-9999-48D2-AA29-11C96BE7582D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4737100" y="3454400"/>
            <a:ext cx="2043113" cy="165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>
            <a:extLst>
              <a:ext uri="{FF2B5EF4-FFF2-40B4-BE49-F238E27FC236}">
                <a16:creationId xmlns:a16="http://schemas.microsoft.com/office/drawing/2014/main" id="{823D10D8-61E7-4130-A5EE-66AC03B8F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295400"/>
            <a:ext cx="28956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35F94AD7-61EC-4F26-A3D0-D30A07948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428750"/>
            <a:ext cx="31242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>
            <a:extLst>
              <a:ext uri="{FF2B5EF4-FFF2-40B4-BE49-F238E27FC236}">
                <a16:creationId xmlns:a16="http://schemas.microsoft.com/office/drawing/2014/main" id="{BDEA88A4-DF4B-4948-933F-EF7BF402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5943600"/>
            <a:ext cx="2590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R.H. Whittaker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46E00E8D-00EE-4EA2-8889-01548237F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813" y="5746750"/>
            <a:ext cx="2590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Margulis</a:t>
            </a: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0</TotalTime>
  <Words>285</Words>
  <Application>Microsoft Office PowerPoint</Application>
  <PresentationFormat>Custom</PresentationFormat>
  <Paragraphs>110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Euphemia</vt:lpstr>
      <vt:lpstr>Times New Roman</vt:lpstr>
      <vt:lpstr>Striped Border 16x9</vt:lpstr>
      <vt:lpstr>BÀI 14 PHÂN LOẠI THẾ GIỚI SỐNG</vt:lpstr>
      <vt:lpstr>PowerPoint Presentation</vt:lpstr>
      <vt:lpstr>Phân loại thế giới sống có ý nghĩa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2016-08-17T14:06:36Z</dcterms:created>
  <dcterms:modified xsi:type="dcterms:W3CDTF">2021-06-27T03:00:33Z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