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4" r:id="rId2"/>
    <p:sldId id="266" r:id="rId3"/>
    <p:sldId id="264" r:id="rId4"/>
    <p:sldId id="328" r:id="rId5"/>
    <p:sldId id="275" r:id="rId6"/>
    <p:sldId id="322" r:id="rId7"/>
    <p:sldId id="323" r:id="rId8"/>
    <p:sldId id="324" r:id="rId9"/>
    <p:sldId id="325" r:id="rId10"/>
    <p:sldId id="327" r:id="rId11"/>
    <p:sldId id="329" r:id="rId12"/>
    <p:sldId id="342" r:id="rId13"/>
    <p:sldId id="347" r:id="rId14"/>
    <p:sldId id="354" r:id="rId15"/>
    <p:sldId id="344" r:id="rId16"/>
    <p:sldId id="345" r:id="rId17"/>
    <p:sldId id="346" r:id="rId18"/>
    <p:sldId id="330" r:id="rId19"/>
    <p:sldId id="353" r:id="rId20"/>
    <p:sldId id="359" r:id="rId21"/>
    <p:sldId id="362" r:id="rId22"/>
    <p:sldId id="363" r:id="rId23"/>
    <p:sldId id="364" r:id="rId24"/>
    <p:sldId id="366" r:id="rId25"/>
    <p:sldId id="365" r:id="rId26"/>
    <p:sldId id="370" r:id="rId27"/>
    <p:sldId id="373" r:id="rId28"/>
    <p:sldId id="380" r:id="rId29"/>
    <p:sldId id="582" r:id="rId30"/>
    <p:sldId id="374" r:id="rId31"/>
    <p:sldId id="377" r:id="rId32"/>
    <p:sldId id="381" r:id="rId33"/>
    <p:sldId id="57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CDB04"/>
    <a:srgbClr val="484848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6807" autoAdjust="0"/>
  </p:normalViewPr>
  <p:slideViewPr>
    <p:cSldViewPr snapToGrid="0">
      <p:cViewPr varScale="1">
        <p:scale>
          <a:sx n="65" d="100"/>
          <a:sy n="65" d="100"/>
        </p:scale>
        <p:origin x="1008" y="7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07E8-A618-4267-A945-DE0FEED60CE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1C18-449A-4070-AB4C-C250BFC5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1" name="Google Shape;8341;ga83666dead_1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2" name="Google Shape;8342;ga83666dead_1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56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0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11C18-449A-4070-AB4C-C250BFC58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9E1F-9F7A-4A68-9C29-5DF5B72C9D6E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F3A7-4D76-4532-A571-B4B2F70A0FA9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7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74C4-E5BB-4718-B2E8-07BC1417A1E5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36000" cy="1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ubTitle" idx="1"/>
          </p:nvPr>
        </p:nvSpPr>
        <p:spPr>
          <a:xfrm>
            <a:off x="2826977" y="1794684"/>
            <a:ext cx="21016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46" name="Google Shape;3846;p14"/>
          <p:cNvSpPr txBox="1">
            <a:spLocks noGrp="1"/>
          </p:cNvSpPr>
          <p:nvPr>
            <p:ph type="subTitle" idx="2"/>
          </p:nvPr>
        </p:nvSpPr>
        <p:spPr>
          <a:xfrm>
            <a:off x="2826967" y="2609467"/>
            <a:ext cx="22892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47" name="Google Shape;3847;p14"/>
          <p:cNvSpPr txBox="1">
            <a:spLocks noGrp="1"/>
          </p:cNvSpPr>
          <p:nvPr>
            <p:ph type="subTitle" idx="3"/>
          </p:nvPr>
        </p:nvSpPr>
        <p:spPr>
          <a:xfrm>
            <a:off x="7385201" y="1797467"/>
            <a:ext cx="21016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48" name="Google Shape;3848;p14"/>
          <p:cNvSpPr txBox="1">
            <a:spLocks noGrp="1"/>
          </p:cNvSpPr>
          <p:nvPr>
            <p:ph type="subTitle" idx="4"/>
          </p:nvPr>
        </p:nvSpPr>
        <p:spPr>
          <a:xfrm>
            <a:off x="7344885" y="2609467"/>
            <a:ext cx="25480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49" name="Google Shape;3849;p14"/>
          <p:cNvSpPr txBox="1">
            <a:spLocks noGrp="1"/>
          </p:cNvSpPr>
          <p:nvPr>
            <p:ph type="subTitle" idx="5"/>
          </p:nvPr>
        </p:nvSpPr>
        <p:spPr>
          <a:xfrm>
            <a:off x="7385201" y="4075633"/>
            <a:ext cx="21016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50" name="Google Shape;3850;p14"/>
          <p:cNvSpPr txBox="1">
            <a:spLocks noGrp="1"/>
          </p:cNvSpPr>
          <p:nvPr>
            <p:ph type="subTitle" idx="6"/>
          </p:nvPr>
        </p:nvSpPr>
        <p:spPr>
          <a:xfrm>
            <a:off x="7344885" y="4933467"/>
            <a:ext cx="25480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51" name="Google Shape;3851;p14"/>
          <p:cNvSpPr txBox="1">
            <a:spLocks noGrp="1"/>
          </p:cNvSpPr>
          <p:nvPr>
            <p:ph type="subTitle" idx="7"/>
          </p:nvPr>
        </p:nvSpPr>
        <p:spPr>
          <a:xfrm>
            <a:off x="2826977" y="4092233"/>
            <a:ext cx="21016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52" name="Google Shape;3852;p14"/>
          <p:cNvSpPr txBox="1">
            <a:spLocks noGrp="1"/>
          </p:cNvSpPr>
          <p:nvPr>
            <p:ph type="subTitle" idx="8"/>
          </p:nvPr>
        </p:nvSpPr>
        <p:spPr>
          <a:xfrm>
            <a:off x="2826976" y="4933467"/>
            <a:ext cx="25480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853" name="Google Shape;3853;p14"/>
          <p:cNvGrpSpPr/>
          <p:nvPr/>
        </p:nvGrpSpPr>
        <p:grpSpPr>
          <a:xfrm>
            <a:off x="9892906" y="-2110466"/>
            <a:ext cx="4308105" cy="4574545"/>
            <a:chOff x="7419679" y="-1582850"/>
            <a:chExt cx="3231079" cy="3430909"/>
          </a:xfrm>
        </p:grpSpPr>
        <p:sp>
          <p:nvSpPr>
            <p:cNvPr id="3854" name="Google Shape;3854;p14"/>
            <p:cNvSpPr/>
            <p:nvPr/>
          </p:nvSpPr>
          <p:spPr>
            <a:xfrm rot="1401057">
              <a:off x="7956641" y="-1089615"/>
              <a:ext cx="2190819" cy="2346127"/>
            </a:xfrm>
            <a:custGeom>
              <a:avLst/>
              <a:gdLst/>
              <a:ahLst/>
              <a:cxnLst/>
              <a:rect l="l" t="t" r="r" b="b"/>
              <a:pathLst>
                <a:path w="21829" h="22128" extrusionOk="0">
                  <a:moveTo>
                    <a:pt x="7833" y="0"/>
                  </a:moveTo>
                  <a:lnTo>
                    <a:pt x="1" y="22127"/>
                  </a:lnTo>
                  <a:lnTo>
                    <a:pt x="21828" y="188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14"/>
            <p:cNvSpPr/>
            <p:nvPr/>
          </p:nvSpPr>
          <p:spPr>
            <a:xfrm rot="1401057">
              <a:off x="7751126" y="-1150460"/>
              <a:ext cx="2568183" cy="2566130"/>
            </a:xfrm>
            <a:custGeom>
              <a:avLst/>
              <a:gdLst/>
              <a:ahLst/>
              <a:cxnLst/>
              <a:rect l="l" t="t" r="r" b="b"/>
              <a:pathLst>
                <a:path w="25589" h="24203" extrusionOk="0">
                  <a:moveTo>
                    <a:pt x="17192" y="21607"/>
                  </a:moveTo>
                  <a:cubicBezTo>
                    <a:pt x="17201" y="21660"/>
                    <a:pt x="17112" y="21651"/>
                    <a:pt x="17148" y="21722"/>
                  </a:cubicBezTo>
                  <a:lnTo>
                    <a:pt x="17059" y="21739"/>
                  </a:lnTo>
                  <a:cubicBezTo>
                    <a:pt x="17033" y="21695"/>
                    <a:pt x="17165" y="21651"/>
                    <a:pt x="17077" y="21651"/>
                  </a:cubicBezTo>
                  <a:cubicBezTo>
                    <a:pt x="17077" y="21616"/>
                    <a:pt x="17148" y="21616"/>
                    <a:pt x="17192" y="21607"/>
                  </a:cubicBezTo>
                  <a:close/>
                  <a:moveTo>
                    <a:pt x="17563" y="21360"/>
                  </a:moveTo>
                  <a:cubicBezTo>
                    <a:pt x="17563" y="21395"/>
                    <a:pt x="17510" y="21386"/>
                    <a:pt x="17510" y="21422"/>
                  </a:cubicBezTo>
                  <a:cubicBezTo>
                    <a:pt x="17448" y="21466"/>
                    <a:pt x="17457" y="21386"/>
                    <a:pt x="17439" y="21377"/>
                  </a:cubicBezTo>
                  <a:cubicBezTo>
                    <a:pt x="17386" y="21369"/>
                    <a:pt x="17271" y="21448"/>
                    <a:pt x="17280" y="21342"/>
                  </a:cubicBezTo>
                  <a:cubicBezTo>
                    <a:pt x="17412" y="21316"/>
                    <a:pt x="17492" y="21333"/>
                    <a:pt x="17563" y="21360"/>
                  </a:cubicBezTo>
                  <a:close/>
                  <a:moveTo>
                    <a:pt x="17201" y="21660"/>
                  </a:moveTo>
                  <a:lnTo>
                    <a:pt x="17351" y="21642"/>
                  </a:lnTo>
                  <a:cubicBezTo>
                    <a:pt x="17359" y="21722"/>
                    <a:pt x="17192" y="21775"/>
                    <a:pt x="17201" y="21660"/>
                  </a:cubicBezTo>
                  <a:close/>
                  <a:moveTo>
                    <a:pt x="18852" y="21024"/>
                  </a:moveTo>
                  <a:cubicBezTo>
                    <a:pt x="18790" y="21077"/>
                    <a:pt x="18808" y="21086"/>
                    <a:pt x="18702" y="21068"/>
                  </a:cubicBezTo>
                  <a:cubicBezTo>
                    <a:pt x="18649" y="21086"/>
                    <a:pt x="18702" y="21166"/>
                    <a:pt x="18657" y="21183"/>
                  </a:cubicBezTo>
                  <a:lnTo>
                    <a:pt x="18357" y="21227"/>
                  </a:lnTo>
                  <a:cubicBezTo>
                    <a:pt x="18251" y="21219"/>
                    <a:pt x="18401" y="21183"/>
                    <a:pt x="18446" y="21192"/>
                  </a:cubicBezTo>
                  <a:cubicBezTo>
                    <a:pt x="18428" y="21121"/>
                    <a:pt x="18331" y="21148"/>
                    <a:pt x="18331" y="21060"/>
                  </a:cubicBezTo>
                  <a:cubicBezTo>
                    <a:pt x="18278" y="21077"/>
                    <a:pt x="18322" y="21157"/>
                    <a:pt x="18287" y="21183"/>
                  </a:cubicBezTo>
                  <a:cubicBezTo>
                    <a:pt x="18110" y="21227"/>
                    <a:pt x="18075" y="21113"/>
                    <a:pt x="17986" y="21051"/>
                  </a:cubicBezTo>
                  <a:cubicBezTo>
                    <a:pt x="17907" y="21104"/>
                    <a:pt x="17801" y="21113"/>
                    <a:pt x="17739" y="21060"/>
                  </a:cubicBezTo>
                  <a:cubicBezTo>
                    <a:pt x="17872" y="20980"/>
                    <a:pt x="18101" y="21060"/>
                    <a:pt x="18242" y="21077"/>
                  </a:cubicBezTo>
                  <a:cubicBezTo>
                    <a:pt x="18216" y="21051"/>
                    <a:pt x="18163" y="21060"/>
                    <a:pt x="18172" y="20998"/>
                  </a:cubicBezTo>
                  <a:cubicBezTo>
                    <a:pt x="18278" y="20998"/>
                    <a:pt x="18410" y="20971"/>
                    <a:pt x="18428" y="21077"/>
                  </a:cubicBezTo>
                  <a:cubicBezTo>
                    <a:pt x="18604" y="21121"/>
                    <a:pt x="18693" y="20954"/>
                    <a:pt x="18843" y="20936"/>
                  </a:cubicBezTo>
                  <a:cubicBezTo>
                    <a:pt x="18834" y="20936"/>
                    <a:pt x="18878" y="21024"/>
                    <a:pt x="18914" y="20989"/>
                  </a:cubicBezTo>
                  <a:cubicBezTo>
                    <a:pt x="18905" y="20909"/>
                    <a:pt x="18799" y="20945"/>
                    <a:pt x="18825" y="20830"/>
                  </a:cubicBezTo>
                  <a:cubicBezTo>
                    <a:pt x="18931" y="20874"/>
                    <a:pt x="18958" y="20786"/>
                    <a:pt x="19037" y="20777"/>
                  </a:cubicBezTo>
                  <a:cubicBezTo>
                    <a:pt x="19090" y="20768"/>
                    <a:pt x="19143" y="20812"/>
                    <a:pt x="19223" y="20777"/>
                  </a:cubicBezTo>
                  <a:cubicBezTo>
                    <a:pt x="19223" y="20804"/>
                    <a:pt x="19187" y="20804"/>
                    <a:pt x="19170" y="20812"/>
                  </a:cubicBezTo>
                  <a:cubicBezTo>
                    <a:pt x="19072" y="20901"/>
                    <a:pt x="19125" y="21086"/>
                    <a:pt x="18958" y="21113"/>
                  </a:cubicBezTo>
                  <a:cubicBezTo>
                    <a:pt x="19028" y="21077"/>
                    <a:pt x="18993" y="20962"/>
                    <a:pt x="19055" y="20909"/>
                  </a:cubicBezTo>
                  <a:cubicBezTo>
                    <a:pt x="19046" y="20874"/>
                    <a:pt x="18993" y="20892"/>
                    <a:pt x="18958" y="20892"/>
                  </a:cubicBezTo>
                  <a:cubicBezTo>
                    <a:pt x="18949" y="20962"/>
                    <a:pt x="18931" y="20980"/>
                    <a:pt x="18922" y="21095"/>
                  </a:cubicBezTo>
                  <a:cubicBezTo>
                    <a:pt x="18861" y="21121"/>
                    <a:pt x="18861" y="21068"/>
                    <a:pt x="18852" y="21024"/>
                  </a:cubicBezTo>
                  <a:close/>
                  <a:moveTo>
                    <a:pt x="17810" y="21554"/>
                  </a:moveTo>
                  <a:cubicBezTo>
                    <a:pt x="17836" y="21642"/>
                    <a:pt x="17713" y="21669"/>
                    <a:pt x="17660" y="21625"/>
                  </a:cubicBezTo>
                  <a:cubicBezTo>
                    <a:pt x="17660" y="21572"/>
                    <a:pt x="17730" y="21563"/>
                    <a:pt x="17810" y="21554"/>
                  </a:cubicBezTo>
                  <a:close/>
                  <a:moveTo>
                    <a:pt x="18472" y="21466"/>
                  </a:moveTo>
                  <a:lnTo>
                    <a:pt x="18419" y="21475"/>
                  </a:lnTo>
                  <a:cubicBezTo>
                    <a:pt x="18322" y="21510"/>
                    <a:pt x="18313" y="21439"/>
                    <a:pt x="18260" y="21439"/>
                  </a:cubicBezTo>
                  <a:cubicBezTo>
                    <a:pt x="17986" y="21457"/>
                    <a:pt x="18304" y="21422"/>
                    <a:pt x="18340" y="21369"/>
                  </a:cubicBezTo>
                  <a:cubicBezTo>
                    <a:pt x="18384" y="21404"/>
                    <a:pt x="18472" y="21386"/>
                    <a:pt x="18472" y="21466"/>
                  </a:cubicBezTo>
                  <a:close/>
                  <a:moveTo>
                    <a:pt x="18031" y="21581"/>
                  </a:moveTo>
                  <a:cubicBezTo>
                    <a:pt x="17969" y="21598"/>
                    <a:pt x="17942" y="21572"/>
                    <a:pt x="17898" y="21572"/>
                  </a:cubicBezTo>
                  <a:cubicBezTo>
                    <a:pt x="17933" y="21510"/>
                    <a:pt x="18057" y="21528"/>
                    <a:pt x="18004" y="21413"/>
                  </a:cubicBezTo>
                  <a:cubicBezTo>
                    <a:pt x="18075" y="21422"/>
                    <a:pt x="18048" y="21554"/>
                    <a:pt x="18031" y="21581"/>
                  </a:cubicBezTo>
                  <a:close/>
                  <a:moveTo>
                    <a:pt x="17624" y="21351"/>
                  </a:moveTo>
                  <a:cubicBezTo>
                    <a:pt x="17536" y="21351"/>
                    <a:pt x="17616" y="21271"/>
                    <a:pt x="17677" y="21289"/>
                  </a:cubicBezTo>
                  <a:cubicBezTo>
                    <a:pt x="17642" y="21227"/>
                    <a:pt x="17465" y="21324"/>
                    <a:pt x="17430" y="21271"/>
                  </a:cubicBezTo>
                  <a:cubicBezTo>
                    <a:pt x="17492" y="21201"/>
                    <a:pt x="17536" y="21263"/>
                    <a:pt x="17642" y="21210"/>
                  </a:cubicBezTo>
                  <a:cubicBezTo>
                    <a:pt x="17660" y="21280"/>
                    <a:pt x="17748" y="21254"/>
                    <a:pt x="17748" y="21333"/>
                  </a:cubicBezTo>
                  <a:cubicBezTo>
                    <a:pt x="17695" y="21369"/>
                    <a:pt x="17633" y="21271"/>
                    <a:pt x="17624" y="21351"/>
                  </a:cubicBezTo>
                  <a:close/>
                  <a:moveTo>
                    <a:pt x="16989" y="21492"/>
                  </a:moveTo>
                  <a:cubicBezTo>
                    <a:pt x="16944" y="21386"/>
                    <a:pt x="17227" y="21342"/>
                    <a:pt x="17209" y="21466"/>
                  </a:cubicBezTo>
                  <a:cubicBezTo>
                    <a:pt x="17112" y="21448"/>
                    <a:pt x="17077" y="21457"/>
                    <a:pt x="16989" y="21492"/>
                  </a:cubicBezTo>
                  <a:close/>
                  <a:moveTo>
                    <a:pt x="3029" y="18499"/>
                  </a:moveTo>
                  <a:cubicBezTo>
                    <a:pt x="3108" y="18561"/>
                    <a:pt x="3108" y="18419"/>
                    <a:pt x="3135" y="18366"/>
                  </a:cubicBezTo>
                  <a:cubicBezTo>
                    <a:pt x="3179" y="18411"/>
                    <a:pt x="3161" y="18534"/>
                    <a:pt x="3082" y="18517"/>
                  </a:cubicBezTo>
                  <a:cubicBezTo>
                    <a:pt x="3064" y="18570"/>
                    <a:pt x="3161" y="18561"/>
                    <a:pt x="3161" y="18614"/>
                  </a:cubicBezTo>
                  <a:cubicBezTo>
                    <a:pt x="3091" y="18658"/>
                    <a:pt x="3108" y="18773"/>
                    <a:pt x="3055" y="18834"/>
                  </a:cubicBezTo>
                  <a:cubicBezTo>
                    <a:pt x="3046" y="18843"/>
                    <a:pt x="2985" y="18790"/>
                    <a:pt x="2976" y="18799"/>
                  </a:cubicBezTo>
                  <a:cubicBezTo>
                    <a:pt x="2958" y="18808"/>
                    <a:pt x="2949" y="18861"/>
                    <a:pt x="2932" y="18896"/>
                  </a:cubicBezTo>
                  <a:cubicBezTo>
                    <a:pt x="2914" y="18940"/>
                    <a:pt x="2896" y="18958"/>
                    <a:pt x="2879" y="18896"/>
                  </a:cubicBezTo>
                  <a:cubicBezTo>
                    <a:pt x="2896" y="18773"/>
                    <a:pt x="2967" y="18781"/>
                    <a:pt x="3020" y="18755"/>
                  </a:cubicBezTo>
                  <a:cubicBezTo>
                    <a:pt x="3046" y="18676"/>
                    <a:pt x="3055" y="18614"/>
                    <a:pt x="3029" y="18561"/>
                  </a:cubicBezTo>
                  <a:cubicBezTo>
                    <a:pt x="2914" y="18561"/>
                    <a:pt x="3002" y="18658"/>
                    <a:pt x="2967" y="18737"/>
                  </a:cubicBezTo>
                  <a:cubicBezTo>
                    <a:pt x="2932" y="18746"/>
                    <a:pt x="2896" y="18781"/>
                    <a:pt x="2870" y="18843"/>
                  </a:cubicBezTo>
                  <a:cubicBezTo>
                    <a:pt x="2852" y="18861"/>
                    <a:pt x="2843" y="18905"/>
                    <a:pt x="2826" y="18940"/>
                  </a:cubicBezTo>
                  <a:cubicBezTo>
                    <a:pt x="2808" y="18976"/>
                    <a:pt x="2799" y="19020"/>
                    <a:pt x="2781" y="19055"/>
                  </a:cubicBezTo>
                  <a:cubicBezTo>
                    <a:pt x="2728" y="19223"/>
                    <a:pt x="2676" y="19408"/>
                    <a:pt x="2587" y="19514"/>
                  </a:cubicBezTo>
                  <a:cubicBezTo>
                    <a:pt x="2623" y="19391"/>
                    <a:pt x="2667" y="19258"/>
                    <a:pt x="2711" y="19126"/>
                  </a:cubicBezTo>
                  <a:cubicBezTo>
                    <a:pt x="2764" y="18993"/>
                    <a:pt x="2817" y="18843"/>
                    <a:pt x="2852" y="18737"/>
                  </a:cubicBezTo>
                  <a:cubicBezTo>
                    <a:pt x="2949" y="18499"/>
                    <a:pt x="3038" y="18269"/>
                    <a:pt x="3126" y="18066"/>
                  </a:cubicBezTo>
                  <a:cubicBezTo>
                    <a:pt x="3179" y="18172"/>
                    <a:pt x="2976" y="18402"/>
                    <a:pt x="3029" y="18499"/>
                  </a:cubicBezTo>
                  <a:close/>
                  <a:moveTo>
                    <a:pt x="3038" y="17448"/>
                  </a:moveTo>
                  <a:cubicBezTo>
                    <a:pt x="2940" y="17369"/>
                    <a:pt x="3064" y="17280"/>
                    <a:pt x="3046" y="17192"/>
                  </a:cubicBezTo>
                  <a:cubicBezTo>
                    <a:pt x="3038" y="17130"/>
                    <a:pt x="3038" y="17157"/>
                    <a:pt x="3091" y="17077"/>
                  </a:cubicBezTo>
                  <a:cubicBezTo>
                    <a:pt x="3294" y="17086"/>
                    <a:pt x="3046" y="17422"/>
                    <a:pt x="3038" y="17448"/>
                  </a:cubicBezTo>
                  <a:close/>
                  <a:moveTo>
                    <a:pt x="2861" y="17678"/>
                  </a:moveTo>
                  <a:cubicBezTo>
                    <a:pt x="2879" y="17704"/>
                    <a:pt x="2923" y="17748"/>
                    <a:pt x="2940" y="17704"/>
                  </a:cubicBezTo>
                  <a:cubicBezTo>
                    <a:pt x="2976" y="17651"/>
                    <a:pt x="2923" y="17616"/>
                    <a:pt x="2905" y="17660"/>
                  </a:cubicBezTo>
                  <a:cubicBezTo>
                    <a:pt x="2843" y="17572"/>
                    <a:pt x="2985" y="17528"/>
                    <a:pt x="2985" y="17431"/>
                  </a:cubicBezTo>
                  <a:lnTo>
                    <a:pt x="3038" y="17448"/>
                  </a:lnTo>
                  <a:cubicBezTo>
                    <a:pt x="2976" y="17669"/>
                    <a:pt x="2985" y="17916"/>
                    <a:pt x="2914" y="18093"/>
                  </a:cubicBezTo>
                  <a:cubicBezTo>
                    <a:pt x="2879" y="18181"/>
                    <a:pt x="2799" y="18172"/>
                    <a:pt x="2808" y="18314"/>
                  </a:cubicBezTo>
                  <a:cubicBezTo>
                    <a:pt x="2755" y="18331"/>
                    <a:pt x="2764" y="18305"/>
                    <a:pt x="2728" y="18278"/>
                  </a:cubicBezTo>
                  <a:cubicBezTo>
                    <a:pt x="2649" y="18278"/>
                    <a:pt x="2614" y="18402"/>
                    <a:pt x="2561" y="18481"/>
                  </a:cubicBezTo>
                  <a:cubicBezTo>
                    <a:pt x="2455" y="18472"/>
                    <a:pt x="2684" y="18252"/>
                    <a:pt x="2578" y="18287"/>
                  </a:cubicBezTo>
                  <a:cubicBezTo>
                    <a:pt x="2517" y="18208"/>
                    <a:pt x="2684" y="18234"/>
                    <a:pt x="2720" y="18216"/>
                  </a:cubicBezTo>
                  <a:cubicBezTo>
                    <a:pt x="2711" y="18128"/>
                    <a:pt x="2799" y="18163"/>
                    <a:pt x="2808" y="18146"/>
                  </a:cubicBezTo>
                  <a:cubicBezTo>
                    <a:pt x="2826" y="18119"/>
                    <a:pt x="2826" y="18049"/>
                    <a:pt x="2852" y="18031"/>
                  </a:cubicBezTo>
                  <a:cubicBezTo>
                    <a:pt x="2861" y="18022"/>
                    <a:pt x="2932" y="18057"/>
                    <a:pt x="2923" y="17996"/>
                  </a:cubicBezTo>
                  <a:cubicBezTo>
                    <a:pt x="2932" y="17960"/>
                    <a:pt x="2896" y="17969"/>
                    <a:pt x="2870" y="17969"/>
                  </a:cubicBezTo>
                  <a:cubicBezTo>
                    <a:pt x="2790" y="17987"/>
                    <a:pt x="2843" y="18031"/>
                    <a:pt x="2764" y="18102"/>
                  </a:cubicBezTo>
                  <a:cubicBezTo>
                    <a:pt x="2764" y="18102"/>
                    <a:pt x="2737" y="18040"/>
                    <a:pt x="2728" y="18049"/>
                  </a:cubicBezTo>
                  <a:cubicBezTo>
                    <a:pt x="2684" y="18093"/>
                    <a:pt x="2711" y="18234"/>
                    <a:pt x="2623" y="18172"/>
                  </a:cubicBezTo>
                  <a:cubicBezTo>
                    <a:pt x="2711" y="17943"/>
                    <a:pt x="2790" y="17837"/>
                    <a:pt x="2861" y="17678"/>
                  </a:cubicBezTo>
                  <a:close/>
                  <a:moveTo>
                    <a:pt x="2923" y="17766"/>
                  </a:moveTo>
                  <a:cubicBezTo>
                    <a:pt x="2887" y="17819"/>
                    <a:pt x="2826" y="17793"/>
                    <a:pt x="2817" y="17890"/>
                  </a:cubicBezTo>
                  <a:cubicBezTo>
                    <a:pt x="2879" y="17951"/>
                    <a:pt x="2967" y="17810"/>
                    <a:pt x="2923" y="17766"/>
                  </a:cubicBezTo>
                  <a:close/>
                  <a:moveTo>
                    <a:pt x="17368" y="21280"/>
                  </a:moveTo>
                  <a:cubicBezTo>
                    <a:pt x="17245" y="21298"/>
                    <a:pt x="17236" y="21183"/>
                    <a:pt x="17086" y="21236"/>
                  </a:cubicBezTo>
                  <a:cubicBezTo>
                    <a:pt x="17156" y="21130"/>
                    <a:pt x="17236" y="21130"/>
                    <a:pt x="17324" y="21201"/>
                  </a:cubicBezTo>
                  <a:cubicBezTo>
                    <a:pt x="17377" y="21121"/>
                    <a:pt x="17510" y="21051"/>
                    <a:pt x="17598" y="21139"/>
                  </a:cubicBezTo>
                  <a:cubicBezTo>
                    <a:pt x="17677" y="21192"/>
                    <a:pt x="17518" y="21121"/>
                    <a:pt x="17448" y="21157"/>
                  </a:cubicBezTo>
                  <a:cubicBezTo>
                    <a:pt x="17386" y="21174"/>
                    <a:pt x="17395" y="21236"/>
                    <a:pt x="17368" y="21280"/>
                  </a:cubicBezTo>
                  <a:close/>
                  <a:moveTo>
                    <a:pt x="3099" y="16812"/>
                  </a:moveTo>
                  <a:cubicBezTo>
                    <a:pt x="3117" y="16698"/>
                    <a:pt x="3311" y="16601"/>
                    <a:pt x="3258" y="16777"/>
                  </a:cubicBezTo>
                  <a:cubicBezTo>
                    <a:pt x="3205" y="16645"/>
                    <a:pt x="3179" y="16865"/>
                    <a:pt x="3099" y="16812"/>
                  </a:cubicBezTo>
                  <a:close/>
                  <a:moveTo>
                    <a:pt x="3196" y="17113"/>
                  </a:moveTo>
                  <a:lnTo>
                    <a:pt x="3249" y="16971"/>
                  </a:lnTo>
                  <a:cubicBezTo>
                    <a:pt x="3338" y="16954"/>
                    <a:pt x="3258" y="17183"/>
                    <a:pt x="3196" y="17113"/>
                  </a:cubicBezTo>
                  <a:close/>
                  <a:moveTo>
                    <a:pt x="16927" y="21669"/>
                  </a:moveTo>
                  <a:lnTo>
                    <a:pt x="17015" y="21660"/>
                  </a:lnTo>
                  <a:lnTo>
                    <a:pt x="17033" y="21766"/>
                  </a:lnTo>
                  <a:lnTo>
                    <a:pt x="16936" y="21784"/>
                  </a:lnTo>
                  <a:cubicBezTo>
                    <a:pt x="16980" y="21722"/>
                    <a:pt x="16927" y="21748"/>
                    <a:pt x="16927" y="21669"/>
                  </a:cubicBezTo>
                  <a:close/>
                  <a:moveTo>
                    <a:pt x="2455" y="18543"/>
                  </a:moveTo>
                  <a:cubicBezTo>
                    <a:pt x="2393" y="18499"/>
                    <a:pt x="2446" y="18393"/>
                    <a:pt x="2384" y="18349"/>
                  </a:cubicBezTo>
                  <a:cubicBezTo>
                    <a:pt x="2464" y="18155"/>
                    <a:pt x="2525" y="17890"/>
                    <a:pt x="2631" y="17757"/>
                  </a:cubicBezTo>
                  <a:cubicBezTo>
                    <a:pt x="2631" y="17951"/>
                    <a:pt x="2481" y="18128"/>
                    <a:pt x="2455" y="18314"/>
                  </a:cubicBezTo>
                  <a:cubicBezTo>
                    <a:pt x="2437" y="18411"/>
                    <a:pt x="2481" y="18455"/>
                    <a:pt x="2455" y="18543"/>
                  </a:cubicBezTo>
                  <a:close/>
                  <a:moveTo>
                    <a:pt x="7841" y="23329"/>
                  </a:moveTo>
                  <a:cubicBezTo>
                    <a:pt x="7761" y="23488"/>
                    <a:pt x="7585" y="23461"/>
                    <a:pt x="7364" y="23479"/>
                  </a:cubicBezTo>
                  <a:cubicBezTo>
                    <a:pt x="7373" y="23391"/>
                    <a:pt x="7514" y="23444"/>
                    <a:pt x="7603" y="23417"/>
                  </a:cubicBezTo>
                  <a:cubicBezTo>
                    <a:pt x="7700" y="23399"/>
                    <a:pt x="7753" y="23338"/>
                    <a:pt x="7841" y="23329"/>
                  </a:cubicBezTo>
                  <a:close/>
                  <a:moveTo>
                    <a:pt x="19205" y="21113"/>
                  </a:moveTo>
                  <a:cubicBezTo>
                    <a:pt x="19072" y="21139"/>
                    <a:pt x="19276" y="21227"/>
                    <a:pt x="19125" y="21236"/>
                  </a:cubicBezTo>
                  <a:cubicBezTo>
                    <a:pt x="19152" y="21263"/>
                    <a:pt x="19205" y="21254"/>
                    <a:pt x="19205" y="21307"/>
                  </a:cubicBezTo>
                  <a:cubicBezTo>
                    <a:pt x="19143" y="21342"/>
                    <a:pt x="19099" y="21307"/>
                    <a:pt x="19046" y="21307"/>
                  </a:cubicBezTo>
                  <a:cubicBezTo>
                    <a:pt x="18993" y="21298"/>
                    <a:pt x="18869" y="21360"/>
                    <a:pt x="18887" y="21271"/>
                  </a:cubicBezTo>
                  <a:cubicBezTo>
                    <a:pt x="18958" y="21254"/>
                    <a:pt x="19002" y="21263"/>
                    <a:pt x="19046" y="21280"/>
                  </a:cubicBezTo>
                  <a:cubicBezTo>
                    <a:pt x="19108" y="21271"/>
                    <a:pt x="19037" y="21183"/>
                    <a:pt x="19028" y="21192"/>
                  </a:cubicBezTo>
                  <a:cubicBezTo>
                    <a:pt x="19046" y="21139"/>
                    <a:pt x="19170" y="21174"/>
                    <a:pt x="19108" y="21077"/>
                  </a:cubicBezTo>
                  <a:cubicBezTo>
                    <a:pt x="19258" y="21121"/>
                    <a:pt x="19267" y="20989"/>
                    <a:pt x="19381" y="21033"/>
                  </a:cubicBezTo>
                  <a:cubicBezTo>
                    <a:pt x="19373" y="21060"/>
                    <a:pt x="19355" y="21086"/>
                    <a:pt x="19364" y="21121"/>
                  </a:cubicBezTo>
                  <a:cubicBezTo>
                    <a:pt x="19320" y="21113"/>
                    <a:pt x="19205" y="21174"/>
                    <a:pt x="19205" y="21113"/>
                  </a:cubicBezTo>
                  <a:close/>
                  <a:moveTo>
                    <a:pt x="2093" y="19205"/>
                  </a:moveTo>
                  <a:cubicBezTo>
                    <a:pt x="2040" y="19126"/>
                    <a:pt x="2110" y="19011"/>
                    <a:pt x="2181" y="18958"/>
                  </a:cubicBezTo>
                  <a:cubicBezTo>
                    <a:pt x="2199" y="18923"/>
                    <a:pt x="2163" y="18923"/>
                    <a:pt x="2146" y="18905"/>
                  </a:cubicBezTo>
                  <a:cubicBezTo>
                    <a:pt x="2190" y="18861"/>
                    <a:pt x="2199" y="18808"/>
                    <a:pt x="2208" y="18764"/>
                  </a:cubicBezTo>
                  <a:cubicBezTo>
                    <a:pt x="2208" y="18737"/>
                    <a:pt x="2208" y="18711"/>
                    <a:pt x="2216" y="18684"/>
                  </a:cubicBezTo>
                  <a:cubicBezTo>
                    <a:pt x="2216" y="18667"/>
                    <a:pt x="2216" y="18658"/>
                    <a:pt x="2216" y="18640"/>
                  </a:cubicBezTo>
                  <a:cubicBezTo>
                    <a:pt x="2216" y="18631"/>
                    <a:pt x="2216" y="18623"/>
                    <a:pt x="2225" y="18614"/>
                  </a:cubicBezTo>
                  <a:cubicBezTo>
                    <a:pt x="2234" y="18587"/>
                    <a:pt x="2243" y="18481"/>
                    <a:pt x="2313" y="18517"/>
                  </a:cubicBezTo>
                  <a:cubicBezTo>
                    <a:pt x="2278" y="18578"/>
                    <a:pt x="2278" y="18631"/>
                    <a:pt x="2287" y="18684"/>
                  </a:cubicBezTo>
                  <a:cubicBezTo>
                    <a:pt x="2287" y="18746"/>
                    <a:pt x="2296" y="18808"/>
                    <a:pt x="2278" y="18852"/>
                  </a:cubicBezTo>
                  <a:cubicBezTo>
                    <a:pt x="2243" y="18985"/>
                    <a:pt x="2146" y="19029"/>
                    <a:pt x="2093" y="19205"/>
                  </a:cubicBezTo>
                  <a:close/>
                  <a:moveTo>
                    <a:pt x="7717" y="5908"/>
                  </a:moveTo>
                  <a:cubicBezTo>
                    <a:pt x="7832" y="5899"/>
                    <a:pt x="7788" y="6226"/>
                    <a:pt x="7656" y="6146"/>
                  </a:cubicBezTo>
                  <a:cubicBezTo>
                    <a:pt x="7673" y="6084"/>
                    <a:pt x="7735" y="6137"/>
                    <a:pt x="7753" y="6049"/>
                  </a:cubicBezTo>
                  <a:cubicBezTo>
                    <a:pt x="7770" y="5978"/>
                    <a:pt x="7664" y="6058"/>
                    <a:pt x="7647" y="6075"/>
                  </a:cubicBezTo>
                  <a:cubicBezTo>
                    <a:pt x="7594" y="6199"/>
                    <a:pt x="7761" y="6199"/>
                    <a:pt x="7700" y="6332"/>
                  </a:cubicBezTo>
                  <a:cubicBezTo>
                    <a:pt x="7620" y="6279"/>
                    <a:pt x="7567" y="6137"/>
                    <a:pt x="7611" y="6031"/>
                  </a:cubicBezTo>
                  <a:cubicBezTo>
                    <a:pt x="7638" y="5961"/>
                    <a:pt x="7691" y="5978"/>
                    <a:pt x="7717" y="5908"/>
                  </a:cubicBezTo>
                  <a:close/>
                  <a:moveTo>
                    <a:pt x="6746" y="8265"/>
                  </a:moveTo>
                  <a:cubicBezTo>
                    <a:pt x="6728" y="8345"/>
                    <a:pt x="6746" y="8477"/>
                    <a:pt x="6631" y="8424"/>
                  </a:cubicBezTo>
                  <a:cubicBezTo>
                    <a:pt x="6667" y="8371"/>
                    <a:pt x="6728" y="8398"/>
                    <a:pt x="6737" y="8301"/>
                  </a:cubicBezTo>
                  <a:cubicBezTo>
                    <a:pt x="6658" y="8239"/>
                    <a:pt x="6658" y="8398"/>
                    <a:pt x="6578" y="8336"/>
                  </a:cubicBezTo>
                  <a:cubicBezTo>
                    <a:pt x="6614" y="8265"/>
                    <a:pt x="6781" y="8097"/>
                    <a:pt x="6658" y="8106"/>
                  </a:cubicBezTo>
                  <a:cubicBezTo>
                    <a:pt x="6605" y="8036"/>
                    <a:pt x="6728" y="7947"/>
                    <a:pt x="6790" y="7992"/>
                  </a:cubicBezTo>
                  <a:cubicBezTo>
                    <a:pt x="6790" y="8027"/>
                    <a:pt x="6746" y="8071"/>
                    <a:pt x="6746" y="8106"/>
                  </a:cubicBezTo>
                  <a:cubicBezTo>
                    <a:pt x="6746" y="8124"/>
                    <a:pt x="6790" y="8142"/>
                    <a:pt x="6790" y="8150"/>
                  </a:cubicBezTo>
                  <a:cubicBezTo>
                    <a:pt x="6790" y="8195"/>
                    <a:pt x="6755" y="8230"/>
                    <a:pt x="6746" y="8265"/>
                  </a:cubicBezTo>
                  <a:close/>
                  <a:moveTo>
                    <a:pt x="7241" y="7956"/>
                  </a:moveTo>
                  <a:cubicBezTo>
                    <a:pt x="7267" y="8071"/>
                    <a:pt x="7143" y="8265"/>
                    <a:pt x="7108" y="8398"/>
                  </a:cubicBezTo>
                  <a:cubicBezTo>
                    <a:pt x="7082" y="8345"/>
                    <a:pt x="7046" y="8292"/>
                    <a:pt x="6949" y="8274"/>
                  </a:cubicBezTo>
                  <a:cubicBezTo>
                    <a:pt x="6958" y="8168"/>
                    <a:pt x="7046" y="8265"/>
                    <a:pt x="7099" y="8265"/>
                  </a:cubicBezTo>
                  <a:cubicBezTo>
                    <a:pt x="7152" y="8195"/>
                    <a:pt x="7064" y="8212"/>
                    <a:pt x="7046" y="8177"/>
                  </a:cubicBezTo>
                  <a:cubicBezTo>
                    <a:pt x="7029" y="8159"/>
                    <a:pt x="7037" y="8097"/>
                    <a:pt x="7064" y="8124"/>
                  </a:cubicBezTo>
                  <a:cubicBezTo>
                    <a:pt x="7029" y="8097"/>
                    <a:pt x="7002" y="8089"/>
                    <a:pt x="6949" y="8115"/>
                  </a:cubicBezTo>
                  <a:cubicBezTo>
                    <a:pt x="6931" y="8124"/>
                    <a:pt x="6958" y="8159"/>
                    <a:pt x="6967" y="8150"/>
                  </a:cubicBezTo>
                  <a:cubicBezTo>
                    <a:pt x="6940" y="8177"/>
                    <a:pt x="6808" y="8221"/>
                    <a:pt x="6826" y="8292"/>
                  </a:cubicBezTo>
                  <a:cubicBezTo>
                    <a:pt x="6773" y="8239"/>
                    <a:pt x="6817" y="8124"/>
                    <a:pt x="6887" y="8124"/>
                  </a:cubicBezTo>
                  <a:cubicBezTo>
                    <a:pt x="6949" y="7974"/>
                    <a:pt x="6861" y="7947"/>
                    <a:pt x="6967" y="7824"/>
                  </a:cubicBezTo>
                  <a:cubicBezTo>
                    <a:pt x="7037" y="7850"/>
                    <a:pt x="6984" y="7939"/>
                    <a:pt x="6958" y="8018"/>
                  </a:cubicBezTo>
                  <a:lnTo>
                    <a:pt x="7037" y="8045"/>
                  </a:lnTo>
                  <a:cubicBezTo>
                    <a:pt x="7073" y="7930"/>
                    <a:pt x="6993" y="7894"/>
                    <a:pt x="7090" y="7806"/>
                  </a:cubicBezTo>
                  <a:cubicBezTo>
                    <a:pt x="7099" y="7771"/>
                    <a:pt x="7055" y="7762"/>
                    <a:pt x="7029" y="7744"/>
                  </a:cubicBezTo>
                  <a:cubicBezTo>
                    <a:pt x="7037" y="7665"/>
                    <a:pt x="7099" y="7709"/>
                    <a:pt x="7126" y="7647"/>
                  </a:cubicBezTo>
                  <a:cubicBezTo>
                    <a:pt x="7161" y="7568"/>
                    <a:pt x="7055" y="7559"/>
                    <a:pt x="7135" y="7462"/>
                  </a:cubicBezTo>
                  <a:cubicBezTo>
                    <a:pt x="7223" y="7488"/>
                    <a:pt x="7205" y="7577"/>
                    <a:pt x="7170" y="7674"/>
                  </a:cubicBezTo>
                  <a:cubicBezTo>
                    <a:pt x="7188" y="7797"/>
                    <a:pt x="7241" y="7797"/>
                    <a:pt x="7311" y="7850"/>
                  </a:cubicBezTo>
                  <a:cubicBezTo>
                    <a:pt x="7311" y="7974"/>
                    <a:pt x="7196" y="7815"/>
                    <a:pt x="7196" y="7939"/>
                  </a:cubicBezTo>
                  <a:cubicBezTo>
                    <a:pt x="7188" y="7983"/>
                    <a:pt x="7232" y="7992"/>
                    <a:pt x="7241" y="7956"/>
                  </a:cubicBezTo>
                  <a:close/>
                  <a:moveTo>
                    <a:pt x="7293" y="6173"/>
                  </a:moveTo>
                  <a:cubicBezTo>
                    <a:pt x="7267" y="6120"/>
                    <a:pt x="7338" y="6128"/>
                    <a:pt x="7364" y="6067"/>
                  </a:cubicBezTo>
                  <a:cubicBezTo>
                    <a:pt x="7382" y="6014"/>
                    <a:pt x="7364" y="5970"/>
                    <a:pt x="7373" y="5943"/>
                  </a:cubicBezTo>
                  <a:cubicBezTo>
                    <a:pt x="7417" y="5872"/>
                    <a:pt x="7497" y="5846"/>
                    <a:pt x="7532" y="5766"/>
                  </a:cubicBezTo>
                  <a:cubicBezTo>
                    <a:pt x="7638" y="5899"/>
                    <a:pt x="7391" y="5952"/>
                    <a:pt x="7435" y="6093"/>
                  </a:cubicBezTo>
                  <a:cubicBezTo>
                    <a:pt x="7382" y="6102"/>
                    <a:pt x="7338" y="6128"/>
                    <a:pt x="7293" y="6173"/>
                  </a:cubicBezTo>
                  <a:close/>
                  <a:moveTo>
                    <a:pt x="7223" y="6605"/>
                  </a:moveTo>
                  <a:cubicBezTo>
                    <a:pt x="7161" y="6596"/>
                    <a:pt x="7188" y="6446"/>
                    <a:pt x="7249" y="6455"/>
                  </a:cubicBezTo>
                  <a:cubicBezTo>
                    <a:pt x="7241" y="6367"/>
                    <a:pt x="7196" y="6314"/>
                    <a:pt x="7258" y="6190"/>
                  </a:cubicBezTo>
                  <a:cubicBezTo>
                    <a:pt x="7241" y="6358"/>
                    <a:pt x="7346" y="6287"/>
                    <a:pt x="7408" y="6181"/>
                  </a:cubicBezTo>
                  <a:cubicBezTo>
                    <a:pt x="7497" y="6358"/>
                    <a:pt x="7267" y="6411"/>
                    <a:pt x="7276" y="6596"/>
                  </a:cubicBezTo>
                  <a:cubicBezTo>
                    <a:pt x="7249" y="6579"/>
                    <a:pt x="7232" y="6588"/>
                    <a:pt x="7223" y="6605"/>
                  </a:cubicBezTo>
                  <a:close/>
                  <a:moveTo>
                    <a:pt x="6393" y="9219"/>
                  </a:moveTo>
                  <a:lnTo>
                    <a:pt x="6428" y="9131"/>
                  </a:lnTo>
                  <a:cubicBezTo>
                    <a:pt x="6481" y="9175"/>
                    <a:pt x="6552" y="9210"/>
                    <a:pt x="6508" y="9298"/>
                  </a:cubicBezTo>
                  <a:cubicBezTo>
                    <a:pt x="6428" y="9290"/>
                    <a:pt x="6463" y="9228"/>
                    <a:pt x="6393" y="9219"/>
                  </a:cubicBezTo>
                  <a:close/>
                  <a:moveTo>
                    <a:pt x="6737" y="9316"/>
                  </a:moveTo>
                  <a:cubicBezTo>
                    <a:pt x="6773" y="9263"/>
                    <a:pt x="6834" y="9290"/>
                    <a:pt x="6843" y="9192"/>
                  </a:cubicBezTo>
                  <a:cubicBezTo>
                    <a:pt x="6834" y="9157"/>
                    <a:pt x="6799" y="9139"/>
                    <a:pt x="6826" y="9086"/>
                  </a:cubicBezTo>
                  <a:cubicBezTo>
                    <a:pt x="6861" y="9104"/>
                    <a:pt x="6896" y="9113"/>
                    <a:pt x="6914" y="9086"/>
                  </a:cubicBezTo>
                  <a:cubicBezTo>
                    <a:pt x="6914" y="9166"/>
                    <a:pt x="6878" y="9360"/>
                    <a:pt x="6737" y="9316"/>
                  </a:cubicBezTo>
                  <a:close/>
                  <a:moveTo>
                    <a:pt x="6896" y="9051"/>
                  </a:moveTo>
                  <a:cubicBezTo>
                    <a:pt x="6808" y="8980"/>
                    <a:pt x="6958" y="8910"/>
                    <a:pt x="6967" y="8777"/>
                  </a:cubicBezTo>
                  <a:cubicBezTo>
                    <a:pt x="6834" y="8786"/>
                    <a:pt x="7055" y="8592"/>
                    <a:pt x="7020" y="8468"/>
                  </a:cubicBezTo>
                  <a:cubicBezTo>
                    <a:pt x="7143" y="8486"/>
                    <a:pt x="7037" y="8645"/>
                    <a:pt x="7011" y="8733"/>
                  </a:cubicBezTo>
                  <a:cubicBezTo>
                    <a:pt x="6984" y="8857"/>
                    <a:pt x="6976" y="8998"/>
                    <a:pt x="6896" y="9051"/>
                  </a:cubicBezTo>
                  <a:close/>
                  <a:moveTo>
                    <a:pt x="6746" y="9060"/>
                  </a:moveTo>
                  <a:cubicBezTo>
                    <a:pt x="6720" y="9042"/>
                    <a:pt x="6737" y="9016"/>
                    <a:pt x="6746" y="8989"/>
                  </a:cubicBezTo>
                  <a:cubicBezTo>
                    <a:pt x="6702" y="8972"/>
                    <a:pt x="6667" y="8989"/>
                    <a:pt x="6640" y="9016"/>
                  </a:cubicBezTo>
                  <a:cubicBezTo>
                    <a:pt x="6605" y="9007"/>
                    <a:pt x="6675" y="8839"/>
                    <a:pt x="6587" y="8927"/>
                  </a:cubicBezTo>
                  <a:cubicBezTo>
                    <a:pt x="6499" y="8883"/>
                    <a:pt x="6649" y="8839"/>
                    <a:pt x="6658" y="8822"/>
                  </a:cubicBezTo>
                  <a:cubicBezTo>
                    <a:pt x="6675" y="8795"/>
                    <a:pt x="6675" y="8742"/>
                    <a:pt x="6702" y="8707"/>
                  </a:cubicBezTo>
                  <a:cubicBezTo>
                    <a:pt x="6711" y="8698"/>
                    <a:pt x="6755" y="8707"/>
                    <a:pt x="6764" y="8698"/>
                  </a:cubicBezTo>
                  <a:cubicBezTo>
                    <a:pt x="6799" y="8663"/>
                    <a:pt x="6781" y="8592"/>
                    <a:pt x="6843" y="8636"/>
                  </a:cubicBezTo>
                  <a:cubicBezTo>
                    <a:pt x="6870" y="8583"/>
                    <a:pt x="6870" y="8477"/>
                    <a:pt x="6940" y="8539"/>
                  </a:cubicBezTo>
                  <a:cubicBezTo>
                    <a:pt x="6878" y="8601"/>
                    <a:pt x="6852" y="8707"/>
                    <a:pt x="6790" y="8777"/>
                  </a:cubicBezTo>
                  <a:cubicBezTo>
                    <a:pt x="6755" y="8822"/>
                    <a:pt x="6596" y="8822"/>
                    <a:pt x="6675" y="8927"/>
                  </a:cubicBezTo>
                  <a:cubicBezTo>
                    <a:pt x="6746" y="8901"/>
                    <a:pt x="6764" y="8742"/>
                    <a:pt x="6870" y="8804"/>
                  </a:cubicBezTo>
                  <a:cubicBezTo>
                    <a:pt x="6834" y="8954"/>
                    <a:pt x="6728" y="8910"/>
                    <a:pt x="6746" y="9060"/>
                  </a:cubicBezTo>
                  <a:close/>
                  <a:moveTo>
                    <a:pt x="7479" y="5819"/>
                  </a:moveTo>
                  <a:cubicBezTo>
                    <a:pt x="7452" y="5828"/>
                    <a:pt x="7426" y="5837"/>
                    <a:pt x="7435" y="5802"/>
                  </a:cubicBezTo>
                  <a:cubicBezTo>
                    <a:pt x="7452" y="5669"/>
                    <a:pt x="7594" y="5404"/>
                    <a:pt x="7656" y="5192"/>
                  </a:cubicBezTo>
                  <a:cubicBezTo>
                    <a:pt x="7673" y="5078"/>
                    <a:pt x="7735" y="5104"/>
                    <a:pt x="7682" y="5201"/>
                  </a:cubicBezTo>
                  <a:cubicBezTo>
                    <a:pt x="7629" y="5413"/>
                    <a:pt x="7594" y="5643"/>
                    <a:pt x="7479" y="5819"/>
                  </a:cubicBezTo>
                  <a:close/>
                  <a:moveTo>
                    <a:pt x="6481" y="8760"/>
                  </a:moveTo>
                  <a:cubicBezTo>
                    <a:pt x="6463" y="8689"/>
                    <a:pt x="6349" y="8671"/>
                    <a:pt x="6402" y="8565"/>
                  </a:cubicBezTo>
                  <a:cubicBezTo>
                    <a:pt x="6411" y="8663"/>
                    <a:pt x="6561" y="8539"/>
                    <a:pt x="6508" y="8671"/>
                  </a:cubicBezTo>
                  <a:cubicBezTo>
                    <a:pt x="6569" y="8671"/>
                    <a:pt x="6569" y="8530"/>
                    <a:pt x="6658" y="8592"/>
                  </a:cubicBezTo>
                  <a:cubicBezTo>
                    <a:pt x="6543" y="8671"/>
                    <a:pt x="6569" y="8839"/>
                    <a:pt x="6455" y="8980"/>
                  </a:cubicBezTo>
                  <a:cubicBezTo>
                    <a:pt x="6411" y="8875"/>
                    <a:pt x="6419" y="9016"/>
                    <a:pt x="6340" y="8972"/>
                  </a:cubicBezTo>
                  <a:cubicBezTo>
                    <a:pt x="6358" y="8822"/>
                    <a:pt x="6455" y="8883"/>
                    <a:pt x="6481" y="8760"/>
                  </a:cubicBezTo>
                  <a:close/>
                  <a:moveTo>
                    <a:pt x="6243" y="8601"/>
                  </a:moveTo>
                  <a:cubicBezTo>
                    <a:pt x="6146" y="8671"/>
                    <a:pt x="6331" y="8398"/>
                    <a:pt x="6260" y="8380"/>
                  </a:cubicBezTo>
                  <a:cubicBezTo>
                    <a:pt x="6331" y="8318"/>
                    <a:pt x="6278" y="8248"/>
                    <a:pt x="6366" y="8186"/>
                  </a:cubicBezTo>
                  <a:cubicBezTo>
                    <a:pt x="6340" y="8301"/>
                    <a:pt x="6375" y="8477"/>
                    <a:pt x="6322" y="8539"/>
                  </a:cubicBezTo>
                  <a:cubicBezTo>
                    <a:pt x="6305" y="8415"/>
                    <a:pt x="6278" y="8495"/>
                    <a:pt x="6243" y="8601"/>
                  </a:cubicBezTo>
                  <a:close/>
                  <a:moveTo>
                    <a:pt x="7399" y="6738"/>
                  </a:moveTo>
                  <a:cubicBezTo>
                    <a:pt x="7444" y="6685"/>
                    <a:pt x="7382" y="6658"/>
                    <a:pt x="7382" y="6632"/>
                  </a:cubicBezTo>
                  <a:cubicBezTo>
                    <a:pt x="7408" y="6561"/>
                    <a:pt x="7470" y="6623"/>
                    <a:pt x="7505" y="6552"/>
                  </a:cubicBezTo>
                  <a:cubicBezTo>
                    <a:pt x="7558" y="6649"/>
                    <a:pt x="7647" y="6588"/>
                    <a:pt x="7611" y="6720"/>
                  </a:cubicBezTo>
                  <a:cubicBezTo>
                    <a:pt x="7532" y="6711"/>
                    <a:pt x="7558" y="6641"/>
                    <a:pt x="7470" y="6632"/>
                  </a:cubicBezTo>
                  <a:cubicBezTo>
                    <a:pt x="7435" y="6702"/>
                    <a:pt x="7505" y="6835"/>
                    <a:pt x="7567" y="6773"/>
                  </a:cubicBezTo>
                  <a:cubicBezTo>
                    <a:pt x="7594" y="6782"/>
                    <a:pt x="7576" y="6800"/>
                    <a:pt x="7558" y="6800"/>
                  </a:cubicBezTo>
                  <a:lnTo>
                    <a:pt x="7541" y="6852"/>
                  </a:lnTo>
                  <a:cubicBezTo>
                    <a:pt x="7452" y="6844"/>
                    <a:pt x="7514" y="6755"/>
                    <a:pt x="7435" y="6747"/>
                  </a:cubicBezTo>
                  <a:cubicBezTo>
                    <a:pt x="7408" y="6888"/>
                    <a:pt x="7444" y="6932"/>
                    <a:pt x="7364" y="7020"/>
                  </a:cubicBezTo>
                  <a:cubicBezTo>
                    <a:pt x="7285" y="6985"/>
                    <a:pt x="7285" y="6914"/>
                    <a:pt x="7276" y="6852"/>
                  </a:cubicBezTo>
                  <a:cubicBezTo>
                    <a:pt x="7302" y="6764"/>
                    <a:pt x="7364" y="6800"/>
                    <a:pt x="7399" y="6738"/>
                  </a:cubicBezTo>
                  <a:close/>
                  <a:moveTo>
                    <a:pt x="8424" y="3215"/>
                  </a:moveTo>
                  <a:cubicBezTo>
                    <a:pt x="8353" y="3250"/>
                    <a:pt x="8494" y="2976"/>
                    <a:pt x="8512" y="2888"/>
                  </a:cubicBezTo>
                  <a:cubicBezTo>
                    <a:pt x="8609" y="2976"/>
                    <a:pt x="8441" y="3082"/>
                    <a:pt x="8424" y="3215"/>
                  </a:cubicBezTo>
                  <a:close/>
                  <a:moveTo>
                    <a:pt x="8521" y="4530"/>
                  </a:moveTo>
                  <a:cubicBezTo>
                    <a:pt x="8583" y="4504"/>
                    <a:pt x="8627" y="4433"/>
                    <a:pt x="8653" y="4318"/>
                  </a:cubicBezTo>
                  <a:cubicBezTo>
                    <a:pt x="8733" y="4363"/>
                    <a:pt x="8662" y="4548"/>
                    <a:pt x="8609" y="4530"/>
                  </a:cubicBezTo>
                  <a:cubicBezTo>
                    <a:pt x="8662" y="4566"/>
                    <a:pt x="8600" y="4663"/>
                    <a:pt x="8627" y="4707"/>
                  </a:cubicBezTo>
                  <a:cubicBezTo>
                    <a:pt x="8742" y="4645"/>
                    <a:pt x="8715" y="4424"/>
                    <a:pt x="8724" y="4380"/>
                  </a:cubicBezTo>
                  <a:cubicBezTo>
                    <a:pt x="8724" y="4389"/>
                    <a:pt x="8777" y="4398"/>
                    <a:pt x="8777" y="4398"/>
                  </a:cubicBezTo>
                  <a:cubicBezTo>
                    <a:pt x="8777" y="4336"/>
                    <a:pt x="8742" y="4292"/>
                    <a:pt x="8715" y="4248"/>
                  </a:cubicBezTo>
                  <a:cubicBezTo>
                    <a:pt x="8733" y="4195"/>
                    <a:pt x="8759" y="4177"/>
                    <a:pt x="8795" y="4177"/>
                  </a:cubicBezTo>
                  <a:cubicBezTo>
                    <a:pt x="8812" y="4098"/>
                    <a:pt x="8812" y="4000"/>
                    <a:pt x="8848" y="3965"/>
                  </a:cubicBezTo>
                  <a:cubicBezTo>
                    <a:pt x="8848" y="3842"/>
                    <a:pt x="8962" y="4000"/>
                    <a:pt x="8971" y="3877"/>
                  </a:cubicBezTo>
                  <a:cubicBezTo>
                    <a:pt x="8971" y="3833"/>
                    <a:pt x="8927" y="3859"/>
                    <a:pt x="8909" y="3895"/>
                  </a:cubicBezTo>
                  <a:cubicBezTo>
                    <a:pt x="8856" y="3850"/>
                    <a:pt x="8953" y="3727"/>
                    <a:pt x="8962" y="3647"/>
                  </a:cubicBezTo>
                  <a:cubicBezTo>
                    <a:pt x="8989" y="3700"/>
                    <a:pt x="8962" y="3771"/>
                    <a:pt x="8989" y="3824"/>
                  </a:cubicBezTo>
                  <a:cubicBezTo>
                    <a:pt x="9015" y="3824"/>
                    <a:pt x="9024" y="3806"/>
                    <a:pt x="9051" y="3815"/>
                  </a:cubicBezTo>
                  <a:cubicBezTo>
                    <a:pt x="9059" y="3744"/>
                    <a:pt x="9033" y="3700"/>
                    <a:pt x="9024" y="3638"/>
                  </a:cubicBezTo>
                  <a:cubicBezTo>
                    <a:pt x="9104" y="3700"/>
                    <a:pt x="9174" y="3444"/>
                    <a:pt x="9210" y="3382"/>
                  </a:cubicBezTo>
                  <a:cubicBezTo>
                    <a:pt x="9218" y="3444"/>
                    <a:pt x="9236" y="3506"/>
                    <a:pt x="9227" y="3585"/>
                  </a:cubicBezTo>
                  <a:cubicBezTo>
                    <a:pt x="9263" y="3585"/>
                    <a:pt x="9271" y="3524"/>
                    <a:pt x="9289" y="3480"/>
                  </a:cubicBezTo>
                  <a:cubicBezTo>
                    <a:pt x="9333" y="3594"/>
                    <a:pt x="9236" y="3948"/>
                    <a:pt x="9174" y="4124"/>
                  </a:cubicBezTo>
                  <a:cubicBezTo>
                    <a:pt x="9148" y="4168"/>
                    <a:pt x="9139" y="4168"/>
                    <a:pt x="9095" y="4159"/>
                  </a:cubicBezTo>
                  <a:cubicBezTo>
                    <a:pt x="9095" y="4195"/>
                    <a:pt x="9130" y="4195"/>
                    <a:pt x="9130" y="4239"/>
                  </a:cubicBezTo>
                  <a:cubicBezTo>
                    <a:pt x="9112" y="4301"/>
                    <a:pt x="9059" y="4265"/>
                    <a:pt x="9051" y="4274"/>
                  </a:cubicBezTo>
                  <a:cubicBezTo>
                    <a:pt x="9042" y="4310"/>
                    <a:pt x="9077" y="4345"/>
                    <a:pt x="9077" y="4380"/>
                  </a:cubicBezTo>
                  <a:cubicBezTo>
                    <a:pt x="9059" y="4451"/>
                    <a:pt x="8962" y="4513"/>
                    <a:pt x="8936" y="4592"/>
                  </a:cubicBezTo>
                  <a:cubicBezTo>
                    <a:pt x="8892" y="4725"/>
                    <a:pt x="8883" y="4848"/>
                    <a:pt x="8821" y="4981"/>
                  </a:cubicBezTo>
                  <a:cubicBezTo>
                    <a:pt x="8768" y="5087"/>
                    <a:pt x="8680" y="5175"/>
                    <a:pt x="8618" y="5298"/>
                  </a:cubicBezTo>
                  <a:cubicBezTo>
                    <a:pt x="8591" y="5343"/>
                    <a:pt x="8618" y="5378"/>
                    <a:pt x="8609" y="5387"/>
                  </a:cubicBezTo>
                  <a:cubicBezTo>
                    <a:pt x="8547" y="5581"/>
                    <a:pt x="8380" y="5740"/>
                    <a:pt x="8406" y="5934"/>
                  </a:cubicBezTo>
                  <a:cubicBezTo>
                    <a:pt x="8371" y="5952"/>
                    <a:pt x="8344" y="5978"/>
                    <a:pt x="8327" y="6005"/>
                  </a:cubicBezTo>
                  <a:cubicBezTo>
                    <a:pt x="8274" y="5961"/>
                    <a:pt x="8397" y="5828"/>
                    <a:pt x="8274" y="5819"/>
                  </a:cubicBezTo>
                  <a:cubicBezTo>
                    <a:pt x="8282" y="5917"/>
                    <a:pt x="8282" y="6014"/>
                    <a:pt x="8318" y="6102"/>
                  </a:cubicBezTo>
                  <a:cubicBezTo>
                    <a:pt x="8176" y="6208"/>
                    <a:pt x="8159" y="6482"/>
                    <a:pt x="8053" y="6658"/>
                  </a:cubicBezTo>
                  <a:cubicBezTo>
                    <a:pt x="8009" y="6720"/>
                    <a:pt x="7973" y="6702"/>
                    <a:pt x="7929" y="6747"/>
                  </a:cubicBezTo>
                  <a:cubicBezTo>
                    <a:pt x="7867" y="6800"/>
                    <a:pt x="7859" y="6914"/>
                    <a:pt x="7779" y="6914"/>
                  </a:cubicBezTo>
                  <a:cubicBezTo>
                    <a:pt x="7664" y="6852"/>
                    <a:pt x="7814" y="6738"/>
                    <a:pt x="7841" y="6676"/>
                  </a:cubicBezTo>
                  <a:cubicBezTo>
                    <a:pt x="7867" y="6588"/>
                    <a:pt x="7903" y="6482"/>
                    <a:pt x="7929" y="6420"/>
                  </a:cubicBezTo>
                  <a:cubicBezTo>
                    <a:pt x="7947" y="6385"/>
                    <a:pt x="7929" y="6349"/>
                    <a:pt x="7929" y="6349"/>
                  </a:cubicBezTo>
                  <a:cubicBezTo>
                    <a:pt x="7938" y="6332"/>
                    <a:pt x="8009" y="6287"/>
                    <a:pt x="8009" y="6279"/>
                  </a:cubicBezTo>
                  <a:cubicBezTo>
                    <a:pt x="8026" y="6243"/>
                    <a:pt x="8026" y="6173"/>
                    <a:pt x="8044" y="6128"/>
                  </a:cubicBezTo>
                  <a:cubicBezTo>
                    <a:pt x="8079" y="6031"/>
                    <a:pt x="8115" y="6005"/>
                    <a:pt x="8097" y="5890"/>
                  </a:cubicBezTo>
                  <a:cubicBezTo>
                    <a:pt x="8176" y="5908"/>
                    <a:pt x="8150" y="6040"/>
                    <a:pt x="8229" y="5934"/>
                  </a:cubicBezTo>
                  <a:cubicBezTo>
                    <a:pt x="8229" y="5890"/>
                    <a:pt x="8194" y="5934"/>
                    <a:pt x="8150" y="5908"/>
                  </a:cubicBezTo>
                  <a:cubicBezTo>
                    <a:pt x="8150" y="5837"/>
                    <a:pt x="8185" y="5740"/>
                    <a:pt x="8115" y="5696"/>
                  </a:cubicBezTo>
                  <a:cubicBezTo>
                    <a:pt x="8238" y="5484"/>
                    <a:pt x="8265" y="5325"/>
                    <a:pt x="8397" y="5175"/>
                  </a:cubicBezTo>
                  <a:cubicBezTo>
                    <a:pt x="8415" y="5060"/>
                    <a:pt x="8397" y="4963"/>
                    <a:pt x="8327" y="4883"/>
                  </a:cubicBezTo>
                  <a:cubicBezTo>
                    <a:pt x="8371" y="4822"/>
                    <a:pt x="8415" y="4742"/>
                    <a:pt x="8450" y="4636"/>
                  </a:cubicBezTo>
                  <a:lnTo>
                    <a:pt x="8547" y="4680"/>
                  </a:lnTo>
                  <a:cubicBezTo>
                    <a:pt x="8591" y="4601"/>
                    <a:pt x="8591" y="4548"/>
                    <a:pt x="8521" y="4530"/>
                  </a:cubicBezTo>
                  <a:close/>
                  <a:moveTo>
                    <a:pt x="8212" y="5599"/>
                  </a:moveTo>
                  <a:cubicBezTo>
                    <a:pt x="8238" y="5599"/>
                    <a:pt x="8265" y="5581"/>
                    <a:pt x="8282" y="5563"/>
                  </a:cubicBezTo>
                  <a:cubicBezTo>
                    <a:pt x="8159" y="5519"/>
                    <a:pt x="8203" y="5625"/>
                    <a:pt x="8168" y="5713"/>
                  </a:cubicBezTo>
                  <a:cubicBezTo>
                    <a:pt x="8221" y="5705"/>
                    <a:pt x="8300" y="5749"/>
                    <a:pt x="8344" y="5713"/>
                  </a:cubicBezTo>
                  <a:cubicBezTo>
                    <a:pt x="8309" y="5634"/>
                    <a:pt x="8212" y="5713"/>
                    <a:pt x="8212" y="5599"/>
                  </a:cubicBezTo>
                  <a:close/>
                  <a:moveTo>
                    <a:pt x="8335" y="5413"/>
                  </a:moveTo>
                  <a:cubicBezTo>
                    <a:pt x="8291" y="5502"/>
                    <a:pt x="8380" y="5519"/>
                    <a:pt x="8362" y="5590"/>
                  </a:cubicBezTo>
                  <a:cubicBezTo>
                    <a:pt x="8335" y="5581"/>
                    <a:pt x="8309" y="5625"/>
                    <a:pt x="8335" y="5652"/>
                  </a:cubicBezTo>
                  <a:cubicBezTo>
                    <a:pt x="8353" y="5528"/>
                    <a:pt x="8450" y="5643"/>
                    <a:pt x="8468" y="5537"/>
                  </a:cubicBezTo>
                  <a:cubicBezTo>
                    <a:pt x="8362" y="5528"/>
                    <a:pt x="8424" y="5431"/>
                    <a:pt x="8335" y="5413"/>
                  </a:cubicBezTo>
                  <a:close/>
                  <a:moveTo>
                    <a:pt x="8459" y="5237"/>
                  </a:moveTo>
                  <a:cubicBezTo>
                    <a:pt x="8388" y="5219"/>
                    <a:pt x="8344" y="5316"/>
                    <a:pt x="8291" y="5369"/>
                  </a:cubicBezTo>
                  <a:cubicBezTo>
                    <a:pt x="8362" y="5422"/>
                    <a:pt x="8380" y="5351"/>
                    <a:pt x="8433" y="5387"/>
                  </a:cubicBezTo>
                  <a:cubicBezTo>
                    <a:pt x="8468" y="5325"/>
                    <a:pt x="8415" y="5307"/>
                    <a:pt x="8459" y="5237"/>
                  </a:cubicBezTo>
                  <a:close/>
                  <a:moveTo>
                    <a:pt x="9077" y="4053"/>
                  </a:moveTo>
                  <a:cubicBezTo>
                    <a:pt x="9095" y="4036"/>
                    <a:pt x="9112" y="4027"/>
                    <a:pt x="9139" y="4045"/>
                  </a:cubicBezTo>
                  <a:cubicBezTo>
                    <a:pt x="9148" y="3965"/>
                    <a:pt x="9174" y="3886"/>
                    <a:pt x="9095" y="3859"/>
                  </a:cubicBezTo>
                  <a:cubicBezTo>
                    <a:pt x="9059" y="3939"/>
                    <a:pt x="9042" y="4009"/>
                    <a:pt x="9077" y="4053"/>
                  </a:cubicBezTo>
                  <a:close/>
                  <a:moveTo>
                    <a:pt x="8680" y="4892"/>
                  </a:moveTo>
                  <a:cubicBezTo>
                    <a:pt x="8671" y="4989"/>
                    <a:pt x="8512" y="5148"/>
                    <a:pt x="8591" y="5122"/>
                  </a:cubicBezTo>
                  <a:cubicBezTo>
                    <a:pt x="8627" y="5095"/>
                    <a:pt x="8759" y="4839"/>
                    <a:pt x="8680" y="4892"/>
                  </a:cubicBezTo>
                  <a:close/>
                  <a:moveTo>
                    <a:pt x="8530" y="4733"/>
                  </a:moveTo>
                  <a:cubicBezTo>
                    <a:pt x="8371" y="4698"/>
                    <a:pt x="8415" y="5025"/>
                    <a:pt x="8494" y="5078"/>
                  </a:cubicBezTo>
                  <a:cubicBezTo>
                    <a:pt x="8583" y="4928"/>
                    <a:pt x="8424" y="4901"/>
                    <a:pt x="8530" y="4733"/>
                  </a:cubicBezTo>
                  <a:close/>
                  <a:moveTo>
                    <a:pt x="3223" y="16627"/>
                  </a:moveTo>
                  <a:cubicBezTo>
                    <a:pt x="3285" y="16539"/>
                    <a:pt x="3135" y="16556"/>
                    <a:pt x="3205" y="16459"/>
                  </a:cubicBezTo>
                  <a:cubicBezTo>
                    <a:pt x="3276" y="16495"/>
                    <a:pt x="3223" y="16601"/>
                    <a:pt x="3347" y="16609"/>
                  </a:cubicBezTo>
                  <a:cubicBezTo>
                    <a:pt x="3320" y="16662"/>
                    <a:pt x="3285" y="16662"/>
                    <a:pt x="3223" y="16627"/>
                  </a:cubicBezTo>
                  <a:close/>
                  <a:moveTo>
                    <a:pt x="9704" y="548"/>
                  </a:moveTo>
                  <a:cubicBezTo>
                    <a:pt x="9801" y="628"/>
                    <a:pt x="9651" y="689"/>
                    <a:pt x="9633" y="813"/>
                  </a:cubicBezTo>
                  <a:cubicBezTo>
                    <a:pt x="9563" y="866"/>
                    <a:pt x="9686" y="619"/>
                    <a:pt x="9704" y="548"/>
                  </a:cubicBezTo>
                  <a:close/>
                  <a:moveTo>
                    <a:pt x="7761" y="5855"/>
                  </a:moveTo>
                  <a:cubicBezTo>
                    <a:pt x="7761" y="5731"/>
                    <a:pt x="7850" y="5828"/>
                    <a:pt x="7867" y="5731"/>
                  </a:cubicBezTo>
                  <a:cubicBezTo>
                    <a:pt x="7929" y="5802"/>
                    <a:pt x="7779" y="5864"/>
                    <a:pt x="7832" y="5917"/>
                  </a:cubicBezTo>
                  <a:cubicBezTo>
                    <a:pt x="7761" y="6005"/>
                    <a:pt x="7850" y="5828"/>
                    <a:pt x="7761" y="5855"/>
                  </a:cubicBezTo>
                  <a:close/>
                  <a:moveTo>
                    <a:pt x="8071" y="5740"/>
                  </a:moveTo>
                  <a:cubicBezTo>
                    <a:pt x="8132" y="5749"/>
                    <a:pt x="8088" y="5811"/>
                    <a:pt x="8123" y="5828"/>
                  </a:cubicBezTo>
                  <a:cubicBezTo>
                    <a:pt x="8071" y="5899"/>
                    <a:pt x="8053" y="5943"/>
                    <a:pt x="8053" y="6031"/>
                  </a:cubicBezTo>
                  <a:cubicBezTo>
                    <a:pt x="7947" y="5943"/>
                    <a:pt x="8053" y="5890"/>
                    <a:pt x="8071" y="5740"/>
                  </a:cubicBezTo>
                  <a:close/>
                  <a:moveTo>
                    <a:pt x="7761" y="4901"/>
                  </a:moveTo>
                  <a:lnTo>
                    <a:pt x="7806" y="4786"/>
                  </a:lnTo>
                  <a:cubicBezTo>
                    <a:pt x="7823" y="4813"/>
                    <a:pt x="7841" y="4839"/>
                    <a:pt x="7876" y="4848"/>
                  </a:cubicBezTo>
                  <a:lnTo>
                    <a:pt x="7894" y="4795"/>
                  </a:lnTo>
                  <a:cubicBezTo>
                    <a:pt x="7903" y="4751"/>
                    <a:pt x="7850" y="4742"/>
                    <a:pt x="7841" y="4769"/>
                  </a:cubicBezTo>
                  <a:cubicBezTo>
                    <a:pt x="7779" y="4707"/>
                    <a:pt x="7903" y="4672"/>
                    <a:pt x="7920" y="4636"/>
                  </a:cubicBezTo>
                  <a:cubicBezTo>
                    <a:pt x="7876" y="4619"/>
                    <a:pt x="7850" y="4654"/>
                    <a:pt x="7806" y="4627"/>
                  </a:cubicBezTo>
                  <a:cubicBezTo>
                    <a:pt x="7920" y="4592"/>
                    <a:pt x="7929" y="4495"/>
                    <a:pt x="7965" y="4363"/>
                  </a:cubicBezTo>
                  <a:cubicBezTo>
                    <a:pt x="8026" y="4389"/>
                    <a:pt x="7929" y="4504"/>
                    <a:pt x="8026" y="4513"/>
                  </a:cubicBezTo>
                  <a:cubicBezTo>
                    <a:pt x="8026" y="4530"/>
                    <a:pt x="7947" y="4583"/>
                    <a:pt x="7947" y="4583"/>
                  </a:cubicBezTo>
                  <a:cubicBezTo>
                    <a:pt x="7938" y="4601"/>
                    <a:pt x="7982" y="4627"/>
                    <a:pt x="7982" y="4627"/>
                  </a:cubicBezTo>
                  <a:cubicBezTo>
                    <a:pt x="7965" y="4689"/>
                    <a:pt x="7912" y="4742"/>
                    <a:pt x="7885" y="4892"/>
                  </a:cubicBezTo>
                  <a:cubicBezTo>
                    <a:pt x="7832" y="4866"/>
                    <a:pt x="7823" y="4954"/>
                    <a:pt x="7761" y="4901"/>
                  </a:cubicBezTo>
                  <a:close/>
                  <a:moveTo>
                    <a:pt x="19761" y="21121"/>
                  </a:moveTo>
                  <a:cubicBezTo>
                    <a:pt x="19779" y="21201"/>
                    <a:pt x="19673" y="21236"/>
                    <a:pt x="19620" y="21201"/>
                  </a:cubicBezTo>
                  <a:cubicBezTo>
                    <a:pt x="19620" y="21139"/>
                    <a:pt x="19691" y="21130"/>
                    <a:pt x="19761" y="21121"/>
                  </a:cubicBezTo>
                  <a:close/>
                  <a:moveTo>
                    <a:pt x="7920" y="5192"/>
                  </a:moveTo>
                  <a:cubicBezTo>
                    <a:pt x="7965" y="5078"/>
                    <a:pt x="8106" y="5025"/>
                    <a:pt x="7991" y="4928"/>
                  </a:cubicBezTo>
                  <a:cubicBezTo>
                    <a:pt x="8000" y="4804"/>
                    <a:pt x="8088" y="4866"/>
                    <a:pt x="8106" y="4769"/>
                  </a:cubicBezTo>
                  <a:cubicBezTo>
                    <a:pt x="8168" y="4663"/>
                    <a:pt x="8071" y="4583"/>
                    <a:pt x="8168" y="4530"/>
                  </a:cubicBezTo>
                  <a:cubicBezTo>
                    <a:pt x="8203" y="4574"/>
                    <a:pt x="8185" y="4672"/>
                    <a:pt x="8159" y="4786"/>
                  </a:cubicBezTo>
                  <a:cubicBezTo>
                    <a:pt x="8115" y="4936"/>
                    <a:pt x="8053" y="5210"/>
                    <a:pt x="7920" y="5192"/>
                  </a:cubicBezTo>
                  <a:close/>
                  <a:moveTo>
                    <a:pt x="7920" y="5263"/>
                  </a:moveTo>
                  <a:cubicBezTo>
                    <a:pt x="8123" y="5360"/>
                    <a:pt x="7850" y="5510"/>
                    <a:pt x="7885" y="5678"/>
                  </a:cubicBezTo>
                  <a:cubicBezTo>
                    <a:pt x="7788" y="5599"/>
                    <a:pt x="7859" y="5643"/>
                    <a:pt x="7788" y="5705"/>
                  </a:cubicBezTo>
                  <a:cubicBezTo>
                    <a:pt x="7700" y="5555"/>
                    <a:pt x="7965" y="5449"/>
                    <a:pt x="7920" y="5263"/>
                  </a:cubicBezTo>
                  <a:close/>
                  <a:moveTo>
                    <a:pt x="8238" y="5122"/>
                  </a:moveTo>
                  <a:cubicBezTo>
                    <a:pt x="8265" y="5069"/>
                    <a:pt x="8238" y="5051"/>
                    <a:pt x="8256" y="4989"/>
                  </a:cubicBezTo>
                  <a:cubicBezTo>
                    <a:pt x="8380" y="4989"/>
                    <a:pt x="8221" y="5122"/>
                    <a:pt x="8291" y="5140"/>
                  </a:cubicBezTo>
                  <a:cubicBezTo>
                    <a:pt x="8221" y="5263"/>
                    <a:pt x="8141" y="5378"/>
                    <a:pt x="8079" y="5555"/>
                  </a:cubicBezTo>
                  <a:cubicBezTo>
                    <a:pt x="7991" y="5572"/>
                    <a:pt x="8212" y="5201"/>
                    <a:pt x="8238" y="5122"/>
                  </a:cubicBezTo>
                  <a:close/>
                  <a:moveTo>
                    <a:pt x="7735" y="1"/>
                  </a:moveTo>
                  <a:cubicBezTo>
                    <a:pt x="7823" y="115"/>
                    <a:pt x="7965" y="204"/>
                    <a:pt x="7991" y="354"/>
                  </a:cubicBezTo>
                  <a:cubicBezTo>
                    <a:pt x="7991" y="380"/>
                    <a:pt x="7956" y="460"/>
                    <a:pt x="7956" y="513"/>
                  </a:cubicBezTo>
                  <a:cubicBezTo>
                    <a:pt x="7965" y="566"/>
                    <a:pt x="8000" y="707"/>
                    <a:pt x="7912" y="786"/>
                  </a:cubicBezTo>
                  <a:cubicBezTo>
                    <a:pt x="7903" y="857"/>
                    <a:pt x="7938" y="901"/>
                    <a:pt x="7938" y="963"/>
                  </a:cubicBezTo>
                  <a:cubicBezTo>
                    <a:pt x="7761" y="1369"/>
                    <a:pt x="7744" y="1661"/>
                    <a:pt x="7585" y="1917"/>
                  </a:cubicBezTo>
                  <a:cubicBezTo>
                    <a:pt x="7567" y="1881"/>
                    <a:pt x="7567" y="1846"/>
                    <a:pt x="7567" y="1811"/>
                  </a:cubicBezTo>
                  <a:cubicBezTo>
                    <a:pt x="7479" y="1793"/>
                    <a:pt x="7505" y="1873"/>
                    <a:pt x="7488" y="1943"/>
                  </a:cubicBezTo>
                  <a:cubicBezTo>
                    <a:pt x="7399" y="1934"/>
                    <a:pt x="7285" y="2067"/>
                    <a:pt x="7293" y="2137"/>
                  </a:cubicBezTo>
                  <a:cubicBezTo>
                    <a:pt x="7399" y="2076"/>
                    <a:pt x="7514" y="2023"/>
                    <a:pt x="7550" y="1934"/>
                  </a:cubicBezTo>
                  <a:cubicBezTo>
                    <a:pt x="7567" y="2067"/>
                    <a:pt x="7452" y="2137"/>
                    <a:pt x="7444" y="2288"/>
                  </a:cubicBezTo>
                  <a:cubicBezTo>
                    <a:pt x="7373" y="2208"/>
                    <a:pt x="7329" y="2340"/>
                    <a:pt x="7364" y="2190"/>
                  </a:cubicBezTo>
                  <a:cubicBezTo>
                    <a:pt x="7311" y="2217"/>
                    <a:pt x="7258" y="2314"/>
                    <a:pt x="7276" y="2358"/>
                  </a:cubicBezTo>
                  <a:cubicBezTo>
                    <a:pt x="7355" y="2385"/>
                    <a:pt x="7382" y="2270"/>
                    <a:pt x="7488" y="2340"/>
                  </a:cubicBezTo>
                  <a:lnTo>
                    <a:pt x="7435" y="2482"/>
                  </a:lnTo>
                  <a:cubicBezTo>
                    <a:pt x="7470" y="2279"/>
                    <a:pt x="7249" y="2455"/>
                    <a:pt x="7285" y="2561"/>
                  </a:cubicBezTo>
                  <a:cubicBezTo>
                    <a:pt x="7329" y="2579"/>
                    <a:pt x="7320" y="2499"/>
                    <a:pt x="7346" y="2482"/>
                  </a:cubicBezTo>
                  <a:cubicBezTo>
                    <a:pt x="7417" y="2429"/>
                    <a:pt x="7293" y="2641"/>
                    <a:pt x="7311" y="2729"/>
                  </a:cubicBezTo>
                  <a:cubicBezTo>
                    <a:pt x="7276" y="2738"/>
                    <a:pt x="7258" y="2782"/>
                    <a:pt x="7214" y="2755"/>
                  </a:cubicBezTo>
                  <a:cubicBezTo>
                    <a:pt x="7241" y="2870"/>
                    <a:pt x="7090" y="2967"/>
                    <a:pt x="7020" y="3047"/>
                  </a:cubicBezTo>
                  <a:cubicBezTo>
                    <a:pt x="7029" y="2879"/>
                    <a:pt x="7082" y="2703"/>
                    <a:pt x="6940" y="2623"/>
                  </a:cubicBezTo>
                  <a:cubicBezTo>
                    <a:pt x="6958" y="2597"/>
                    <a:pt x="6993" y="2623"/>
                    <a:pt x="7011" y="2588"/>
                  </a:cubicBezTo>
                  <a:cubicBezTo>
                    <a:pt x="7029" y="2491"/>
                    <a:pt x="6949" y="2588"/>
                    <a:pt x="6905" y="2544"/>
                  </a:cubicBezTo>
                  <a:cubicBezTo>
                    <a:pt x="6967" y="2446"/>
                    <a:pt x="6931" y="2393"/>
                    <a:pt x="6967" y="2305"/>
                  </a:cubicBezTo>
                  <a:cubicBezTo>
                    <a:pt x="7055" y="2305"/>
                    <a:pt x="6993" y="2385"/>
                    <a:pt x="6976" y="2438"/>
                  </a:cubicBezTo>
                  <a:cubicBezTo>
                    <a:pt x="7090" y="2508"/>
                    <a:pt x="7108" y="2261"/>
                    <a:pt x="7064" y="2208"/>
                  </a:cubicBezTo>
                  <a:cubicBezTo>
                    <a:pt x="7082" y="2111"/>
                    <a:pt x="7170" y="2173"/>
                    <a:pt x="7179" y="2058"/>
                  </a:cubicBezTo>
                  <a:cubicBezTo>
                    <a:pt x="7161" y="2014"/>
                    <a:pt x="7152" y="1978"/>
                    <a:pt x="7135" y="1943"/>
                  </a:cubicBezTo>
                  <a:cubicBezTo>
                    <a:pt x="7073" y="1917"/>
                    <a:pt x="7099" y="2031"/>
                    <a:pt x="7099" y="2023"/>
                  </a:cubicBezTo>
                  <a:cubicBezTo>
                    <a:pt x="7082" y="2058"/>
                    <a:pt x="7037" y="2049"/>
                    <a:pt x="7020" y="2093"/>
                  </a:cubicBezTo>
                  <a:cubicBezTo>
                    <a:pt x="7002" y="2137"/>
                    <a:pt x="7011" y="2243"/>
                    <a:pt x="6931" y="2323"/>
                  </a:cubicBezTo>
                  <a:cubicBezTo>
                    <a:pt x="6993" y="2058"/>
                    <a:pt x="7073" y="1784"/>
                    <a:pt x="7143" y="1519"/>
                  </a:cubicBezTo>
                  <a:cubicBezTo>
                    <a:pt x="7241" y="1590"/>
                    <a:pt x="7311" y="1616"/>
                    <a:pt x="7399" y="1616"/>
                  </a:cubicBezTo>
                  <a:cubicBezTo>
                    <a:pt x="7452" y="1537"/>
                    <a:pt x="7391" y="1510"/>
                    <a:pt x="7444" y="1431"/>
                  </a:cubicBezTo>
                  <a:cubicBezTo>
                    <a:pt x="7444" y="1343"/>
                    <a:pt x="7364" y="1493"/>
                    <a:pt x="7302" y="1413"/>
                  </a:cubicBezTo>
                  <a:lnTo>
                    <a:pt x="7355" y="1272"/>
                  </a:lnTo>
                  <a:cubicBezTo>
                    <a:pt x="7232" y="1237"/>
                    <a:pt x="7223" y="1325"/>
                    <a:pt x="7205" y="1440"/>
                  </a:cubicBezTo>
                  <a:cubicBezTo>
                    <a:pt x="7126" y="1334"/>
                    <a:pt x="7249" y="1122"/>
                    <a:pt x="7258" y="972"/>
                  </a:cubicBezTo>
                  <a:cubicBezTo>
                    <a:pt x="7276" y="990"/>
                    <a:pt x="7293" y="1016"/>
                    <a:pt x="7329" y="1025"/>
                  </a:cubicBezTo>
                  <a:cubicBezTo>
                    <a:pt x="7355" y="954"/>
                    <a:pt x="7320" y="919"/>
                    <a:pt x="7329" y="866"/>
                  </a:cubicBezTo>
                  <a:cubicBezTo>
                    <a:pt x="7302" y="866"/>
                    <a:pt x="7276" y="875"/>
                    <a:pt x="7258" y="901"/>
                  </a:cubicBezTo>
                  <a:cubicBezTo>
                    <a:pt x="7223" y="751"/>
                    <a:pt x="7311" y="530"/>
                    <a:pt x="7346" y="345"/>
                  </a:cubicBezTo>
                  <a:cubicBezTo>
                    <a:pt x="7373" y="389"/>
                    <a:pt x="7399" y="398"/>
                    <a:pt x="7435" y="345"/>
                  </a:cubicBezTo>
                  <a:cubicBezTo>
                    <a:pt x="7479" y="292"/>
                    <a:pt x="7382" y="186"/>
                    <a:pt x="7355" y="248"/>
                  </a:cubicBezTo>
                  <a:cubicBezTo>
                    <a:pt x="7293" y="221"/>
                    <a:pt x="7382" y="124"/>
                    <a:pt x="7391" y="62"/>
                  </a:cubicBezTo>
                  <a:cubicBezTo>
                    <a:pt x="7497" y="18"/>
                    <a:pt x="7638" y="62"/>
                    <a:pt x="7735" y="1"/>
                  </a:cubicBezTo>
                  <a:close/>
                  <a:moveTo>
                    <a:pt x="7258" y="2155"/>
                  </a:moveTo>
                  <a:cubicBezTo>
                    <a:pt x="7179" y="2120"/>
                    <a:pt x="7064" y="2332"/>
                    <a:pt x="7152" y="2376"/>
                  </a:cubicBezTo>
                  <a:cubicBezTo>
                    <a:pt x="7214" y="2305"/>
                    <a:pt x="7188" y="2252"/>
                    <a:pt x="7258" y="2155"/>
                  </a:cubicBezTo>
                  <a:close/>
                  <a:moveTo>
                    <a:pt x="7426" y="1625"/>
                  </a:moveTo>
                  <a:cubicBezTo>
                    <a:pt x="7329" y="1687"/>
                    <a:pt x="7311" y="1722"/>
                    <a:pt x="7188" y="1634"/>
                  </a:cubicBezTo>
                  <a:cubicBezTo>
                    <a:pt x="7108" y="1775"/>
                    <a:pt x="7329" y="1731"/>
                    <a:pt x="7311" y="1775"/>
                  </a:cubicBezTo>
                  <a:cubicBezTo>
                    <a:pt x="7232" y="1793"/>
                    <a:pt x="7135" y="2023"/>
                    <a:pt x="7267" y="2058"/>
                  </a:cubicBezTo>
                  <a:cubicBezTo>
                    <a:pt x="7329" y="1978"/>
                    <a:pt x="7249" y="1970"/>
                    <a:pt x="7258" y="1925"/>
                  </a:cubicBezTo>
                  <a:cubicBezTo>
                    <a:pt x="7329" y="1820"/>
                    <a:pt x="7488" y="1758"/>
                    <a:pt x="7426" y="1625"/>
                  </a:cubicBezTo>
                  <a:close/>
                  <a:moveTo>
                    <a:pt x="7497" y="963"/>
                  </a:moveTo>
                  <a:cubicBezTo>
                    <a:pt x="7408" y="1060"/>
                    <a:pt x="7452" y="1104"/>
                    <a:pt x="7444" y="1175"/>
                  </a:cubicBezTo>
                  <a:cubicBezTo>
                    <a:pt x="7444" y="1219"/>
                    <a:pt x="7346" y="1352"/>
                    <a:pt x="7444" y="1334"/>
                  </a:cubicBezTo>
                  <a:cubicBezTo>
                    <a:pt x="7505" y="1352"/>
                    <a:pt x="7497" y="1210"/>
                    <a:pt x="7550" y="1210"/>
                  </a:cubicBezTo>
                  <a:cubicBezTo>
                    <a:pt x="7444" y="1131"/>
                    <a:pt x="7541" y="1060"/>
                    <a:pt x="7497" y="963"/>
                  </a:cubicBezTo>
                  <a:close/>
                  <a:moveTo>
                    <a:pt x="7629" y="1078"/>
                  </a:moveTo>
                  <a:cubicBezTo>
                    <a:pt x="7691" y="1113"/>
                    <a:pt x="7717" y="1043"/>
                    <a:pt x="7753" y="990"/>
                  </a:cubicBezTo>
                  <a:cubicBezTo>
                    <a:pt x="7673" y="928"/>
                    <a:pt x="7656" y="998"/>
                    <a:pt x="7629" y="1078"/>
                  </a:cubicBezTo>
                  <a:close/>
                  <a:moveTo>
                    <a:pt x="7497" y="795"/>
                  </a:moveTo>
                  <a:cubicBezTo>
                    <a:pt x="7470" y="866"/>
                    <a:pt x="7505" y="901"/>
                    <a:pt x="7532" y="945"/>
                  </a:cubicBezTo>
                  <a:cubicBezTo>
                    <a:pt x="7558" y="910"/>
                    <a:pt x="7594" y="901"/>
                    <a:pt x="7603" y="839"/>
                  </a:cubicBezTo>
                  <a:cubicBezTo>
                    <a:pt x="7567" y="822"/>
                    <a:pt x="7532" y="813"/>
                    <a:pt x="7497" y="795"/>
                  </a:cubicBezTo>
                  <a:close/>
                  <a:moveTo>
                    <a:pt x="7452" y="680"/>
                  </a:moveTo>
                  <a:cubicBezTo>
                    <a:pt x="7461" y="716"/>
                    <a:pt x="7603" y="831"/>
                    <a:pt x="7620" y="716"/>
                  </a:cubicBezTo>
                  <a:cubicBezTo>
                    <a:pt x="7638" y="672"/>
                    <a:pt x="7452" y="575"/>
                    <a:pt x="7452" y="680"/>
                  </a:cubicBezTo>
                  <a:close/>
                  <a:moveTo>
                    <a:pt x="7505" y="239"/>
                  </a:moveTo>
                  <a:cubicBezTo>
                    <a:pt x="7514" y="213"/>
                    <a:pt x="7479" y="204"/>
                    <a:pt x="7461" y="257"/>
                  </a:cubicBezTo>
                  <a:cubicBezTo>
                    <a:pt x="7550" y="301"/>
                    <a:pt x="7603" y="274"/>
                    <a:pt x="7638" y="195"/>
                  </a:cubicBezTo>
                  <a:cubicBezTo>
                    <a:pt x="7567" y="133"/>
                    <a:pt x="7567" y="274"/>
                    <a:pt x="7505" y="239"/>
                  </a:cubicBezTo>
                  <a:close/>
                  <a:moveTo>
                    <a:pt x="4026" y="14473"/>
                  </a:moveTo>
                  <a:cubicBezTo>
                    <a:pt x="3973" y="14526"/>
                    <a:pt x="3956" y="14702"/>
                    <a:pt x="3868" y="14676"/>
                  </a:cubicBezTo>
                  <a:cubicBezTo>
                    <a:pt x="3894" y="14543"/>
                    <a:pt x="3965" y="14526"/>
                    <a:pt x="4000" y="14393"/>
                  </a:cubicBezTo>
                  <a:cubicBezTo>
                    <a:pt x="4026" y="14411"/>
                    <a:pt x="3991" y="14455"/>
                    <a:pt x="4026" y="14473"/>
                  </a:cubicBezTo>
                  <a:close/>
                  <a:moveTo>
                    <a:pt x="3894" y="14517"/>
                  </a:moveTo>
                  <a:cubicBezTo>
                    <a:pt x="3806" y="14596"/>
                    <a:pt x="3832" y="14340"/>
                    <a:pt x="3903" y="14322"/>
                  </a:cubicBezTo>
                  <a:cubicBezTo>
                    <a:pt x="3947" y="14375"/>
                    <a:pt x="3815" y="14455"/>
                    <a:pt x="3894" y="14517"/>
                  </a:cubicBezTo>
                  <a:close/>
                  <a:moveTo>
                    <a:pt x="4194" y="13545"/>
                  </a:moveTo>
                  <a:cubicBezTo>
                    <a:pt x="4247" y="13581"/>
                    <a:pt x="4291" y="13863"/>
                    <a:pt x="4115" y="13916"/>
                  </a:cubicBezTo>
                  <a:cubicBezTo>
                    <a:pt x="4115" y="13978"/>
                    <a:pt x="4124" y="14031"/>
                    <a:pt x="4106" y="14102"/>
                  </a:cubicBezTo>
                  <a:cubicBezTo>
                    <a:pt x="4079" y="14102"/>
                    <a:pt x="4088" y="14084"/>
                    <a:pt x="4088" y="14066"/>
                  </a:cubicBezTo>
                  <a:cubicBezTo>
                    <a:pt x="4071" y="14049"/>
                    <a:pt x="4062" y="14066"/>
                    <a:pt x="4053" y="14084"/>
                  </a:cubicBezTo>
                  <a:cubicBezTo>
                    <a:pt x="3973" y="13952"/>
                    <a:pt x="4309" y="13749"/>
                    <a:pt x="4115" y="13678"/>
                  </a:cubicBezTo>
                  <a:cubicBezTo>
                    <a:pt x="4124" y="13590"/>
                    <a:pt x="4177" y="13625"/>
                    <a:pt x="4194" y="13545"/>
                  </a:cubicBezTo>
                  <a:close/>
                  <a:moveTo>
                    <a:pt x="3859" y="14764"/>
                  </a:moveTo>
                  <a:cubicBezTo>
                    <a:pt x="3788" y="14896"/>
                    <a:pt x="3876" y="14941"/>
                    <a:pt x="3806" y="15073"/>
                  </a:cubicBezTo>
                  <a:cubicBezTo>
                    <a:pt x="3691" y="15029"/>
                    <a:pt x="3806" y="14870"/>
                    <a:pt x="3762" y="14799"/>
                  </a:cubicBezTo>
                  <a:cubicBezTo>
                    <a:pt x="3797" y="14755"/>
                    <a:pt x="3929" y="14667"/>
                    <a:pt x="3947" y="14773"/>
                  </a:cubicBezTo>
                  <a:cubicBezTo>
                    <a:pt x="4026" y="14799"/>
                    <a:pt x="3912" y="14623"/>
                    <a:pt x="3991" y="14658"/>
                  </a:cubicBezTo>
                  <a:cubicBezTo>
                    <a:pt x="4088" y="14693"/>
                    <a:pt x="4018" y="14808"/>
                    <a:pt x="3965" y="14879"/>
                  </a:cubicBezTo>
                  <a:cubicBezTo>
                    <a:pt x="3876" y="14870"/>
                    <a:pt x="3903" y="14799"/>
                    <a:pt x="3859" y="14764"/>
                  </a:cubicBezTo>
                  <a:close/>
                  <a:moveTo>
                    <a:pt x="4300" y="14049"/>
                  </a:moveTo>
                  <a:cubicBezTo>
                    <a:pt x="4212" y="14225"/>
                    <a:pt x="4203" y="14314"/>
                    <a:pt x="4106" y="14499"/>
                  </a:cubicBezTo>
                  <a:cubicBezTo>
                    <a:pt x="4000" y="14428"/>
                    <a:pt x="4009" y="14305"/>
                    <a:pt x="4062" y="14155"/>
                  </a:cubicBezTo>
                  <a:cubicBezTo>
                    <a:pt x="4177" y="14146"/>
                    <a:pt x="4018" y="14278"/>
                    <a:pt x="4088" y="14296"/>
                  </a:cubicBezTo>
                  <a:cubicBezTo>
                    <a:pt x="4212" y="14243"/>
                    <a:pt x="4150" y="14040"/>
                    <a:pt x="4300" y="14049"/>
                  </a:cubicBezTo>
                  <a:close/>
                  <a:moveTo>
                    <a:pt x="6543" y="7859"/>
                  </a:moveTo>
                  <a:cubicBezTo>
                    <a:pt x="6499" y="7850"/>
                    <a:pt x="6499" y="7788"/>
                    <a:pt x="6472" y="7833"/>
                  </a:cubicBezTo>
                  <a:cubicBezTo>
                    <a:pt x="6411" y="7762"/>
                    <a:pt x="6534" y="7709"/>
                    <a:pt x="6587" y="7744"/>
                  </a:cubicBezTo>
                  <a:close/>
                  <a:moveTo>
                    <a:pt x="3779" y="15294"/>
                  </a:moveTo>
                  <a:cubicBezTo>
                    <a:pt x="3788" y="15214"/>
                    <a:pt x="3876" y="15170"/>
                    <a:pt x="3885" y="15011"/>
                  </a:cubicBezTo>
                  <a:cubicBezTo>
                    <a:pt x="3947" y="15038"/>
                    <a:pt x="3850" y="15152"/>
                    <a:pt x="3947" y="15161"/>
                  </a:cubicBezTo>
                  <a:cubicBezTo>
                    <a:pt x="3894" y="15223"/>
                    <a:pt x="3868" y="15338"/>
                    <a:pt x="3779" y="15294"/>
                  </a:cubicBezTo>
                  <a:close/>
                  <a:moveTo>
                    <a:pt x="3082" y="16309"/>
                  </a:moveTo>
                  <a:cubicBezTo>
                    <a:pt x="3029" y="16265"/>
                    <a:pt x="3108" y="15982"/>
                    <a:pt x="3214" y="15938"/>
                  </a:cubicBezTo>
                  <a:cubicBezTo>
                    <a:pt x="3329" y="15947"/>
                    <a:pt x="3196" y="15991"/>
                    <a:pt x="3188" y="16027"/>
                  </a:cubicBezTo>
                  <a:cubicBezTo>
                    <a:pt x="3152" y="16106"/>
                    <a:pt x="3135" y="16256"/>
                    <a:pt x="3082" y="16309"/>
                  </a:cubicBezTo>
                  <a:close/>
                  <a:moveTo>
                    <a:pt x="4397" y="13722"/>
                  </a:moveTo>
                  <a:cubicBezTo>
                    <a:pt x="4459" y="13537"/>
                    <a:pt x="4238" y="13643"/>
                    <a:pt x="4318" y="13457"/>
                  </a:cubicBezTo>
                  <a:cubicBezTo>
                    <a:pt x="4380" y="13501"/>
                    <a:pt x="4371" y="13590"/>
                    <a:pt x="4468" y="13616"/>
                  </a:cubicBezTo>
                  <a:cubicBezTo>
                    <a:pt x="4415" y="13731"/>
                    <a:pt x="4441" y="13890"/>
                    <a:pt x="4300" y="13881"/>
                  </a:cubicBezTo>
                  <a:cubicBezTo>
                    <a:pt x="4353" y="13802"/>
                    <a:pt x="4318" y="13616"/>
                    <a:pt x="4397" y="13722"/>
                  </a:cubicBezTo>
                  <a:close/>
                  <a:moveTo>
                    <a:pt x="3223" y="15779"/>
                  </a:moveTo>
                  <a:cubicBezTo>
                    <a:pt x="3188" y="15682"/>
                    <a:pt x="3311" y="15514"/>
                    <a:pt x="3338" y="15391"/>
                  </a:cubicBezTo>
                  <a:cubicBezTo>
                    <a:pt x="3338" y="15541"/>
                    <a:pt x="3302" y="15673"/>
                    <a:pt x="3223" y="15779"/>
                  </a:cubicBezTo>
                  <a:close/>
                  <a:moveTo>
                    <a:pt x="3567" y="15550"/>
                  </a:moveTo>
                  <a:cubicBezTo>
                    <a:pt x="3647" y="15488"/>
                    <a:pt x="3594" y="15453"/>
                    <a:pt x="3664" y="15382"/>
                  </a:cubicBezTo>
                  <a:cubicBezTo>
                    <a:pt x="3709" y="15409"/>
                    <a:pt x="3647" y="15497"/>
                    <a:pt x="3691" y="15523"/>
                  </a:cubicBezTo>
                  <a:cubicBezTo>
                    <a:pt x="3664" y="15559"/>
                    <a:pt x="3620" y="15559"/>
                    <a:pt x="3567" y="15550"/>
                  </a:cubicBezTo>
                  <a:close/>
                  <a:moveTo>
                    <a:pt x="3364" y="16327"/>
                  </a:moveTo>
                  <a:cubicBezTo>
                    <a:pt x="3302" y="16292"/>
                    <a:pt x="3267" y="16336"/>
                    <a:pt x="3249" y="16406"/>
                  </a:cubicBezTo>
                  <a:cubicBezTo>
                    <a:pt x="3152" y="16300"/>
                    <a:pt x="3347" y="16186"/>
                    <a:pt x="3329" y="16044"/>
                  </a:cubicBezTo>
                  <a:cubicBezTo>
                    <a:pt x="3373" y="16027"/>
                    <a:pt x="3435" y="16053"/>
                    <a:pt x="3461" y="16000"/>
                  </a:cubicBezTo>
                  <a:cubicBezTo>
                    <a:pt x="3479" y="15903"/>
                    <a:pt x="3400" y="16000"/>
                    <a:pt x="3355" y="15956"/>
                  </a:cubicBezTo>
                  <a:cubicBezTo>
                    <a:pt x="3391" y="15938"/>
                    <a:pt x="3408" y="15903"/>
                    <a:pt x="3426" y="15850"/>
                  </a:cubicBezTo>
                  <a:cubicBezTo>
                    <a:pt x="3488" y="15841"/>
                    <a:pt x="3479" y="15974"/>
                    <a:pt x="3532" y="15894"/>
                  </a:cubicBezTo>
                  <a:cubicBezTo>
                    <a:pt x="3558" y="15921"/>
                    <a:pt x="3558" y="16071"/>
                    <a:pt x="3488" y="16071"/>
                  </a:cubicBezTo>
                  <a:cubicBezTo>
                    <a:pt x="3470" y="16133"/>
                    <a:pt x="3550" y="16141"/>
                    <a:pt x="3497" y="16212"/>
                  </a:cubicBezTo>
                  <a:cubicBezTo>
                    <a:pt x="3444" y="16203"/>
                    <a:pt x="3461" y="16150"/>
                    <a:pt x="3479" y="16106"/>
                  </a:cubicBezTo>
                  <a:cubicBezTo>
                    <a:pt x="3444" y="16080"/>
                    <a:pt x="3426" y="16115"/>
                    <a:pt x="3391" y="16106"/>
                  </a:cubicBezTo>
                  <a:cubicBezTo>
                    <a:pt x="3391" y="16230"/>
                    <a:pt x="3497" y="16300"/>
                    <a:pt x="3435" y="16450"/>
                  </a:cubicBezTo>
                  <a:cubicBezTo>
                    <a:pt x="3347" y="16336"/>
                    <a:pt x="3373" y="16477"/>
                    <a:pt x="3373" y="16556"/>
                  </a:cubicBezTo>
                  <a:cubicBezTo>
                    <a:pt x="3320" y="16539"/>
                    <a:pt x="3329" y="16503"/>
                    <a:pt x="3276" y="16486"/>
                  </a:cubicBezTo>
                  <a:cubicBezTo>
                    <a:pt x="3294" y="16389"/>
                    <a:pt x="3355" y="16415"/>
                    <a:pt x="3364" y="16327"/>
                  </a:cubicBezTo>
                  <a:close/>
                  <a:moveTo>
                    <a:pt x="3391" y="15082"/>
                  </a:moveTo>
                  <a:cubicBezTo>
                    <a:pt x="3470" y="15038"/>
                    <a:pt x="3461" y="14905"/>
                    <a:pt x="3497" y="14799"/>
                  </a:cubicBezTo>
                  <a:cubicBezTo>
                    <a:pt x="3514" y="14746"/>
                    <a:pt x="3541" y="14746"/>
                    <a:pt x="3567" y="14693"/>
                  </a:cubicBezTo>
                  <a:cubicBezTo>
                    <a:pt x="3585" y="14640"/>
                    <a:pt x="3558" y="14623"/>
                    <a:pt x="3585" y="14561"/>
                  </a:cubicBezTo>
                  <a:cubicBezTo>
                    <a:pt x="3673" y="14349"/>
                    <a:pt x="3788" y="14049"/>
                    <a:pt x="3885" y="13757"/>
                  </a:cubicBezTo>
                  <a:cubicBezTo>
                    <a:pt x="4026" y="13819"/>
                    <a:pt x="3859" y="13969"/>
                    <a:pt x="3841" y="14040"/>
                  </a:cubicBezTo>
                  <a:cubicBezTo>
                    <a:pt x="3815" y="14119"/>
                    <a:pt x="3859" y="14199"/>
                    <a:pt x="3788" y="14252"/>
                  </a:cubicBezTo>
                  <a:cubicBezTo>
                    <a:pt x="3779" y="14287"/>
                    <a:pt x="3832" y="14296"/>
                    <a:pt x="3841" y="14269"/>
                  </a:cubicBezTo>
                  <a:cubicBezTo>
                    <a:pt x="3894" y="14322"/>
                    <a:pt x="3770" y="14384"/>
                    <a:pt x="3717" y="14349"/>
                  </a:cubicBezTo>
                  <a:cubicBezTo>
                    <a:pt x="3656" y="14614"/>
                    <a:pt x="3550" y="14773"/>
                    <a:pt x="3550" y="14976"/>
                  </a:cubicBezTo>
                  <a:cubicBezTo>
                    <a:pt x="3497" y="15020"/>
                    <a:pt x="3461" y="15099"/>
                    <a:pt x="3391" y="15082"/>
                  </a:cubicBezTo>
                  <a:close/>
                  <a:moveTo>
                    <a:pt x="6587" y="7585"/>
                  </a:moveTo>
                  <a:cubicBezTo>
                    <a:pt x="6499" y="7638"/>
                    <a:pt x="6561" y="7382"/>
                    <a:pt x="6622" y="7338"/>
                  </a:cubicBezTo>
                  <a:cubicBezTo>
                    <a:pt x="6693" y="7373"/>
                    <a:pt x="6516" y="7541"/>
                    <a:pt x="6587" y="7585"/>
                  </a:cubicBezTo>
                  <a:close/>
                  <a:moveTo>
                    <a:pt x="7364" y="7479"/>
                  </a:moveTo>
                  <a:cubicBezTo>
                    <a:pt x="7338" y="7532"/>
                    <a:pt x="7249" y="7568"/>
                    <a:pt x="7249" y="7638"/>
                  </a:cubicBezTo>
                  <a:cubicBezTo>
                    <a:pt x="7135" y="7612"/>
                    <a:pt x="7346" y="7453"/>
                    <a:pt x="7338" y="7471"/>
                  </a:cubicBezTo>
                  <a:cubicBezTo>
                    <a:pt x="7346" y="7444"/>
                    <a:pt x="7364" y="7320"/>
                    <a:pt x="7399" y="7232"/>
                  </a:cubicBezTo>
                  <a:cubicBezTo>
                    <a:pt x="7426" y="7144"/>
                    <a:pt x="7488" y="7082"/>
                    <a:pt x="7488" y="7003"/>
                  </a:cubicBezTo>
                  <a:cubicBezTo>
                    <a:pt x="7532" y="7011"/>
                    <a:pt x="7558" y="6976"/>
                    <a:pt x="7576" y="6905"/>
                  </a:cubicBezTo>
                  <a:cubicBezTo>
                    <a:pt x="7620" y="7020"/>
                    <a:pt x="7479" y="7100"/>
                    <a:pt x="7426" y="7241"/>
                  </a:cubicBezTo>
                  <a:cubicBezTo>
                    <a:pt x="7391" y="7329"/>
                    <a:pt x="7399" y="7409"/>
                    <a:pt x="7364" y="7479"/>
                  </a:cubicBezTo>
                  <a:close/>
                  <a:moveTo>
                    <a:pt x="6781" y="7559"/>
                  </a:moveTo>
                  <a:cubicBezTo>
                    <a:pt x="6861" y="7568"/>
                    <a:pt x="6773" y="7665"/>
                    <a:pt x="6887" y="7665"/>
                  </a:cubicBezTo>
                  <a:cubicBezTo>
                    <a:pt x="6870" y="7709"/>
                    <a:pt x="6834" y="7727"/>
                    <a:pt x="6799" y="7727"/>
                  </a:cubicBezTo>
                  <a:cubicBezTo>
                    <a:pt x="6799" y="7674"/>
                    <a:pt x="6711" y="7656"/>
                    <a:pt x="6781" y="7559"/>
                  </a:cubicBezTo>
                  <a:close/>
                  <a:moveTo>
                    <a:pt x="6799" y="7727"/>
                  </a:moveTo>
                  <a:cubicBezTo>
                    <a:pt x="6764" y="7806"/>
                    <a:pt x="6984" y="7762"/>
                    <a:pt x="6896" y="7868"/>
                  </a:cubicBezTo>
                  <a:cubicBezTo>
                    <a:pt x="6817" y="7877"/>
                    <a:pt x="6826" y="7735"/>
                    <a:pt x="6773" y="7815"/>
                  </a:cubicBezTo>
                  <a:cubicBezTo>
                    <a:pt x="6711" y="7788"/>
                    <a:pt x="6737" y="7718"/>
                    <a:pt x="6799" y="7727"/>
                  </a:cubicBezTo>
                  <a:close/>
                  <a:moveTo>
                    <a:pt x="7258" y="7771"/>
                  </a:moveTo>
                  <a:cubicBezTo>
                    <a:pt x="7285" y="7674"/>
                    <a:pt x="7382" y="7691"/>
                    <a:pt x="7346" y="7603"/>
                  </a:cubicBezTo>
                  <a:cubicBezTo>
                    <a:pt x="7408" y="7524"/>
                    <a:pt x="7382" y="7886"/>
                    <a:pt x="7258" y="7771"/>
                  </a:cubicBezTo>
                  <a:close/>
                  <a:moveTo>
                    <a:pt x="4300" y="12009"/>
                  </a:moveTo>
                  <a:cubicBezTo>
                    <a:pt x="4336" y="11885"/>
                    <a:pt x="4371" y="11912"/>
                    <a:pt x="4371" y="11806"/>
                  </a:cubicBezTo>
                  <a:cubicBezTo>
                    <a:pt x="4521" y="11859"/>
                    <a:pt x="4283" y="11974"/>
                    <a:pt x="4450" y="12000"/>
                  </a:cubicBezTo>
                  <a:cubicBezTo>
                    <a:pt x="4441" y="12106"/>
                    <a:pt x="4353" y="12018"/>
                    <a:pt x="4300" y="12009"/>
                  </a:cubicBezTo>
                  <a:close/>
                  <a:moveTo>
                    <a:pt x="5422" y="8822"/>
                  </a:moveTo>
                  <a:cubicBezTo>
                    <a:pt x="5404" y="8636"/>
                    <a:pt x="5572" y="8468"/>
                    <a:pt x="5616" y="8301"/>
                  </a:cubicBezTo>
                  <a:cubicBezTo>
                    <a:pt x="5660" y="8168"/>
                    <a:pt x="5598" y="8062"/>
                    <a:pt x="5678" y="7992"/>
                  </a:cubicBezTo>
                  <a:cubicBezTo>
                    <a:pt x="5748" y="8009"/>
                    <a:pt x="5669" y="8115"/>
                    <a:pt x="5660" y="8186"/>
                  </a:cubicBezTo>
                  <a:cubicBezTo>
                    <a:pt x="5651" y="8248"/>
                    <a:pt x="5669" y="8301"/>
                    <a:pt x="5660" y="8354"/>
                  </a:cubicBezTo>
                  <a:cubicBezTo>
                    <a:pt x="5651" y="8398"/>
                    <a:pt x="5616" y="8380"/>
                    <a:pt x="5616" y="8398"/>
                  </a:cubicBezTo>
                  <a:cubicBezTo>
                    <a:pt x="5598" y="8433"/>
                    <a:pt x="5633" y="8530"/>
                    <a:pt x="5536" y="8530"/>
                  </a:cubicBezTo>
                  <a:cubicBezTo>
                    <a:pt x="5519" y="8698"/>
                    <a:pt x="5528" y="8689"/>
                    <a:pt x="5422" y="8822"/>
                  </a:cubicBezTo>
                  <a:close/>
                  <a:moveTo>
                    <a:pt x="7258" y="7276"/>
                  </a:moveTo>
                  <a:cubicBezTo>
                    <a:pt x="7293" y="7320"/>
                    <a:pt x="7267" y="7382"/>
                    <a:pt x="7258" y="7444"/>
                  </a:cubicBezTo>
                  <a:cubicBezTo>
                    <a:pt x="7161" y="7426"/>
                    <a:pt x="7205" y="7303"/>
                    <a:pt x="7258" y="7276"/>
                  </a:cubicBezTo>
                  <a:close/>
                  <a:moveTo>
                    <a:pt x="7011" y="6852"/>
                  </a:moveTo>
                  <a:cubicBezTo>
                    <a:pt x="7064" y="6826"/>
                    <a:pt x="7108" y="6764"/>
                    <a:pt x="7152" y="6711"/>
                  </a:cubicBezTo>
                  <a:cubicBezTo>
                    <a:pt x="7311" y="6870"/>
                    <a:pt x="7117" y="7100"/>
                    <a:pt x="7046" y="7294"/>
                  </a:cubicBezTo>
                  <a:cubicBezTo>
                    <a:pt x="7037" y="7329"/>
                    <a:pt x="7090" y="7338"/>
                    <a:pt x="7117" y="7356"/>
                  </a:cubicBezTo>
                  <a:cubicBezTo>
                    <a:pt x="6984" y="7400"/>
                    <a:pt x="7064" y="7515"/>
                    <a:pt x="7046" y="7630"/>
                  </a:cubicBezTo>
                  <a:cubicBezTo>
                    <a:pt x="7020" y="7718"/>
                    <a:pt x="6949" y="7674"/>
                    <a:pt x="6914" y="7735"/>
                  </a:cubicBezTo>
                  <a:cubicBezTo>
                    <a:pt x="6878" y="7621"/>
                    <a:pt x="7020" y="7550"/>
                    <a:pt x="7002" y="7409"/>
                  </a:cubicBezTo>
                  <a:cubicBezTo>
                    <a:pt x="6984" y="7347"/>
                    <a:pt x="6896" y="7312"/>
                    <a:pt x="6931" y="7223"/>
                  </a:cubicBezTo>
                  <a:cubicBezTo>
                    <a:pt x="6976" y="7232"/>
                    <a:pt x="6967" y="7267"/>
                    <a:pt x="6993" y="7276"/>
                  </a:cubicBezTo>
                  <a:cubicBezTo>
                    <a:pt x="7020" y="7091"/>
                    <a:pt x="7223" y="6932"/>
                    <a:pt x="7011" y="6852"/>
                  </a:cubicBezTo>
                  <a:close/>
                  <a:moveTo>
                    <a:pt x="6252" y="7162"/>
                  </a:moveTo>
                  <a:cubicBezTo>
                    <a:pt x="6146" y="7091"/>
                    <a:pt x="6190" y="6976"/>
                    <a:pt x="6269" y="6870"/>
                  </a:cubicBezTo>
                  <a:cubicBezTo>
                    <a:pt x="6225" y="6817"/>
                    <a:pt x="6260" y="6588"/>
                    <a:pt x="6375" y="6649"/>
                  </a:cubicBezTo>
                  <a:cubicBezTo>
                    <a:pt x="6322" y="6817"/>
                    <a:pt x="6313" y="7064"/>
                    <a:pt x="6252" y="7162"/>
                  </a:cubicBezTo>
                  <a:close/>
                  <a:moveTo>
                    <a:pt x="18013" y="10225"/>
                  </a:moveTo>
                  <a:cubicBezTo>
                    <a:pt x="18145" y="10314"/>
                    <a:pt x="18260" y="10526"/>
                    <a:pt x="18384" y="10640"/>
                  </a:cubicBezTo>
                  <a:cubicBezTo>
                    <a:pt x="18242" y="10561"/>
                    <a:pt x="18101" y="10376"/>
                    <a:pt x="18013" y="10225"/>
                  </a:cubicBezTo>
                  <a:close/>
                  <a:moveTo>
                    <a:pt x="4247" y="19020"/>
                  </a:moveTo>
                  <a:cubicBezTo>
                    <a:pt x="4168" y="18967"/>
                    <a:pt x="4247" y="18896"/>
                    <a:pt x="4283" y="18834"/>
                  </a:cubicBezTo>
                  <a:cubicBezTo>
                    <a:pt x="4362" y="18887"/>
                    <a:pt x="4283" y="18958"/>
                    <a:pt x="4247" y="19020"/>
                  </a:cubicBezTo>
                  <a:close/>
                  <a:moveTo>
                    <a:pt x="4194" y="18773"/>
                  </a:moveTo>
                  <a:lnTo>
                    <a:pt x="4097" y="19029"/>
                  </a:lnTo>
                  <a:cubicBezTo>
                    <a:pt x="4026" y="19011"/>
                    <a:pt x="4106" y="18720"/>
                    <a:pt x="4194" y="18773"/>
                  </a:cubicBezTo>
                  <a:close/>
                  <a:moveTo>
                    <a:pt x="4441" y="18896"/>
                  </a:moveTo>
                  <a:cubicBezTo>
                    <a:pt x="4512" y="18949"/>
                    <a:pt x="4441" y="18985"/>
                    <a:pt x="4415" y="19046"/>
                  </a:cubicBezTo>
                  <a:cubicBezTo>
                    <a:pt x="4344" y="19020"/>
                    <a:pt x="4388" y="18914"/>
                    <a:pt x="4441" y="18896"/>
                  </a:cubicBezTo>
                  <a:close/>
                  <a:moveTo>
                    <a:pt x="3664" y="20097"/>
                  </a:moveTo>
                  <a:cubicBezTo>
                    <a:pt x="3726" y="20088"/>
                    <a:pt x="3638" y="20185"/>
                    <a:pt x="3638" y="20221"/>
                  </a:cubicBezTo>
                  <a:cubicBezTo>
                    <a:pt x="3523" y="20230"/>
                    <a:pt x="3647" y="20150"/>
                    <a:pt x="3664" y="20097"/>
                  </a:cubicBezTo>
                  <a:close/>
                  <a:moveTo>
                    <a:pt x="4689" y="18923"/>
                  </a:moveTo>
                  <a:cubicBezTo>
                    <a:pt x="4733" y="18702"/>
                    <a:pt x="4821" y="18623"/>
                    <a:pt x="4865" y="18464"/>
                  </a:cubicBezTo>
                  <a:cubicBezTo>
                    <a:pt x="4945" y="18543"/>
                    <a:pt x="4918" y="18340"/>
                    <a:pt x="4998" y="18419"/>
                  </a:cubicBezTo>
                  <a:cubicBezTo>
                    <a:pt x="4927" y="18499"/>
                    <a:pt x="4927" y="18596"/>
                    <a:pt x="4874" y="18667"/>
                  </a:cubicBezTo>
                  <a:cubicBezTo>
                    <a:pt x="4874" y="18667"/>
                    <a:pt x="4830" y="18640"/>
                    <a:pt x="4821" y="18649"/>
                  </a:cubicBezTo>
                  <a:cubicBezTo>
                    <a:pt x="4795" y="18667"/>
                    <a:pt x="4795" y="18764"/>
                    <a:pt x="4768" y="18790"/>
                  </a:cubicBezTo>
                  <a:cubicBezTo>
                    <a:pt x="4777" y="18843"/>
                    <a:pt x="4812" y="18799"/>
                    <a:pt x="4865" y="18861"/>
                  </a:cubicBezTo>
                  <a:cubicBezTo>
                    <a:pt x="4751" y="18896"/>
                    <a:pt x="4803" y="19011"/>
                    <a:pt x="4715" y="19099"/>
                  </a:cubicBezTo>
                  <a:cubicBezTo>
                    <a:pt x="4706" y="19135"/>
                    <a:pt x="4733" y="19126"/>
                    <a:pt x="4742" y="19108"/>
                  </a:cubicBezTo>
                  <a:cubicBezTo>
                    <a:pt x="4812" y="19161"/>
                    <a:pt x="4680" y="19170"/>
                    <a:pt x="4671" y="19214"/>
                  </a:cubicBezTo>
                  <a:cubicBezTo>
                    <a:pt x="4609" y="19205"/>
                    <a:pt x="4671" y="19011"/>
                    <a:pt x="4600" y="19091"/>
                  </a:cubicBezTo>
                  <a:cubicBezTo>
                    <a:pt x="4556" y="19011"/>
                    <a:pt x="4698" y="18958"/>
                    <a:pt x="4733" y="19038"/>
                  </a:cubicBezTo>
                  <a:cubicBezTo>
                    <a:pt x="4715" y="19002"/>
                    <a:pt x="4768" y="18932"/>
                    <a:pt x="4689" y="18923"/>
                  </a:cubicBezTo>
                  <a:close/>
                  <a:moveTo>
                    <a:pt x="4362" y="18146"/>
                  </a:moveTo>
                  <a:cubicBezTo>
                    <a:pt x="4450" y="18199"/>
                    <a:pt x="4318" y="18366"/>
                    <a:pt x="4300" y="18481"/>
                  </a:cubicBezTo>
                  <a:cubicBezTo>
                    <a:pt x="4212" y="18375"/>
                    <a:pt x="4388" y="18278"/>
                    <a:pt x="4362" y="18146"/>
                  </a:cubicBezTo>
                  <a:close/>
                  <a:moveTo>
                    <a:pt x="4009" y="20247"/>
                  </a:moveTo>
                  <a:cubicBezTo>
                    <a:pt x="3929" y="20274"/>
                    <a:pt x="3894" y="20300"/>
                    <a:pt x="3859" y="20336"/>
                  </a:cubicBezTo>
                  <a:cubicBezTo>
                    <a:pt x="3876" y="20344"/>
                    <a:pt x="3912" y="20336"/>
                    <a:pt x="3947" y="20327"/>
                  </a:cubicBezTo>
                  <a:cubicBezTo>
                    <a:pt x="3921" y="20371"/>
                    <a:pt x="3868" y="20406"/>
                    <a:pt x="3868" y="20450"/>
                  </a:cubicBezTo>
                  <a:cubicBezTo>
                    <a:pt x="3797" y="20450"/>
                    <a:pt x="3762" y="20486"/>
                    <a:pt x="3717" y="20477"/>
                  </a:cubicBezTo>
                  <a:cubicBezTo>
                    <a:pt x="3797" y="20389"/>
                    <a:pt x="3753" y="20459"/>
                    <a:pt x="3859" y="20415"/>
                  </a:cubicBezTo>
                  <a:cubicBezTo>
                    <a:pt x="3859" y="20371"/>
                    <a:pt x="3717" y="20424"/>
                    <a:pt x="3806" y="20309"/>
                  </a:cubicBezTo>
                  <a:cubicBezTo>
                    <a:pt x="3991" y="20256"/>
                    <a:pt x="3912" y="20256"/>
                    <a:pt x="3947" y="20185"/>
                  </a:cubicBezTo>
                  <a:cubicBezTo>
                    <a:pt x="4079" y="20150"/>
                    <a:pt x="4088" y="20194"/>
                    <a:pt x="4062" y="20247"/>
                  </a:cubicBezTo>
                  <a:cubicBezTo>
                    <a:pt x="4009" y="20274"/>
                    <a:pt x="4009" y="20265"/>
                    <a:pt x="4009" y="20247"/>
                  </a:cubicBezTo>
                  <a:close/>
                  <a:moveTo>
                    <a:pt x="4715" y="18375"/>
                  </a:moveTo>
                  <a:cubicBezTo>
                    <a:pt x="4680" y="18322"/>
                    <a:pt x="4812" y="18234"/>
                    <a:pt x="4812" y="18119"/>
                  </a:cubicBezTo>
                  <a:cubicBezTo>
                    <a:pt x="4892" y="18155"/>
                    <a:pt x="4759" y="18314"/>
                    <a:pt x="4715" y="18375"/>
                  </a:cubicBezTo>
                  <a:close/>
                  <a:moveTo>
                    <a:pt x="4971" y="18799"/>
                  </a:moveTo>
                  <a:cubicBezTo>
                    <a:pt x="5033" y="18817"/>
                    <a:pt x="4945" y="18905"/>
                    <a:pt x="4945" y="18958"/>
                  </a:cubicBezTo>
                  <a:cubicBezTo>
                    <a:pt x="4848" y="18905"/>
                    <a:pt x="4909" y="18826"/>
                    <a:pt x="4971" y="18799"/>
                  </a:cubicBezTo>
                  <a:close/>
                  <a:moveTo>
                    <a:pt x="3973" y="20486"/>
                  </a:moveTo>
                  <a:cubicBezTo>
                    <a:pt x="4009" y="20486"/>
                    <a:pt x="4079" y="20459"/>
                    <a:pt x="4044" y="20512"/>
                  </a:cubicBezTo>
                  <a:cubicBezTo>
                    <a:pt x="3938" y="20565"/>
                    <a:pt x="3973" y="20512"/>
                    <a:pt x="3973" y="20486"/>
                  </a:cubicBezTo>
                  <a:close/>
                  <a:moveTo>
                    <a:pt x="3779" y="20901"/>
                  </a:moveTo>
                  <a:cubicBezTo>
                    <a:pt x="3806" y="20874"/>
                    <a:pt x="3832" y="20856"/>
                    <a:pt x="3832" y="20839"/>
                  </a:cubicBezTo>
                  <a:cubicBezTo>
                    <a:pt x="3876" y="20830"/>
                    <a:pt x="3947" y="20777"/>
                    <a:pt x="3921" y="20839"/>
                  </a:cubicBezTo>
                  <a:cubicBezTo>
                    <a:pt x="3841" y="20892"/>
                    <a:pt x="3859" y="20856"/>
                    <a:pt x="3779" y="20901"/>
                  </a:cubicBezTo>
                  <a:close/>
                  <a:moveTo>
                    <a:pt x="4406" y="18031"/>
                  </a:moveTo>
                  <a:cubicBezTo>
                    <a:pt x="4565" y="17642"/>
                    <a:pt x="4592" y="17528"/>
                    <a:pt x="4768" y="17148"/>
                  </a:cubicBezTo>
                  <a:cubicBezTo>
                    <a:pt x="4839" y="17069"/>
                    <a:pt x="4751" y="17263"/>
                    <a:pt x="4724" y="17325"/>
                  </a:cubicBezTo>
                  <a:cubicBezTo>
                    <a:pt x="4653" y="17536"/>
                    <a:pt x="4521" y="17872"/>
                    <a:pt x="4441" y="18102"/>
                  </a:cubicBezTo>
                  <a:cubicBezTo>
                    <a:pt x="4388" y="18102"/>
                    <a:pt x="4397" y="18066"/>
                    <a:pt x="4406" y="18031"/>
                  </a:cubicBezTo>
                  <a:close/>
                  <a:moveTo>
                    <a:pt x="4071" y="21060"/>
                  </a:moveTo>
                  <a:cubicBezTo>
                    <a:pt x="4141" y="21042"/>
                    <a:pt x="4044" y="21130"/>
                    <a:pt x="3947" y="21219"/>
                  </a:cubicBezTo>
                  <a:cubicBezTo>
                    <a:pt x="3894" y="21236"/>
                    <a:pt x="4026" y="21113"/>
                    <a:pt x="4071" y="21060"/>
                  </a:cubicBezTo>
                  <a:close/>
                  <a:moveTo>
                    <a:pt x="4901" y="20627"/>
                  </a:moveTo>
                  <a:cubicBezTo>
                    <a:pt x="4927" y="20609"/>
                    <a:pt x="4936" y="20627"/>
                    <a:pt x="4892" y="20706"/>
                  </a:cubicBezTo>
                  <a:cubicBezTo>
                    <a:pt x="4856" y="20724"/>
                    <a:pt x="4848" y="20706"/>
                    <a:pt x="4901" y="20627"/>
                  </a:cubicBezTo>
                  <a:close/>
                  <a:moveTo>
                    <a:pt x="4503" y="20689"/>
                  </a:moveTo>
                  <a:cubicBezTo>
                    <a:pt x="4618" y="20627"/>
                    <a:pt x="4653" y="20653"/>
                    <a:pt x="4671" y="20706"/>
                  </a:cubicBezTo>
                  <a:cubicBezTo>
                    <a:pt x="4689" y="20715"/>
                    <a:pt x="4768" y="20609"/>
                    <a:pt x="4777" y="20636"/>
                  </a:cubicBezTo>
                  <a:cubicBezTo>
                    <a:pt x="4759" y="20662"/>
                    <a:pt x="4742" y="20671"/>
                    <a:pt x="4724" y="20698"/>
                  </a:cubicBezTo>
                  <a:cubicBezTo>
                    <a:pt x="4759" y="20724"/>
                    <a:pt x="4821" y="20653"/>
                    <a:pt x="4874" y="20627"/>
                  </a:cubicBezTo>
                  <a:cubicBezTo>
                    <a:pt x="4768" y="20777"/>
                    <a:pt x="4812" y="20768"/>
                    <a:pt x="4821" y="20804"/>
                  </a:cubicBezTo>
                  <a:cubicBezTo>
                    <a:pt x="4768" y="20874"/>
                    <a:pt x="4733" y="20883"/>
                    <a:pt x="4724" y="20856"/>
                  </a:cubicBezTo>
                  <a:cubicBezTo>
                    <a:pt x="4706" y="20830"/>
                    <a:pt x="4724" y="20786"/>
                    <a:pt x="4733" y="20751"/>
                  </a:cubicBezTo>
                  <a:cubicBezTo>
                    <a:pt x="4689" y="20812"/>
                    <a:pt x="4636" y="20874"/>
                    <a:pt x="4583" y="20918"/>
                  </a:cubicBezTo>
                  <a:cubicBezTo>
                    <a:pt x="4539" y="20954"/>
                    <a:pt x="4503" y="20971"/>
                    <a:pt x="4503" y="20954"/>
                  </a:cubicBezTo>
                  <a:cubicBezTo>
                    <a:pt x="4565" y="20865"/>
                    <a:pt x="4574" y="20918"/>
                    <a:pt x="4618" y="20856"/>
                  </a:cubicBezTo>
                  <a:cubicBezTo>
                    <a:pt x="4680" y="20759"/>
                    <a:pt x="4574" y="20874"/>
                    <a:pt x="4547" y="20892"/>
                  </a:cubicBezTo>
                  <a:cubicBezTo>
                    <a:pt x="4556" y="20856"/>
                    <a:pt x="4459" y="20936"/>
                    <a:pt x="4477" y="20901"/>
                  </a:cubicBezTo>
                  <a:cubicBezTo>
                    <a:pt x="4477" y="20892"/>
                    <a:pt x="4486" y="20883"/>
                    <a:pt x="4503" y="20865"/>
                  </a:cubicBezTo>
                  <a:cubicBezTo>
                    <a:pt x="4512" y="20848"/>
                    <a:pt x="4521" y="20830"/>
                    <a:pt x="4521" y="20830"/>
                  </a:cubicBezTo>
                  <a:cubicBezTo>
                    <a:pt x="4512" y="20830"/>
                    <a:pt x="4450" y="20892"/>
                    <a:pt x="4424" y="20901"/>
                  </a:cubicBezTo>
                  <a:cubicBezTo>
                    <a:pt x="4397" y="20918"/>
                    <a:pt x="4433" y="20874"/>
                    <a:pt x="4424" y="20874"/>
                  </a:cubicBezTo>
                  <a:cubicBezTo>
                    <a:pt x="4415" y="20874"/>
                    <a:pt x="4327" y="20954"/>
                    <a:pt x="4371" y="20883"/>
                  </a:cubicBezTo>
                  <a:cubicBezTo>
                    <a:pt x="4380" y="20865"/>
                    <a:pt x="4371" y="20865"/>
                    <a:pt x="4380" y="20848"/>
                  </a:cubicBezTo>
                  <a:cubicBezTo>
                    <a:pt x="4406" y="20812"/>
                    <a:pt x="4556" y="20680"/>
                    <a:pt x="4503" y="20689"/>
                  </a:cubicBezTo>
                  <a:close/>
                  <a:moveTo>
                    <a:pt x="4450" y="20786"/>
                  </a:moveTo>
                  <a:cubicBezTo>
                    <a:pt x="4486" y="20768"/>
                    <a:pt x="4468" y="20812"/>
                    <a:pt x="4468" y="20821"/>
                  </a:cubicBezTo>
                  <a:cubicBezTo>
                    <a:pt x="4468" y="20839"/>
                    <a:pt x="4486" y="20830"/>
                    <a:pt x="4592" y="20715"/>
                  </a:cubicBezTo>
                  <a:cubicBezTo>
                    <a:pt x="4547" y="20724"/>
                    <a:pt x="4547" y="20680"/>
                    <a:pt x="4450" y="20786"/>
                  </a:cubicBezTo>
                  <a:close/>
                  <a:moveTo>
                    <a:pt x="3470" y="20671"/>
                  </a:moveTo>
                  <a:cubicBezTo>
                    <a:pt x="3355" y="20715"/>
                    <a:pt x="3453" y="20600"/>
                    <a:pt x="3488" y="20556"/>
                  </a:cubicBezTo>
                  <a:cubicBezTo>
                    <a:pt x="3558" y="20530"/>
                    <a:pt x="3461" y="20636"/>
                    <a:pt x="3470" y="20671"/>
                  </a:cubicBezTo>
                  <a:close/>
                  <a:moveTo>
                    <a:pt x="3629" y="20627"/>
                  </a:moveTo>
                  <a:cubicBezTo>
                    <a:pt x="3567" y="20627"/>
                    <a:pt x="3673" y="20486"/>
                    <a:pt x="3673" y="20433"/>
                  </a:cubicBezTo>
                  <a:cubicBezTo>
                    <a:pt x="3744" y="20433"/>
                    <a:pt x="3638" y="20574"/>
                    <a:pt x="3629" y="20627"/>
                  </a:cubicBezTo>
                  <a:close/>
                  <a:moveTo>
                    <a:pt x="4786" y="21457"/>
                  </a:moveTo>
                  <a:cubicBezTo>
                    <a:pt x="4856" y="21351"/>
                    <a:pt x="4874" y="21430"/>
                    <a:pt x="4954" y="21404"/>
                  </a:cubicBezTo>
                  <a:cubicBezTo>
                    <a:pt x="4998" y="21457"/>
                    <a:pt x="4830" y="21448"/>
                    <a:pt x="4786" y="21457"/>
                  </a:cubicBezTo>
                  <a:close/>
                  <a:moveTo>
                    <a:pt x="4106" y="21545"/>
                  </a:moveTo>
                  <a:cubicBezTo>
                    <a:pt x="4212" y="21475"/>
                    <a:pt x="4291" y="21492"/>
                    <a:pt x="4406" y="21475"/>
                  </a:cubicBezTo>
                  <a:cubicBezTo>
                    <a:pt x="4486" y="21466"/>
                    <a:pt x="4803" y="21439"/>
                    <a:pt x="4627" y="21475"/>
                  </a:cubicBezTo>
                  <a:cubicBezTo>
                    <a:pt x="4486" y="21510"/>
                    <a:pt x="4256" y="21510"/>
                    <a:pt x="4106" y="21545"/>
                  </a:cubicBezTo>
                  <a:close/>
                  <a:moveTo>
                    <a:pt x="13492" y="21245"/>
                  </a:moveTo>
                  <a:cubicBezTo>
                    <a:pt x="13589" y="21351"/>
                    <a:pt x="13254" y="21271"/>
                    <a:pt x="13156" y="21342"/>
                  </a:cubicBezTo>
                  <a:cubicBezTo>
                    <a:pt x="13218" y="21271"/>
                    <a:pt x="13324" y="21210"/>
                    <a:pt x="13404" y="21280"/>
                  </a:cubicBezTo>
                  <a:cubicBezTo>
                    <a:pt x="13448" y="21280"/>
                    <a:pt x="13483" y="21271"/>
                    <a:pt x="13492" y="21245"/>
                  </a:cubicBezTo>
                  <a:close/>
                  <a:moveTo>
                    <a:pt x="13960" y="21263"/>
                  </a:moveTo>
                  <a:cubicBezTo>
                    <a:pt x="13845" y="21263"/>
                    <a:pt x="13730" y="21254"/>
                    <a:pt x="13589" y="21289"/>
                  </a:cubicBezTo>
                  <a:cubicBezTo>
                    <a:pt x="13660" y="21210"/>
                    <a:pt x="13925" y="21148"/>
                    <a:pt x="13960" y="21263"/>
                  </a:cubicBezTo>
                  <a:close/>
                  <a:moveTo>
                    <a:pt x="14198" y="21457"/>
                  </a:moveTo>
                  <a:cubicBezTo>
                    <a:pt x="14269" y="21448"/>
                    <a:pt x="14216" y="21545"/>
                    <a:pt x="14207" y="21563"/>
                  </a:cubicBezTo>
                  <a:cubicBezTo>
                    <a:pt x="14137" y="21581"/>
                    <a:pt x="14110" y="21528"/>
                    <a:pt x="14048" y="21528"/>
                  </a:cubicBezTo>
                  <a:cubicBezTo>
                    <a:pt x="14066" y="21457"/>
                    <a:pt x="14207" y="21572"/>
                    <a:pt x="14198" y="21457"/>
                  </a:cubicBezTo>
                  <a:close/>
                  <a:moveTo>
                    <a:pt x="4874" y="16927"/>
                  </a:moveTo>
                  <a:cubicBezTo>
                    <a:pt x="4865" y="16821"/>
                    <a:pt x="4971" y="16565"/>
                    <a:pt x="5042" y="16495"/>
                  </a:cubicBezTo>
                  <a:cubicBezTo>
                    <a:pt x="5051" y="16654"/>
                    <a:pt x="4909" y="16830"/>
                    <a:pt x="4874" y="16927"/>
                  </a:cubicBezTo>
                  <a:close/>
                  <a:moveTo>
                    <a:pt x="4777" y="20892"/>
                  </a:moveTo>
                  <a:cubicBezTo>
                    <a:pt x="4856" y="20759"/>
                    <a:pt x="4918" y="20689"/>
                    <a:pt x="4954" y="20671"/>
                  </a:cubicBezTo>
                  <a:cubicBezTo>
                    <a:pt x="4998" y="20653"/>
                    <a:pt x="5015" y="20671"/>
                    <a:pt x="5033" y="20724"/>
                  </a:cubicBezTo>
                  <a:cubicBezTo>
                    <a:pt x="5051" y="20715"/>
                    <a:pt x="5051" y="20671"/>
                    <a:pt x="5042" y="20671"/>
                  </a:cubicBezTo>
                  <a:cubicBezTo>
                    <a:pt x="5077" y="20618"/>
                    <a:pt x="5086" y="20627"/>
                    <a:pt x="5095" y="20653"/>
                  </a:cubicBezTo>
                  <a:cubicBezTo>
                    <a:pt x="5104" y="20671"/>
                    <a:pt x="5113" y="20706"/>
                    <a:pt x="5121" y="20715"/>
                  </a:cubicBezTo>
                  <a:cubicBezTo>
                    <a:pt x="5139" y="20715"/>
                    <a:pt x="5139" y="20680"/>
                    <a:pt x="5130" y="20689"/>
                  </a:cubicBezTo>
                  <a:cubicBezTo>
                    <a:pt x="5166" y="20653"/>
                    <a:pt x="5236" y="20645"/>
                    <a:pt x="5245" y="20706"/>
                  </a:cubicBezTo>
                  <a:cubicBezTo>
                    <a:pt x="5271" y="20662"/>
                    <a:pt x="5316" y="20689"/>
                    <a:pt x="5316" y="20583"/>
                  </a:cubicBezTo>
                  <a:cubicBezTo>
                    <a:pt x="5351" y="20662"/>
                    <a:pt x="5404" y="20609"/>
                    <a:pt x="5466" y="20600"/>
                  </a:cubicBezTo>
                  <a:cubicBezTo>
                    <a:pt x="5475" y="20609"/>
                    <a:pt x="5492" y="20645"/>
                    <a:pt x="5501" y="20671"/>
                  </a:cubicBezTo>
                  <a:cubicBezTo>
                    <a:pt x="5510" y="20689"/>
                    <a:pt x="5510" y="20706"/>
                    <a:pt x="5519" y="20715"/>
                  </a:cubicBezTo>
                  <a:lnTo>
                    <a:pt x="5528" y="20715"/>
                  </a:lnTo>
                  <a:cubicBezTo>
                    <a:pt x="5528" y="20724"/>
                    <a:pt x="5536" y="20724"/>
                    <a:pt x="5536" y="20724"/>
                  </a:cubicBezTo>
                  <a:cubicBezTo>
                    <a:pt x="5554" y="20724"/>
                    <a:pt x="5563" y="20724"/>
                    <a:pt x="5581" y="20724"/>
                  </a:cubicBezTo>
                  <a:cubicBezTo>
                    <a:pt x="5607" y="20689"/>
                    <a:pt x="5563" y="20680"/>
                    <a:pt x="5528" y="20662"/>
                  </a:cubicBezTo>
                  <a:cubicBezTo>
                    <a:pt x="5501" y="20645"/>
                    <a:pt x="5492" y="20618"/>
                    <a:pt x="5501" y="20565"/>
                  </a:cubicBezTo>
                  <a:cubicBezTo>
                    <a:pt x="5501" y="20565"/>
                    <a:pt x="5528" y="20556"/>
                    <a:pt x="5536" y="20556"/>
                  </a:cubicBezTo>
                  <a:cubicBezTo>
                    <a:pt x="5545" y="20556"/>
                    <a:pt x="5554" y="20556"/>
                    <a:pt x="5563" y="20556"/>
                  </a:cubicBezTo>
                  <a:cubicBezTo>
                    <a:pt x="5581" y="20565"/>
                    <a:pt x="5589" y="20583"/>
                    <a:pt x="5589" y="20609"/>
                  </a:cubicBezTo>
                  <a:cubicBezTo>
                    <a:pt x="5801" y="20565"/>
                    <a:pt x="6084" y="20574"/>
                    <a:pt x="6225" y="20494"/>
                  </a:cubicBezTo>
                  <a:cubicBezTo>
                    <a:pt x="6296" y="20477"/>
                    <a:pt x="6331" y="20503"/>
                    <a:pt x="6331" y="20565"/>
                  </a:cubicBezTo>
                  <a:cubicBezTo>
                    <a:pt x="6358" y="20459"/>
                    <a:pt x="6534" y="20433"/>
                    <a:pt x="6693" y="20459"/>
                  </a:cubicBezTo>
                  <a:cubicBezTo>
                    <a:pt x="6711" y="20380"/>
                    <a:pt x="6852" y="20389"/>
                    <a:pt x="6923" y="20344"/>
                  </a:cubicBezTo>
                  <a:cubicBezTo>
                    <a:pt x="6940" y="20397"/>
                    <a:pt x="6887" y="20406"/>
                    <a:pt x="6834" y="20415"/>
                  </a:cubicBezTo>
                  <a:cubicBezTo>
                    <a:pt x="6931" y="20486"/>
                    <a:pt x="7020" y="20344"/>
                    <a:pt x="7117" y="20406"/>
                  </a:cubicBezTo>
                  <a:cubicBezTo>
                    <a:pt x="7152" y="20389"/>
                    <a:pt x="7126" y="20371"/>
                    <a:pt x="7117" y="20371"/>
                  </a:cubicBezTo>
                  <a:cubicBezTo>
                    <a:pt x="7135" y="20265"/>
                    <a:pt x="7161" y="20389"/>
                    <a:pt x="7205" y="20389"/>
                  </a:cubicBezTo>
                  <a:cubicBezTo>
                    <a:pt x="7205" y="20389"/>
                    <a:pt x="7338" y="20371"/>
                    <a:pt x="7364" y="20371"/>
                  </a:cubicBezTo>
                  <a:cubicBezTo>
                    <a:pt x="7408" y="20371"/>
                    <a:pt x="7461" y="20353"/>
                    <a:pt x="7514" y="20353"/>
                  </a:cubicBezTo>
                  <a:cubicBezTo>
                    <a:pt x="7550" y="20353"/>
                    <a:pt x="7611" y="20389"/>
                    <a:pt x="7611" y="20389"/>
                  </a:cubicBezTo>
                  <a:cubicBezTo>
                    <a:pt x="7647" y="20389"/>
                    <a:pt x="7682" y="20309"/>
                    <a:pt x="7726" y="20291"/>
                  </a:cubicBezTo>
                  <a:cubicBezTo>
                    <a:pt x="7770" y="20274"/>
                    <a:pt x="7779" y="20318"/>
                    <a:pt x="7814" y="20309"/>
                  </a:cubicBezTo>
                  <a:cubicBezTo>
                    <a:pt x="7841" y="20300"/>
                    <a:pt x="7841" y="20274"/>
                    <a:pt x="7876" y="20274"/>
                  </a:cubicBezTo>
                  <a:cubicBezTo>
                    <a:pt x="7991" y="20265"/>
                    <a:pt x="8079" y="20309"/>
                    <a:pt x="8150" y="20265"/>
                  </a:cubicBezTo>
                  <a:cubicBezTo>
                    <a:pt x="8159" y="20256"/>
                    <a:pt x="8106" y="20238"/>
                    <a:pt x="8071" y="20238"/>
                  </a:cubicBezTo>
                  <a:cubicBezTo>
                    <a:pt x="8203" y="20185"/>
                    <a:pt x="8353" y="20230"/>
                    <a:pt x="8486" y="20221"/>
                  </a:cubicBezTo>
                  <a:cubicBezTo>
                    <a:pt x="8538" y="20212"/>
                    <a:pt x="8583" y="20177"/>
                    <a:pt x="8636" y="20168"/>
                  </a:cubicBezTo>
                  <a:cubicBezTo>
                    <a:pt x="8653" y="20168"/>
                    <a:pt x="8706" y="20194"/>
                    <a:pt x="8759" y="20185"/>
                  </a:cubicBezTo>
                  <a:cubicBezTo>
                    <a:pt x="8803" y="20168"/>
                    <a:pt x="8768" y="20141"/>
                    <a:pt x="8786" y="20124"/>
                  </a:cubicBezTo>
                  <a:cubicBezTo>
                    <a:pt x="8839" y="20088"/>
                    <a:pt x="8945" y="20124"/>
                    <a:pt x="8998" y="20097"/>
                  </a:cubicBezTo>
                  <a:cubicBezTo>
                    <a:pt x="8998" y="20141"/>
                    <a:pt x="8953" y="20168"/>
                    <a:pt x="8883" y="20168"/>
                  </a:cubicBezTo>
                  <a:cubicBezTo>
                    <a:pt x="9015" y="20194"/>
                    <a:pt x="8856" y="20274"/>
                    <a:pt x="8936" y="20327"/>
                  </a:cubicBezTo>
                  <a:cubicBezTo>
                    <a:pt x="8962" y="20318"/>
                    <a:pt x="8962" y="20291"/>
                    <a:pt x="8998" y="20291"/>
                  </a:cubicBezTo>
                  <a:cubicBezTo>
                    <a:pt x="9086" y="20256"/>
                    <a:pt x="8953" y="20238"/>
                    <a:pt x="8980" y="20177"/>
                  </a:cubicBezTo>
                  <a:cubicBezTo>
                    <a:pt x="8998" y="20132"/>
                    <a:pt x="9051" y="20185"/>
                    <a:pt x="9104" y="20168"/>
                  </a:cubicBezTo>
                  <a:cubicBezTo>
                    <a:pt x="9112" y="20159"/>
                    <a:pt x="9183" y="20097"/>
                    <a:pt x="9183" y="20097"/>
                  </a:cubicBezTo>
                  <a:cubicBezTo>
                    <a:pt x="9201" y="20097"/>
                    <a:pt x="9333" y="20168"/>
                    <a:pt x="9307" y="20053"/>
                  </a:cubicBezTo>
                  <a:cubicBezTo>
                    <a:pt x="9368" y="20026"/>
                    <a:pt x="9351" y="20097"/>
                    <a:pt x="9404" y="20097"/>
                  </a:cubicBezTo>
                  <a:cubicBezTo>
                    <a:pt x="9457" y="20097"/>
                    <a:pt x="9457" y="20071"/>
                    <a:pt x="9457" y="20035"/>
                  </a:cubicBezTo>
                  <a:cubicBezTo>
                    <a:pt x="9598" y="20071"/>
                    <a:pt x="9695" y="20079"/>
                    <a:pt x="9819" y="19982"/>
                  </a:cubicBezTo>
                  <a:cubicBezTo>
                    <a:pt x="9907" y="20000"/>
                    <a:pt x="9969" y="20035"/>
                    <a:pt x="10075" y="20035"/>
                  </a:cubicBezTo>
                  <a:cubicBezTo>
                    <a:pt x="10084" y="19982"/>
                    <a:pt x="10048" y="19982"/>
                    <a:pt x="10004" y="19991"/>
                  </a:cubicBezTo>
                  <a:cubicBezTo>
                    <a:pt x="10057" y="19938"/>
                    <a:pt x="10119" y="19982"/>
                    <a:pt x="10216" y="19929"/>
                  </a:cubicBezTo>
                  <a:cubicBezTo>
                    <a:pt x="10269" y="19921"/>
                    <a:pt x="10225" y="19832"/>
                    <a:pt x="10260" y="19815"/>
                  </a:cubicBezTo>
                  <a:cubicBezTo>
                    <a:pt x="10366" y="19841"/>
                    <a:pt x="10384" y="19726"/>
                    <a:pt x="10437" y="19709"/>
                  </a:cubicBezTo>
                  <a:cubicBezTo>
                    <a:pt x="10463" y="19700"/>
                    <a:pt x="10534" y="19709"/>
                    <a:pt x="10587" y="19691"/>
                  </a:cubicBezTo>
                  <a:cubicBezTo>
                    <a:pt x="10799" y="19611"/>
                    <a:pt x="11223" y="19594"/>
                    <a:pt x="11558" y="19559"/>
                  </a:cubicBezTo>
                  <a:cubicBezTo>
                    <a:pt x="11629" y="19550"/>
                    <a:pt x="11726" y="19461"/>
                    <a:pt x="11779" y="19559"/>
                  </a:cubicBezTo>
                  <a:cubicBezTo>
                    <a:pt x="11850" y="19559"/>
                    <a:pt x="11814" y="19497"/>
                    <a:pt x="11858" y="19488"/>
                  </a:cubicBezTo>
                  <a:cubicBezTo>
                    <a:pt x="12212" y="19461"/>
                    <a:pt x="12468" y="19382"/>
                    <a:pt x="12724" y="19435"/>
                  </a:cubicBezTo>
                  <a:cubicBezTo>
                    <a:pt x="12618" y="19523"/>
                    <a:pt x="12477" y="19426"/>
                    <a:pt x="12362" y="19506"/>
                  </a:cubicBezTo>
                  <a:cubicBezTo>
                    <a:pt x="12335" y="19611"/>
                    <a:pt x="12477" y="19550"/>
                    <a:pt x="12547" y="19541"/>
                  </a:cubicBezTo>
                  <a:cubicBezTo>
                    <a:pt x="12583" y="19532"/>
                    <a:pt x="12653" y="19550"/>
                    <a:pt x="12644" y="19550"/>
                  </a:cubicBezTo>
                  <a:cubicBezTo>
                    <a:pt x="12715" y="19532"/>
                    <a:pt x="12741" y="19470"/>
                    <a:pt x="12794" y="19479"/>
                  </a:cubicBezTo>
                  <a:cubicBezTo>
                    <a:pt x="12962" y="19514"/>
                    <a:pt x="13165" y="19506"/>
                    <a:pt x="13245" y="19391"/>
                  </a:cubicBezTo>
                  <a:cubicBezTo>
                    <a:pt x="13518" y="19391"/>
                    <a:pt x="13730" y="19276"/>
                    <a:pt x="13925" y="19355"/>
                  </a:cubicBezTo>
                  <a:cubicBezTo>
                    <a:pt x="14084" y="19232"/>
                    <a:pt x="14428" y="19258"/>
                    <a:pt x="14658" y="19258"/>
                  </a:cubicBezTo>
                  <a:cubicBezTo>
                    <a:pt x="14711" y="19135"/>
                    <a:pt x="14958" y="19188"/>
                    <a:pt x="15170" y="19161"/>
                  </a:cubicBezTo>
                  <a:cubicBezTo>
                    <a:pt x="15329" y="19135"/>
                    <a:pt x="15479" y="19064"/>
                    <a:pt x="15620" y="19046"/>
                  </a:cubicBezTo>
                  <a:cubicBezTo>
                    <a:pt x="15814" y="19020"/>
                    <a:pt x="16009" y="18993"/>
                    <a:pt x="16167" y="18967"/>
                  </a:cubicBezTo>
                  <a:cubicBezTo>
                    <a:pt x="16335" y="18940"/>
                    <a:pt x="16512" y="18993"/>
                    <a:pt x="16618" y="18879"/>
                  </a:cubicBezTo>
                  <a:cubicBezTo>
                    <a:pt x="16715" y="18958"/>
                    <a:pt x="16768" y="18861"/>
                    <a:pt x="16865" y="18852"/>
                  </a:cubicBezTo>
                  <a:cubicBezTo>
                    <a:pt x="16918" y="18843"/>
                    <a:pt x="16918" y="18870"/>
                    <a:pt x="16962" y="18861"/>
                  </a:cubicBezTo>
                  <a:cubicBezTo>
                    <a:pt x="17130" y="18843"/>
                    <a:pt x="17333" y="18764"/>
                    <a:pt x="17527" y="18729"/>
                  </a:cubicBezTo>
                  <a:cubicBezTo>
                    <a:pt x="17642" y="18711"/>
                    <a:pt x="17739" y="18737"/>
                    <a:pt x="17836" y="18720"/>
                  </a:cubicBezTo>
                  <a:cubicBezTo>
                    <a:pt x="17898" y="18702"/>
                    <a:pt x="17951" y="18658"/>
                    <a:pt x="18013" y="18640"/>
                  </a:cubicBezTo>
                  <a:cubicBezTo>
                    <a:pt x="18084" y="18623"/>
                    <a:pt x="18163" y="18649"/>
                    <a:pt x="18234" y="18640"/>
                  </a:cubicBezTo>
                  <a:cubicBezTo>
                    <a:pt x="18331" y="18614"/>
                    <a:pt x="18428" y="18534"/>
                    <a:pt x="18534" y="18570"/>
                  </a:cubicBezTo>
                  <a:cubicBezTo>
                    <a:pt x="18560" y="18561"/>
                    <a:pt x="18551" y="18534"/>
                    <a:pt x="18551" y="18508"/>
                  </a:cubicBezTo>
                  <a:cubicBezTo>
                    <a:pt x="18631" y="18517"/>
                    <a:pt x="18702" y="18534"/>
                    <a:pt x="18799" y="18508"/>
                  </a:cubicBezTo>
                  <a:cubicBezTo>
                    <a:pt x="18905" y="18552"/>
                    <a:pt x="18966" y="18640"/>
                    <a:pt x="19152" y="18596"/>
                  </a:cubicBezTo>
                  <a:cubicBezTo>
                    <a:pt x="19231" y="18667"/>
                    <a:pt x="19046" y="18746"/>
                    <a:pt x="19099" y="18879"/>
                  </a:cubicBezTo>
                  <a:cubicBezTo>
                    <a:pt x="19143" y="18949"/>
                    <a:pt x="19258" y="18861"/>
                    <a:pt x="19311" y="18852"/>
                  </a:cubicBezTo>
                  <a:cubicBezTo>
                    <a:pt x="19355" y="18826"/>
                    <a:pt x="19302" y="18817"/>
                    <a:pt x="19329" y="18737"/>
                  </a:cubicBezTo>
                  <a:cubicBezTo>
                    <a:pt x="19443" y="18702"/>
                    <a:pt x="19408" y="18834"/>
                    <a:pt x="19496" y="18826"/>
                  </a:cubicBezTo>
                  <a:cubicBezTo>
                    <a:pt x="19558" y="18834"/>
                    <a:pt x="19576" y="18817"/>
                    <a:pt x="19593" y="18790"/>
                  </a:cubicBezTo>
                  <a:cubicBezTo>
                    <a:pt x="19602" y="18781"/>
                    <a:pt x="19611" y="18773"/>
                    <a:pt x="19620" y="18764"/>
                  </a:cubicBezTo>
                  <a:cubicBezTo>
                    <a:pt x="19629" y="18755"/>
                    <a:pt x="19629" y="18755"/>
                    <a:pt x="19638" y="18755"/>
                  </a:cubicBezTo>
                  <a:cubicBezTo>
                    <a:pt x="19646" y="18755"/>
                    <a:pt x="19646" y="18755"/>
                    <a:pt x="19655" y="18755"/>
                  </a:cubicBezTo>
                  <a:cubicBezTo>
                    <a:pt x="19664" y="18799"/>
                    <a:pt x="19682" y="18808"/>
                    <a:pt x="19691" y="18861"/>
                  </a:cubicBezTo>
                  <a:cubicBezTo>
                    <a:pt x="19752" y="18870"/>
                    <a:pt x="19744" y="18808"/>
                    <a:pt x="19796" y="18817"/>
                  </a:cubicBezTo>
                  <a:cubicBezTo>
                    <a:pt x="19814" y="18861"/>
                    <a:pt x="19788" y="18870"/>
                    <a:pt x="19796" y="18905"/>
                  </a:cubicBezTo>
                  <a:cubicBezTo>
                    <a:pt x="19858" y="18879"/>
                    <a:pt x="19894" y="18834"/>
                    <a:pt x="19964" y="18905"/>
                  </a:cubicBezTo>
                  <a:cubicBezTo>
                    <a:pt x="19982" y="18905"/>
                    <a:pt x="19955" y="18879"/>
                    <a:pt x="19947" y="18879"/>
                  </a:cubicBezTo>
                  <a:cubicBezTo>
                    <a:pt x="19991" y="18843"/>
                    <a:pt x="20097" y="18834"/>
                    <a:pt x="20167" y="18887"/>
                  </a:cubicBezTo>
                  <a:cubicBezTo>
                    <a:pt x="20194" y="18861"/>
                    <a:pt x="20132" y="18808"/>
                    <a:pt x="20203" y="18852"/>
                  </a:cubicBezTo>
                  <a:cubicBezTo>
                    <a:pt x="20247" y="18826"/>
                    <a:pt x="20256" y="18790"/>
                    <a:pt x="20238" y="18737"/>
                  </a:cubicBezTo>
                  <a:cubicBezTo>
                    <a:pt x="20273" y="18764"/>
                    <a:pt x="20317" y="18817"/>
                    <a:pt x="20362" y="18834"/>
                  </a:cubicBezTo>
                  <a:cubicBezTo>
                    <a:pt x="20362" y="18817"/>
                    <a:pt x="20370" y="18799"/>
                    <a:pt x="20388" y="18799"/>
                  </a:cubicBezTo>
                  <a:cubicBezTo>
                    <a:pt x="20344" y="18746"/>
                    <a:pt x="20309" y="18729"/>
                    <a:pt x="20256" y="18658"/>
                  </a:cubicBezTo>
                  <a:cubicBezTo>
                    <a:pt x="20300" y="18649"/>
                    <a:pt x="20291" y="18667"/>
                    <a:pt x="20309" y="18702"/>
                  </a:cubicBezTo>
                  <a:cubicBezTo>
                    <a:pt x="20379" y="18720"/>
                    <a:pt x="20317" y="18658"/>
                    <a:pt x="20370" y="18667"/>
                  </a:cubicBezTo>
                  <a:cubicBezTo>
                    <a:pt x="20397" y="18676"/>
                    <a:pt x="20459" y="18720"/>
                    <a:pt x="20503" y="18746"/>
                  </a:cubicBezTo>
                  <a:cubicBezTo>
                    <a:pt x="20556" y="18773"/>
                    <a:pt x="20582" y="18781"/>
                    <a:pt x="20521" y="18702"/>
                  </a:cubicBezTo>
                  <a:cubicBezTo>
                    <a:pt x="20485" y="18676"/>
                    <a:pt x="20441" y="18676"/>
                    <a:pt x="20476" y="18711"/>
                  </a:cubicBezTo>
                  <a:cubicBezTo>
                    <a:pt x="20423" y="18684"/>
                    <a:pt x="20362" y="18605"/>
                    <a:pt x="20309" y="18570"/>
                  </a:cubicBezTo>
                  <a:cubicBezTo>
                    <a:pt x="20335" y="18543"/>
                    <a:pt x="20344" y="18525"/>
                    <a:pt x="20397" y="18525"/>
                  </a:cubicBezTo>
                  <a:cubicBezTo>
                    <a:pt x="20450" y="18587"/>
                    <a:pt x="20317" y="18534"/>
                    <a:pt x="20397" y="18614"/>
                  </a:cubicBezTo>
                  <a:cubicBezTo>
                    <a:pt x="20450" y="18631"/>
                    <a:pt x="20494" y="18631"/>
                    <a:pt x="20521" y="18614"/>
                  </a:cubicBezTo>
                  <a:cubicBezTo>
                    <a:pt x="20538" y="18587"/>
                    <a:pt x="20538" y="18552"/>
                    <a:pt x="20503" y="18517"/>
                  </a:cubicBezTo>
                  <a:cubicBezTo>
                    <a:pt x="20582" y="18534"/>
                    <a:pt x="20609" y="18481"/>
                    <a:pt x="20750" y="18596"/>
                  </a:cubicBezTo>
                  <a:cubicBezTo>
                    <a:pt x="20838" y="18614"/>
                    <a:pt x="20715" y="18534"/>
                    <a:pt x="20777" y="18534"/>
                  </a:cubicBezTo>
                  <a:cubicBezTo>
                    <a:pt x="20830" y="18552"/>
                    <a:pt x="20803" y="18561"/>
                    <a:pt x="20777" y="18561"/>
                  </a:cubicBezTo>
                  <a:cubicBezTo>
                    <a:pt x="20883" y="18640"/>
                    <a:pt x="21015" y="18649"/>
                    <a:pt x="21094" y="18746"/>
                  </a:cubicBezTo>
                  <a:cubicBezTo>
                    <a:pt x="21165" y="18773"/>
                    <a:pt x="21245" y="18764"/>
                    <a:pt x="21218" y="18729"/>
                  </a:cubicBezTo>
                  <a:cubicBezTo>
                    <a:pt x="21147" y="18693"/>
                    <a:pt x="21103" y="18702"/>
                    <a:pt x="21059" y="18693"/>
                  </a:cubicBezTo>
                  <a:cubicBezTo>
                    <a:pt x="21033" y="18658"/>
                    <a:pt x="20838" y="18570"/>
                    <a:pt x="20900" y="18552"/>
                  </a:cubicBezTo>
                  <a:cubicBezTo>
                    <a:pt x="20971" y="18543"/>
                    <a:pt x="20936" y="18587"/>
                    <a:pt x="21041" y="18640"/>
                  </a:cubicBezTo>
                  <a:cubicBezTo>
                    <a:pt x="21086" y="18631"/>
                    <a:pt x="20989" y="18561"/>
                    <a:pt x="21139" y="18631"/>
                  </a:cubicBezTo>
                  <a:cubicBezTo>
                    <a:pt x="21165" y="18614"/>
                    <a:pt x="21041" y="18587"/>
                    <a:pt x="20989" y="18543"/>
                  </a:cubicBezTo>
                  <a:cubicBezTo>
                    <a:pt x="21086" y="18578"/>
                    <a:pt x="21121" y="18543"/>
                    <a:pt x="21183" y="18543"/>
                  </a:cubicBezTo>
                  <a:cubicBezTo>
                    <a:pt x="21271" y="18570"/>
                    <a:pt x="21324" y="18640"/>
                    <a:pt x="21421" y="18649"/>
                  </a:cubicBezTo>
                  <a:cubicBezTo>
                    <a:pt x="21448" y="18649"/>
                    <a:pt x="21430" y="18631"/>
                    <a:pt x="21386" y="18596"/>
                  </a:cubicBezTo>
                  <a:cubicBezTo>
                    <a:pt x="21324" y="18570"/>
                    <a:pt x="21324" y="18596"/>
                    <a:pt x="21253" y="18561"/>
                  </a:cubicBezTo>
                  <a:cubicBezTo>
                    <a:pt x="21094" y="18490"/>
                    <a:pt x="21236" y="18525"/>
                    <a:pt x="21245" y="18508"/>
                  </a:cubicBezTo>
                  <a:cubicBezTo>
                    <a:pt x="21068" y="18428"/>
                    <a:pt x="21156" y="18499"/>
                    <a:pt x="21094" y="18499"/>
                  </a:cubicBezTo>
                  <a:cubicBezTo>
                    <a:pt x="21006" y="18446"/>
                    <a:pt x="21015" y="18437"/>
                    <a:pt x="21050" y="18437"/>
                  </a:cubicBezTo>
                  <a:cubicBezTo>
                    <a:pt x="21094" y="18437"/>
                    <a:pt x="21165" y="18446"/>
                    <a:pt x="21183" y="18437"/>
                  </a:cubicBezTo>
                  <a:cubicBezTo>
                    <a:pt x="21236" y="18464"/>
                    <a:pt x="21227" y="18472"/>
                    <a:pt x="21289" y="18508"/>
                  </a:cubicBezTo>
                  <a:cubicBezTo>
                    <a:pt x="21306" y="18455"/>
                    <a:pt x="21518" y="18552"/>
                    <a:pt x="21668" y="18587"/>
                  </a:cubicBezTo>
                  <a:cubicBezTo>
                    <a:pt x="21668" y="18587"/>
                    <a:pt x="21633" y="18570"/>
                    <a:pt x="21651" y="18570"/>
                  </a:cubicBezTo>
                  <a:cubicBezTo>
                    <a:pt x="21474" y="18508"/>
                    <a:pt x="21342" y="18472"/>
                    <a:pt x="21147" y="18393"/>
                  </a:cubicBezTo>
                  <a:cubicBezTo>
                    <a:pt x="21218" y="18402"/>
                    <a:pt x="21298" y="18428"/>
                    <a:pt x="21448" y="18490"/>
                  </a:cubicBezTo>
                  <a:cubicBezTo>
                    <a:pt x="21483" y="18490"/>
                    <a:pt x="21483" y="18481"/>
                    <a:pt x="21465" y="18472"/>
                  </a:cubicBezTo>
                  <a:cubicBezTo>
                    <a:pt x="21430" y="18446"/>
                    <a:pt x="21386" y="18419"/>
                    <a:pt x="21333" y="18402"/>
                  </a:cubicBezTo>
                  <a:cubicBezTo>
                    <a:pt x="21359" y="18402"/>
                    <a:pt x="21421" y="18419"/>
                    <a:pt x="21518" y="18455"/>
                  </a:cubicBezTo>
                  <a:cubicBezTo>
                    <a:pt x="21465" y="18411"/>
                    <a:pt x="21395" y="18402"/>
                    <a:pt x="21421" y="18366"/>
                  </a:cubicBezTo>
                  <a:cubicBezTo>
                    <a:pt x="21430" y="18358"/>
                    <a:pt x="21412" y="18331"/>
                    <a:pt x="21483" y="18358"/>
                  </a:cubicBezTo>
                  <a:cubicBezTo>
                    <a:pt x="21421" y="18296"/>
                    <a:pt x="21342" y="18314"/>
                    <a:pt x="21236" y="18252"/>
                  </a:cubicBezTo>
                  <a:lnTo>
                    <a:pt x="21253" y="18287"/>
                  </a:lnTo>
                  <a:cubicBezTo>
                    <a:pt x="21156" y="18243"/>
                    <a:pt x="21174" y="18199"/>
                    <a:pt x="21351" y="18261"/>
                  </a:cubicBezTo>
                  <a:cubicBezTo>
                    <a:pt x="21280" y="18199"/>
                    <a:pt x="21359" y="18216"/>
                    <a:pt x="21306" y="18163"/>
                  </a:cubicBezTo>
                  <a:cubicBezTo>
                    <a:pt x="21245" y="18163"/>
                    <a:pt x="21298" y="18252"/>
                    <a:pt x="21103" y="18163"/>
                  </a:cubicBezTo>
                  <a:cubicBezTo>
                    <a:pt x="21077" y="18137"/>
                    <a:pt x="21227" y="18190"/>
                    <a:pt x="21200" y="18155"/>
                  </a:cubicBezTo>
                  <a:cubicBezTo>
                    <a:pt x="21192" y="18146"/>
                    <a:pt x="21147" y="18128"/>
                    <a:pt x="21139" y="18119"/>
                  </a:cubicBezTo>
                  <a:cubicBezTo>
                    <a:pt x="21068" y="18093"/>
                    <a:pt x="21059" y="18102"/>
                    <a:pt x="20971" y="18075"/>
                  </a:cubicBezTo>
                  <a:cubicBezTo>
                    <a:pt x="20971" y="18093"/>
                    <a:pt x="21024" y="18110"/>
                    <a:pt x="21041" y="18128"/>
                  </a:cubicBezTo>
                  <a:cubicBezTo>
                    <a:pt x="20944" y="18110"/>
                    <a:pt x="20918" y="18049"/>
                    <a:pt x="20989" y="18049"/>
                  </a:cubicBezTo>
                  <a:cubicBezTo>
                    <a:pt x="21068" y="18075"/>
                    <a:pt x="21094" y="18093"/>
                    <a:pt x="21174" y="18110"/>
                  </a:cubicBezTo>
                  <a:cubicBezTo>
                    <a:pt x="21068" y="18049"/>
                    <a:pt x="21024" y="17978"/>
                    <a:pt x="21156" y="17996"/>
                  </a:cubicBezTo>
                  <a:cubicBezTo>
                    <a:pt x="21068" y="17951"/>
                    <a:pt x="21033" y="17969"/>
                    <a:pt x="20971" y="17969"/>
                  </a:cubicBezTo>
                  <a:cubicBezTo>
                    <a:pt x="20891" y="17925"/>
                    <a:pt x="20936" y="17916"/>
                    <a:pt x="20962" y="17890"/>
                  </a:cubicBezTo>
                  <a:cubicBezTo>
                    <a:pt x="20997" y="17872"/>
                    <a:pt x="21015" y="17846"/>
                    <a:pt x="20927" y="17801"/>
                  </a:cubicBezTo>
                  <a:cubicBezTo>
                    <a:pt x="20874" y="17766"/>
                    <a:pt x="21041" y="17801"/>
                    <a:pt x="20962" y="17748"/>
                  </a:cubicBezTo>
                  <a:cubicBezTo>
                    <a:pt x="20962" y="17713"/>
                    <a:pt x="20847" y="17722"/>
                    <a:pt x="20821" y="17695"/>
                  </a:cubicBezTo>
                  <a:cubicBezTo>
                    <a:pt x="20856" y="17642"/>
                    <a:pt x="20768" y="17607"/>
                    <a:pt x="20838" y="17572"/>
                  </a:cubicBezTo>
                  <a:cubicBezTo>
                    <a:pt x="20803" y="17563"/>
                    <a:pt x="20750" y="17563"/>
                    <a:pt x="20750" y="17536"/>
                  </a:cubicBezTo>
                  <a:cubicBezTo>
                    <a:pt x="20706" y="17528"/>
                    <a:pt x="20626" y="17536"/>
                    <a:pt x="20600" y="17519"/>
                  </a:cubicBezTo>
                  <a:cubicBezTo>
                    <a:pt x="20565" y="17536"/>
                    <a:pt x="20538" y="17536"/>
                    <a:pt x="20529" y="17519"/>
                  </a:cubicBezTo>
                  <a:cubicBezTo>
                    <a:pt x="20618" y="17501"/>
                    <a:pt x="20741" y="17528"/>
                    <a:pt x="20741" y="17475"/>
                  </a:cubicBezTo>
                  <a:cubicBezTo>
                    <a:pt x="20715" y="17448"/>
                    <a:pt x="20697" y="17501"/>
                    <a:pt x="20618" y="17492"/>
                  </a:cubicBezTo>
                  <a:cubicBezTo>
                    <a:pt x="20600" y="17448"/>
                    <a:pt x="20512" y="17439"/>
                    <a:pt x="20494" y="17413"/>
                  </a:cubicBezTo>
                  <a:cubicBezTo>
                    <a:pt x="20468" y="17378"/>
                    <a:pt x="20547" y="17316"/>
                    <a:pt x="20494" y="17272"/>
                  </a:cubicBezTo>
                  <a:cubicBezTo>
                    <a:pt x="20485" y="17236"/>
                    <a:pt x="20379" y="17325"/>
                    <a:pt x="20397" y="17272"/>
                  </a:cubicBezTo>
                  <a:cubicBezTo>
                    <a:pt x="20362" y="17245"/>
                    <a:pt x="20423" y="17254"/>
                    <a:pt x="20441" y="17236"/>
                  </a:cubicBezTo>
                  <a:cubicBezTo>
                    <a:pt x="20459" y="17219"/>
                    <a:pt x="20423" y="17201"/>
                    <a:pt x="20494" y="17166"/>
                  </a:cubicBezTo>
                  <a:cubicBezTo>
                    <a:pt x="20432" y="17139"/>
                    <a:pt x="20397" y="17201"/>
                    <a:pt x="20317" y="17210"/>
                  </a:cubicBezTo>
                  <a:cubicBezTo>
                    <a:pt x="20335" y="17166"/>
                    <a:pt x="20300" y="17113"/>
                    <a:pt x="20247" y="17104"/>
                  </a:cubicBezTo>
                  <a:cubicBezTo>
                    <a:pt x="20273" y="17042"/>
                    <a:pt x="20317" y="17051"/>
                    <a:pt x="20362" y="17033"/>
                  </a:cubicBezTo>
                  <a:cubicBezTo>
                    <a:pt x="20415" y="16998"/>
                    <a:pt x="20273" y="16910"/>
                    <a:pt x="20185" y="16830"/>
                  </a:cubicBezTo>
                  <a:cubicBezTo>
                    <a:pt x="20282" y="16795"/>
                    <a:pt x="20273" y="16742"/>
                    <a:pt x="20379" y="16812"/>
                  </a:cubicBezTo>
                  <a:cubicBezTo>
                    <a:pt x="20397" y="16777"/>
                    <a:pt x="20353" y="16733"/>
                    <a:pt x="20326" y="16689"/>
                  </a:cubicBezTo>
                  <a:cubicBezTo>
                    <a:pt x="20282" y="16636"/>
                    <a:pt x="20220" y="16751"/>
                    <a:pt x="20176" y="16759"/>
                  </a:cubicBezTo>
                  <a:cubicBezTo>
                    <a:pt x="20123" y="16689"/>
                    <a:pt x="20053" y="16759"/>
                    <a:pt x="20000" y="16662"/>
                  </a:cubicBezTo>
                  <a:cubicBezTo>
                    <a:pt x="19973" y="16636"/>
                    <a:pt x="19947" y="16671"/>
                    <a:pt x="19911" y="16689"/>
                  </a:cubicBezTo>
                  <a:cubicBezTo>
                    <a:pt x="19832" y="16503"/>
                    <a:pt x="19691" y="16371"/>
                    <a:pt x="19611" y="16221"/>
                  </a:cubicBezTo>
                  <a:cubicBezTo>
                    <a:pt x="19593" y="16194"/>
                    <a:pt x="19576" y="16221"/>
                    <a:pt x="19549" y="16230"/>
                  </a:cubicBezTo>
                  <a:cubicBezTo>
                    <a:pt x="19487" y="16115"/>
                    <a:pt x="19408" y="16053"/>
                    <a:pt x="19373" y="15974"/>
                  </a:cubicBezTo>
                  <a:cubicBezTo>
                    <a:pt x="19373" y="15974"/>
                    <a:pt x="19417" y="15947"/>
                    <a:pt x="19417" y="15947"/>
                  </a:cubicBezTo>
                  <a:cubicBezTo>
                    <a:pt x="19417" y="15912"/>
                    <a:pt x="19329" y="15859"/>
                    <a:pt x="19329" y="15824"/>
                  </a:cubicBezTo>
                  <a:cubicBezTo>
                    <a:pt x="19302" y="15797"/>
                    <a:pt x="19267" y="15832"/>
                    <a:pt x="19249" y="15806"/>
                  </a:cubicBezTo>
                  <a:cubicBezTo>
                    <a:pt x="19152" y="15824"/>
                    <a:pt x="19284" y="15894"/>
                    <a:pt x="19196" y="15912"/>
                  </a:cubicBezTo>
                  <a:cubicBezTo>
                    <a:pt x="19046" y="15850"/>
                    <a:pt x="19284" y="15762"/>
                    <a:pt x="19099" y="15682"/>
                  </a:cubicBezTo>
                  <a:cubicBezTo>
                    <a:pt x="19125" y="15647"/>
                    <a:pt x="19152" y="15682"/>
                    <a:pt x="19178" y="15665"/>
                  </a:cubicBezTo>
                  <a:cubicBezTo>
                    <a:pt x="19152" y="15559"/>
                    <a:pt x="19011" y="15567"/>
                    <a:pt x="19055" y="15488"/>
                  </a:cubicBezTo>
                  <a:cubicBezTo>
                    <a:pt x="19028" y="15462"/>
                    <a:pt x="19002" y="15497"/>
                    <a:pt x="18966" y="15506"/>
                  </a:cubicBezTo>
                  <a:cubicBezTo>
                    <a:pt x="18896" y="15338"/>
                    <a:pt x="18799" y="15267"/>
                    <a:pt x="18675" y="15152"/>
                  </a:cubicBezTo>
                  <a:cubicBezTo>
                    <a:pt x="18710" y="15135"/>
                    <a:pt x="18737" y="15223"/>
                    <a:pt x="18781" y="15197"/>
                  </a:cubicBezTo>
                  <a:cubicBezTo>
                    <a:pt x="18825" y="15108"/>
                    <a:pt x="18490" y="14985"/>
                    <a:pt x="18640" y="15144"/>
                  </a:cubicBezTo>
                  <a:cubicBezTo>
                    <a:pt x="18578" y="15170"/>
                    <a:pt x="18543" y="15029"/>
                    <a:pt x="18490" y="14985"/>
                  </a:cubicBezTo>
                  <a:cubicBezTo>
                    <a:pt x="18543" y="14958"/>
                    <a:pt x="18534" y="14923"/>
                    <a:pt x="18560" y="14896"/>
                  </a:cubicBezTo>
                  <a:cubicBezTo>
                    <a:pt x="18534" y="14870"/>
                    <a:pt x="18534" y="14896"/>
                    <a:pt x="18543" y="14914"/>
                  </a:cubicBezTo>
                  <a:cubicBezTo>
                    <a:pt x="18419" y="14905"/>
                    <a:pt x="18437" y="14614"/>
                    <a:pt x="18295" y="14667"/>
                  </a:cubicBezTo>
                  <a:cubicBezTo>
                    <a:pt x="18234" y="14596"/>
                    <a:pt x="18331" y="14561"/>
                    <a:pt x="18234" y="14490"/>
                  </a:cubicBezTo>
                  <a:cubicBezTo>
                    <a:pt x="18181" y="14508"/>
                    <a:pt x="18216" y="14552"/>
                    <a:pt x="18242" y="14596"/>
                  </a:cubicBezTo>
                  <a:cubicBezTo>
                    <a:pt x="18181" y="14605"/>
                    <a:pt x="18145" y="14446"/>
                    <a:pt x="18145" y="14402"/>
                  </a:cubicBezTo>
                  <a:cubicBezTo>
                    <a:pt x="18101" y="14367"/>
                    <a:pt x="18084" y="14490"/>
                    <a:pt x="18022" y="14375"/>
                  </a:cubicBezTo>
                  <a:cubicBezTo>
                    <a:pt x="17969" y="14331"/>
                    <a:pt x="18022" y="14305"/>
                    <a:pt x="18048" y="14278"/>
                  </a:cubicBezTo>
                  <a:cubicBezTo>
                    <a:pt x="18004" y="14181"/>
                    <a:pt x="17880" y="14155"/>
                    <a:pt x="17801" y="14075"/>
                  </a:cubicBezTo>
                  <a:cubicBezTo>
                    <a:pt x="17792" y="14058"/>
                    <a:pt x="17801" y="14031"/>
                    <a:pt x="17792" y="14005"/>
                  </a:cubicBezTo>
                  <a:cubicBezTo>
                    <a:pt x="17774" y="13978"/>
                    <a:pt x="17739" y="13987"/>
                    <a:pt x="17730" y="13978"/>
                  </a:cubicBezTo>
                  <a:cubicBezTo>
                    <a:pt x="17686" y="13916"/>
                    <a:pt x="17624" y="13793"/>
                    <a:pt x="17536" y="13696"/>
                  </a:cubicBezTo>
                  <a:cubicBezTo>
                    <a:pt x="17501" y="13660"/>
                    <a:pt x="17439" y="13572"/>
                    <a:pt x="17412" y="13528"/>
                  </a:cubicBezTo>
                  <a:cubicBezTo>
                    <a:pt x="17368" y="13457"/>
                    <a:pt x="17262" y="13448"/>
                    <a:pt x="17280" y="13351"/>
                  </a:cubicBezTo>
                  <a:cubicBezTo>
                    <a:pt x="17289" y="13334"/>
                    <a:pt x="17280" y="13263"/>
                    <a:pt x="17236" y="13236"/>
                  </a:cubicBezTo>
                  <a:cubicBezTo>
                    <a:pt x="17227" y="13236"/>
                    <a:pt x="17174" y="13245"/>
                    <a:pt x="17174" y="13245"/>
                  </a:cubicBezTo>
                  <a:cubicBezTo>
                    <a:pt x="17165" y="13236"/>
                    <a:pt x="17148" y="12989"/>
                    <a:pt x="17006" y="13060"/>
                  </a:cubicBezTo>
                  <a:cubicBezTo>
                    <a:pt x="16927" y="12963"/>
                    <a:pt x="16883" y="12910"/>
                    <a:pt x="16768" y="12777"/>
                  </a:cubicBezTo>
                  <a:cubicBezTo>
                    <a:pt x="16750" y="12742"/>
                    <a:pt x="16671" y="12680"/>
                    <a:pt x="16671" y="12689"/>
                  </a:cubicBezTo>
                  <a:cubicBezTo>
                    <a:pt x="16653" y="12654"/>
                    <a:pt x="16688" y="12618"/>
                    <a:pt x="16662" y="12583"/>
                  </a:cubicBezTo>
                  <a:cubicBezTo>
                    <a:pt x="16609" y="12504"/>
                    <a:pt x="16538" y="12565"/>
                    <a:pt x="16574" y="12459"/>
                  </a:cubicBezTo>
                  <a:cubicBezTo>
                    <a:pt x="16538" y="12451"/>
                    <a:pt x="16494" y="12442"/>
                    <a:pt x="16459" y="12433"/>
                  </a:cubicBezTo>
                  <a:cubicBezTo>
                    <a:pt x="16176" y="12071"/>
                    <a:pt x="15903" y="11727"/>
                    <a:pt x="15611" y="11444"/>
                  </a:cubicBezTo>
                  <a:cubicBezTo>
                    <a:pt x="15611" y="11409"/>
                    <a:pt x="15629" y="11382"/>
                    <a:pt x="15646" y="11347"/>
                  </a:cubicBezTo>
                  <a:cubicBezTo>
                    <a:pt x="15364" y="11188"/>
                    <a:pt x="15196" y="10932"/>
                    <a:pt x="14993" y="10720"/>
                  </a:cubicBezTo>
                  <a:cubicBezTo>
                    <a:pt x="14949" y="10649"/>
                    <a:pt x="14887" y="10764"/>
                    <a:pt x="14852" y="10667"/>
                  </a:cubicBezTo>
                  <a:cubicBezTo>
                    <a:pt x="14931" y="10632"/>
                    <a:pt x="14922" y="10570"/>
                    <a:pt x="14905" y="10517"/>
                  </a:cubicBezTo>
                  <a:cubicBezTo>
                    <a:pt x="14825" y="10543"/>
                    <a:pt x="14914" y="10614"/>
                    <a:pt x="14834" y="10640"/>
                  </a:cubicBezTo>
                  <a:cubicBezTo>
                    <a:pt x="14781" y="10587"/>
                    <a:pt x="14737" y="10526"/>
                    <a:pt x="14790" y="10490"/>
                  </a:cubicBezTo>
                  <a:cubicBezTo>
                    <a:pt x="14746" y="10464"/>
                    <a:pt x="14702" y="10473"/>
                    <a:pt x="14658" y="10499"/>
                  </a:cubicBezTo>
                  <a:cubicBezTo>
                    <a:pt x="14516" y="10340"/>
                    <a:pt x="14499" y="10270"/>
                    <a:pt x="14357" y="10075"/>
                  </a:cubicBezTo>
                  <a:cubicBezTo>
                    <a:pt x="14507" y="10067"/>
                    <a:pt x="14525" y="10058"/>
                    <a:pt x="14658" y="9978"/>
                  </a:cubicBezTo>
                  <a:cubicBezTo>
                    <a:pt x="14631" y="9916"/>
                    <a:pt x="14587" y="9952"/>
                    <a:pt x="14552" y="9969"/>
                  </a:cubicBezTo>
                  <a:cubicBezTo>
                    <a:pt x="14516" y="9899"/>
                    <a:pt x="14587" y="9846"/>
                    <a:pt x="14613" y="9775"/>
                  </a:cubicBezTo>
                  <a:cubicBezTo>
                    <a:pt x="14490" y="9687"/>
                    <a:pt x="14490" y="9519"/>
                    <a:pt x="14357" y="9510"/>
                  </a:cubicBezTo>
                  <a:cubicBezTo>
                    <a:pt x="14304" y="9466"/>
                    <a:pt x="14375" y="9440"/>
                    <a:pt x="14348" y="9404"/>
                  </a:cubicBezTo>
                  <a:cubicBezTo>
                    <a:pt x="14322" y="9378"/>
                    <a:pt x="14296" y="9413"/>
                    <a:pt x="14269" y="9387"/>
                  </a:cubicBezTo>
                  <a:cubicBezTo>
                    <a:pt x="14190" y="9307"/>
                    <a:pt x="14234" y="9263"/>
                    <a:pt x="14163" y="9192"/>
                  </a:cubicBezTo>
                  <a:cubicBezTo>
                    <a:pt x="14198" y="9148"/>
                    <a:pt x="14225" y="9095"/>
                    <a:pt x="14145" y="9025"/>
                  </a:cubicBezTo>
                  <a:cubicBezTo>
                    <a:pt x="14031" y="9016"/>
                    <a:pt x="14260" y="9245"/>
                    <a:pt x="14110" y="9122"/>
                  </a:cubicBezTo>
                  <a:cubicBezTo>
                    <a:pt x="14075" y="9086"/>
                    <a:pt x="14048" y="9025"/>
                    <a:pt x="14039" y="9016"/>
                  </a:cubicBezTo>
                  <a:cubicBezTo>
                    <a:pt x="13986" y="8972"/>
                    <a:pt x="13942" y="8972"/>
                    <a:pt x="13925" y="8954"/>
                  </a:cubicBezTo>
                  <a:cubicBezTo>
                    <a:pt x="13889" y="8910"/>
                    <a:pt x="13907" y="8883"/>
                    <a:pt x="13872" y="8839"/>
                  </a:cubicBezTo>
                  <a:cubicBezTo>
                    <a:pt x="13730" y="8645"/>
                    <a:pt x="13518" y="8433"/>
                    <a:pt x="13457" y="8301"/>
                  </a:cubicBezTo>
                  <a:cubicBezTo>
                    <a:pt x="13430" y="8274"/>
                    <a:pt x="13404" y="8309"/>
                    <a:pt x="13368" y="8327"/>
                  </a:cubicBezTo>
                  <a:cubicBezTo>
                    <a:pt x="13324" y="8177"/>
                    <a:pt x="13148" y="7983"/>
                    <a:pt x="12980" y="7921"/>
                  </a:cubicBezTo>
                  <a:cubicBezTo>
                    <a:pt x="12936" y="7877"/>
                    <a:pt x="12945" y="7824"/>
                    <a:pt x="12918" y="7780"/>
                  </a:cubicBezTo>
                  <a:cubicBezTo>
                    <a:pt x="12883" y="7735"/>
                    <a:pt x="12830" y="7753"/>
                    <a:pt x="12821" y="7744"/>
                  </a:cubicBezTo>
                  <a:cubicBezTo>
                    <a:pt x="12794" y="7709"/>
                    <a:pt x="12830" y="7674"/>
                    <a:pt x="12830" y="7656"/>
                  </a:cubicBezTo>
                  <a:cubicBezTo>
                    <a:pt x="12821" y="7647"/>
                    <a:pt x="12724" y="7559"/>
                    <a:pt x="12715" y="7550"/>
                  </a:cubicBezTo>
                  <a:cubicBezTo>
                    <a:pt x="12680" y="7506"/>
                    <a:pt x="12627" y="7497"/>
                    <a:pt x="12583" y="7418"/>
                  </a:cubicBezTo>
                  <a:cubicBezTo>
                    <a:pt x="12556" y="7444"/>
                    <a:pt x="12609" y="7488"/>
                    <a:pt x="12636" y="7532"/>
                  </a:cubicBezTo>
                  <a:cubicBezTo>
                    <a:pt x="12636" y="7621"/>
                    <a:pt x="12503" y="7382"/>
                    <a:pt x="12450" y="7320"/>
                  </a:cubicBezTo>
                  <a:cubicBezTo>
                    <a:pt x="12547" y="7338"/>
                    <a:pt x="12468" y="7197"/>
                    <a:pt x="12583" y="7267"/>
                  </a:cubicBezTo>
                  <a:cubicBezTo>
                    <a:pt x="12627" y="7206"/>
                    <a:pt x="12485" y="7267"/>
                    <a:pt x="12468" y="7162"/>
                  </a:cubicBezTo>
                  <a:cubicBezTo>
                    <a:pt x="12388" y="7162"/>
                    <a:pt x="12432" y="7285"/>
                    <a:pt x="12379" y="7223"/>
                  </a:cubicBezTo>
                  <a:cubicBezTo>
                    <a:pt x="12300" y="7126"/>
                    <a:pt x="12415" y="7206"/>
                    <a:pt x="12406" y="7126"/>
                  </a:cubicBezTo>
                  <a:cubicBezTo>
                    <a:pt x="12388" y="7073"/>
                    <a:pt x="12335" y="7135"/>
                    <a:pt x="12309" y="7126"/>
                  </a:cubicBezTo>
                  <a:cubicBezTo>
                    <a:pt x="12282" y="7109"/>
                    <a:pt x="12238" y="6967"/>
                    <a:pt x="12194" y="7056"/>
                  </a:cubicBezTo>
                  <a:cubicBezTo>
                    <a:pt x="12079" y="6923"/>
                    <a:pt x="12035" y="6808"/>
                    <a:pt x="11964" y="6685"/>
                  </a:cubicBezTo>
                  <a:cubicBezTo>
                    <a:pt x="12044" y="6649"/>
                    <a:pt x="12009" y="6570"/>
                    <a:pt x="12097" y="6596"/>
                  </a:cubicBezTo>
                  <a:cubicBezTo>
                    <a:pt x="12062" y="6473"/>
                    <a:pt x="11885" y="6226"/>
                    <a:pt x="11770" y="6146"/>
                  </a:cubicBezTo>
                  <a:cubicBezTo>
                    <a:pt x="11753" y="6128"/>
                    <a:pt x="11735" y="6137"/>
                    <a:pt x="11708" y="6146"/>
                  </a:cubicBezTo>
                  <a:cubicBezTo>
                    <a:pt x="11532" y="5961"/>
                    <a:pt x="11452" y="5669"/>
                    <a:pt x="11293" y="5616"/>
                  </a:cubicBezTo>
                  <a:cubicBezTo>
                    <a:pt x="11232" y="5493"/>
                    <a:pt x="11161" y="5298"/>
                    <a:pt x="11055" y="5378"/>
                  </a:cubicBezTo>
                  <a:cubicBezTo>
                    <a:pt x="11028" y="5290"/>
                    <a:pt x="10940" y="5263"/>
                    <a:pt x="10887" y="5192"/>
                  </a:cubicBezTo>
                  <a:cubicBezTo>
                    <a:pt x="10852" y="5140"/>
                    <a:pt x="10834" y="5060"/>
                    <a:pt x="10799" y="5025"/>
                  </a:cubicBezTo>
                  <a:cubicBezTo>
                    <a:pt x="10781" y="4998"/>
                    <a:pt x="10719" y="4998"/>
                    <a:pt x="10702" y="4981"/>
                  </a:cubicBezTo>
                  <a:cubicBezTo>
                    <a:pt x="10605" y="4901"/>
                    <a:pt x="10534" y="4769"/>
                    <a:pt x="10446" y="4672"/>
                  </a:cubicBezTo>
                  <a:cubicBezTo>
                    <a:pt x="10375" y="4592"/>
                    <a:pt x="10278" y="4424"/>
                    <a:pt x="10154" y="4310"/>
                  </a:cubicBezTo>
                  <a:cubicBezTo>
                    <a:pt x="10075" y="4239"/>
                    <a:pt x="9987" y="4212"/>
                    <a:pt x="9925" y="4133"/>
                  </a:cubicBezTo>
                  <a:cubicBezTo>
                    <a:pt x="9854" y="4053"/>
                    <a:pt x="9810" y="3948"/>
                    <a:pt x="9713" y="3877"/>
                  </a:cubicBezTo>
                  <a:cubicBezTo>
                    <a:pt x="9792" y="3850"/>
                    <a:pt x="9775" y="3797"/>
                    <a:pt x="9828" y="3762"/>
                  </a:cubicBezTo>
                  <a:cubicBezTo>
                    <a:pt x="9881" y="3868"/>
                    <a:pt x="9951" y="3753"/>
                    <a:pt x="10004" y="3815"/>
                  </a:cubicBezTo>
                  <a:cubicBezTo>
                    <a:pt x="10048" y="3753"/>
                    <a:pt x="9916" y="3762"/>
                    <a:pt x="9898" y="3665"/>
                  </a:cubicBezTo>
                  <a:cubicBezTo>
                    <a:pt x="10013" y="3683"/>
                    <a:pt x="10154" y="3612"/>
                    <a:pt x="10128" y="3471"/>
                  </a:cubicBezTo>
                  <a:cubicBezTo>
                    <a:pt x="10119" y="3453"/>
                    <a:pt x="10048" y="3444"/>
                    <a:pt x="10031" y="3427"/>
                  </a:cubicBezTo>
                  <a:cubicBezTo>
                    <a:pt x="9978" y="3374"/>
                    <a:pt x="9916" y="3241"/>
                    <a:pt x="9828" y="3153"/>
                  </a:cubicBezTo>
                  <a:cubicBezTo>
                    <a:pt x="9757" y="3065"/>
                    <a:pt x="9660" y="3065"/>
                    <a:pt x="9642" y="2941"/>
                  </a:cubicBezTo>
                  <a:cubicBezTo>
                    <a:pt x="9527" y="2941"/>
                    <a:pt x="9368" y="2667"/>
                    <a:pt x="9218" y="2535"/>
                  </a:cubicBezTo>
                  <a:cubicBezTo>
                    <a:pt x="9165" y="2491"/>
                    <a:pt x="9112" y="2491"/>
                    <a:pt x="9059" y="2455"/>
                  </a:cubicBezTo>
                  <a:cubicBezTo>
                    <a:pt x="8918" y="2340"/>
                    <a:pt x="8865" y="2155"/>
                    <a:pt x="8777" y="2014"/>
                  </a:cubicBezTo>
                  <a:cubicBezTo>
                    <a:pt x="8874" y="1961"/>
                    <a:pt x="8821" y="1881"/>
                    <a:pt x="8883" y="1828"/>
                  </a:cubicBezTo>
                  <a:cubicBezTo>
                    <a:pt x="8812" y="1661"/>
                    <a:pt x="8953" y="1546"/>
                    <a:pt x="8909" y="1396"/>
                  </a:cubicBezTo>
                  <a:cubicBezTo>
                    <a:pt x="9024" y="1387"/>
                    <a:pt x="8998" y="1325"/>
                    <a:pt x="8962" y="1237"/>
                  </a:cubicBezTo>
                  <a:cubicBezTo>
                    <a:pt x="9139" y="1254"/>
                    <a:pt x="9077" y="1060"/>
                    <a:pt x="9157" y="990"/>
                  </a:cubicBezTo>
                  <a:cubicBezTo>
                    <a:pt x="9183" y="1034"/>
                    <a:pt x="9210" y="1016"/>
                    <a:pt x="9236" y="1043"/>
                  </a:cubicBezTo>
                  <a:cubicBezTo>
                    <a:pt x="9263" y="1016"/>
                    <a:pt x="9210" y="972"/>
                    <a:pt x="9183" y="928"/>
                  </a:cubicBezTo>
                  <a:cubicBezTo>
                    <a:pt x="9289" y="954"/>
                    <a:pt x="9263" y="892"/>
                    <a:pt x="9351" y="928"/>
                  </a:cubicBezTo>
                  <a:cubicBezTo>
                    <a:pt x="9395" y="910"/>
                    <a:pt x="9377" y="875"/>
                    <a:pt x="9360" y="848"/>
                  </a:cubicBezTo>
                  <a:cubicBezTo>
                    <a:pt x="9395" y="866"/>
                    <a:pt x="9430" y="822"/>
                    <a:pt x="9483" y="831"/>
                  </a:cubicBezTo>
                  <a:cubicBezTo>
                    <a:pt x="9501" y="831"/>
                    <a:pt x="9510" y="884"/>
                    <a:pt x="9519" y="884"/>
                  </a:cubicBezTo>
                  <a:cubicBezTo>
                    <a:pt x="9572" y="884"/>
                    <a:pt x="9616" y="795"/>
                    <a:pt x="9651" y="822"/>
                  </a:cubicBezTo>
                  <a:cubicBezTo>
                    <a:pt x="9669" y="839"/>
                    <a:pt x="9642" y="875"/>
                    <a:pt x="9669" y="892"/>
                  </a:cubicBezTo>
                  <a:cubicBezTo>
                    <a:pt x="9722" y="928"/>
                    <a:pt x="9757" y="928"/>
                    <a:pt x="9845" y="910"/>
                  </a:cubicBezTo>
                  <a:cubicBezTo>
                    <a:pt x="9889" y="1007"/>
                    <a:pt x="9951" y="981"/>
                    <a:pt x="9995" y="1069"/>
                  </a:cubicBezTo>
                  <a:cubicBezTo>
                    <a:pt x="10022" y="1095"/>
                    <a:pt x="10057" y="1060"/>
                    <a:pt x="10084" y="1043"/>
                  </a:cubicBezTo>
                  <a:cubicBezTo>
                    <a:pt x="10084" y="1228"/>
                    <a:pt x="10269" y="1449"/>
                    <a:pt x="10225" y="1625"/>
                  </a:cubicBezTo>
                  <a:lnTo>
                    <a:pt x="10366" y="1820"/>
                  </a:lnTo>
                  <a:cubicBezTo>
                    <a:pt x="10508" y="1740"/>
                    <a:pt x="10499" y="1616"/>
                    <a:pt x="10587" y="1519"/>
                  </a:cubicBezTo>
                  <a:cubicBezTo>
                    <a:pt x="10728" y="1669"/>
                    <a:pt x="10711" y="1405"/>
                    <a:pt x="10825" y="1422"/>
                  </a:cubicBezTo>
                  <a:lnTo>
                    <a:pt x="10896" y="1519"/>
                  </a:lnTo>
                  <a:cubicBezTo>
                    <a:pt x="10949" y="1484"/>
                    <a:pt x="10931" y="1431"/>
                    <a:pt x="11011" y="1405"/>
                  </a:cubicBezTo>
                  <a:cubicBezTo>
                    <a:pt x="11099" y="1555"/>
                    <a:pt x="11117" y="1572"/>
                    <a:pt x="11187" y="1696"/>
                  </a:cubicBezTo>
                  <a:cubicBezTo>
                    <a:pt x="11152" y="1740"/>
                    <a:pt x="11143" y="1793"/>
                    <a:pt x="11170" y="1855"/>
                  </a:cubicBezTo>
                  <a:cubicBezTo>
                    <a:pt x="11240" y="1943"/>
                    <a:pt x="11232" y="1811"/>
                    <a:pt x="11276" y="1855"/>
                  </a:cubicBezTo>
                  <a:lnTo>
                    <a:pt x="11346" y="1961"/>
                  </a:lnTo>
                  <a:lnTo>
                    <a:pt x="11258" y="2023"/>
                  </a:lnTo>
                  <a:cubicBezTo>
                    <a:pt x="11355" y="2102"/>
                    <a:pt x="11311" y="2243"/>
                    <a:pt x="11426" y="2208"/>
                  </a:cubicBezTo>
                  <a:cubicBezTo>
                    <a:pt x="11452" y="2182"/>
                    <a:pt x="11276" y="2084"/>
                    <a:pt x="11399" y="2031"/>
                  </a:cubicBezTo>
                  <a:lnTo>
                    <a:pt x="11956" y="2808"/>
                  </a:lnTo>
                  <a:cubicBezTo>
                    <a:pt x="11991" y="2835"/>
                    <a:pt x="12026" y="2817"/>
                    <a:pt x="12053" y="2853"/>
                  </a:cubicBezTo>
                  <a:cubicBezTo>
                    <a:pt x="12106" y="2817"/>
                    <a:pt x="12088" y="2764"/>
                    <a:pt x="12168" y="2729"/>
                  </a:cubicBezTo>
                  <a:cubicBezTo>
                    <a:pt x="12282" y="2835"/>
                    <a:pt x="12326" y="2782"/>
                    <a:pt x="12397" y="2950"/>
                  </a:cubicBezTo>
                  <a:cubicBezTo>
                    <a:pt x="12477" y="2923"/>
                    <a:pt x="12397" y="2861"/>
                    <a:pt x="12371" y="2817"/>
                  </a:cubicBezTo>
                  <a:cubicBezTo>
                    <a:pt x="12326" y="2720"/>
                    <a:pt x="12432" y="2844"/>
                    <a:pt x="12441" y="2870"/>
                  </a:cubicBezTo>
                  <a:cubicBezTo>
                    <a:pt x="12547" y="3065"/>
                    <a:pt x="12839" y="3294"/>
                    <a:pt x="12750" y="3444"/>
                  </a:cubicBezTo>
                  <a:cubicBezTo>
                    <a:pt x="12830" y="3471"/>
                    <a:pt x="12900" y="3462"/>
                    <a:pt x="12962" y="3603"/>
                  </a:cubicBezTo>
                  <a:cubicBezTo>
                    <a:pt x="12927" y="3621"/>
                    <a:pt x="12900" y="3533"/>
                    <a:pt x="12865" y="3559"/>
                  </a:cubicBezTo>
                  <a:cubicBezTo>
                    <a:pt x="12847" y="3577"/>
                    <a:pt x="12856" y="3594"/>
                    <a:pt x="12839" y="3612"/>
                  </a:cubicBezTo>
                  <a:cubicBezTo>
                    <a:pt x="12892" y="3665"/>
                    <a:pt x="12953" y="3709"/>
                    <a:pt x="13015" y="3674"/>
                  </a:cubicBezTo>
                  <a:cubicBezTo>
                    <a:pt x="13165" y="3833"/>
                    <a:pt x="13183" y="4027"/>
                    <a:pt x="13342" y="4124"/>
                  </a:cubicBezTo>
                  <a:cubicBezTo>
                    <a:pt x="13183" y="4045"/>
                    <a:pt x="13360" y="4265"/>
                    <a:pt x="13430" y="4248"/>
                  </a:cubicBezTo>
                  <a:cubicBezTo>
                    <a:pt x="13545" y="4407"/>
                    <a:pt x="13660" y="4592"/>
                    <a:pt x="13766" y="4725"/>
                  </a:cubicBezTo>
                  <a:cubicBezTo>
                    <a:pt x="14066" y="5060"/>
                    <a:pt x="14304" y="5599"/>
                    <a:pt x="14605" y="5793"/>
                  </a:cubicBezTo>
                  <a:cubicBezTo>
                    <a:pt x="14622" y="5846"/>
                    <a:pt x="14560" y="5819"/>
                    <a:pt x="14534" y="5837"/>
                  </a:cubicBezTo>
                  <a:cubicBezTo>
                    <a:pt x="14560" y="5864"/>
                    <a:pt x="14560" y="5881"/>
                    <a:pt x="14552" y="5899"/>
                  </a:cubicBezTo>
                  <a:cubicBezTo>
                    <a:pt x="14605" y="5970"/>
                    <a:pt x="14631" y="5934"/>
                    <a:pt x="14684" y="5996"/>
                  </a:cubicBezTo>
                  <a:cubicBezTo>
                    <a:pt x="14719" y="6040"/>
                    <a:pt x="14711" y="6137"/>
                    <a:pt x="14746" y="6181"/>
                  </a:cubicBezTo>
                  <a:cubicBezTo>
                    <a:pt x="14790" y="6226"/>
                    <a:pt x="14852" y="6208"/>
                    <a:pt x="14878" y="6270"/>
                  </a:cubicBezTo>
                  <a:cubicBezTo>
                    <a:pt x="14922" y="6323"/>
                    <a:pt x="14922" y="6367"/>
                    <a:pt x="14869" y="6393"/>
                  </a:cubicBezTo>
                  <a:cubicBezTo>
                    <a:pt x="14931" y="6429"/>
                    <a:pt x="15011" y="6385"/>
                    <a:pt x="15064" y="6517"/>
                  </a:cubicBezTo>
                  <a:cubicBezTo>
                    <a:pt x="15028" y="6535"/>
                    <a:pt x="15011" y="6482"/>
                    <a:pt x="14984" y="6499"/>
                  </a:cubicBezTo>
                  <a:cubicBezTo>
                    <a:pt x="14967" y="6561"/>
                    <a:pt x="15055" y="6605"/>
                    <a:pt x="15081" y="6694"/>
                  </a:cubicBezTo>
                  <a:cubicBezTo>
                    <a:pt x="15090" y="6702"/>
                    <a:pt x="15073" y="6773"/>
                    <a:pt x="15073" y="6773"/>
                  </a:cubicBezTo>
                  <a:cubicBezTo>
                    <a:pt x="15187" y="6967"/>
                    <a:pt x="15390" y="7135"/>
                    <a:pt x="15452" y="7259"/>
                  </a:cubicBezTo>
                  <a:cubicBezTo>
                    <a:pt x="15488" y="7267"/>
                    <a:pt x="15523" y="7267"/>
                    <a:pt x="15558" y="7259"/>
                  </a:cubicBezTo>
                  <a:cubicBezTo>
                    <a:pt x="15549" y="7418"/>
                    <a:pt x="15735" y="7550"/>
                    <a:pt x="15841" y="7656"/>
                  </a:cubicBezTo>
                  <a:lnTo>
                    <a:pt x="15779" y="7709"/>
                  </a:lnTo>
                  <a:cubicBezTo>
                    <a:pt x="15832" y="7753"/>
                    <a:pt x="15885" y="7833"/>
                    <a:pt x="15956" y="7806"/>
                  </a:cubicBezTo>
                  <a:cubicBezTo>
                    <a:pt x="15982" y="7903"/>
                    <a:pt x="15867" y="7824"/>
                    <a:pt x="15841" y="7850"/>
                  </a:cubicBezTo>
                  <a:cubicBezTo>
                    <a:pt x="15903" y="7939"/>
                    <a:pt x="15973" y="7930"/>
                    <a:pt x="16035" y="7974"/>
                  </a:cubicBezTo>
                  <a:cubicBezTo>
                    <a:pt x="16097" y="8097"/>
                    <a:pt x="16212" y="8239"/>
                    <a:pt x="16335" y="8292"/>
                  </a:cubicBezTo>
                  <a:cubicBezTo>
                    <a:pt x="16344" y="8336"/>
                    <a:pt x="16344" y="8380"/>
                    <a:pt x="16362" y="8424"/>
                  </a:cubicBezTo>
                  <a:cubicBezTo>
                    <a:pt x="16715" y="8707"/>
                    <a:pt x="17042" y="9095"/>
                    <a:pt x="17289" y="9537"/>
                  </a:cubicBezTo>
                  <a:cubicBezTo>
                    <a:pt x="17359" y="9581"/>
                    <a:pt x="17421" y="9625"/>
                    <a:pt x="17483" y="9660"/>
                  </a:cubicBezTo>
                  <a:cubicBezTo>
                    <a:pt x="17545" y="9775"/>
                    <a:pt x="17563" y="9872"/>
                    <a:pt x="17651" y="9996"/>
                  </a:cubicBezTo>
                  <a:cubicBezTo>
                    <a:pt x="17624" y="10014"/>
                    <a:pt x="17598" y="10031"/>
                    <a:pt x="17563" y="10058"/>
                  </a:cubicBezTo>
                  <a:cubicBezTo>
                    <a:pt x="17669" y="10120"/>
                    <a:pt x="17872" y="10199"/>
                    <a:pt x="17845" y="10349"/>
                  </a:cubicBezTo>
                  <a:cubicBezTo>
                    <a:pt x="17766" y="10358"/>
                    <a:pt x="17748" y="10217"/>
                    <a:pt x="17721" y="10172"/>
                  </a:cubicBezTo>
                  <a:cubicBezTo>
                    <a:pt x="17651" y="10128"/>
                    <a:pt x="17580" y="10190"/>
                    <a:pt x="17518" y="10084"/>
                  </a:cubicBezTo>
                  <a:cubicBezTo>
                    <a:pt x="17501" y="10128"/>
                    <a:pt x="17518" y="10172"/>
                    <a:pt x="17545" y="10217"/>
                  </a:cubicBezTo>
                  <a:cubicBezTo>
                    <a:pt x="17457" y="10164"/>
                    <a:pt x="17377" y="10278"/>
                    <a:pt x="17315" y="10270"/>
                  </a:cubicBezTo>
                  <a:cubicBezTo>
                    <a:pt x="17156" y="10252"/>
                    <a:pt x="17121" y="10075"/>
                    <a:pt x="16971" y="9987"/>
                  </a:cubicBezTo>
                  <a:cubicBezTo>
                    <a:pt x="16944" y="9934"/>
                    <a:pt x="16900" y="9872"/>
                    <a:pt x="16971" y="9837"/>
                  </a:cubicBezTo>
                  <a:cubicBezTo>
                    <a:pt x="16927" y="9810"/>
                    <a:pt x="16891" y="9802"/>
                    <a:pt x="16847" y="9766"/>
                  </a:cubicBezTo>
                  <a:cubicBezTo>
                    <a:pt x="16812" y="9802"/>
                    <a:pt x="16830" y="9846"/>
                    <a:pt x="16874" y="9899"/>
                  </a:cubicBezTo>
                  <a:cubicBezTo>
                    <a:pt x="16786" y="9881"/>
                    <a:pt x="16688" y="9678"/>
                    <a:pt x="16662" y="9599"/>
                  </a:cubicBezTo>
                  <a:cubicBezTo>
                    <a:pt x="16750" y="9581"/>
                    <a:pt x="16733" y="9572"/>
                    <a:pt x="16759" y="9501"/>
                  </a:cubicBezTo>
                  <a:cubicBezTo>
                    <a:pt x="16706" y="9440"/>
                    <a:pt x="16609" y="9475"/>
                    <a:pt x="16627" y="9360"/>
                  </a:cubicBezTo>
                  <a:cubicBezTo>
                    <a:pt x="16600" y="9387"/>
                    <a:pt x="16582" y="9387"/>
                    <a:pt x="16565" y="9369"/>
                  </a:cubicBezTo>
                  <a:cubicBezTo>
                    <a:pt x="16494" y="9422"/>
                    <a:pt x="16741" y="9554"/>
                    <a:pt x="16618" y="9590"/>
                  </a:cubicBezTo>
                  <a:cubicBezTo>
                    <a:pt x="16547" y="9484"/>
                    <a:pt x="16450" y="9378"/>
                    <a:pt x="16432" y="9281"/>
                  </a:cubicBezTo>
                  <a:cubicBezTo>
                    <a:pt x="16344" y="9201"/>
                    <a:pt x="16353" y="9334"/>
                    <a:pt x="16282" y="9307"/>
                  </a:cubicBezTo>
                  <a:cubicBezTo>
                    <a:pt x="16335" y="9387"/>
                    <a:pt x="16432" y="9413"/>
                    <a:pt x="16424" y="9510"/>
                  </a:cubicBezTo>
                  <a:cubicBezTo>
                    <a:pt x="16379" y="9537"/>
                    <a:pt x="16335" y="9546"/>
                    <a:pt x="16300" y="9519"/>
                  </a:cubicBezTo>
                  <a:cubicBezTo>
                    <a:pt x="16273" y="9554"/>
                    <a:pt x="16273" y="9599"/>
                    <a:pt x="16282" y="9643"/>
                  </a:cubicBezTo>
                  <a:cubicBezTo>
                    <a:pt x="16388" y="9705"/>
                    <a:pt x="16318" y="9554"/>
                    <a:pt x="16379" y="9537"/>
                  </a:cubicBezTo>
                  <a:cubicBezTo>
                    <a:pt x="16406" y="9599"/>
                    <a:pt x="16450" y="9563"/>
                    <a:pt x="16485" y="9546"/>
                  </a:cubicBezTo>
                  <a:cubicBezTo>
                    <a:pt x="16556" y="9607"/>
                    <a:pt x="16529" y="9652"/>
                    <a:pt x="16565" y="9705"/>
                  </a:cubicBezTo>
                  <a:cubicBezTo>
                    <a:pt x="16529" y="9722"/>
                    <a:pt x="16503" y="9660"/>
                    <a:pt x="16476" y="9625"/>
                  </a:cubicBezTo>
                  <a:cubicBezTo>
                    <a:pt x="16406" y="9731"/>
                    <a:pt x="16582" y="9749"/>
                    <a:pt x="16644" y="9766"/>
                  </a:cubicBezTo>
                  <a:cubicBezTo>
                    <a:pt x="16715" y="9855"/>
                    <a:pt x="16680" y="9925"/>
                    <a:pt x="16680" y="10005"/>
                  </a:cubicBezTo>
                  <a:cubicBezTo>
                    <a:pt x="16733" y="10049"/>
                    <a:pt x="16794" y="9934"/>
                    <a:pt x="16839" y="10040"/>
                  </a:cubicBezTo>
                  <a:cubicBezTo>
                    <a:pt x="16847" y="10102"/>
                    <a:pt x="16812" y="10146"/>
                    <a:pt x="16786" y="10199"/>
                  </a:cubicBezTo>
                  <a:cubicBezTo>
                    <a:pt x="16830" y="10217"/>
                    <a:pt x="16883" y="10172"/>
                    <a:pt x="16927" y="10208"/>
                  </a:cubicBezTo>
                  <a:cubicBezTo>
                    <a:pt x="17112" y="10429"/>
                    <a:pt x="17306" y="10764"/>
                    <a:pt x="17536" y="11055"/>
                  </a:cubicBezTo>
                  <a:cubicBezTo>
                    <a:pt x="17571" y="11117"/>
                    <a:pt x="17624" y="11038"/>
                    <a:pt x="17660" y="11082"/>
                  </a:cubicBezTo>
                  <a:cubicBezTo>
                    <a:pt x="17677" y="11047"/>
                    <a:pt x="17660" y="11002"/>
                    <a:pt x="17633" y="10949"/>
                  </a:cubicBezTo>
                  <a:cubicBezTo>
                    <a:pt x="17748" y="10967"/>
                    <a:pt x="17748" y="10826"/>
                    <a:pt x="17792" y="10755"/>
                  </a:cubicBezTo>
                  <a:lnTo>
                    <a:pt x="17827" y="10808"/>
                  </a:lnTo>
                  <a:lnTo>
                    <a:pt x="17863" y="10852"/>
                  </a:lnTo>
                  <a:cubicBezTo>
                    <a:pt x="17774" y="10870"/>
                    <a:pt x="17721" y="10932"/>
                    <a:pt x="17783" y="11029"/>
                  </a:cubicBezTo>
                  <a:cubicBezTo>
                    <a:pt x="17872" y="10994"/>
                    <a:pt x="17748" y="10923"/>
                    <a:pt x="17863" y="10897"/>
                  </a:cubicBezTo>
                  <a:cubicBezTo>
                    <a:pt x="17872" y="11038"/>
                    <a:pt x="17951" y="11082"/>
                    <a:pt x="18066" y="11135"/>
                  </a:cubicBezTo>
                  <a:cubicBezTo>
                    <a:pt x="18075" y="11055"/>
                    <a:pt x="17995" y="11038"/>
                    <a:pt x="17960" y="10985"/>
                  </a:cubicBezTo>
                  <a:cubicBezTo>
                    <a:pt x="17898" y="10879"/>
                    <a:pt x="17916" y="10782"/>
                    <a:pt x="17889" y="10693"/>
                  </a:cubicBezTo>
                  <a:cubicBezTo>
                    <a:pt x="17942" y="10702"/>
                    <a:pt x="18066" y="10693"/>
                    <a:pt x="18022" y="10596"/>
                  </a:cubicBezTo>
                  <a:cubicBezTo>
                    <a:pt x="18110" y="10658"/>
                    <a:pt x="18198" y="10711"/>
                    <a:pt x="18295" y="10738"/>
                  </a:cubicBezTo>
                  <a:cubicBezTo>
                    <a:pt x="18357" y="10799"/>
                    <a:pt x="18287" y="10826"/>
                    <a:pt x="18322" y="10870"/>
                  </a:cubicBezTo>
                  <a:cubicBezTo>
                    <a:pt x="18348" y="10958"/>
                    <a:pt x="18428" y="10985"/>
                    <a:pt x="18490" y="11055"/>
                  </a:cubicBezTo>
                  <a:cubicBezTo>
                    <a:pt x="18516" y="11091"/>
                    <a:pt x="18490" y="11117"/>
                    <a:pt x="18516" y="11144"/>
                  </a:cubicBezTo>
                  <a:cubicBezTo>
                    <a:pt x="18578" y="11232"/>
                    <a:pt x="18657" y="11276"/>
                    <a:pt x="18702" y="11356"/>
                  </a:cubicBezTo>
                  <a:cubicBezTo>
                    <a:pt x="18790" y="11523"/>
                    <a:pt x="19028" y="11815"/>
                    <a:pt x="19152" y="11983"/>
                  </a:cubicBezTo>
                  <a:cubicBezTo>
                    <a:pt x="19178" y="12027"/>
                    <a:pt x="19178" y="12150"/>
                    <a:pt x="19276" y="12115"/>
                  </a:cubicBezTo>
                  <a:cubicBezTo>
                    <a:pt x="19346" y="12168"/>
                    <a:pt x="19267" y="12194"/>
                    <a:pt x="19302" y="12247"/>
                  </a:cubicBezTo>
                  <a:cubicBezTo>
                    <a:pt x="19329" y="12292"/>
                    <a:pt x="19355" y="12283"/>
                    <a:pt x="19390" y="12265"/>
                  </a:cubicBezTo>
                  <a:cubicBezTo>
                    <a:pt x="19461" y="12327"/>
                    <a:pt x="19337" y="12353"/>
                    <a:pt x="19390" y="12406"/>
                  </a:cubicBezTo>
                  <a:cubicBezTo>
                    <a:pt x="19443" y="12512"/>
                    <a:pt x="19549" y="12512"/>
                    <a:pt x="19532" y="12609"/>
                  </a:cubicBezTo>
                  <a:cubicBezTo>
                    <a:pt x="19558" y="12636"/>
                    <a:pt x="19593" y="12601"/>
                    <a:pt x="19620" y="12583"/>
                  </a:cubicBezTo>
                  <a:cubicBezTo>
                    <a:pt x="19629" y="12698"/>
                    <a:pt x="19699" y="12813"/>
                    <a:pt x="19805" y="12945"/>
                  </a:cubicBezTo>
                  <a:cubicBezTo>
                    <a:pt x="19841" y="12954"/>
                    <a:pt x="19876" y="12954"/>
                    <a:pt x="19911" y="12945"/>
                  </a:cubicBezTo>
                  <a:cubicBezTo>
                    <a:pt x="20106" y="13228"/>
                    <a:pt x="20582" y="13916"/>
                    <a:pt x="20953" y="14349"/>
                  </a:cubicBezTo>
                  <a:cubicBezTo>
                    <a:pt x="21015" y="14420"/>
                    <a:pt x="21077" y="14446"/>
                    <a:pt x="21147" y="14517"/>
                  </a:cubicBezTo>
                  <a:cubicBezTo>
                    <a:pt x="21280" y="14667"/>
                    <a:pt x="21351" y="14852"/>
                    <a:pt x="21492" y="14958"/>
                  </a:cubicBezTo>
                  <a:cubicBezTo>
                    <a:pt x="21412" y="14817"/>
                    <a:pt x="21483" y="14817"/>
                    <a:pt x="21589" y="14958"/>
                  </a:cubicBezTo>
                  <a:cubicBezTo>
                    <a:pt x="21527" y="14879"/>
                    <a:pt x="21951" y="15479"/>
                    <a:pt x="22110" y="15682"/>
                  </a:cubicBezTo>
                  <a:cubicBezTo>
                    <a:pt x="22154" y="15735"/>
                    <a:pt x="22128" y="15753"/>
                    <a:pt x="22163" y="15797"/>
                  </a:cubicBezTo>
                  <a:cubicBezTo>
                    <a:pt x="22207" y="15859"/>
                    <a:pt x="22304" y="15938"/>
                    <a:pt x="22366" y="16027"/>
                  </a:cubicBezTo>
                  <a:cubicBezTo>
                    <a:pt x="22410" y="16106"/>
                    <a:pt x="22437" y="16177"/>
                    <a:pt x="22463" y="16212"/>
                  </a:cubicBezTo>
                  <a:cubicBezTo>
                    <a:pt x="22525" y="16292"/>
                    <a:pt x="22640" y="16318"/>
                    <a:pt x="22737" y="16503"/>
                  </a:cubicBezTo>
                  <a:cubicBezTo>
                    <a:pt x="22763" y="16539"/>
                    <a:pt x="22763" y="16627"/>
                    <a:pt x="22763" y="16618"/>
                  </a:cubicBezTo>
                  <a:cubicBezTo>
                    <a:pt x="22799" y="16671"/>
                    <a:pt x="22913" y="16715"/>
                    <a:pt x="22975" y="16768"/>
                  </a:cubicBezTo>
                  <a:cubicBezTo>
                    <a:pt x="22984" y="16786"/>
                    <a:pt x="22984" y="16839"/>
                    <a:pt x="23019" y="16883"/>
                  </a:cubicBezTo>
                  <a:cubicBezTo>
                    <a:pt x="23090" y="16971"/>
                    <a:pt x="23205" y="17051"/>
                    <a:pt x="23284" y="17157"/>
                  </a:cubicBezTo>
                  <a:cubicBezTo>
                    <a:pt x="23355" y="17245"/>
                    <a:pt x="23593" y="17625"/>
                    <a:pt x="23717" y="17748"/>
                  </a:cubicBezTo>
                  <a:cubicBezTo>
                    <a:pt x="23752" y="17793"/>
                    <a:pt x="23832" y="17793"/>
                    <a:pt x="23867" y="17863"/>
                  </a:cubicBezTo>
                  <a:cubicBezTo>
                    <a:pt x="23814" y="17863"/>
                    <a:pt x="23779" y="17819"/>
                    <a:pt x="23726" y="17819"/>
                  </a:cubicBezTo>
                  <a:cubicBezTo>
                    <a:pt x="23770" y="17881"/>
                    <a:pt x="23823" y="17890"/>
                    <a:pt x="23867" y="17960"/>
                  </a:cubicBezTo>
                  <a:cubicBezTo>
                    <a:pt x="23911" y="17969"/>
                    <a:pt x="23929" y="17960"/>
                    <a:pt x="23911" y="17934"/>
                  </a:cubicBezTo>
                  <a:cubicBezTo>
                    <a:pt x="24026" y="17951"/>
                    <a:pt x="23999" y="18040"/>
                    <a:pt x="23894" y="17996"/>
                  </a:cubicBezTo>
                  <a:cubicBezTo>
                    <a:pt x="23999" y="18084"/>
                    <a:pt x="24026" y="18128"/>
                    <a:pt x="24079" y="18208"/>
                  </a:cubicBezTo>
                  <a:cubicBezTo>
                    <a:pt x="24097" y="18234"/>
                    <a:pt x="24300" y="18419"/>
                    <a:pt x="24335" y="18472"/>
                  </a:cubicBezTo>
                  <a:cubicBezTo>
                    <a:pt x="24388" y="18543"/>
                    <a:pt x="24388" y="18596"/>
                    <a:pt x="24450" y="18676"/>
                  </a:cubicBezTo>
                  <a:cubicBezTo>
                    <a:pt x="24618" y="18887"/>
                    <a:pt x="24865" y="19179"/>
                    <a:pt x="24980" y="19355"/>
                  </a:cubicBezTo>
                  <a:cubicBezTo>
                    <a:pt x="25041" y="19444"/>
                    <a:pt x="25209" y="19585"/>
                    <a:pt x="25280" y="19673"/>
                  </a:cubicBezTo>
                  <a:cubicBezTo>
                    <a:pt x="25324" y="19735"/>
                    <a:pt x="25289" y="19726"/>
                    <a:pt x="25315" y="19762"/>
                  </a:cubicBezTo>
                  <a:cubicBezTo>
                    <a:pt x="25359" y="19859"/>
                    <a:pt x="25518" y="19991"/>
                    <a:pt x="25571" y="20071"/>
                  </a:cubicBezTo>
                  <a:cubicBezTo>
                    <a:pt x="25589" y="20115"/>
                    <a:pt x="25589" y="20141"/>
                    <a:pt x="25589" y="20159"/>
                  </a:cubicBezTo>
                  <a:cubicBezTo>
                    <a:pt x="25545" y="20159"/>
                    <a:pt x="25501" y="20159"/>
                    <a:pt x="25474" y="20159"/>
                  </a:cubicBezTo>
                  <a:cubicBezTo>
                    <a:pt x="25377" y="20159"/>
                    <a:pt x="25218" y="20159"/>
                    <a:pt x="25165" y="20177"/>
                  </a:cubicBezTo>
                  <a:cubicBezTo>
                    <a:pt x="25130" y="20177"/>
                    <a:pt x="25139" y="20230"/>
                    <a:pt x="25121" y="20230"/>
                  </a:cubicBezTo>
                  <a:cubicBezTo>
                    <a:pt x="25050" y="20247"/>
                    <a:pt x="25006" y="20221"/>
                    <a:pt x="24935" y="20230"/>
                  </a:cubicBezTo>
                  <a:cubicBezTo>
                    <a:pt x="24856" y="20238"/>
                    <a:pt x="24891" y="20265"/>
                    <a:pt x="24803" y="20274"/>
                  </a:cubicBezTo>
                  <a:cubicBezTo>
                    <a:pt x="24706" y="20291"/>
                    <a:pt x="24573" y="20274"/>
                    <a:pt x="24494" y="20291"/>
                  </a:cubicBezTo>
                  <a:cubicBezTo>
                    <a:pt x="24432" y="20300"/>
                    <a:pt x="24361" y="20344"/>
                    <a:pt x="24247" y="20380"/>
                  </a:cubicBezTo>
                  <a:cubicBezTo>
                    <a:pt x="24141" y="20406"/>
                    <a:pt x="23999" y="20433"/>
                    <a:pt x="23823" y="20415"/>
                  </a:cubicBezTo>
                  <a:cubicBezTo>
                    <a:pt x="23849" y="20459"/>
                    <a:pt x="23549" y="20530"/>
                    <a:pt x="23284" y="20574"/>
                  </a:cubicBezTo>
                  <a:cubicBezTo>
                    <a:pt x="23222" y="20583"/>
                    <a:pt x="23099" y="20565"/>
                    <a:pt x="23037" y="20574"/>
                  </a:cubicBezTo>
                  <a:cubicBezTo>
                    <a:pt x="22799" y="20618"/>
                    <a:pt x="22578" y="20671"/>
                    <a:pt x="22348" y="20724"/>
                  </a:cubicBezTo>
                  <a:cubicBezTo>
                    <a:pt x="22128" y="20768"/>
                    <a:pt x="21898" y="20812"/>
                    <a:pt x="21677" y="20821"/>
                  </a:cubicBezTo>
                  <a:cubicBezTo>
                    <a:pt x="21580" y="20830"/>
                    <a:pt x="21465" y="20768"/>
                    <a:pt x="21395" y="20839"/>
                  </a:cubicBezTo>
                  <a:cubicBezTo>
                    <a:pt x="21421" y="20865"/>
                    <a:pt x="21492" y="20848"/>
                    <a:pt x="21545" y="20839"/>
                  </a:cubicBezTo>
                  <a:cubicBezTo>
                    <a:pt x="21474" y="20901"/>
                    <a:pt x="21050" y="20971"/>
                    <a:pt x="21024" y="20856"/>
                  </a:cubicBezTo>
                  <a:cubicBezTo>
                    <a:pt x="21024" y="20927"/>
                    <a:pt x="20927" y="20901"/>
                    <a:pt x="20777" y="20945"/>
                  </a:cubicBezTo>
                  <a:cubicBezTo>
                    <a:pt x="20706" y="20971"/>
                    <a:pt x="20618" y="21060"/>
                    <a:pt x="20379" y="21060"/>
                  </a:cubicBezTo>
                  <a:cubicBezTo>
                    <a:pt x="20353" y="21007"/>
                    <a:pt x="20432" y="20998"/>
                    <a:pt x="20503" y="20989"/>
                  </a:cubicBezTo>
                  <a:cubicBezTo>
                    <a:pt x="20468" y="20962"/>
                    <a:pt x="20379" y="20901"/>
                    <a:pt x="20529" y="20901"/>
                  </a:cubicBezTo>
                  <a:cubicBezTo>
                    <a:pt x="20476" y="20821"/>
                    <a:pt x="20441" y="20936"/>
                    <a:pt x="20353" y="20927"/>
                  </a:cubicBezTo>
                  <a:cubicBezTo>
                    <a:pt x="20379" y="20892"/>
                    <a:pt x="20388" y="20856"/>
                    <a:pt x="20370" y="20812"/>
                  </a:cubicBezTo>
                  <a:cubicBezTo>
                    <a:pt x="20247" y="20804"/>
                    <a:pt x="20264" y="20865"/>
                    <a:pt x="20159" y="20865"/>
                  </a:cubicBezTo>
                  <a:cubicBezTo>
                    <a:pt x="20176" y="20804"/>
                    <a:pt x="20141" y="20777"/>
                    <a:pt x="20088" y="20768"/>
                  </a:cubicBezTo>
                  <a:cubicBezTo>
                    <a:pt x="20061" y="20768"/>
                    <a:pt x="20035" y="20768"/>
                    <a:pt x="20008" y="20777"/>
                  </a:cubicBezTo>
                  <a:cubicBezTo>
                    <a:pt x="19982" y="20786"/>
                    <a:pt x="19955" y="20795"/>
                    <a:pt x="19947" y="20812"/>
                  </a:cubicBezTo>
                  <a:cubicBezTo>
                    <a:pt x="19955" y="20821"/>
                    <a:pt x="19955" y="20830"/>
                    <a:pt x="19973" y="20839"/>
                  </a:cubicBezTo>
                  <a:cubicBezTo>
                    <a:pt x="19982" y="20848"/>
                    <a:pt x="19991" y="20856"/>
                    <a:pt x="20008" y="20865"/>
                  </a:cubicBezTo>
                  <a:cubicBezTo>
                    <a:pt x="20035" y="20874"/>
                    <a:pt x="20061" y="20883"/>
                    <a:pt x="20097" y="20892"/>
                  </a:cubicBezTo>
                  <a:cubicBezTo>
                    <a:pt x="20150" y="20918"/>
                    <a:pt x="20211" y="20936"/>
                    <a:pt x="20229" y="20998"/>
                  </a:cubicBezTo>
                  <a:cubicBezTo>
                    <a:pt x="20176" y="21042"/>
                    <a:pt x="20053" y="21068"/>
                    <a:pt x="20026" y="21139"/>
                  </a:cubicBezTo>
                  <a:cubicBezTo>
                    <a:pt x="20017" y="21130"/>
                    <a:pt x="20008" y="21130"/>
                    <a:pt x="20000" y="21121"/>
                  </a:cubicBezTo>
                  <a:cubicBezTo>
                    <a:pt x="20000" y="21121"/>
                    <a:pt x="19991" y="21113"/>
                    <a:pt x="19991" y="21113"/>
                  </a:cubicBezTo>
                  <a:cubicBezTo>
                    <a:pt x="19982" y="21095"/>
                    <a:pt x="19973" y="21086"/>
                    <a:pt x="19964" y="21077"/>
                  </a:cubicBezTo>
                  <a:cubicBezTo>
                    <a:pt x="19947" y="21051"/>
                    <a:pt x="19938" y="21024"/>
                    <a:pt x="19911" y="21015"/>
                  </a:cubicBezTo>
                  <a:cubicBezTo>
                    <a:pt x="19823" y="21024"/>
                    <a:pt x="19858" y="21148"/>
                    <a:pt x="19955" y="21113"/>
                  </a:cubicBezTo>
                  <a:cubicBezTo>
                    <a:pt x="19858" y="21227"/>
                    <a:pt x="19752" y="21086"/>
                    <a:pt x="19726" y="21007"/>
                  </a:cubicBezTo>
                  <a:cubicBezTo>
                    <a:pt x="19673" y="21077"/>
                    <a:pt x="19549" y="21086"/>
                    <a:pt x="19593" y="21219"/>
                  </a:cubicBezTo>
                  <a:cubicBezTo>
                    <a:pt x="19558" y="21227"/>
                    <a:pt x="19514" y="21227"/>
                    <a:pt x="19505" y="21263"/>
                  </a:cubicBezTo>
                  <a:cubicBezTo>
                    <a:pt x="19443" y="21219"/>
                    <a:pt x="19302" y="21245"/>
                    <a:pt x="19276" y="21148"/>
                  </a:cubicBezTo>
                  <a:cubicBezTo>
                    <a:pt x="19355" y="21130"/>
                    <a:pt x="19426" y="21121"/>
                    <a:pt x="19408" y="21219"/>
                  </a:cubicBezTo>
                  <a:lnTo>
                    <a:pt x="19567" y="21201"/>
                  </a:lnTo>
                  <a:cubicBezTo>
                    <a:pt x="19576" y="21086"/>
                    <a:pt x="19408" y="21183"/>
                    <a:pt x="19426" y="21077"/>
                  </a:cubicBezTo>
                  <a:cubicBezTo>
                    <a:pt x="19514" y="21033"/>
                    <a:pt x="19505" y="21051"/>
                    <a:pt x="19576" y="21086"/>
                  </a:cubicBezTo>
                  <a:cubicBezTo>
                    <a:pt x="19558" y="20989"/>
                    <a:pt x="19434" y="21024"/>
                    <a:pt x="19408" y="20936"/>
                  </a:cubicBezTo>
                  <a:cubicBezTo>
                    <a:pt x="19311" y="20945"/>
                    <a:pt x="19284" y="21051"/>
                    <a:pt x="19196" y="20998"/>
                  </a:cubicBezTo>
                  <a:cubicBezTo>
                    <a:pt x="19178" y="20865"/>
                    <a:pt x="19390" y="20759"/>
                    <a:pt x="19346" y="20698"/>
                  </a:cubicBezTo>
                  <a:cubicBezTo>
                    <a:pt x="19408" y="20636"/>
                    <a:pt x="19505" y="20698"/>
                    <a:pt x="19611" y="20636"/>
                  </a:cubicBezTo>
                  <a:cubicBezTo>
                    <a:pt x="19567" y="20698"/>
                    <a:pt x="19620" y="20671"/>
                    <a:pt x="19629" y="20742"/>
                  </a:cubicBezTo>
                  <a:cubicBezTo>
                    <a:pt x="19770" y="20733"/>
                    <a:pt x="19664" y="20547"/>
                    <a:pt x="19823" y="20547"/>
                  </a:cubicBezTo>
                  <a:cubicBezTo>
                    <a:pt x="19894" y="20539"/>
                    <a:pt x="19858" y="20565"/>
                    <a:pt x="19858" y="20600"/>
                  </a:cubicBezTo>
                  <a:cubicBezTo>
                    <a:pt x="19894" y="20609"/>
                    <a:pt x="19902" y="20592"/>
                    <a:pt x="19911" y="20574"/>
                  </a:cubicBezTo>
                  <a:cubicBezTo>
                    <a:pt x="19911" y="20556"/>
                    <a:pt x="19911" y="20539"/>
                    <a:pt x="19947" y="20539"/>
                  </a:cubicBezTo>
                  <a:cubicBezTo>
                    <a:pt x="20114" y="20477"/>
                    <a:pt x="20106" y="20592"/>
                    <a:pt x="20264" y="20547"/>
                  </a:cubicBezTo>
                  <a:cubicBezTo>
                    <a:pt x="20379" y="20486"/>
                    <a:pt x="20167" y="20494"/>
                    <a:pt x="20194" y="20415"/>
                  </a:cubicBezTo>
                  <a:cubicBezTo>
                    <a:pt x="20229" y="20459"/>
                    <a:pt x="20370" y="20389"/>
                    <a:pt x="20397" y="20441"/>
                  </a:cubicBezTo>
                  <a:cubicBezTo>
                    <a:pt x="20485" y="20424"/>
                    <a:pt x="20335" y="20380"/>
                    <a:pt x="20300" y="20380"/>
                  </a:cubicBezTo>
                  <a:cubicBezTo>
                    <a:pt x="20370" y="20318"/>
                    <a:pt x="20574" y="20362"/>
                    <a:pt x="20644" y="20274"/>
                  </a:cubicBezTo>
                  <a:cubicBezTo>
                    <a:pt x="20538" y="20194"/>
                    <a:pt x="20538" y="20336"/>
                    <a:pt x="20432" y="20327"/>
                  </a:cubicBezTo>
                  <a:cubicBezTo>
                    <a:pt x="20397" y="20274"/>
                    <a:pt x="20256" y="20283"/>
                    <a:pt x="20326" y="20203"/>
                  </a:cubicBezTo>
                  <a:cubicBezTo>
                    <a:pt x="20159" y="20194"/>
                    <a:pt x="20203" y="20300"/>
                    <a:pt x="20061" y="20300"/>
                  </a:cubicBezTo>
                  <a:cubicBezTo>
                    <a:pt x="19938" y="20309"/>
                    <a:pt x="20017" y="20238"/>
                    <a:pt x="19876" y="20291"/>
                  </a:cubicBezTo>
                  <a:cubicBezTo>
                    <a:pt x="19823" y="20318"/>
                    <a:pt x="19788" y="20353"/>
                    <a:pt x="19735" y="20371"/>
                  </a:cubicBezTo>
                  <a:cubicBezTo>
                    <a:pt x="19673" y="20336"/>
                    <a:pt x="19593" y="20327"/>
                    <a:pt x="19505" y="20318"/>
                  </a:cubicBezTo>
                  <a:cubicBezTo>
                    <a:pt x="19408" y="20362"/>
                    <a:pt x="19593" y="20309"/>
                    <a:pt x="19549" y="20397"/>
                  </a:cubicBezTo>
                  <a:cubicBezTo>
                    <a:pt x="19443" y="20503"/>
                    <a:pt x="19161" y="20397"/>
                    <a:pt x="19134" y="20503"/>
                  </a:cubicBezTo>
                  <a:cubicBezTo>
                    <a:pt x="19072" y="20477"/>
                    <a:pt x="19019" y="20450"/>
                    <a:pt x="18914" y="20477"/>
                  </a:cubicBezTo>
                  <a:cubicBezTo>
                    <a:pt x="18940" y="20327"/>
                    <a:pt x="19090" y="20512"/>
                    <a:pt x="19152" y="20424"/>
                  </a:cubicBezTo>
                  <a:cubicBezTo>
                    <a:pt x="19028" y="20327"/>
                    <a:pt x="18878" y="20274"/>
                    <a:pt x="18746" y="20194"/>
                  </a:cubicBezTo>
                  <a:cubicBezTo>
                    <a:pt x="18649" y="20300"/>
                    <a:pt x="18852" y="20327"/>
                    <a:pt x="18922" y="20336"/>
                  </a:cubicBezTo>
                  <a:cubicBezTo>
                    <a:pt x="18922" y="20441"/>
                    <a:pt x="18684" y="20380"/>
                    <a:pt x="18763" y="20530"/>
                  </a:cubicBezTo>
                  <a:cubicBezTo>
                    <a:pt x="18710" y="20539"/>
                    <a:pt x="18684" y="20521"/>
                    <a:pt x="18666" y="20486"/>
                  </a:cubicBezTo>
                  <a:cubicBezTo>
                    <a:pt x="18622" y="20565"/>
                    <a:pt x="18472" y="20565"/>
                    <a:pt x="18340" y="20583"/>
                  </a:cubicBezTo>
                  <a:cubicBezTo>
                    <a:pt x="18340" y="20530"/>
                    <a:pt x="18472" y="20556"/>
                    <a:pt x="18446" y="20486"/>
                  </a:cubicBezTo>
                  <a:cubicBezTo>
                    <a:pt x="18375" y="20459"/>
                    <a:pt x="18304" y="20450"/>
                    <a:pt x="18225" y="20433"/>
                  </a:cubicBezTo>
                  <a:cubicBezTo>
                    <a:pt x="18145" y="20450"/>
                    <a:pt x="18172" y="20530"/>
                    <a:pt x="18181" y="20609"/>
                  </a:cubicBezTo>
                  <a:cubicBezTo>
                    <a:pt x="18110" y="20600"/>
                    <a:pt x="17969" y="20671"/>
                    <a:pt x="17933" y="20609"/>
                  </a:cubicBezTo>
                  <a:cubicBezTo>
                    <a:pt x="17907" y="20486"/>
                    <a:pt x="18075" y="20627"/>
                    <a:pt x="18110" y="20530"/>
                  </a:cubicBezTo>
                  <a:cubicBezTo>
                    <a:pt x="18013" y="20415"/>
                    <a:pt x="17942" y="20583"/>
                    <a:pt x="17836" y="20539"/>
                  </a:cubicBezTo>
                  <a:cubicBezTo>
                    <a:pt x="17836" y="20592"/>
                    <a:pt x="17880" y="20592"/>
                    <a:pt x="17880" y="20645"/>
                  </a:cubicBezTo>
                  <a:lnTo>
                    <a:pt x="17607" y="20680"/>
                  </a:lnTo>
                  <a:cubicBezTo>
                    <a:pt x="17501" y="20636"/>
                    <a:pt x="17827" y="20671"/>
                    <a:pt x="17774" y="20574"/>
                  </a:cubicBezTo>
                  <a:cubicBezTo>
                    <a:pt x="17695" y="20521"/>
                    <a:pt x="17563" y="20645"/>
                    <a:pt x="17448" y="20645"/>
                  </a:cubicBezTo>
                  <a:cubicBezTo>
                    <a:pt x="17624" y="20715"/>
                    <a:pt x="17280" y="20715"/>
                    <a:pt x="17174" y="20742"/>
                  </a:cubicBezTo>
                  <a:cubicBezTo>
                    <a:pt x="17086" y="20706"/>
                    <a:pt x="17333" y="20698"/>
                    <a:pt x="17386" y="20680"/>
                  </a:cubicBezTo>
                  <a:cubicBezTo>
                    <a:pt x="17324" y="20574"/>
                    <a:pt x="17148" y="20689"/>
                    <a:pt x="17086" y="20724"/>
                  </a:cubicBezTo>
                  <a:cubicBezTo>
                    <a:pt x="16997" y="20662"/>
                    <a:pt x="16759" y="20645"/>
                    <a:pt x="16680" y="20751"/>
                  </a:cubicBezTo>
                  <a:cubicBezTo>
                    <a:pt x="16733" y="20804"/>
                    <a:pt x="16900" y="20733"/>
                    <a:pt x="16989" y="20733"/>
                  </a:cubicBezTo>
                  <a:cubicBezTo>
                    <a:pt x="17006" y="20795"/>
                    <a:pt x="16883" y="20759"/>
                    <a:pt x="16839" y="20786"/>
                  </a:cubicBezTo>
                  <a:cubicBezTo>
                    <a:pt x="16733" y="20795"/>
                    <a:pt x="16600" y="20795"/>
                    <a:pt x="16574" y="20874"/>
                  </a:cubicBezTo>
                  <a:cubicBezTo>
                    <a:pt x="16388" y="20821"/>
                    <a:pt x="16273" y="20883"/>
                    <a:pt x="16053" y="20892"/>
                  </a:cubicBezTo>
                  <a:cubicBezTo>
                    <a:pt x="16017" y="20901"/>
                    <a:pt x="16035" y="20945"/>
                    <a:pt x="16000" y="20954"/>
                  </a:cubicBezTo>
                  <a:cubicBezTo>
                    <a:pt x="15920" y="20971"/>
                    <a:pt x="15894" y="20927"/>
                    <a:pt x="15894" y="20856"/>
                  </a:cubicBezTo>
                  <a:cubicBezTo>
                    <a:pt x="15699" y="20971"/>
                    <a:pt x="15549" y="20848"/>
                    <a:pt x="15373" y="20927"/>
                  </a:cubicBezTo>
                  <a:cubicBezTo>
                    <a:pt x="15302" y="20874"/>
                    <a:pt x="15382" y="20865"/>
                    <a:pt x="15390" y="20812"/>
                  </a:cubicBezTo>
                  <a:cubicBezTo>
                    <a:pt x="15337" y="20821"/>
                    <a:pt x="15329" y="20795"/>
                    <a:pt x="15293" y="20795"/>
                  </a:cubicBezTo>
                  <a:cubicBezTo>
                    <a:pt x="15258" y="20804"/>
                    <a:pt x="15267" y="20883"/>
                    <a:pt x="15302" y="20874"/>
                  </a:cubicBezTo>
                  <a:cubicBezTo>
                    <a:pt x="15231" y="20998"/>
                    <a:pt x="15099" y="20954"/>
                    <a:pt x="14984" y="21007"/>
                  </a:cubicBezTo>
                  <a:cubicBezTo>
                    <a:pt x="14984" y="21042"/>
                    <a:pt x="14984" y="21077"/>
                    <a:pt x="15020" y="21077"/>
                  </a:cubicBezTo>
                  <a:cubicBezTo>
                    <a:pt x="14958" y="21139"/>
                    <a:pt x="14852" y="21077"/>
                    <a:pt x="14755" y="21148"/>
                  </a:cubicBezTo>
                  <a:cubicBezTo>
                    <a:pt x="14808" y="21077"/>
                    <a:pt x="14746" y="20998"/>
                    <a:pt x="14666" y="20989"/>
                  </a:cubicBezTo>
                  <a:cubicBezTo>
                    <a:pt x="14675" y="20901"/>
                    <a:pt x="14737" y="21007"/>
                    <a:pt x="14790" y="20971"/>
                  </a:cubicBezTo>
                  <a:cubicBezTo>
                    <a:pt x="14790" y="20909"/>
                    <a:pt x="14755" y="20892"/>
                    <a:pt x="14684" y="20901"/>
                  </a:cubicBezTo>
                  <a:cubicBezTo>
                    <a:pt x="14560" y="20945"/>
                    <a:pt x="14719" y="21042"/>
                    <a:pt x="14649" y="21104"/>
                  </a:cubicBezTo>
                  <a:cubicBezTo>
                    <a:pt x="14507" y="21068"/>
                    <a:pt x="14499" y="21077"/>
                    <a:pt x="14313" y="21095"/>
                  </a:cubicBezTo>
                  <a:lnTo>
                    <a:pt x="14296" y="21007"/>
                  </a:lnTo>
                  <a:cubicBezTo>
                    <a:pt x="14145" y="21033"/>
                    <a:pt x="14119" y="21130"/>
                    <a:pt x="13942" y="21139"/>
                  </a:cubicBezTo>
                  <a:cubicBezTo>
                    <a:pt x="13978" y="21060"/>
                    <a:pt x="13889" y="21086"/>
                    <a:pt x="13872" y="21068"/>
                  </a:cubicBezTo>
                  <a:cubicBezTo>
                    <a:pt x="13845" y="21033"/>
                    <a:pt x="13872" y="20954"/>
                    <a:pt x="13792" y="20962"/>
                  </a:cubicBezTo>
                  <a:cubicBezTo>
                    <a:pt x="13704" y="21042"/>
                    <a:pt x="13916" y="21033"/>
                    <a:pt x="13881" y="21148"/>
                  </a:cubicBezTo>
                  <a:cubicBezTo>
                    <a:pt x="13766" y="21183"/>
                    <a:pt x="13783" y="21060"/>
                    <a:pt x="13660" y="21095"/>
                  </a:cubicBezTo>
                  <a:cubicBezTo>
                    <a:pt x="13616" y="21113"/>
                    <a:pt x="13660" y="21148"/>
                    <a:pt x="13695" y="21148"/>
                  </a:cubicBezTo>
                  <a:cubicBezTo>
                    <a:pt x="13642" y="21227"/>
                    <a:pt x="13563" y="21139"/>
                    <a:pt x="13483" y="21148"/>
                  </a:cubicBezTo>
                  <a:cubicBezTo>
                    <a:pt x="13404" y="21157"/>
                    <a:pt x="13315" y="21219"/>
                    <a:pt x="13245" y="21236"/>
                  </a:cubicBezTo>
                  <a:cubicBezTo>
                    <a:pt x="13165" y="21254"/>
                    <a:pt x="13086" y="21210"/>
                    <a:pt x="13033" y="21263"/>
                  </a:cubicBezTo>
                  <a:cubicBezTo>
                    <a:pt x="13015" y="21219"/>
                    <a:pt x="13051" y="21210"/>
                    <a:pt x="13051" y="21174"/>
                  </a:cubicBezTo>
                  <a:cubicBezTo>
                    <a:pt x="12953" y="21183"/>
                    <a:pt x="12945" y="21280"/>
                    <a:pt x="12874" y="21227"/>
                  </a:cubicBezTo>
                  <a:cubicBezTo>
                    <a:pt x="12856" y="21166"/>
                    <a:pt x="12953" y="21183"/>
                    <a:pt x="12953" y="21139"/>
                  </a:cubicBezTo>
                  <a:cubicBezTo>
                    <a:pt x="12839" y="21121"/>
                    <a:pt x="12874" y="21219"/>
                    <a:pt x="12777" y="21219"/>
                  </a:cubicBezTo>
                  <a:cubicBezTo>
                    <a:pt x="12803" y="21289"/>
                    <a:pt x="12909" y="21263"/>
                    <a:pt x="12918" y="21360"/>
                  </a:cubicBezTo>
                  <a:cubicBezTo>
                    <a:pt x="12892" y="21351"/>
                    <a:pt x="12821" y="21395"/>
                    <a:pt x="12794" y="21377"/>
                  </a:cubicBezTo>
                  <a:cubicBezTo>
                    <a:pt x="12786" y="21369"/>
                    <a:pt x="12839" y="21333"/>
                    <a:pt x="12821" y="21324"/>
                  </a:cubicBezTo>
                  <a:cubicBezTo>
                    <a:pt x="12741" y="21263"/>
                    <a:pt x="12662" y="21227"/>
                    <a:pt x="12503" y="21227"/>
                  </a:cubicBezTo>
                  <a:cubicBezTo>
                    <a:pt x="12415" y="21263"/>
                    <a:pt x="12600" y="21271"/>
                    <a:pt x="12512" y="21333"/>
                  </a:cubicBezTo>
                  <a:cubicBezTo>
                    <a:pt x="12424" y="21333"/>
                    <a:pt x="12353" y="21316"/>
                    <a:pt x="12265" y="21316"/>
                  </a:cubicBezTo>
                  <a:lnTo>
                    <a:pt x="12256" y="21227"/>
                  </a:lnTo>
                  <a:cubicBezTo>
                    <a:pt x="12185" y="21201"/>
                    <a:pt x="12185" y="21245"/>
                    <a:pt x="12132" y="21245"/>
                  </a:cubicBezTo>
                  <a:cubicBezTo>
                    <a:pt x="12017" y="21245"/>
                    <a:pt x="12009" y="21166"/>
                    <a:pt x="11956" y="21298"/>
                  </a:cubicBezTo>
                  <a:cubicBezTo>
                    <a:pt x="12017" y="21316"/>
                    <a:pt x="12168" y="21369"/>
                    <a:pt x="12000" y="21404"/>
                  </a:cubicBezTo>
                  <a:cubicBezTo>
                    <a:pt x="12053" y="21457"/>
                    <a:pt x="12229" y="21386"/>
                    <a:pt x="12335" y="21386"/>
                  </a:cubicBezTo>
                  <a:cubicBezTo>
                    <a:pt x="12362" y="21475"/>
                    <a:pt x="12203" y="21457"/>
                    <a:pt x="12132" y="21466"/>
                  </a:cubicBezTo>
                  <a:cubicBezTo>
                    <a:pt x="12035" y="21483"/>
                    <a:pt x="11920" y="21492"/>
                    <a:pt x="11858" y="21501"/>
                  </a:cubicBezTo>
                  <a:lnTo>
                    <a:pt x="11841" y="21369"/>
                  </a:lnTo>
                  <a:cubicBezTo>
                    <a:pt x="11708" y="21386"/>
                    <a:pt x="11682" y="21448"/>
                    <a:pt x="11735" y="21519"/>
                  </a:cubicBezTo>
                  <a:cubicBezTo>
                    <a:pt x="11673" y="21528"/>
                    <a:pt x="11611" y="21536"/>
                    <a:pt x="11549" y="21545"/>
                  </a:cubicBezTo>
                  <a:cubicBezTo>
                    <a:pt x="11558" y="21510"/>
                    <a:pt x="11602" y="21492"/>
                    <a:pt x="11602" y="21457"/>
                  </a:cubicBezTo>
                  <a:cubicBezTo>
                    <a:pt x="11461" y="21492"/>
                    <a:pt x="11399" y="21430"/>
                    <a:pt x="11258" y="21475"/>
                  </a:cubicBezTo>
                  <a:cubicBezTo>
                    <a:pt x="11267" y="21448"/>
                    <a:pt x="11285" y="21439"/>
                    <a:pt x="11285" y="21413"/>
                  </a:cubicBezTo>
                  <a:cubicBezTo>
                    <a:pt x="11046" y="21413"/>
                    <a:pt x="10923" y="21466"/>
                    <a:pt x="10702" y="21466"/>
                  </a:cubicBezTo>
                  <a:cubicBezTo>
                    <a:pt x="10693" y="21563"/>
                    <a:pt x="10605" y="21616"/>
                    <a:pt x="10446" y="21607"/>
                  </a:cubicBezTo>
                  <a:cubicBezTo>
                    <a:pt x="10463" y="21713"/>
                    <a:pt x="10613" y="21554"/>
                    <a:pt x="10693" y="21634"/>
                  </a:cubicBezTo>
                  <a:cubicBezTo>
                    <a:pt x="10649" y="21704"/>
                    <a:pt x="10463" y="21669"/>
                    <a:pt x="10357" y="21704"/>
                  </a:cubicBezTo>
                  <a:cubicBezTo>
                    <a:pt x="10340" y="21660"/>
                    <a:pt x="10375" y="21651"/>
                    <a:pt x="10419" y="21642"/>
                  </a:cubicBezTo>
                  <a:cubicBezTo>
                    <a:pt x="10304" y="21625"/>
                    <a:pt x="10410" y="21536"/>
                    <a:pt x="10340" y="21510"/>
                  </a:cubicBezTo>
                  <a:cubicBezTo>
                    <a:pt x="10190" y="21510"/>
                    <a:pt x="10384" y="21581"/>
                    <a:pt x="10287" y="21607"/>
                  </a:cubicBezTo>
                  <a:cubicBezTo>
                    <a:pt x="10154" y="21651"/>
                    <a:pt x="10198" y="21492"/>
                    <a:pt x="10066" y="21554"/>
                  </a:cubicBezTo>
                  <a:cubicBezTo>
                    <a:pt x="10004" y="21563"/>
                    <a:pt x="10119" y="21642"/>
                    <a:pt x="10048" y="21686"/>
                  </a:cubicBezTo>
                  <a:cubicBezTo>
                    <a:pt x="9969" y="21634"/>
                    <a:pt x="9801" y="21775"/>
                    <a:pt x="9863" y="21660"/>
                  </a:cubicBezTo>
                  <a:cubicBezTo>
                    <a:pt x="9722" y="21731"/>
                    <a:pt x="9572" y="21748"/>
                    <a:pt x="9439" y="21748"/>
                  </a:cubicBezTo>
                  <a:cubicBezTo>
                    <a:pt x="9413" y="21881"/>
                    <a:pt x="9572" y="21792"/>
                    <a:pt x="9660" y="21801"/>
                  </a:cubicBezTo>
                  <a:cubicBezTo>
                    <a:pt x="9651" y="21907"/>
                    <a:pt x="9527" y="21828"/>
                    <a:pt x="9448" y="21854"/>
                  </a:cubicBezTo>
                  <a:cubicBezTo>
                    <a:pt x="9377" y="21872"/>
                    <a:pt x="9360" y="21943"/>
                    <a:pt x="9280" y="21934"/>
                  </a:cubicBezTo>
                  <a:cubicBezTo>
                    <a:pt x="9236" y="21845"/>
                    <a:pt x="9307" y="21837"/>
                    <a:pt x="9386" y="21837"/>
                  </a:cubicBezTo>
                  <a:cubicBezTo>
                    <a:pt x="9377" y="21775"/>
                    <a:pt x="9307" y="21784"/>
                    <a:pt x="9227" y="21801"/>
                  </a:cubicBezTo>
                  <a:cubicBezTo>
                    <a:pt x="9236" y="21731"/>
                    <a:pt x="9254" y="21704"/>
                    <a:pt x="9183" y="21669"/>
                  </a:cubicBezTo>
                  <a:cubicBezTo>
                    <a:pt x="9139" y="21686"/>
                    <a:pt x="9227" y="21784"/>
                    <a:pt x="9139" y="21810"/>
                  </a:cubicBezTo>
                  <a:cubicBezTo>
                    <a:pt x="9112" y="21890"/>
                    <a:pt x="9280" y="21890"/>
                    <a:pt x="9183" y="21943"/>
                  </a:cubicBezTo>
                  <a:cubicBezTo>
                    <a:pt x="9104" y="21960"/>
                    <a:pt x="9148" y="21934"/>
                    <a:pt x="9148" y="21898"/>
                  </a:cubicBezTo>
                  <a:cubicBezTo>
                    <a:pt x="8998" y="21943"/>
                    <a:pt x="8953" y="21934"/>
                    <a:pt x="8786" y="21943"/>
                  </a:cubicBezTo>
                  <a:cubicBezTo>
                    <a:pt x="8759" y="21810"/>
                    <a:pt x="8945" y="21960"/>
                    <a:pt x="8927" y="21845"/>
                  </a:cubicBezTo>
                  <a:cubicBezTo>
                    <a:pt x="8848" y="21775"/>
                    <a:pt x="8830" y="21837"/>
                    <a:pt x="8733" y="21810"/>
                  </a:cubicBezTo>
                  <a:cubicBezTo>
                    <a:pt x="8662" y="21819"/>
                    <a:pt x="8742" y="21898"/>
                    <a:pt x="8742" y="21890"/>
                  </a:cubicBezTo>
                  <a:cubicBezTo>
                    <a:pt x="8733" y="21996"/>
                    <a:pt x="8636" y="21890"/>
                    <a:pt x="8671" y="22013"/>
                  </a:cubicBezTo>
                  <a:cubicBezTo>
                    <a:pt x="8547" y="22013"/>
                    <a:pt x="8486" y="22110"/>
                    <a:pt x="8397" y="22049"/>
                  </a:cubicBezTo>
                  <a:cubicBezTo>
                    <a:pt x="8335" y="22146"/>
                    <a:pt x="8053" y="22137"/>
                    <a:pt x="7823" y="22181"/>
                  </a:cubicBezTo>
                  <a:cubicBezTo>
                    <a:pt x="7691" y="22216"/>
                    <a:pt x="7682" y="22243"/>
                    <a:pt x="7576" y="22190"/>
                  </a:cubicBezTo>
                  <a:cubicBezTo>
                    <a:pt x="7541" y="22199"/>
                    <a:pt x="7558" y="22243"/>
                    <a:pt x="7523" y="22252"/>
                  </a:cubicBezTo>
                  <a:cubicBezTo>
                    <a:pt x="7126" y="22278"/>
                    <a:pt x="6914" y="22402"/>
                    <a:pt x="6578" y="22384"/>
                  </a:cubicBezTo>
                  <a:cubicBezTo>
                    <a:pt x="6543" y="22393"/>
                    <a:pt x="6561" y="22437"/>
                    <a:pt x="6525" y="22446"/>
                  </a:cubicBezTo>
                  <a:cubicBezTo>
                    <a:pt x="6446" y="22464"/>
                    <a:pt x="6446" y="22402"/>
                    <a:pt x="6366" y="22437"/>
                  </a:cubicBezTo>
                  <a:cubicBezTo>
                    <a:pt x="6322" y="22340"/>
                    <a:pt x="6419" y="22340"/>
                    <a:pt x="6437" y="22287"/>
                  </a:cubicBezTo>
                  <a:cubicBezTo>
                    <a:pt x="6499" y="22331"/>
                    <a:pt x="6631" y="22393"/>
                    <a:pt x="6720" y="22305"/>
                  </a:cubicBezTo>
                  <a:cubicBezTo>
                    <a:pt x="6693" y="22225"/>
                    <a:pt x="6605" y="22313"/>
                    <a:pt x="6534" y="22278"/>
                  </a:cubicBezTo>
                  <a:cubicBezTo>
                    <a:pt x="6516" y="22269"/>
                    <a:pt x="6508" y="22199"/>
                    <a:pt x="6490" y="22199"/>
                  </a:cubicBezTo>
                  <a:cubicBezTo>
                    <a:pt x="6437" y="22181"/>
                    <a:pt x="6366" y="22199"/>
                    <a:pt x="6305" y="22190"/>
                  </a:cubicBezTo>
                  <a:cubicBezTo>
                    <a:pt x="6278" y="22287"/>
                    <a:pt x="6402" y="22199"/>
                    <a:pt x="6375" y="22296"/>
                  </a:cubicBezTo>
                  <a:cubicBezTo>
                    <a:pt x="6340" y="22340"/>
                    <a:pt x="6163" y="22419"/>
                    <a:pt x="6305" y="22446"/>
                  </a:cubicBezTo>
                  <a:cubicBezTo>
                    <a:pt x="6296" y="22481"/>
                    <a:pt x="6040" y="22543"/>
                    <a:pt x="6057" y="22446"/>
                  </a:cubicBezTo>
                  <a:cubicBezTo>
                    <a:pt x="6022" y="22481"/>
                    <a:pt x="5978" y="22499"/>
                    <a:pt x="5934" y="22508"/>
                  </a:cubicBezTo>
                  <a:cubicBezTo>
                    <a:pt x="5916" y="22516"/>
                    <a:pt x="5890" y="22525"/>
                    <a:pt x="5863" y="22525"/>
                  </a:cubicBezTo>
                  <a:cubicBezTo>
                    <a:pt x="5837" y="22534"/>
                    <a:pt x="5810" y="22534"/>
                    <a:pt x="5775" y="22534"/>
                  </a:cubicBezTo>
                  <a:cubicBezTo>
                    <a:pt x="5651" y="22552"/>
                    <a:pt x="5501" y="22552"/>
                    <a:pt x="5351" y="22569"/>
                  </a:cubicBezTo>
                  <a:cubicBezTo>
                    <a:pt x="5024" y="22614"/>
                    <a:pt x="4609" y="22711"/>
                    <a:pt x="4327" y="22764"/>
                  </a:cubicBezTo>
                  <a:cubicBezTo>
                    <a:pt x="4221" y="22799"/>
                    <a:pt x="4274" y="22720"/>
                    <a:pt x="4203" y="22728"/>
                  </a:cubicBezTo>
                  <a:cubicBezTo>
                    <a:pt x="4115" y="22764"/>
                    <a:pt x="4044" y="22746"/>
                    <a:pt x="4026" y="22755"/>
                  </a:cubicBezTo>
                  <a:cubicBezTo>
                    <a:pt x="3965" y="22773"/>
                    <a:pt x="3921" y="22861"/>
                    <a:pt x="3823" y="22834"/>
                  </a:cubicBezTo>
                  <a:cubicBezTo>
                    <a:pt x="3806" y="22746"/>
                    <a:pt x="3912" y="22773"/>
                    <a:pt x="3973" y="22728"/>
                  </a:cubicBezTo>
                  <a:cubicBezTo>
                    <a:pt x="4000" y="22711"/>
                    <a:pt x="4062" y="22640"/>
                    <a:pt x="4088" y="22631"/>
                  </a:cubicBezTo>
                  <a:cubicBezTo>
                    <a:pt x="4132" y="22614"/>
                    <a:pt x="4238" y="22693"/>
                    <a:pt x="4265" y="22578"/>
                  </a:cubicBezTo>
                  <a:cubicBezTo>
                    <a:pt x="4283" y="22525"/>
                    <a:pt x="4212" y="22605"/>
                    <a:pt x="4168" y="22596"/>
                  </a:cubicBezTo>
                  <a:cubicBezTo>
                    <a:pt x="4159" y="22587"/>
                    <a:pt x="4212" y="22446"/>
                    <a:pt x="4079" y="22516"/>
                  </a:cubicBezTo>
                  <a:cubicBezTo>
                    <a:pt x="4026" y="22596"/>
                    <a:pt x="4230" y="22481"/>
                    <a:pt x="4132" y="22596"/>
                  </a:cubicBezTo>
                  <a:cubicBezTo>
                    <a:pt x="4044" y="22622"/>
                    <a:pt x="3965" y="22622"/>
                    <a:pt x="3885" y="22614"/>
                  </a:cubicBezTo>
                  <a:cubicBezTo>
                    <a:pt x="3815" y="22605"/>
                    <a:pt x="3744" y="22587"/>
                    <a:pt x="3664" y="22605"/>
                  </a:cubicBezTo>
                  <a:cubicBezTo>
                    <a:pt x="3603" y="22711"/>
                    <a:pt x="3868" y="22596"/>
                    <a:pt x="3885" y="22658"/>
                  </a:cubicBezTo>
                  <a:cubicBezTo>
                    <a:pt x="3868" y="22773"/>
                    <a:pt x="3753" y="22764"/>
                    <a:pt x="3709" y="22852"/>
                  </a:cubicBezTo>
                  <a:cubicBezTo>
                    <a:pt x="3514" y="22905"/>
                    <a:pt x="3347" y="22923"/>
                    <a:pt x="3205" y="22931"/>
                  </a:cubicBezTo>
                  <a:cubicBezTo>
                    <a:pt x="3064" y="22931"/>
                    <a:pt x="2940" y="22923"/>
                    <a:pt x="2826" y="22914"/>
                  </a:cubicBezTo>
                  <a:cubicBezTo>
                    <a:pt x="2543" y="23037"/>
                    <a:pt x="2269" y="23099"/>
                    <a:pt x="2102" y="23073"/>
                  </a:cubicBezTo>
                  <a:cubicBezTo>
                    <a:pt x="1943" y="23196"/>
                    <a:pt x="1978" y="23223"/>
                    <a:pt x="2084" y="23214"/>
                  </a:cubicBezTo>
                  <a:cubicBezTo>
                    <a:pt x="1996" y="23294"/>
                    <a:pt x="1890" y="23267"/>
                    <a:pt x="1793" y="23338"/>
                  </a:cubicBezTo>
                  <a:cubicBezTo>
                    <a:pt x="1669" y="23461"/>
                    <a:pt x="1907" y="23320"/>
                    <a:pt x="1951" y="23320"/>
                  </a:cubicBezTo>
                  <a:cubicBezTo>
                    <a:pt x="2084" y="23294"/>
                    <a:pt x="2181" y="23320"/>
                    <a:pt x="2340" y="23294"/>
                  </a:cubicBezTo>
                  <a:cubicBezTo>
                    <a:pt x="2393" y="23276"/>
                    <a:pt x="2428" y="23223"/>
                    <a:pt x="2472" y="23214"/>
                  </a:cubicBezTo>
                  <a:cubicBezTo>
                    <a:pt x="2631" y="23179"/>
                    <a:pt x="2631" y="23223"/>
                    <a:pt x="2693" y="23241"/>
                  </a:cubicBezTo>
                  <a:cubicBezTo>
                    <a:pt x="2799" y="23214"/>
                    <a:pt x="2684" y="23196"/>
                    <a:pt x="2808" y="23143"/>
                  </a:cubicBezTo>
                  <a:cubicBezTo>
                    <a:pt x="2914" y="23152"/>
                    <a:pt x="3064" y="23126"/>
                    <a:pt x="3205" y="23099"/>
                  </a:cubicBezTo>
                  <a:cubicBezTo>
                    <a:pt x="3347" y="23064"/>
                    <a:pt x="3488" y="23037"/>
                    <a:pt x="3594" y="23064"/>
                  </a:cubicBezTo>
                  <a:cubicBezTo>
                    <a:pt x="3426" y="23179"/>
                    <a:pt x="3762" y="23108"/>
                    <a:pt x="3735" y="23214"/>
                  </a:cubicBezTo>
                  <a:cubicBezTo>
                    <a:pt x="3832" y="23205"/>
                    <a:pt x="3779" y="23046"/>
                    <a:pt x="3912" y="23073"/>
                  </a:cubicBezTo>
                  <a:cubicBezTo>
                    <a:pt x="3921" y="23037"/>
                    <a:pt x="3850" y="23055"/>
                    <a:pt x="3806" y="23064"/>
                  </a:cubicBezTo>
                  <a:cubicBezTo>
                    <a:pt x="3700" y="23055"/>
                    <a:pt x="3894" y="23011"/>
                    <a:pt x="3938" y="23011"/>
                  </a:cubicBezTo>
                  <a:cubicBezTo>
                    <a:pt x="4018" y="23029"/>
                    <a:pt x="4035" y="23090"/>
                    <a:pt x="4177" y="23064"/>
                  </a:cubicBezTo>
                  <a:cubicBezTo>
                    <a:pt x="4247" y="22967"/>
                    <a:pt x="4106" y="23029"/>
                    <a:pt x="4044" y="23029"/>
                  </a:cubicBezTo>
                  <a:cubicBezTo>
                    <a:pt x="4088" y="22931"/>
                    <a:pt x="4168" y="22984"/>
                    <a:pt x="4247" y="22976"/>
                  </a:cubicBezTo>
                  <a:cubicBezTo>
                    <a:pt x="4415" y="22940"/>
                    <a:pt x="4671" y="22861"/>
                    <a:pt x="4874" y="22861"/>
                  </a:cubicBezTo>
                  <a:cubicBezTo>
                    <a:pt x="4883" y="22914"/>
                    <a:pt x="4812" y="22923"/>
                    <a:pt x="4751" y="22931"/>
                  </a:cubicBezTo>
                  <a:cubicBezTo>
                    <a:pt x="4768" y="22993"/>
                    <a:pt x="4830" y="22984"/>
                    <a:pt x="4883" y="22949"/>
                  </a:cubicBezTo>
                  <a:cubicBezTo>
                    <a:pt x="4945" y="22923"/>
                    <a:pt x="5007" y="22861"/>
                    <a:pt x="5033" y="22834"/>
                  </a:cubicBezTo>
                  <a:cubicBezTo>
                    <a:pt x="5342" y="22799"/>
                    <a:pt x="5369" y="22923"/>
                    <a:pt x="5660" y="22861"/>
                  </a:cubicBezTo>
                  <a:cubicBezTo>
                    <a:pt x="5686" y="22755"/>
                    <a:pt x="5466" y="22852"/>
                    <a:pt x="5377" y="22843"/>
                  </a:cubicBezTo>
                  <a:cubicBezTo>
                    <a:pt x="5457" y="22799"/>
                    <a:pt x="5536" y="22773"/>
                    <a:pt x="5616" y="22755"/>
                  </a:cubicBezTo>
                  <a:cubicBezTo>
                    <a:pt x="5660" y="22746"/>
                    <a:pt x="5695" y="22737"/>
                    <a:pt x="5739" y="22737"/>
                  </a:cubicBezTo>
                  <a:lnTo>
                    <a:pt x="5801" y="22728"/>
                  </a:lnTo>
                  <a:cubicBezTo>
                    <a:pt x="5828" y="22728"/>
                    <a:pt x="5845" y="22728"/>
                    <a:pt x="5863" y="22728"/>
                  </a:cubicBezTo>
                  <a:cubicBezTo>
                    <a:pt x="5996" y="22720"/>
                    <a:pt x="6119" y="22728"/>
                    <a:pt x="6216" y="22702"/>
                  </a:cubicBezTo>
                  <a:cubicBezTo>
                    <a:pt x="6234" y="22693"/>
                    <a:pt x="6269" y="22640"/>
                    <a:pt x="6269" y="22640"/>
                  </a:cubicBezTo>
                  <a:cubicBezTo>
                    <a:pt x="6313" y="22631"/>
                    <a:pt x="6269" y="22693"/>
                    <a:pt x="6278" y="22693"/>
                  </a:cubicBezTo>
                  <a:cubicBezTo>
                    <a:pt x="6340" y="22684"/>
                    <a:pt x="6402" y="22622"/>
                    <a:pt x="6455" y="22614"/>
                  </a:cubicBezTo>
                  <a:cubicBezTo>
                    <a:pt x="6569" y="22596"/>
                    <a:pt x="6614" y="22684"/>
                    <a:pt x="6711" y="22667"/>
                  </a:cubicBezTo>
                  <a:cubicBezTo>
                    <a:pt x="6746" y="22658"/>
                    <a:pt x="6728" y="22614"/>
                    <a:pt x="6728" y="22578"/>
                  </a:cubicBezTo>
                  <a:cubicBezTo>
                    <a:pt x="7020" y="22569"/>
                    <a:pt x="7258" y="22428"/>
                    <a:pt x="7461" y="22508"/>
                  </a:cubicBezTo>
                  <a:cubicBezTo>
                    <a:pt x="7497" y="22499"/>
                    <a:pt x="7470" y="22472"/>
                    <a:pt x="7461" y="22481"/>
                  </a:cubicBezTo>
                  <a:cubicBezTo>
                    <a:pt x="7558" y="22419"/>
                    <a:pt x="7841" y="22393"/>
                    <a:pt x="7920" y="22446"/>
                  </a:cubicBezTo>
                  <a:cubicBezTo>
                    <a:pt x="7982" y="22411"/>
                    <a:pt x="8053" y="22384"/>
                    <a:pt x="8088" y="22340"/>
                  </a:cubicBezTo>
                  <a:cubicBezTo>
                    <a:pt x="8335" y="22322"/>
                    <a:pt x="8680" y="22331"/>
                    <a:pt x="8962" y="22366"/>
                  </a:cubicBezTo>
                  <a:cubicBezTo>
                    <a:pt x="9024" y="22481"/>
                    <a:pt x="9112" y="22508"/>
                    <a:pt x="9121" y="22622"/>
                  </a:cubicBezTo>
                  <a:cubicBezTo>
                    <a:pt x="9377" y="22552"/>
                    <a:pt x="9501" y="22569"/>
                    <a:pt x="9757" y="22534"/>
                  </a:cubicBezTo>
                  <a:cubicBezTo>
                    <a:pt x="9783" y="22508"/>
                    <a:pt x="9801" y="22481"/>
                    <a:pt x="9810" y="22446"/>
                  </a:cubicBezTo>
                  <a:cubicBezTo>
                    <a:pt x="9881" y="22428"/>
                    <a:pt x="9925" y="22428"/>
                    <a:pt x="9960" y="22446"/>
                  </a:cubicBezTo>
                  <a:cubicBezTo>
                    <a:pt x="10040" y="22428"/>
                    <a:pt x="9925" y="22384"/>
                    <a:pt x="9889" y="22375"/>
                  </a:cubicBezTo>
                  <a:cubicBezTo>
                    <a:pt x="9748" y="22358"/>
                    <a:pt x="9739" y="22508"/>
                    <a:pt x="9625" y="22437"/>
                  </a:cubicBezTo>
                  <a:cubicBezTo>
                    <a:pt x="9678" y="22375"/>
                    <a:pt x="9766" y="22340"/>
                    <a:pt x="9889" y="22322"/>
                  </a:cubicBezTo>
                  <a:cubicBezTo>
                    <a:pt x="9872" y="22296"/>
                    <a:pt x="9854" y="22278"/>
                    <a:pt x="9819" y="22278"/>
                  </a:cubicBezTo>
                  <a:cubicBezTo>
                    <a:pt x="9828" y="22225"/>
                    <a:pt x="9863" y="22260"/>
                    <a:pt x="9881" y="22269"/>
                  </a:cubicBezTo>
                  <a:cubicBezTo>
                    <a:pt x="9898" y="22278"/>
                    <a:pt x="9960" y="22287"/>
                    <a:pt x="9951" y="22366"/>
                  </a:cubicBezTo>
                  <a:cubicBezTo>
                    <a:pt x="9995" y="22366"/>
                    <a:pt x="10031" y="22349"/>
                    <a:pt x="10075" y="22349"/>
                  </a:cubicBezTo>
                  <a:cubicBezTo>
                    <a:pt x="10093" y="22349"/>
                    <a:pt x="10119" y="22366"/>
                    <a:pt x="10137" y="22375"/>
                  </a:cubicBezTo>
                  <a:cubicBezTo>
                    <a:pt x="10154" y="22384"/>
                    <a:pt x="10172" y="22393"/>
                    <a:pt x="10172" y="22393"/>
                  </a:cubicBezTo>
                  <a:cubicBezTo>
                    <a:pt x="10225" y="22384"/>
                    <a:pt x="10216" y="22296"/>
                    <a:pt x="10322" y="22322"/>
                  </a:cubicBezTo>
                  <a:cubicBezTo>
                    <a:pt x="10340" y="22419"/>
                    <a:pt x="10499" y="22366"/>
                    <a:pt x="10525" y="22455"/>
                  </a:cubicBezTo>
                  <a:cubicBezTo>
                    <a:pt x="10613" y="22411"/>
                    <a:pt x="10463" y="22358"/>
                    <a:pt x="10534" y="22322"/>
                  </a:cubicBezTo>
                  <a:cubicBezTo>
                    <a:pt x="10631" y="22296"/>
                    <a:pt x="10684" y="22331"/>
                    <a:pt x="10640" y="22384"/>
                  </a:cubicBezTo>
                  <a:cubicBezTo>
                    <a:pt x="10702" y="22296"/>
                    <a:pt x="10870" y="22428"/>
                    <a:pt x="10843" y="22278"/>
                  </a:cubicBezTo>
                  <a:cubicBezTo>
                    <a:pt x="10799" y="22181"/>
                    <a:pt x="10711" y="22375"/>
                    <a:pt x="10684" y="22296"/>
                  </a:cubicBezTo>
                  <a:cubicBezTo>
                    <a:pt x="10640" y="22207"/>
                    <a:pt x="10817" y="22234"/>
                    <a:pt x="10861" y="22216"/>
                  </a:cubicBezTo>
                  <a:cubicBezTo>
                    <a:pt x="10887" y="22207"/>
                    <a:pt x="10931" y="22154"/>
                    <a:pt x="10949" y="22154"/>
                  </a:cubicBezTo>
                  <a:cubicBezTo>
                    <a:pt x="11099" y="22101"/>
                    <a:pt x="11355" y="22066"/>
                    <a:pt x="11443" y="22137"/>
                  </a:cubicBezTo>
                  <a:cubicBezTo>
                    <a:pt x="11514" y="22084"/>
                    <a:pt x="11655" y="22128"/>
                    <a:pt x="11779" y="22093"/>
                  </a:cubicBezTo>
                  <a:cubicBezTo>
                    <a:pt x="11850" y="22075"/>
                    <a:pt x="11911" y="22022"/>
                    <a:pt x="11947" y="21987"/>
                  </a:cubicBezTo>
                  <a:cubicBezTo>
                    <a:pt x="11806" y="21934"/>
                    <a:pt x="11708" y="22057"/>
                    <a:pt x="11585" y="22040"/>
                  </a:cubicBezTo>
                  <a:cubicBezTo>
                    <a:pt x="11629" y="21934"/>
                    <a:pt x="11753" y="21934"/>
                    <a:pt x="11850" y="21916"/>
                  </a:cubicBezTo>
                  <a:cubicBezTo>
                    <a:pt x="11947" y="21907"/>
                    <a:pt x="12070" y="21943"/>
                    <a:pt x="12221" y="21898"/>
                  </a:cubicBezTo>
                  <a:cubicBezTo>
                    <a:pt x="12256" y="21978"/>
                    <a:pt x="12141" y="21960"/>
                    <a:pt x="12141" y="22022"/>
                  </a:cubicBezTo>
                  <a:cubicBezTo>
                    <a:pt x="12229" y="21978"/>
                    <a:pt x="12273" y="21916"/>
                    <a:pt x="12371" y="21872"/>
                  </a:cubicBezTo>
                  <a:cubicBezTo>
                    <a:pt x="12441" y="21951"/>
                    <a:pt x="12503" y="21881"/>
                    <a:pt x="12653" y="21890"/>
                  </a:cubicBezTo>
                  <a:cubicBezTo>
                    <a:pt x="12653" y="21819"/>
                    <a:pt x="12485" y="21943"/>
                    <a:pt x="12521" y="21828"/>
                  </a:cubicBezTo>
                  <a:cubicBezTo>
                    <a:pt x="12609" y="21810"/>
                    <a:pt x="12759" y="21828"/>
                    <a:pt x="12750" y="21739"/>
                  </a:cubicBezTo>
                  <a:cubicBezTo>
                    <a:pt x="12839" y="21775"/>
                    <a:pt x="12945" y="21775"/>
                    <a:pt x="12989" y="21845"/>
                  </a:cubicBezTo>
                  <a:cubicBezTo>
                    <a:pt x="13024" y="21819"/>
                    <a:pt x="13103" y="21810"/>
                    <a:pt x="13059" y="21731"/>
                  </a:cubicBezTo>
                  <a:cubicBezTo>
                    <a:pt x="13139" y="21686"/>
                    <a:pt x="13201" y="21792"/>
                    <a:pt x="13183" y="21686"/>
                  </a:cubicBezTo>
                  <a:cubicBezTo>
                    <a:pt x="13289" y="21669"/>
                    <a:pt x="13307" y="21766"/>
                    <a:pt x="13377" y="21792"/>
                  </a:cubicBezTo>
                  <a:cubicBezTo>
                    <a:pt x="13457" y="21757"/>
                    <a:pt x="13289" y="21757"/>
                    <a:pt x="13333" y="21660"/>
                  </a:cubicBezTo>
                  <a:cubicBezTo>
                    <a:pt x="13554" y="21722"/>
                    <a:pt x="13713" y="21598"/>
                    <a:pt x="13916" y="21616"/>
                  </a:cubicBezTo>
                  <a:cubicBezTo>
                    <a:pt x="13942" y="21589"/>
                    <a:pt x="13942" y="21545"/>
                    <a:pt x="13995" y="21545"/>
                  </a:cubicBezTo>
                  <a:cubicBezTo>
                    <a:pt x="13933" y="21678"/>
                    <a:pt x="14075" y="21581"/>
                    <a:pt x="14110" y="21669"/>
                  </a:cubicBezTo>
                  <a:cubicBezTo>
                    <a:pt x="14137" y="21616"/>
                    <a:pt x="14348" y="21554"/>
                    <a:pt x="14278" y="21510"/>
                  </a:cubicBezTo>
                  <a:cubicBezTo>
                    <a:pt x="14296" y="21413"/>
                    <a:pt x="14340" y="21528"/>
                    <a:pt x="14366" y="21528"/>
                  </a:cubicBezTo>
                  <a:cubicBezTo>
                    <a:pt x="14454" y="21483"/>
                    <a:pt x="14313" y="21457"/>
                    <a:pt x="14384" y="21413"/>
                  </a:cubicBezTo>
                  <a:cubicBezTo>
                    <a:pt x="14684" y="21386"/>
                    <a:pt x="14940" y="21324"/>
                    <a:pt x="15170" y="21280"/>
                  </a:cubicBezTo>
                  <a:cubicBezTo>
                    <a:pt x="15223" y="21271"/>
                    <a:pt x="15231" y="21298"/>
                    <a:pt x="15267" y="21289"/>
                  </a:cubicBezTo>
                  <a:cubicBezTo>
                    <a:pt x="15346" y="21280"/>
                    <a:pt x="15399" y="21210"/>
                    <a:pt x="15505" y="21201"/>
                  </a:cubicBezTo>
                  <a:cubicBezTo>
                    <a:pt x="15532" y="21201"/>
                    <a:pt x="15593" y="21201"/>
                    <a:pt x="15638" y="21245"/>
                  </a:cubicBezTo>
                  <a:cubicBezTo>
                    <a:pt x="15744" y="21219"/>
                    <a:pt x="15876" y="21192"/>
                    <a:pt x="16000" y="21166"/>
                  </a:cubicBezTo>
                  <a:cubicBezTo>
                    <a:pt x="16326" y="21086"/>
                    <a:pt x="16591" y="21068"/>
                    <a:pt x="16786" y="21254"/>
                  </a:cubicBezTo>
                  <a:cubicBezTo>
                    <a:pt x="16786" y="21369"/>
                    <a:pt x="16812" y="21457"/>
                    <a:pt x="16900" y="21466"/>
                  </a:cubicBezTo>
                  <a:cubicBezTo>
                    <a:pt x="16900" y="21510"/>
                    <a:pt x="16856" y="21536"/>
                    <a:pt x="16786" y="21536"/>
                  </a:cubicBezTo>
                  <a:cubicBezTo>
                    <a:pt x="16865" y="21581"/>
                    <a:pt x="16741" y="21748"/>
                    <a:pt x="16909" y="21739"/>
                  </a:cubicBezTo>
                  <a:cubicBezTo>
                    <a:pt x="16803" y="21775"/>
                    <a:pt x="16830" y="21890"/>
                    <a:pt x="16777" y="21951"/>
                  </a:cubicBezTo>
                  <a:cubicBezTo>
                    <a:pt x="16759" y="21978"/>
                    <a:pt x="16653" y="21951"/>
                    <a:pt x="16697" y="22022"/>
                  </a:cubicBezTo>
                  <a:cubicBezTo>
                    <a:pt x="16379" y="21987"/>
                    <a:pt x="16026" y="22066"/>
                    <a:pt x="15708" y="22066"/>
                  </a:cubicBezTo>
                  <a:cubicBezTo>
                    <a:pt x="15664" y="22066"/>
                    <a:pt x="15611" y="22031"/>
                    <a:pt x="15549" y="22031"/>
                  </a:cubicBezTo>
                  <a:cubicBezTo>
                    <a:pt x="15470" y="22040"/>
                    <a:pt x="15399" y="22093"/>
                    <a:pt x="15311" y="22093"/>
                  </a:cubicBezTo>
                  <a:cubicBezTo>
                    <a:pt x="15258" y="22093"/>
                    <a:pt x="15240" y="22075"/>
                    <a:pt x="15187" y="22084"/>
                  </a:cubicBezTo>
                  <a:cubicBezTo>
                    <a:pt x="15081" y="22101"/>
                    <a:pt x="15028" y="22190"/>
                    <a:pt x="14940" y="22110"/>
                  </a:cubicBezTo>
                  <a:cubicBezTo>
                    <a:pt x="14914" y="22128"/>
                    <a:pt x="14931" y="22172"/>
                    <a:pt x="14887" y="22181"/>
                  </a:cubicBezTo>
                  <a:cubicBezTo>
                    <a:pt x="14808" y="22181"/>
                    <a:pt x="14728" y="22216"/>
                    <a:pt x="14640" y="22207"/>
                  </a:cubicBezTo>
                  <a:cubicBezTo>
                    <a:pt x="14622" y="22207"/>
                    <a:pt x="14605" y="22199"/>
                    <a:pt x="14578" y="22190"/>
                  </a:cubicBezTo>
                  <a:cubicBezTo>
                    <a:pt x="14560" y="22181"/>
                    <a:pt x="14543" y="22172"/>
                    <a:pt x="14543" y="22172"/>
                  </a:cubicBezTo>
                  <a:cubicBezTo>
                    <a:pt x="14507" y="22172"/>
                    <a:pt x="14490" y="22225"/>
                    <a:pt x="14463" y="22234"/>
                  </a:cubicBezTo>
                  <a:cubicBezTo>
                    <a:pt x="14393" y="22260"/>
                    <a:pt x="14304" y="22225"/>
                    <a:pt x="14243" y="22234"/>
                  </a:cubicBezTo>
                  <a:cubicBezTo>
                    <a:pt x="14190" y="22252"/>
                    <a:pt x="14181" y="22287"/>
                    <a:pt x="14128" y="22305"/>
                  </a:cubicBezTo>
                  <a:cubicBezTo>
                    <a:pt x="14031" y="22340"/>
                    <a:pt x="13933" y="22340"/>
                    <a:pt x="13819" y="22322"/>
                  </a:cubicBezTo>
                  <a:cubicBezTo>
                    <a:pt x="13766" y="22313"/>
                    <a:pt x="13766" y="22349"/>
                    <a:pt x="13766" y="22384"/>
                  </a:cubicBezTo>
                  <a:cubicBezTo>
                    <a:pt x="13580" y="22358"/>
                    <a:pt x="13333" y="22428"/>
                    <a:pt x="13068" y="22472"/>
                  </a:cubicBezTo>
                  <a:cubicBezTo>
                    <a:pt x="13006" y="22446"/>
                    <a:pt x="13103" y="22358"/>
                    <a:pt x="12989" y="22349"/>
                  </a:cubicBezTo>
                  <a:cubicBezTo>
                    <a:pt x="12900" y="22393"/>
                    <a:pt x="13051" y="22446"/>
                    <a:pt x="12971" y="22490"/>
                  </a:cubicBezTo>
                  <a:cubicBezTo>
                    <a:pt x="12733" y="22508"/>
                    <a:pt x="12653" y="22516"/>
                    <a:pt x="12424" y="22561"/>
                  </a:cubicBezTo>
                  <a:cubicBezTo>
                    <a:pt x="12432" y="22525"/>
                    <a:pt x="12459" y="22499"/>
                    <a:pt x="12512" y="22499"/>
                  </a:cubicBezTo>
                  <a:cubicBezTo>
                    <a:pt x="12397" y="22411"/>
                    <a:pt x="12371" y="22587"/>
                    <a:pt x="12371" y="22596"/>
                  </a:cubicBezTo>
                  <a:cubicBezTo>
                    <a:pt x="12229" y="22640"/>
                    <a:pt x="12406" y="22525"/>
                    <a:pt x="12300" y="22525"/>
                  </a:cubicBezTo>
                  <a:cubicBezTo>
                    <a:pt x="12229" y="22516"/>
                    <a:pt x="12247" y="22569"/>
                    <a:pt x="12247" y="22614"/>
                  </a:cubicBezTo>
                  <a:lnTo>
                    <a:pt x="12035" y="22640"/>
                  </a:lnTo>
                  <a:cubicBezTo>
                    <a:pt x="11973" y="22596"/>
                    <a:pt x="12035" y="22605"/>
                    <a:pt x="12017" y="22534"/>
                  </a:cubicBezTo>
                  <a:lnTo>
                    <a:pt x="11929" y="22543"/>
                  </a:lnTo>
                  <a:cubicBezTo>
                    <a:pt x="11867" y="22569"/>
                    <a:pt x="12053" y="22649"/>
                    <a:pt x="11885" y="22667"/>
                  </a:cubicBezTo>
                  <a:cubicBezTo>
                    <a:pt x="11761" y="22684"/>
                    <a:pt x="11885" y="22622"/>
                    <a:pt x="11841" y="22561"/>
                  </a:cubicBezTo>
                  <a:cubicBezTo>
                    <a:pt x="11753" y="22569"/>
                    <a:pt x="11770" y="22516"/>
                    <a:pt x="11717" y="22578"/>
                  </a:cubicBezTo>
                  <a:cubicBezTo>
                    <a:pt x="11647" y="22587"/>
                    <a:pt x="11717" y="22693"/>
                    <a:pt x="11708" y="22746"/>
                  </a:cubicBezTo>
                  <a:lnTo>
                    <a:pt x="11496" y="22773"/>
                  </a:lnTo>
                  <a:cubicBezTo>
                    <a:pt x="11514" y="22746"/>
                    <a:pt x="11514" y="22702"/>
                    <a:pt x="11514" y="22658"/>
                  </a:cubicBezTo>
                  <a:cubicBezTo>
                    <a:pt x="11479" y="22702"/>
                    <a:pt x="11346" y="22684"/>
                    <a:pt x="11399" y="22781"/>
                  </a:cubicBezTo>
                  <a:cubicBezTo>
                    <a:pt x="11232" y="22834"/>
                    <a:pt x="11143" y="22790"/>
                    <a:pt x="11081" y="22711"/>
                  </a:cubicBezTo>
                  <a:cubicBezTo>
                    <a:pt x="11028" y="22711"/>
                    <a:pt x="10958" y="22870"/>
                    <a:pt x="10931" y="22737"/>
                  </a:cubicBezTo>
                  <a:cubicBezTo>
                    <a:pt x="10852" y="22773"/>
                    <a:pt x="11020" y="22834"/>
                    <a:pt x="10852" y="22826"/>
                  </a:cubicBezTo>
                  <a:cubicBezTo>
                    <a:pt x="10870" y="22852"/>
                    <a:pt x="10887" y="22879"/>
                    <a:pt x="10923" y="22879"/>
                  </a:cubicBezTo>
                  <a:cubicBezTo>
                    <a:pt x="10905" y="22887"/>
                    <a:pt x="10649" y="23002"/>
                    <a:pt x="10702" y="22852"/>
                  </a:cubicBezTo>
                  <a:cubicBezTo>
                    <a:pt x="10605" y="22861"/>
                    <a:pt x="10640" y="22958"/>
                    <a:pt x="10525" y="22958"/>
                  </a:cubicBezTo>
                  <a:cubicBezTo>
                    <a:pt x="10525" y="22931"/>
                    <a:pt x="10516" y="22905"/>
                    <a:pt x="10516" y="22870"/>
                  </a:cubicBezTo>
                  <a:cubicBezTo>
                    <a:pt x="10499" y="22923"/>
                    <a:pt x="10428" y="22931"/>
                    <a:pt x="10402" y="22976"/>
                  </a:cubicBezTo>
                  <a:cubicBezTo>
                    <a:pt x="10313" y="22984"/>
                    <a:pt x="10278" y="22923"/>
                    <a:pt x="10234" y="22887"/>
                  </a:cubicBezTo>
                  <a:cubicBezTo>
                    <a:pt x="10251" y="23011"/>
                    <a:pt x="10022" y="22984"/>
                    <a:pt x="9969" y="23002"/>
                  </a:cubicBezTo>
                  <a:cubicBezTo>
                    <a:pt x="9969" y="23002"/>
                    <a:pt x="10040" y="23037"/>
                    <a:pt x="10066" y="23020"/>
                  </a:cubicBezTo>
                  <a:cubicBezTo>
                    <a:pt x="9916" y="23126"/>
                    <a:pt x="9686" y="23046"/>
                    <a:pt x="9492" y="23099"/>
                  </a:cubicBezTo>
                  <a:cubicBezTo>
                    <a:pt x="9421" y="23011"/>
                    <a:pt x="9377" y="22940"/>
                    <a:pt x="9245" y="22879"/>
                  </a:cubicBezTo>
                  <a:cubicBezTo>
                    <a:pt x="9148" y="22870"/>
                    <a:pt x="9192" y="22958"/>
                    <a:pt x="9095" y="22949"/>
                  </a:cubicBezTo>
                  <a:cubicBezTo>
                    <a:pt x="9201" y="23037"/>
                    <a:pt x="9015" y="23090"/>
                    <a:pt x="9148" y="23117"/>
                  </a:cubicBezTo>
                  <a:cubicBezTo>
                    <a:pt x="9121" y="23179"/>
                    <a:pt x="8927" y="23126"/>
                    <a:pt x="9015" y="23267"/>
                  </a:cubicBezTo>
                  <a:cubicBezTo>
                    <a:pt x="8671" y="23391"/>
                    <a:pt x="8185" y="23373"/>
                    <a:pt x="7859" y="23452"/>
                  </a:cubicBezTo>
                  <a:cubicBezTo>
                    <a:pt x="7867" y="23346"/>
                    <a:pt x="8035" y="23382"/>
                    <a:pt x="8159" y="23355"/>
                  </a:cubicBezTo>
                  <a:cubicBezTo>
                    <a:pt x="8274" y="23338"/>
                    <a:pt x="8388" y="23329"/>
                    <a:pt x="8459" y="23285"/>
                  </a:cubicBezTo>
                  <a:cubicBezTo>
                    <a:pt x="8397" y="23258"/>
                    <a:pt x="8300" y="23267"/>
                    <a:pt x="8265" y="23205"/>
                  </a:cubicBezTo>
                  <a:cubicBezTo>
                    <a:pt x="8141" y="23205"/>
                    <a:pt x="8203" y="23329"/>
                    <a:pt x="8097" y="23338"/>
                  </a:cubicBezTo>
                  <a:lnTo>
                    <a:pt x="8088" y="23285"/>
                  </a:lnTo>
                  <a:cubicBezTo>
                    <a:pt x="7947" y="23311"/>
                    <a:pt x="7859" y="23276"/>
                    <a:pt x="7770" y="23241"/>
                  </a:cubicBezTo>
                  <a:cubicBezTo>
                    <a:pt x="7735" y="23249"/>
                    <a:pt x="7761" y="23302"/>
                    <a:pt x="7717" y="23302"/>
                  </a:cubicBezTo>
                  <a:lnTo>
                    <a:pt x="7505" y="23329"/>
                  </a:lnTo>
                  <a:cubicBezTo>
                    <a:pt x="7426" y="23302"/>
                    <a:pt x="7479" y="23285"/>
                    <a:pt x="7435" y="23258"/>
                  </a:cubicBezTo>
                  <a:cubicBezTo>
                    <a:pt x="7311" y="23267"/>
                    <a:pt x="7444" y="23302"/>
                    <a:pt x="7382" y="23346"/>
                  </a:cubicBezTo>
                  <a:cubicBezTo>
                    <a:pt x="7302" y="23364"/>
                    <a:pt x="7188" y="23346"/>
                    <a:pt x="7241" y="23452"/>
                  </a:cubicBezTo>
                  <a:cubicBezTo>
                    <a:pt x="7046" y="23417"/>
                    <a:pt x="6781" y="23514"/>
                    <a:pt x="6631" y="23505"/>
                  </a:cubicBezTo>
                  <a:cubicBezTo>
                    <a:pt x="6720" y="23426"/>
                    <a:pt x="6958" y="23452"/>
                    <a:pt x="7108" y="23417"/>
                  </a:cubicBezTo>
                  <a:cubicBezTo>
                    <a:pt x="7143" y="23364"/>
                    <a:pt x="7188" y="23338"/>
                    <a:pt x="7188" y="23267"/>
                  </a:cubicBezTo>
                  <a:cubicBezTo>
                    <a:pt x="7108" y="23267"/>
                    <a:pt x="7055" y="23294"/>
                    <a:pt x="7073" y="23364"/>
                  </a:cubicBezTo>
                  <a:cubicBezTo>
                    <a:pt x="6949" y="23320"/>
                    <a:pt x="6878" y="23408"/>
                    <a:pt x="6711" y="23408"/>
                  </a:cubicBezTo>
                  <a:cubicBezTo>
                    <a:pt x="6737" y="23373"/>
                    <a:pt x="6711" y="23364"/>
                    <a:pt x="6693" y="23329"/>
                  </a:cubicBezTo>
                  <a:cubicBezTo>
                    <a:pt x="6569" y="23364"/>
                    <a:pt x="6437" y="23391"/>
                    <a:pt x="6305" y="23417"/>
                  </a:cubicBezTo>
                  <a:cubicBezTo>
                    <a:pt x="6234" y="23435"/>
                    <a:pt x="6163" y="23444"/>
                    <a:pt x="6093" y="23461"/>
                  </a:cubicBezTo>
                  <a:cubicBezTo>
                    <a:pt x="6048" y="23461"/>
                    <a:pt x="6013" y="23470"/>
                    <a:pt x="5978" y="23479"/>
                  </a:cubicBezTo>
                  <a:cubicBezTo>
                    <a:pt x="5916" y="23488"/>
                    <a:pt x="5854" y="23497"/>
                    <a:pt x="5792" y="23505"/>
                  </a:cubicBezTo>
                  <a:cubicBezTo>
                    <a:pt x="5669" y="23488"/>
                    <a:pt x="5872" y="23408"/>
                    <a:pt x="5731" y="23399"/>
                  </a:cubicBezTo>
                  <a:cubicBezTo>
                    <a:pt x="5528" y="23435"/>
                    <a:pt x="5810" y="23541"/>
                    <a:pt x="5492" y="23550"/>
                  </a:cubicBezTo>
                  <a:cubicBezTo>
                    <a:pt x="5395" y="23497"/>
                    <a:pt x="5563" y="23391"/>
                    <a:pt x="5686" y="23355"/>
                  </a:cubicBezTo>
                  <a:cubicBezTo>
                    <a:pt x="5642" y="23258"/>
                    <a:pt x="5377" y="23355"/>
                    <a:pt x="5448" y="23470"/>
                  </a:cubicBezTo>
                  <a:cubicBezTo>
                    <a:pt x="5360" y="23470"/>
                    <a:pt x="5271" y="23514"/>
                    <a:pt x="5351" y="23514"/>
                  </a:cubicBezTo>
                  <a:cubicBezTo>
                    <a:pt x="4883" y="23585"/>
                    <a:pt x="4300" y="23656"/>
                    <a:pt x="3735" y="23735"/>
                  </a:cubicBezTo>
                  <a:cubicBezTo>
                    <a:pt x="3170" y="23806"/>
                    <a:pt x="2614" y="23894"/>
                    <a:pt x="2128" y="23991"/>
                  </a:cubicBezTo>
                  <a:cubicBezTo>
                    <a:pt x="2075" y="24009"/>
                    <a:pt x="2084" y="24026"/>
                    <a:pt x="2110" y="24026"/>
                  </a:cubicBezTo>
                  <a:cubicBezTo>
                    <a:pt x="1978" y="24062"/>
                    <a:pt x="1793" y="24079"/>
                    <a:pt x="1554" y="24132"/>
                  </a:cubicBezTo>
                  <a:cubicBezTo>
                    <a:pt x="1616" y="24026"/>
                    <a:pt x="1757" y="24062"/>
                    <a:pt x="1713" y="23991"/>
                  </a:cubicBezTo>
                  <a:cubicBezTo>
                    <a:pt x="1651" y="23938"/>
                    <a:pt x="1536" y="24000"/>
                    <a:pt x="1510" y="23991"/>
                  </a:cubicBezTo>
                  <a:cubicBezTo>
                    <a:pt x="1422" y="23973"/>
                    <a:pt x="1678" y="23965"/>
                    <a:pt x="1801" y="23894"/>
                  </a:cubicBezTo>
                  <a:cubicBezTo>
                    <a:pt x="1660" y="23885"/>
                    <a:pt x="1572" y="23841"/>
                    <a:pt x="1430" y="23841"/>
                  </a:cubicBezTo>
                  <a:cubicBezTo>
                    <a:pt x="1236" y="23991"/>
                    <a:pt x="998" y="24088"/>
                    <a:pt x="759" y="24185"/>
                  </a:cubicBezTo>
                  <a:cubicBezTo>
                    <a:pt x="662" y="24185"/>
                    <a:pt x="548" y="24185"/>
                    <a:pt x="671" y="24088"/>
                  </a:cubicBezTo>
                  <a:cubicBezTo>
                    <a:pt x="415" y="24194"/>
                    <a:pt x="265" y="24176"/>
                    <a:pt x="0" y="24203"/>
                  </a:cubicBezTo>
                  <a:cubicBezTo>
                    <a:pt x="35" y="24115"/>
                    <a:pt x="71" y="24026"/>
                    <a:pt x="97" y="23929"/>
                  </a:cubicBezTo>
                  <a:cubicBezTo>
                    <a:pt x="150" y="23867"/>
                    <a:pt x="212" y="23806"/>
                    <a:pt x="274" y="23761"/>
                  </a:cubicBezTo>
                  <a:cubicBezTo>
                    <a:pt x="327" y="23656"/>
                    <a:pt x="247" y="23717"/>
                    <a:pt x="194" y="23761"/>
                  </a:cubicBezTo>
                  <a:cubicBezTo>
                    <a:pt x="300" y="23532"/>
                    <a:pt x="353" y="23320"/>
                    <a:pt x="450" y="23046"/>
                  </a:cubicBezTo>
                  <a:cubicBezTo>
                    <a:pt x="521" y="22852"/>
                    <a:pt x="618" y="22640"/>
                    <a:pt x="706" y="22446"/>
                  </a:cubicBezTo>
                  <a:cubicBezTo>
                    <a:pt x="804" y="22243"/>
                    <a:pt x="892" y="22057"/>
                    <a:pt x="963" y="21890"/>
                  </a:cubicBezTo>
                  <a:cubicBezTo>
                    <a:pt x="1024" y="21739"/>
                    <a:pt x="1007" y="21616"/>
                    <a:pt x="1139" y="21492"/>
                  </a:cubicBezTo>
                  <a:cubicBezTo>
                    <a:pt x="1148" y="21439"/>
                    <a:pt x="1104" y="21448"/>
                    <a:pt x="1113" y="21386"/>
                  </a:cubicBezTo>
                  <a:cubicBezTo>
                    <a:pt x="1157" y="21280"/>
                    <a:pt x="1236" y="21219"/>
                    <a:pt x="1298" y="21139"/>
                  </a:cubicBezTo>
                  <a:cubicBezTo>
                    <a:pt x="1289" y="20998"/>
                    <a:pt x="1360" y="20804"/>
                    <a:pt x="1457" y="20574"/>
                  </a:cubicBezTo>
                  <a:cubicBezTo>
                    <a:pt x="1545" y="20353"/>
                    <a:pt x="1660" y="20106"/>
                    <a:pt x="1740" y="19841"/>
                  </a:cubicBezTo>
                  <a:cubicBezTo>
                    <a:pt x="1846" y="19735"/>
                    <a:pt x="1775" y="19903"/>
                    <a:pt x="1872" y="19876"/>
                  </a:cubicBezTo>
                  <a:cubicBezTo>
                    <a:pt x="1943" y="19682"/>
                    <a:pt x="1748" y="19717"/>
                    <a:pt x="1881" y="19461"/>
                  </a:cubicBezTo>
                  <a:cubicBezTo>
                    <a:pt x="1916" y="19497"/>
                    <a:pt x="1907" y="19585"/>
                    <a:pt x="2022" y="19559"/>
                  </a:cubicBezTo>
                  <a:cubicBezTo>
                    <a:pt x="2093" y="19417"/>
                    <a:pt x="1960" y="19391"/>
                    <a:pt x="2093" y="19276"/>
                  </a:cubicBezTo>
                  <a:cubicBezTo>
                    <a:pt x="2146" y="19311"/>
                    <a:pt x="2049" y="19461"/>
                    <a:pt x="2102" y="19479"/>
                  </a:cubicBezTo>
                  <a:cubicBezTo>
                    <a:pt x="2155" y="19444"/>
                    <a:pt x="2146" y="19391"/>
                    <a:pt x="2146" y="19320"/>
                  </a:cubicBezTo>
                  <a:cubicBezTo>
                    <a:pt x="2146" y="19249"/>
                    <a:pt x="2137" y="19170"/>
                    <a:pt x="2199" y="19073"/>
                  </a:cubicBezTo>
                  <a:cubicBezTo>
                    <a:pt x="2269" y="19082"/>
                    <a:pt x="2261" y="19152"/>
                    <a:pt x="2216" y="19249"/>
                  </a:cubicBezTo>
                  <a:cubicBezTo>
                    <a:pt x="2340" y="19196"/>
                    <a:pt x="2225" y="19108"/>
                    <a:pt x="2278" y="19011"/>
                  </a:cubicBezTo>
                  <a:cubicBezTo>
                    <a:pt x="2340" y="19020"/>
                    <a:pt x="2349" y="18843"/>
                    <a:pt x="2402" y="18834"/>
                  </a:cubicBezTo>
                  <a:cubicBezTo>
                    <a:pt x="2402" y="18799"/>
                    <a:pt x="2393" y="18773"/>
                    <a:pt x="2384" y="18737"/>
                  </a:cubicBezTo>
                  <a:cubicBezTo>
                    <a:pt x="2384" y="18720"/>
                    <a:pt x="2384" y="18693"/>
                    <a:pt x="2375" y="18684"/>
                  </a:cubicBezTo>
                  <a:cubicBezTo>
                    <a:pt x="2375" y="18667"/>
                    <a:pt x="2366" y="18649"/>
                    <a:pt x="2366" y="18640"/>
                  </a:cubicBezTo>
                  <a:cubicBezTo>
                    <a:pt x="2349" y="18578"/>
                    <a:pt x="2349" y="18525"/>
                    <a:pt x="2384" y="18499"/>
                  </a:cubicBezTo>
                  <a:cubicBezTo>
                    <a:pt x="2402" y="18534"/>
                    <a:pt x="2464" y="18561"/>
                    <a:pt x="2490" y="18605"/>
                  </a:cubicBezTo>
                  <a:cubicBezTo>
                    <a:pt x="2472" y="18658"/>
                    <a:pt x="2437" y="18649"/>
                    <a:pt x="2419" y="18711"/>
                  </a:cubicBezTo>
                  <a:cubicBezTo>
                    <a:pt x="2534" y="18764"/>
                    <a:pt x="2552" y="18570"/>
                    <a:pt x="2561" y="18499"/>
                  </a:cubicBezTo>
                  <a:cubicBezTo>
                    <a:pt x="2631" y="18517"/>
                    <a:pt x="2614" y="18587"/>
                    <a:pt x="2693" y="18614"/>
                  </a:cubicBezTo>
                  <a:cubicBezTo>
                    <a:pt x="2676" y="18561"/>
                    <a:pt x="2640" y="18517"/>
                    <a:pt x="2631" y="18455"/>
                  </a:cubicBezTo>
                  <a:cubicBezTo>
                    <a:pt x="2658" y="18349"/>
                    <a:pt x="2728" y="18384"/>
                    <a:pt x="2790" y="18349"/>
                  </a:cubicBezTo>
                  <a:cubicBezTo>
                    <a:pt x="2764" y="18419"/>
                    <a:pt x="2755" y="18543"/>
                    <a:pt x="2720" y="18658"/>
                  </a:cubicBezTo>
                  <a:cubicBezTo>
                    <a:pt x="2711" y="18693"/>
                    <a:pt x="2702" y="18720"/>
                    <a:pt x="2693" y="18746"/>
                  </a:cubicBezTo>
                  <a:cubicBezTo>
                    <a:pt x="2684" y="18755"/>
                    <a:pt x="2676" y="18773"/>
                    <a:pt x="2676" y="18781"/>
                  </a:cubicBezTo>
                  <a:cubicBezTo>
                    <a:pt x="2667" y="18799"/>
                    <a:pt x="2658" y="18817"/>
                    <a:pt x="2649" y="18826"/>
                  </a:cubicBezTo>
                  <a:cubicBezTo>
                    <a:pt x="2623" y="18887"/>
                    <a:pt x="2578" y="18932"/>
                    <a:pt x="2534" y="18958"/>
                  </a:cubicBezTo>
                  <a:cubicBezTo>
                    <a:pt x="2517" y="19046"/>
                    <a:pt x="2587" y="18923"/>
                    <a:pt x="2596" y="19020"/>
                  </a:cubicBezTo>
                  <a:cubicBezTo>
                    <a:pt x="2534" y="19170"/>
                    <a:pt x="2490" y="19382"/>
                    <a:pt x="2402" y="19479"/>
                  </a:cubicBezTo>
                  <a:cubicBezTo>
                    <a:pt x="2393" y="19514"/>
                    <a:pt x="2428" y="19506"/>
                    <a:pt x="2446" y="19514"/>
                  </a:cubicBezTo>
                  <a:cubicBezTo>
                    <a:pt x="2411" y="19620"/>
                    <a:pt x="2358" y="19709"/>
                    <a:pt x="2313" y="19788"/>
                  </a:cubicBezTo>
                  <a:cubicBezTo>
                    <a:pt x="2278" y="19868"/>
                    <a:pt x="2261" y="19938"/>
                    <a:pt x="2287" y="20009"/>
                  </a:cubicBezTo>
                  <a:cubicBezTo>
                    <a:pt x="2163" y="20115"/>
                    <a:pt x="2093" y="20477"/>
                    <a:pt x="2102" y="20600"/>
                  </a:cubicBezTo>
                  <a:cubicBezTo>
                    <a:pt x="2004" y="20671"/>
                    <a:pt x="1951" y="20821"/>
                    <a:pt x="1890" y="20945"/>
                  </a:cubicBezTo>
                  <a:cubicBezTo>
                    <a:pt x="2013" y="20909"/>
                    <a:pt x="2049" y="20768"/>
                    <a:pt x="2128" y="20689"/>
                  </a:cubicBezTo>
                  <a:cubicBezTo>
                    <a:pt x="2243" y="20698"/>
                    <a:pt x="2093" y="20759"/>
                    <a:pt x="2066" y="20865"/>
                  </a:cubicBezTo>
                  <a:cubicBezTo>
                    <a:pt x="2031" y="20936"/>
                    <a:pt x="2172" y="20839"/>
                    <a:pt x="2216" y="20839"/>
                  </a:cubicBezTo>
                  <a:cubicBezTo>
                    <a:pt x="2322" y="20636"/>
                    <a:pt x="2234" y="20600"/>
                    <a:pt x="2190" y="20521"/>
                  </a:cubicBezTo>
                  <a:cubicBezTo>
                    <a:pt x="2287" y="20300"/>
                    <a:pt x="2340" y="20132"/>
                    <a:pt x="2402" y="19982"/>
                  </a:cubicBezTo>
                  <a:cubicBezTo>
                    <a:pt x="2455" y="19823"/>
                    <a:pt x="2508" y="19682"/>
                    <a:pt x="2587" y="19532"/>
                  </a:cubicBezTo>
                  <a:cubicBezTo>
                    <a:pt x="2587" y="19620"/>
                    <a:pt x="2711" y="19611"/>
                    <a:pt x="2693" y="19709"/>
                  </a:cubicBezTo>
                  <a:cubicBezTo>
                    <a:pt x="2764" y="19700"/>
                    <a:pt x="2755" y="19541"/>
                    <a:pt x="2817" y="19523"/>
                  </a:cubicBezTo>
                  <a:cubicBezTo>
                    <a:pt x="2773" y="19506"/>
                    <a:pt x="2728" y="19523"/>
                    <a:pt x="2711" y="19576"/>
                  </a:cubicBezTo>
                  <a:cubicBezTo>
                    <a:pt x="2623" y="19567"/>
                    <a:pt x="2728" y="19408"/>
                    <a:pt x="2755" y="19311"/>
                  </a:cubicBezTo>
                  <a:cubicBezTo>
                    <a:pt x="2799" y="19320"/>
                    <a:pt x="2852" y="19347"/>
                    <a:pt x="2870" y="19302"/>
                  </a:cubicBezTo>
                  <a:cubicBezTo>
                    <a:pt x="2940" y="19196"/>
                    <a:pt x="2746" y="19258"/>
                    <a:pt x="2852" y="19126"/>
                  </a:cubicBezTo>
                  <a:cubicBezTo>
                    <a:pt x="2923" y="19205"/>
                    <a:pt x="2896" y="19196"/>
                    <a:pt x="2993" y="19135"/>
                  </a:cubicBezTo>
                  <a:cubicBezTo>
                    <a:pt x="3002" y="19073"/>
                    <a:pt x="2940" y="19091"/>
                    <a:pt x="2932" y="19144"/>
                  </a:cubicBezTo>
                  <a:cubicBezTo>
                    <a:pt x="2896" y="19126"/>
                    <a:pt x="2958" y="19046"/>
                    <a:pt x="2914" y="19038"/>
                  </a:cubicBezTo>
                  <a:cubicBezTo>
                    <a:pt x="2985" y="18976"/>
                    <a:pt x="3038" y="18914"/>
                    <a:pt x="3108" y="18993"/>
                  </a:cubicBezTo>
                  <a:cubicBezTo>
                    <a:pt x="3161" y="18879"/>
                    <a:pt x="3064" y="18852"/>
                    <a:pt x="3152" y="18720"/>
                  </a:cubicBezTo>
                  <a:cubicBezTo>
                    <a:pt x="3188" y="18605"/>
                    <a:pt x="3294" y="18667"/>
                    <a:pt x="3329" y="18552"/>
                  </a:cubicBezTo>
                  <a:cubicBezTo>
                    <a:pt x="3320" y="18455"/>
                    <a:pt x="3329" y="18358"/>
                    <a:pt x="3214" y="18384"/>
                  </a:cubicBezTo>
                  <a:cubicBezTo>
                    <a:pt x="3276" y="18225"/>
                    <a:pt x="3258" y="18128"/>
                    <a:pt x="3170" y="18102"/>
                  </a:cubicBezTo>
                  <a:cubicBezTo>
                    <a:pt x="3179" y="18013"/>
                    <a:pt x="3232" y="18040"/>
                    <a:pt x="3249" y="17969"/>
                  </a:cubicBezTo>
                  <a:cubicBezTo>
                    <a:pt x="3311" y="17978"/>
                    <a:pt x="3285" y="18022"/>
                    <a:pt x="3276" y="18075"/>
                  </a:cubicBezTo>
                  <a:cubicBezTo>
                    <a:pt x="3347" y="18102"/>
                    <a:pt x="3391" y="18040"/>
                    <a:pt x="3444" y="18004"/>
                  </a:cubicBezTo>
                  <a:cubicBezTo>
                    <a:pt x="3444" y="17872"/>
                    <a:pt x="3435" y="17899"/>
                    <a:pt x="3514" y="17801"/>
                  </a:cubicBezTo>
                  <a:cubicBezTo>
                    <a:pt x="3611" y="17801"/>
                    <a:pt x="3506" y="17907"/>
                    <a:pt x="3603" y="17899"/>
                  </a:cubicBezTo>
                  <a:cubicBezTo>
                    <a:pt x="3664" y="17925"/>
                    <a:pt x="3620" y="17819"/>
                    <a:pt x="3567" y="17819"/>
                  </a:cubicBezTo>
                  <a:cubicBezTo>
                    <a:pt x="3603" y="17731"/>
                    <a:pt x="3576" y="17660"/>
                    <a:pt x="3638" y="17554"/>
                  </a:cubicBezTo>
                  <a:cubicBezTo>
                    <a:pt x="3585" y="17519"/>
                    <a:pt x="3541" y="17519"/>
                    <a:pt x="3506" y="17536"/>
                  </a:cubicBezTo>
                  <a:cubicBezTo>
                    <a:pt x="3523" y="17581"/>
                    <a:pt x="3479" y="17669"/>
                    <a:pt x="3453" y="17740"/>
                  </a:cubicBezTo>
                  <a:cubicBezTo>
                    <a:pt x="3329" y="17678"/>
                    <a:pt x="3311" y="17863"/>
                    <a:pt x="3196" y="17810"/>
                  </a:cubicBezTo>
                  <a:cubicBezTo>
                    <a:pt x="3338" y="17484"/>
                    <a:pt x="3497" y="16892"/>
                    <a:pt x="3664" y="16609"/>
                  </a:cubicBezTo>
                  <a:cubicBezTo>
                    <a:pt x="3788" y="16654"/>
                    <a:pt x="3673" y="16689"/>
                    <a:pt x="3647" y="16733"/>
                  </a:cubicBezTo>
                  <a:cubicBezTo>
                    <a:pt x="3558" y="16980"/>
                    <a:pt x="3435" y="17351"/>
                    <a:pt x="3329" y="17598"/>
                  </a:cubicBezTo>
                  <a:cubicBezTo>
                    <a:pt x="3408" y="17536"/>
                    <a:pt x="3453" y="17386"/>
                    <a:pt x="3558" y="17386"/>
                  </a:cubicBezTo>
                  <a:cubicBezTo>
                    <a:pt x="3611" y="17298"/>
                    <a:pt x="3461" y="17316"/>
                    <a:pt x="3532" y="17219"/>
                  </a:cubicBezTo>
                  <a:cubicBezTo>
                    <a:pt x="3541" y="17148"/>
                    <a:pt x="3594" y="17192"/>
                    <a:pt x="3611" y="17148"/>
                  </a:cubicBezTo>
                  <a:cubicBezTo>
                    <a:pt x="3682" y="17095"/>
                    <a:pt x="3594" y="17051"/>
                    <a:pt x="3594" y="17042"/>
                  </a:cubicBezTo>
                  <a:cubicBezTo>
                    <a:pt x="3594" y="17024"/>
                    <a:pt x="3629" y="17016"/>
                    <a:pt x="3647" y="16998"/>
                  </a:cubicBezTo>
                  <a:cubicBezTo>
                    <a:pt x="3664" y="16954"/>
                    <a:pt x="3638" y="16936"/>
                    <a:pt x="3638" y="16927"/>
                  </a:cubicBezTo>
                  <a:cubicBezTo>
                    <a:pt x="3691" y="16795"/>
                    <a:pt x="3779" y="16715"/>
                    <a:pt x="3779" y="16556"/>
                  </a:cubicBezTo>
                  <a:cubicBezTo>
                    <a:pt x="3788" y="16503"/>
                    <a:pt x="3815" y="16503"/>
                    <a:pt x="3850" y="16512"/>
                  </a:cubicBezTo>
                  <a:cubicBezTo>
                    <a:pt x="3868" y="16424"/>
                    <a:pt x="3788" y="16521"/>
                    <a:pt x="3753" y="16477"/>
                  </a:cubicBezTo>
                  <a:cubicBezTo>
                    <a:pt x="3770" y="16397"/>
                    <a:pt x="3832" y="16424"/>
                    <a:pt x="3868" y="16389"/>
                  </a:cubicBezTo>
                  <a:cubicBezTo>
                    <a:pt x="3894" y="16327"/>
                    <a:pt x="3779" y="16344"/>
                    <a:pt x="3753" y="16309"/>
                  </a:cubicBezTo>
                  <a:cubicBezTo>
                    <a:pt x="3815" y="16080"/>
                    <a:pt x="3859" y="15850"/>
                    <a:pt x="3938" y="15656"/>
                  </a:cubicBezTo>
                  <a:cubicBezTo>
                    <a:pt x="3947" y="15629"/>
                    <a:pt x="4000" y="15638"/>
                    <a:pt x="4009" y="15620"/>
                  </a:cubicBezTo>
                  <a:cubicBezTo>
                    <a:pt x="4026" y="15594"/>
                    <a:pt x="4035" y="15488"/>
                    <a:pt x="4044" y="15435"/>
                  </a:cubicBezTo>
                  <a:cubicBezTo>
                    <a:pt x="4062" y="15382"/>
                    <a:pt x="4124" y="15303"/>
                    <a:pt x="4088" y="15258"/>
                  </a:cubicBezTo>
                  <a:cubicBezTo>
                    <a:pt x="4115" y="15241"/>
                    <a:pt x="4132" y="15179"/>
                    <a:pt x="4168" y="15188"/>
                  </a:cubicBezTo>
                  <a:cubicBezTo>
                    <a:pt x="4141" y="15020"/>
                    <a:pt x="4362" y="14720"/>
                    <a:pt x="4371" y="14481"/>
                  </a:cubicBezTo>
                  <a:cubicBezTo>
                    <a:pt x="4468" y="14481"/>
                    <a:pt x="4397" y="14570"/>
                    <a:pt x="4441" y="14605"/>
                  </a:cubicBezTo>
                  <a:cubicBezTo>
                    <a:pt x="4380" y="14711"/>
                    <a:pt x="4353" y="14764"/>
                    <a:pt x="4336" y="14888"/>
                  </a:cubicBezTo>
                  <a:cubicBezTo>
                    <a:pt x="4327" y="14949"/>
                    <a:pt x="4433" y="14949"/>
                    <a:pt x="4371" y="15038"/>
                  </a:cubicBezTo>
                  <a:cubicBezTo>
                    <a:pt x="4494" y="14976"/>
                    <a:pt x="4380" y="14843"/>
                    <a:pt x="4415" y="14755"/>
                  </a:cubicBezTo>
                  <a:cubicBezTo>
                    <a:pt x="4486" y="14746"/>
                    <a:pt x="4486" y="14561"/>
                    <a:pt x="4583" y="14623"/>
                  </a:cubicBezTo>
                  <a:cubicBezTo>
                    <a:pt x="4565" y="14561"/>
                    <a:pt x="4459" y="14614"/>
                    <a:pt x="4450" y="14508"/>
                  </a:cubicBezTo>
                  <a:cubicBezTo>
                    <a:pt x="4459" y="14420"/>
                    <a:pt x="4512" y="14446"/>
                    <a:pt x="4530" y="14375"/>
                  </a:cubicBezTo>
                  <a:cubicBezTo>
                    <a:pt x="4468" y="14314"/>
                    <a:pt x="4459" y="14420"/>
                    <a:pt x="4433" y="14464"/>
                  </a:cubicBezTo>
                  <a:cubicBezTo>
                    <a:pt x="4388" y="14402"/>
                    <a:pt x="4441" y="14243"/>
                    <a:pt x="4468" y="14155"/>
                  </a:cubicBezTo>
                  <a:cubicBezTo>
                    <a:pt x="4494" y="14066"/>
                    <a:pt x="4521" y="13987"/>
                    <a:pt x="4547" y="13916"/>
                  </a:cubicBezTo>
                  <a:cubicBezTo>
                    <a:pt x="4556" y="13899"/>
                    <a:pt x="4583" y="13890"/>
                    <a:pt x="4600" y="13872"/>
                  </a:cubicBezTo>
                  <a:cubicBezTo>
                    <a:pt x="4618" y="13863"/>
                    <a:pt x="4636" y="13854"/>
                    <a:pt x="4636" y="13854"/>
                  </a:cubicBezTo>
                  <a:cubicBezTo>
                    <a:pt x="4645" y="13819"/>
                    <a:pt x="4600" y="13793"/>
                    <a:pt x="4609" y="13775"/>
                  </a:cubicBezTo>
                  <a:cubicBezTo>
                    <a:pt x="4609" y="13704"/>
                    <a:pt x="4706" y="13687"/>
                    <a:pt x="4645" y="13590"/>
                  </a:cubicBezTo>
                  <a:cubicBezTo>
                    <a:pt x="4653" y="13537"/>
                    <a:pt x="4680" y="13545"/>
                    <a:pt x="4715" y="13554"/>
                  </a:cubicBezTo>
                  <a:cubicBezTo>
                    <a:pt x="4759" y="13475"/>
                    <a:pt x="4689" y="13439"/>
                    <a:pt x="4733" y="13360"/>
                  </a:cubicBezTo>
                  <a:cubicBezTo>
                    <a:pt x="4777" y="13387"/>
                    <a:pt x="4768" y="13431"/>
                    <a:pt x="4742" y="13492"/>
                  </a:cubicBezTo>
                  <a:cubicBezTo>
                    <a:pt x="4795" y="13492"/>
                    <a:pt x="4830" y="13431"/>
                    <a:pt x="4883" y="13422"/>
                  </a:cubicBezTo>
                  <a:cubicBezTo>
                    <a:pt x="4901" y="13351"/>
                    <a:pt x="4918" y="13281"/>
                    <a:pt x="4821" y="13263"/>
                  </a:cubicBezTo>
                  <a:cubicBezTo>
                    <a:pt x="4856" y="13254"/>
                    <a:pt x="4954" y="13122"/>
                    <a:pt x="4856" y="13113"/>
                  </a:cubicBezTo>
                  <a:cubicBezTo>
                    <a:pt x="4777" y="13113"/>
                    <a:pt x="4848" y="13236"/>
                    <a:pt x="4777" y="13316"/>
                  </a:cubicBezTo>
                  <a:cubicBezTo>
                    <a:pt x="4751" y="13272"/>
                    <a:pt x="4777" y="13210"/>
                    <a:pt x="4777" y="13148"/>
                  </a:cubicBezTo>
                  <a:cubicBezTo>
                    <a:pt x="4698" y="13139"/>
                    <a:pt x="4671" y="13289"/>
                    <a:pt x="4583" y="13272"/>
                  </a:cubicBezTo>
                  <a:cubicBezTo>
                    <a:pt x="4574" y="13422"/>
                    <a:pt x="4539" y="13431"/>
                    <a:pt x="4450" y="13484"/>
                  </a:cubicBezTo>
                  <a:cubicBezTo>
                    <a:pt x="4397" y="13448"/>
                    <a:pt x="4592" y="13395"/>
                    <a:pt x="4477" y="13334"/>
                  </a:cubicBezTo>
                  <a:cubicBezTo>
                    <a:pt x="4441" y="13325"/>
                    <a:pt x="4433" y="13378"/>
                    <a:pt x="4459" y="13387"/>
                  </a:cubicBezTo>
                  <a:cubicBezTo>
                    <a:pt x="4362" y="13457"/>
                    <a:pt x="4336" y="13192"/>
                    <a:pt x="4265" y="13422"/>
                  </a:cubicBezTo>
                  <a:cubicBezTo>
                    <a:pt x="4150" y="13360"/>
                    <a:pt x="4415" y="13210"/>
                    <a:pt x="4291" y="13130"/>
                  </a:cubicBezTo>
                  <a:cubicBezTo>
                    <a:pt x="4221" y="13228"/>
                    <a:pt x="4141" y="13272"/>
                    <a:pt x="4097" y="13422"/>
                  </a:cubicBezTo>
                  <a:cubicBezTo>
                    <a:pt x="4079" y="13510"/>
                    <a:pt x="4168" y="13404"/>
                    <a:pt x="4221" y="13466"/>
                  </a:cubicBezTo>
                  <a:cubicBezTo>
                    <a:pt x="4177" y="13537"/>
                    <a:pt x="4088" y="13501"/>
                    <a:pt x="4026" y="13528"/>
                  </a:cubicBezTo>
                  <a:cubicBezTo>
                    <a:pt x="4009" y="13598"/>
                    <a:pt x="4035" y="13660"/>
                    <a:pt x="3965" y="13696"/>
                  </a:cubicBezTo>
                  <a:cubicBezTo>
                    <a:pt x="3868" y="13545"/>
                    <a:pt x="4044" y="13387"/>
                    <a:pt x="4062" y="13183"/>
                  </a:cubicBezTo>
                  <a:cubicBezTo>
                    <a:pt x="4106" y="13210"/>
                    <a:pt x="4053" y="13281"/>
                    <a:pt x="4150" y="13272"/>
                  </a:cubicBezTo>
                  <a:cubicBezTo>
                    <a:pt x="4212" y="13175"/>
                    <a:pt x="4053" y="13183"/>
                    <a:pt x="4132" y="13077"/>
                  </a:cubicBezTo>
                  <a:cubicBezTo>
                    <a:pt x="4106" y="13060"/>
                    <a:pt x="4088" y="13060"/>
                    <a:pt x="4071" y="13086"/>
                  </a:cubicBezTo>
                  <a:cubicBezTo>
                    <a:pt x="4053" y="12972"/>
                    <a:pt x="4071" y="12839"/>
                    <a:pt x="3956" y="12777"/>
                  </a:cubicBezTo>
                  <a:cubicBezTo>
                    <a:pt x="3965" y="12671"/>
                    <a:pt x="4026" y="12698"/>
                    <a:pt x="4062" y="12654"/>
                  </a:cubicBezTo>
                  <a:cubicBezTo>
                    <a:pt x="4124" y="12530"/>
                    <a:pt x="4088" y="12468"/>
                    <a:pt x="4141" y="12353"/>
                  </a:cubicBezTo>
                  <a:cubicBezTo>
                    <a:pt x="4194" y="12371"/>
                    <a:pt x="4212" y="12406"/>
                    <a:pt x="4185" y="12468"/>
                  </a:cubicBezTo>
                  <a:cubicBezTo>
                    <a:pt x="4344" y="12433"/>
                    <a:pt x="4291" y="12159"/>
                    <a:pt x="4459" y="12212"/>
                  </a:cubicBezTo>
                  <a:cubicBezTo>
                    <a:pt x="4468" y="12080"/>
                    <a:pt x="4309" y="12159"/>
                    <a:pt x="4256" y="12203"/>
                  </a:cubicBezTo>
                  <a:cubicBezTo>
                    <a:pt x="4194" y="12186"/>
                    <a:pt x="4283" y="12097"/>
                    <a:pt x="4283" y="12044"/>
                  </a:cubicBezTo>
                  <a:cubicBezTo>
                    <a:pt x="4336" y="12159"/>
                    <a:pt x="4415" y="12044"/>
                    <a:pt x="4486" y="12053"/>
                  </a:cubicBezTo>
                  <a:cubicBezTo>
                    <a:pt x="4494" y="11894"/>
                    <a:pt x="4397" y="11797"/>
                    <a:pt x="4477" y="11594"/>
                  </a:cubicBezTo>
                  <a:cubicBezTo>
                    <a:pt x="4494" y="11515"/>
                    <a:pt x="4556" y="11559"/>
                    <a:pt x="4592" y="11541"/>
                  </a:cubicBezTo>
                  <a:cubicBezTo>
                    <a:pt x="4592" y="11515"/>
                    <a:pt x="4574" y="11497"/>
                    <a:pt x="4583" y="11470"/>
                  </a:cubicBezTo>
                  <a:cubicBezTo>
                    <a:pt x="4574" y="11400"/>
                    <a:pt x="4486" y="11532"/>
                    <a:pt x="4494" y="11400"/>
                  </a:cubicBezTo>
                  <a:cubicBezTo>
                    <a:pt x="4503" y="11338"/>
                    <a:pt x="4547" y="11364"/>
                    <a:pt x="4592" y="11373"/>
                  </a:cubicBezTo>
                  <a:cubicBezTo>
                    <a:pt x="4592" y="11276"/>
                    <a:pt x="4565" y="11188"/>
                    <a:pt x="4618" y="11055"/>
                  </a:cubicBezTo>
                  <a:cubicBezTo>
                    <a:pt x="4662" y="10985"/>
                    <a:pt x="4733" y="11011"/>
                    <a:pt x="4751" y="10879"/>
                  </a:cubicBezTo>
                  <a:cubicBezTo>
                    <a:pt x="4715" y="10870"/>
                    <a:pt x="4706" y="10923"/>
                    <a:pt x="4689" y="10949"/>
                  </a:cubicBezTo>
                  <a:cubicBezTo>
                    <a:pt x="4645" y="10835"/>
                    <a:pt x="4848" y="10552"/>
                    <a:pt x="4856" y="10358"/>
                  </a:cubicBezTo>
                  <a:cubicBezTo>
                    <a:pt x="4901" y="10305"/>
                    <a:pt x="4998" y="10384"/>
                    <a:pt x="5024" y="10287"/>
                  </a:cubicBezTo>
                  <a:cubicBezTo>
                    <a:pt x="5033" y="10243"/>
                    <a:pt x="4989" y="10287"/>
                    <a:pt x="4945" y="10261"/>
                  </a:cubicBezTo>
                  <a:cubicBezTo>
                    <a:pt x="5015" y="10102"/>
                    <a:pt x="5077" y="9934"/>
                    <a:pt x="5095" y="9793"/>
                  </a:cubicBezTo>
                  <a:cubicBezTo>
                    <a:pt x="5166" y="9819"/>
                    <a:pt x="5227" y="9802"/>
                    <a:pt x="5254" y="9687"/>
                  </a:cubicBezTo>
                  <a:cubicBezTo>
                    <a:pt x="5218" y="9696"/>
                    <a:pt x="5201" y="9740"/>
                    <a:pt x="5148" y="9713"/>
                  </a:cubicBezTo>
                  <a:cubicBezTo>
                    <a:pt x="5139" y="9652"/>
                    <a:pt x="5218" y="9687"/>
                    <a:pt x="5227" y="9678"/>
                  </a:cubicBezTo>
                  <a:cubicBezTo>
                    <a:pt x="5263" y="9625"/>
                    <a:pt x="5201" y="9519"/>
                    <a:pt x="5298" y="9475"/>
                  </a:cubicBezTo>
                  <a:cubicBezTo>
                    <a:pt x="5351" y="9607"/>
                    <a:pt x="5245" y="9678"/>
                    <a:pt x="5218" y="9837"/>
                  </a:cubicBezTo>
                  <a:cubicBezTo>
                    <a:pt x="5201" y="9908"/>
                    <a:pt x="5289" y="9925"/>
                    <a:pt x="5245" y="10014"/>
                  </a:cubicBezTo>
                  <a:cubicBezTo>
                    <a:pt x="5183" y="9890"/>
                    <a:pt x="5148" y="10217"/>
                    <a:pt x="5068" y="10243"/>
                  </a:cubicBezTo>
                  <a:cubicBezTo>
                    <a:pt x="5086" y="10278"/>
                    <a:pt x="5104" y="10323"/>
                    <a:pt x="5121" y="10358"/>
                  </a:cubicBezTo>
                  <a:cubicBezTo>
                    <a:pt x="5068" y="10429"/>
                    <a:pt x="4980" y="10393"/>
                    <a:pt x="4918" y="10420"/>
                  </a:cubicBezTo>
                  <a:cubicBezTo>
                    <a:pt x="4962" y="10535"/>
                    <a:pt x="4821" y="10490"/>
                    <a:pt x="4812" y="10640"/>
                  </a:cubicBezTo>
                  <a:cubicBezTo>
                    <a:pt x="4945" y="10738"/>
                    <a:pt x="4980" y="10499"/>
                    <a:pt x="5068" y="10640"/>
                  </a:cubicBezTo>
                  <a:cubicBezTo>
                    <a:pt x="4998" y="10693"/>
                    <a:pt x="4927" y="10746"/>
                    <a:pt x="4812" y="10702"/>
                  </a:cubicBezTo>
                  <a:cubicBezTo>
                    <a:pt x="4742" y="10817"/>
                    <a:pt x="4830" y="10861"/>
                    <a:pt x="4892" y="10799"/>
                  </a:cubicBezTo>
                  <a:cubicBezTo>
                    <a:pt x="4936" y="10835"/>
                    <a:pt x="4883" y="10870"/>
                    <a:pt x="4848" y="10852"/>
                  </a:cubicBezTo>
                  <a:cubicBezTo>
                    <a:pt x="4821" y="10958"/>
                    <a:pt x="4768" y="10976"/>
                    <a:pt x="4724" y="11029"/>
                  </a:cubicBezTo>
                  <a:cubicBezTo>
                    <a:pt x="4689" y="11082"/>
                    <a:pt x="4821" y="11117"/>
                    <a:pt x="4812" y="11029"/>
                  </a:cubicBezTo>
                  <a:cubicBezTo>
                    <a:pt x="4874" y="11100"/>
                    <a:pt x="4715" y="11144"/>
                    <a:pt x="4768" y="11214"/>
                  </a:cubicBezTo>
                  <a:cubicBezTo>
                    <a:pt x="4812" y="11241"/>
                    <a:pt x="4821" y="11206"/>
                    <a:pt x="4856" y="11214"/>
                  </a:cubicBezTo>
                  <a:cubicBezTo>
                    <a:pt x="4839" y="11153"/>
                    <a:pt x="4936" y="11038"/>
                    <a:pt x="4848" y="11011"/>
                  </a:cubicBezTo>
                  <a:cubicBezTo>
                    <a:pt x="4865" y="10888"/>
                    <a:pt x="4954" y="10958"/>
                    <a:pt x="4971" y="10826"/>
                  </a:cubicBezTo>
                  <a:cubicBezTo>
                    <a:pt x="5033" y="10835"/>
                    <a:pt x="4989" y="10897"/>
                    <a:pt x="5024" y="10914"/>
                  </a:cubicBezTo>
                  <a:cubicBezTo>
                    <a:pt x="5086" y="10932"/>
                    <a:pt x="5024" y="10852"/>
                    <a:pt x="5024" y="10852"/>
                  </a:cubicBezTo>
                  <a:cubicBezTo>
                    <a:pt x="5042" y="10817"/>
                    <a:pt x="5095" y="10826"/>
                    <a:pt x="5104" y="10782"/>
                  </a:cubicBezTo>
                  <a:cubicBezTo>
                    <a:pt x="5121" y="10729"/>
                    <a:pt x="5077" y="10685"/>
                    <a:pt x="5113" y="10623"/>
                  </a:cubicBezTo>
                  <a:cubicBezTo>
                    <a:pt x="5113" y="10579"/>
                    <a:pt x="5051" y="10570"/>
                    <a:pt x="5015" y="10552"/>
                  </a:cubicBezTo>
                  <a:cubicBezTo>
                    <a:pt x="5051" y="10429"/>
                    <a:pt x="5139" y="10446"/>
                    <a:pt x="5192" y="10384"/>
                  </a:cubicBezTo>
                  <a:cubicBezTo>
                    <a:pt x="5236" y="10305"/>
                    <a:pt x="5157" y="10278"/>
                    <a:pt x="5139" y="10234"/>
                  </a:cubicBezTo>
                  <a:cubicBezTo>
                    <a:pt x="5192" y="10181"/>
                    <a:pt x="5271" y="10181"/>
                    <a:pt x="5342" y="10146"/>
                  </a:cubicBezTo>
                  <a:cubicBezTo>
                    <a:pt x="5263" y="10049"/>
                    <a:pt x="5324" y="9881"/>
                    <a:pt x="5351" y="9722"/>
                  </a:cubicBezTo>
                  <a:cubicBezTo>
                    <a:pt x="5439" y="9784"/>
                    <a:pt x="5430" y="9625"/>
                    <a:pt x="5475" y="9572"/>
                  </a:cubicBezTo>
                  <a:cubicBezTo>
                    <a:pt x="5492" y="9475"/>
                    <a:pt x="5351" y="9466"/>
                    <a:pt x="5439" y="9334"/>
                  </a:cubicBezTo>
                  <a:cubicBezTo>
                    <a:pt x="5457" y="9360"/>
                    <a:pt x="5466" y="9395"/>
                    <a:pt x="5466" y="9440"/>
                  </a:cubicBezTo>
                  <a:cubicBezTo>
                    <a:pt x="5528" y="9448"/>
                    <a:pt x="5528" y="9316"/>
                    <a:pt x="5519" y="9290"/>
                  </a:cubicBezTo>
                  <a:cubicBezTo>
                    <a:pt x="5483" y="9307"/>
                    <a:pt x="5448" y="9307"/>
                    <a:pt x="5422" y="9325"/>
                  </a:cubicBezTo>
                  <a:cubicBezTo>
                    <a:pt x="5307" y="9369"/>
                    <a:pt x="5342" y="9448"/>
                    <a:pt x="5280" y="9369"/>
                  </a:cubicBezTo>
                  <a:lnTo>
                    <a:pt x="5183" y="9625"/>
                  </a:lnTo>
                  <a:cubicBezTo>
                    <a:pt x="5113" y="9546"/>
                    <a:pt x="5245" y="9440"/>
                    <a:pt x="5280" y="9298"/>
                  </a:cubicBezTo>
                  <a:cubicBezTo>
                    <a:pt x="5307" y="9192"/>
                    <a:pt x="5360" y="9016"/>
                    <a:pt x="5448" y="8839"/>
                  </a:cubicBezTo>
                  <a:cubicBezTo>
                    <a:pt x="5519" y="8892"/>
                    <a:pt x="5554" y="8848"/>
                    <a:pt x="5616" y="8866"/>
                  </a:cubicBezTo>
                  <a:cubicBezTo>
                    <a:pt x="5704" y="8733"/>
                    <a:pt x="5686" y="8645"/>
                    <a:pt x="5766" y="8530"/>
                  </a:cubicBezTo>
                  <a:cubicBezTo>
                    <a:pt x="5819" y="8565"/>
                    <a:pt x="5845" y="8618"/>
                    <a:pt x="5828" y="8689"/>
                  </a:cubicBezTo>
                  <a:cubicBezTo>
                    <a:pt x="5943" y="8636"/>
                    <a:pt x="5784" y="8530"/>
                    <a:pt x="5801" y="8451"/>
                  </a:cubicBezTo>
                  <a:cubicBezTo>
                    <a:pt x="5828" y="8336"/>
                    <a:pt x="5916" y="8407"/>
                    <a:pt x="5943" y="8301"/>
                  </a:cubicBezTo>
                  <a:cubicBezTo>
                    <a:pt x="5960" y="8248"/>
                    <a:pt x="5828" y="8265"/>
                    <a:pt x="5837" y="8362"/>
                  </a:cubicBezTo>
                  <a:cubicBezTo>
                    <a:pt x="5731" y="8256"/>
                    <a:pt x="5907" y="8274"/>
                    <a:pt x="5951" y="8203"/>
                  </a:cubicBezTo>
                  <a:cubicBezTo>
                    <a:pt x="5960" y="8080"/>
                    <a:pt x="5872" y="8142"/>
                    <a:pt x="5828" y="8062"/>
                  </a:cubicBezTo>
                  <a:cubicBezTo>
                    <a:pt x="5881" y="7956"/>
                    <a:pt x="5925" y="8142"/>
                    <a:pt x="5987" y="8027"/>
                  </a:cubicBezTo>
                  <a:cubicBezTo>
                    <a:pt x="5934" y="7983"/>
                    <a:pt x="6022" y="7868"/>
                    <a:pt x="5898" y="7859"/>
                  </a:cubicBezTo>
                  <a:cubicBezTo>
                    <a:pt x="5978" y="7788"/>
                    <a:pt x="5969" y="7603"/>
                    <a:pt x="6022" y="7709"/>
                  </a:cubicBezTo>
                  <a:cubicBezTo>
                    <a:pt x="6031" y="7621"/>
                    <a:pt x="6137" y="7488"/>
                    <a:pt x="6093" y="7435"/>
                  </a:cubicBezTo>
                  <a:cubicBezTo>
                    <a:pt x="6128" y="7391"/>
                    <a:pt x="6137" y="7453"/>
                    <a:pt x="6163" y="7471"/>
                  </a:cubicBezTo>
                  <a:cubicBezTo>
                    <a:pt x="6225" y="7382"/>
                    <a:pt x="6101" y="7400"/>
                    <a:pt x="6093" y="7347"/>
                  </a:cubicBezTo>
                  <a:cubicBezTo>
                    <a:pt x="6207" y="7329"/>
                    <a:pt x="6084" y="7250"/>
                    <a:pt x="6181" y="7109"/>
                  </a:cubicBezTo>
                  <a:cubicBezTo>
                    <a:pt x="6225" y="7153"/>
                    <a:pt x="6243" y="7206"/>
                    <a:pt x="6278" y="7250"/>
                  </a:cubicBezTo>
                  <a:cubicBezTo>
                    <a:pt x="6048" y="7780"/>
                    <a:pt x="6084" y="8045"/>
                    <a:pt x="5925" y="8521"/>
                  </a:cubicBezTo>
                  <a:cubicBezTo>
                    <a:pt x="5916" y="8565"/>
                    <a:pt x="5969" y="8548"/>
                    <a:pt x="5987" y="8512"/>
                  </a:cubicBezTo>
                  <a:cubicBezTo>
                    <a:pt x="5960" y="8627"/>
                    <a:pt x="5960" y="8742"/>
                    <a:pt x="5925" y="8822"/>
                  </a:cubicBezTo>
                  <a:cubicBezTo>
                    <a:pt x="5916" y="8848"/>
                    <a:pt x="5854" y="8857"/>
                    <a:pt x="5845" y="8892"/>
                  </a:cubicBezTo>
                  <a:cubicBezTo>
                    <a:pt x="5837" y="8910"/>
                    <a:pt x="5837" y="8972"/>
                    <a:pt x="5845" y="8954"/>
                  </a:cubicBezTo>
                  <a:cubicBezTo>
                    <a:pt x="5819" y="8998"/>
                    <a:pt x="5792" y="8892"/>
                    <a:pt x="5757" y="9051"/>
                  </a:cubicBezTo>
                  <a:cubicBezTo>
                    <a:pt x="5616" y="8945"/>
                    <a:pt x="5792" y="8839"/>
                    <a:pt x="5784" y="8733"/>
                  </a:cubicBezTo>
                  <a:cubicBezTo>
                    <a:pt x="5642" y="8822"/>
                    <a:pt x="5528" y="8989"/>
                    <a:pt x="5439" y="9192"/>
                  </a:cubicBezTo>
                  <a:cubicBezTo>
                    <a:pt x="5422" y="9175"/>
                    <a:pt x="5404" y="9148"/>
                    <a:pt x="5369" y="9139"/>
                  </a:cubicBezTo>
                  <a:cubicBezTo>
                    <a:pt x="5351" y="9263"/>
                    <a:pt x="5475" y="9254"/>
                    <a:pt x="5563" y="9245"/>
                  </a:cubicBezTo>
                  <a:cubicBezTo>
                    <a:pt x="5642" y="9131"/>
                    <a:pt x="5510" y="9113"/>
                    <a:pt x="5563" y="9016"/>
                  </a:cubicBezTo>
                  <a:cubicBezTo>
                    <a:pt x="5678" y="9078"/>
                    <a:pt x="5757" y="9228"/>
                    <a:pt x="5845" y="9051"/>
                  </a:cubicBezTo>
                  <a:cubicBezTo>
                    <a:pt x="5766" y="9290"/>
                    <a:pt x="5757" y="9660"/>
                    <a:pt x="5554" y="9899"/>
                  </a:cubicBezTo>
                  <a:cubicBezTo>
                    <a:pt x="5598" y="10014"/>
                    <a:pt x="5492" y="10208"/>
                    <a:pt x="5439" y="10376"/>
                  </a:cubicBezTo>
                  <a:cubicBezTo>
                    <a:pt x="5430" y="10437"/>
                    <a:pt x="5528" y="10437"/>
                    <a:pt x="5475" y="10526"/>
                  </a:cubicBezTo>
                  <a:cubicBezTo>
                    <a:pt x="5377" y="10570"/>
                    <a:pt x="5324" y="10543"/>
                    <a:pt x="5263" y="10543"/>
                  </a:cubicBezTo>
                  <a:cubicBezTo>
                    <a:pt x="5227" y="10693"/>
                    <a:pt x="5227" y="10658"/>
                    <a:pt x="5174" y="10844"/>
                  </a:cubicBezTo>
                  <a:cubicBezTo>
                    <a:pt x="5227" y="10870"/>
                    <a:pt x="5254" y="10844"/>
                    <a:pt x="5289" y="10852"/>
                  </a:cubicBezTo>
                  <a:cubicBezTo>
                    <a:pt x="5254" y="10782"/>
                    <a:pt x="5307" y="10676"/>
                    <a:pt x="5263" y="10614"/>
                  </a:cubicBezTo>
                  <a:cubicBezTo>
                    <a:pt x="5492" y="10499"/>
                    <a:pt x="5448" y="10808"/>
                    <a:pt x="5351" y="10941"/>
                  </a:cubicBezTo>
                  <a:cubicBezTo>
                    <a:pt x="5351" y="10932"/>
                    <a:pt x="5307" y="10888"/>
                    <a:pt x="5307" y="10888"/>
                  </a:cubicBezTo>
                  <a:cubicBezTo>
                    <a:pt x="5298" y="10905"/>
                    <a:pt x="5245" y="11064"/>
                    <a:pt x="5307" y="11055"/>
                  </a:cubicBezTo>
                  <a:cubicBezTo>
                    <a:pt x="5236" y="11214"/>
                    <a:pt x="5121" y="11576"/>
                    <a:pt x="5068" y="11850"/>
                  </a:cubicBezTo>
                  <a:cubicBezTo>
                    <a:pt x="5024" y="12036"/>
                    <a:pt x="4909" y="12212"/>
                    <a:pt x="4874" y="12371"/>
                  </a:cubicBezTo>
                  <a:cubicBezTo>
                    <a:pt x="4856" y="12442"/>
                    <a:pt x="4874" y="12557"/>
                    <a:pt x="4856" y="12654"/>
                  </a:cubicBezTo>
                  <a:cubicBezTo>
                    <a:pt x="4821" y="12777"/>
                    <a:pt x="4768" y="12883"/>
                    <a:pt x="4821" y="12972"/>
                  </a:cubicBezTo>
                  <a:cubicBezTo>
                    <a:pt x="4918" y="12989"/>
                    <a:pt x="4945" y="12830"/>
                    <a:pt x="5042" y="12857"/>
                  </a:cubicBezTo>
                  <a:cubicBezTo>
                    <a:pt x="5042" y="12715"/>
                    <a:pt x="5139" y="12504"/>
                    <a:pt x="5254" y="12512"/>
                  </a:cubicBezTo>
                  <a:cubicBezTo>
                    <a:pt x="5174" y="12451"/>
                    <a:pt x="5166" y="12345"/>
                    <a:pt x="5192" y="12221"/>
                  </a:cubicBezTo>
                  <a:cubicBezTo>
                    <a:pt x="5121" y="12177"/>
                    <a:pt x="5104" y="12239"/>
                    <a:pt x="5051" y="12203"/>
                  </a:cubicBezTo>
                  <a:cubicBezTo>
                    <a:pt x="5086" y="12018"/>
                    <a:pt x="5227" y="12168"/>
                    <a:pt x="5280" y="12221"/>
                  </a:cubicBezTo>
                  <a:cubicBezTo>
                    <a:pt x="5307" y="12203"/>
                    <a:pt x="5333" y="12080"/>
                    <a:pt x="5386" y="12000"/>
                  </a:cubicBezTo>
                  <a:cubicBezTo>
                    <a:pt x="5404" y="11947"/>
                    <a:pt x="5280" y="12009"/>
                    <a:pt x="5271" y="11930"/>
                  </a:cubicBezTo>
                  <a:cubicBezTo>
                    <a:pt x="5218" y="11921"/>
                    <a:pt x="5307" y="12097"/>
                    <a:pt x="5192" y="12124"/>
                  </a:cubicBezTo>
                  <a:cubicBezTo>
                    <a:pt x="5174" y="12089"/>
                    <a:pt x="5174" y="12027"/>
                    <a:pt x="5121" y="12000"/>
                  </a:cubicBezTo>
                  <a:cubicBezTo>
                    <a:pt x="5236" y="11806"/>
                    <a:pt x="5280" y="11541"/>
                    <a:pt x="5413" y="11223"/>
                  </a:cubicBezTo>
                  <a:cubicBezTo>
                    <a:pt x="5501" y="11153"/>
                    <a:pt x="5342" y="11400"/>
                    <a:pt x="5439" y="11400"/>
                  </a:cubicBezTo>
                  <a:cubicBezTo>
                    <a:pt x="5510" y="11417"/>
                    <a:pt x="5528" y="11320"/>
                    <a:pt x="5554" y="11241"/>
                  </a:cubicBezTo>
                  <a:cubicBezTo>
                    <a:pt x="5589" y="11170"/>
                    <a:pt x="5466" y="11179"/>
                    <a:pt x="5519" y="11100"/>
                  </a:cubicBezTo>
                  <a:cubicBezTo>
                    <a:pt x="5572" y="11197"/>
                    <a:pt x="5633" y="11100"/>
                    <a:pt x="5633" y="11038"/>
                  </a:cubicBezTo>
                  <a:cubicBezTo>
                    <a:pt x="5625" y="10967"/>
                    <a:pt x="5510" y="11002"/>
                    <a:pt x="5625" y="10976"/>
                  </a:cubicBezTo>
                  <a:cubicBezTo>
                    <a:pt x="5713" y="10958"/>
                    <a:pt x="5775" y="10879"/>
                    <a:pt x="5748" y="10791"/>
                  </a:cubicBezTo>
                  <a:cubicBezTo>
                    <a:pt x="5686" y="10799"/>
                    <a:pt x="5660" y="10905"/>
                    <a:pt x="5581" y="10861"/>
                  </a:cubicBezTo>
                  <a:cubicBezTo>
                    <a:pt x="5598" y="10764"/>
                    <a:pt x="5678" y="10808"/>
                    <a:pt x="5713" y="10746"/>
                  </a:cubicBezTo>
                  <a:cubicBezTo>
                    <a:pt x="5713" y="10720"/>
                    <a:pt x="5695" y="10702"/>
                    <a:pt x="5704" y="10676"/>
                  </a:cubicBezTo>
                  <a:cubicBezTo>
                    <a:pt x="5642" y="10632"/>
                    <a:pt x="5633" y="10720"/>
                    <a:pt x="5598" y="10738"/>
                  </a:cubicBezTo>
                  <a:cubicBezTo>
                    <a:pt x="5528" y="10738"/>
                    <a:pt x="5607" y="10640"/>
                    <a:pt x="5607" y="10640"/>
                  </a:cubicBezTo>
                  <a:cubicBezTo>
                    <a:pt x="5607" y="10570"/>
                    <a:pt x="5581" y="10552"/>
                    <a:pt x="5598" y="10499"/>
                  </a:cubicBezTo>
                  <a:cubicBezTo>
                    <a:pt x="5625" y="10367"/>
                    <a:pt x="5722" y="10208"/>
                    <a:pt x="5766" y="10040"/>
                  </a:cubicBezTo>
                  <a:cubicBezTo>
                    <a:pt x="5810" y="10137"/>
                    <a:pt x="5748" y="10164"/>
                    <a:pt x="5704" y="10278"/>
                  </a:cubicBezTo>
                  <a:cubicBezTo>
                    <a:pt x="5775" y="10305"/>
                    <a:pt x="5792" y="10208"/>
                    <a:pt x="5819" y="10128"/>
                  </a:cubicBezTo>
                  <a:cubicBezTo>
                    <a:pt x="5898" y="10155"/>
                    <a:pt x="5943" y="10102"/>
                    <a:pt x="5996" y="10067"/>
                  </a:cubicBezTo>
                  <a:cubicBezTo>
                    <a:pt x="5987" y="9952"/>
                    <a:pt x="5898" y="10111"/>
                    <a:pt x="5828" y="10031"/>
                  </a:cubicBezTo>
                  <a:cubicBezTo>
                    <a:pt x="5872" y="9855"/>
                    <a:pt x="6022" y="9978"/>
                    <a:pt x="6110" y="9908"/>
                  </a:cubicBezTo>
                  <a:cubicBezTo>
                    <a:pt x="6146" y="9802"/>
                    <a:pt x="6207" y="9740"/>
                    <a:pt x="6260" y="9669"/>
                  </a:cubicBezTo>
                  <a:cubicBezTo>
                    <a:pt x="6269" y="9616"/>
                    <a:pt x="6181" y="9616"/>
                    <a:pt x="6172" y="9572"/>
                  </a:cubicBezTo>
                  <a:cubicBezTo>
                    <a:pt x="6207" y="9422"/>
                    <a:pt x="6340" y="9501"/>
                    <a:pt x="6358" y="9316"/>
                  </a:cubicBezTo>
                  <a:cubicBezTo>
                    <a:pt x="6472" y="9378"/>
                    <a:pt x="6508" y="9245"/>
                    <a:pt x="6622" y="9316"/>
                  </a:cubicBezTo>
                  <a:cubicBezTo>
                    <a:pt x="6516" y="9387"/>
                    <a:pt x="6578" y="9528"/>
                    <a:pt x="6605" y="9607"/>
                  </a:cubicBezTo>
                  <a:cubicBezTo>
                    <a:pt x="6640" y="9607"/>
                    <a:pt x="6658" y="9537"/>
                    <a:pt x="6675" y="9501"/>
                  </a:cubicBezTo>
                  <a:cubicBezTo>
                    <a:pt x="6684" y="9528"/>
                    <a:pt x="6720" y="9554"/>
                    <a:pt x="6764" y="9563"/>
                  </a:cubicBezTo>
                  <a:cubicBezTo>
                    <a:pt x="6746" y="9634"/>
                    <a:pt x="6711" y="9652"/>
                    <a:pt x="6658" y="9625"/>
                  </a:cubicBezTo>
                  <a:cubicBezTo>
                    <a:pt x="6631" y="9660"/>
                    <a:pt x="6728" y="9731"/>
                    <a:pt x="6649" y="9722"/>
                  </a:cubicBezTo>
                  <a:cubicBezTo>
                    <a:pt x="6587" y="9740"/>
                    <a:pt x="6578" y="9722"/>
                    <a:pt x="6622" y="9643"/>
                  </a:cubicBezTo>
                  <a:cubicBezTo>
                    <a:pt x="6552" y="9678"/>
                    <a:pt x="6472" y="9616"/>
                    <a:pt x="6481" y="9554"/>
                  </a:cubicBezTo>
                  <a:cubicBezTo>
                    <a:pt x="6384" y="9563"/>
                    <a:pt x="6490" y="9669"/>
                    <a:pt x="6437" y="9740"/>
                  </a:cubicBezTo>
                  <a:cubicBezTo>
                    <a:pt x="6375" y="9722"/>
                    <a:pt x="6322" y="9749"/>
                    <a:pt x="6252" y="9696"/>
                  </a:cubicBezTo>
                  <a:cubicBezTo>
                    <a:pt x="6216" y="9784"/>
                    <a:pt x="6366" y="9775"/>
                    <a:pt x="6331" y="9863"/>
                  </a:cubicBezTo>
                  <a:cubicBezTo>
                    <a:pt x="6402" y="9899"/>
                    <a:pt x="6393" y="9757"/>
                    <a:pt x="6472" y="9810"/>
                  </a:cubicBezTo>
                  <a:cubicBezTo>
                    <a:pt x="6437" y="9846"/>
                    <a:pt x="6446" y="9978"/>
                    <a:pt x="6393" y="9952"/>
                  </a:cubicBezTo>
                  <a:cubicBezTo>
                    <a:pt x="6411" y="10005"/>
                    <a:pt x="6455" y="10058"/>
                    <a:pt x="6402" y="10155"/>
                  </a:cubicBezTo>
                  <a:cubicBezTo>
                    <a:pt x="6331" y="10067"/>
                    <a:pt x="6260" y="10058"/>
                    <a:pt x="6234" y="10217"/>
                  </a:cubicBezTo>
                  <a:cubicBezTo>
                    <a:pt x="6146" y="10270"/>
                    <a:pt x="6190" y="10111"/>
                    <a:pt x="6101" y="10164"/>
                  </a:cubicBezTo>
                  <a:cubicBezTo>
                    <a:pt x="6119" y="10217"/>
                    <a:pt x="6154" y="10252"/>
                    <a:pt x="6101" y="10331"/>
                  </a:cubicBezTo>
                  <a:cubicBezTo>
                    <a:pt x="6057" y="10305"/>
                    <a:pt x="6040" y="10331"/>
                    <a:pt x="6022" y="10367"/>
                  </a:cubicBezTo>
                  <a:cubicBezTo>
                    <a:pt x="5978" y="10331"/>
                    <a:pt x="5890" y="10252"/>
                    <a:pt x="5819" y="10296"/>
                  </a:cubicBezTo>
                  <a:cubicBezTo>
                    <a:pt x="5828" y="10349"/>
                    <a:pt x="5907" y="10367"/>
                    <a:pt x="5845" y="10464"/>
                  </a:cubicBezTo>
                  <a:cubicBezTo>
                    <a:pt x="5731" y="10464"/>
                    <a:pt x="5828" y="10349"/>
                    <a:pt x="5713" y="10349"/>
                  </a:cubicBezTo>
                  <a:cubicBezTo>
                    <a:pt x="5633" y="10455"/>
                    <a:pt x="5748" y="10455"/>
                    <a:pt x="5766" y="10508"/>
                  </a:cubicBezTo>
                  <a:cubicBezTo>
                    <a:pt x="5739" y="10561"/>
                    <a:pt x="5651" y="10464"/>
                    <a:pt x="5651" y="10587"/>
                  </a:cubicBezTo>
                  <a:cubicBezTo>
                    <a:pt x="5669" y="10623"/>
                    <a:pt x="5739" y="10640"/>
                    <a:pt x="5748" y="10729"/>
                  </a:cubicBezTo>
                  <a:cubicBezTo>
                    <a:pt x="5819" y="10720"/>
                    <a:pt x="5704" y="10632"/>
                    <a:pt x="5784" y="10543"/>
                  </a:cubicBezTo>
                  <a:cubicBezTo>
                    <a:pt x="5837" y="10614"/>
                    <a:pt x="5854" y="10499"/>
                    <a:pt x="5898" y="10490"/>
                  </a:cubicBezTo>
                  <a:cubicBezTo>
                    <a:pt x="5916" y="10482"/>
                    <a:pt x="5951" y="10517"/>
                    <a:pt x="5969" y="10517"/>
                  </a:cubicBezTo>
                  <a:cubicBezTo>
                    <a:pt x="6004" y="10517"/>
                    <a:pt x="6022" y="10455"/>
                    <a:pt x="6075" y="10490"/>
                  </a:cubicBezTo>
                  <a:cubicBezTo>
                    <a:pt x="6084" y="10526"/>
                    <a:pt x="6075" y="10579"/>
                    <a:pt x="6040" y="10640"/>
                  </a:cubicBezTo>
                  <a:cubicBezTo>
                    <a:pt x="6013" y="10614"/>
                    <a:pt x="6022" y="10570"/>
                    <a:pt x="5987" y="10552"/>
                  </a:cubicBezTo>
                  <a:cubicBezTo>
                    <a:pt x="5960" y="10623"/>
                    <a:pt x="5960" y="10676"/>
                    <a:pt x="5987" y="10720"/>
                  </a:cubicBezTo>
                  <a:cubicBezTo>
                    <a:pt x="6110" y="10746"/>
                    <a:pt x="6137" y="10605"/>
                    <a:pt x="6154" y="10482"/>
                  </a:cubicBezTo>
                  <a:cubicBezTo>
                    <a:pt x="6243" y="10482"/>
                    <a:pt x="6181" y="10570"/>
                    <a:pt x="6163" y="10623"/>
                  </a:cubicBezTo>
                  <a:cubicBezTo>
                    <a:pt x="6252" y="10587"/>
                    <a:pt x="6322" y="10579"/>
                    <a:pt x="6349" y="10685"/>
                  </a:cubicBezTo>
                  <a:cubicBezTo>
                    <a:pt x="6375" y="10693"/>
                    <a:pt x="6384" y="10640"/>
                    <a:pt x="6419" y="10649"/>
                  </a:cubicBezTo>
                  <a:cubicBezTo>
                    <a:pt x="6437" y="10579"/>
                    <a:pt x="6358" y="10517"/>
                    <a:pt x="6455" y="10464"/>
                  </a:cubicBezTo>
                  <a:cubicBezTo>
                    <a:pt x="6569" y="10535"/>
                    <a:pt x="6428" y="10755"/>
                    <a:pt x="6375" y="10932"/>
                  </a:cubicBezTo>
                  <a:cubicBezTo>
                    <a:pt x="6349" y="11029"/>
                    <a:pt x="6358" y="11117"/>
                    <a:pt x="6305" y="11197"/>
                  </a:cubicBezTo>
                  <a:cubicBezTo>
                    <a:pt x="6287" y="11197"/>
                    <a:pt x="6296" y="11091"/>
                    <a:pt x="6322" y="11073"/>
                  </a:cubicBezTo>
                  <a:cubicBezTo>
                    <a:pt x="6234" y="11144"/>
                    <a:pt x="6305" y="11179"/>
                    <a:pt x="6278" y="11259"/>
                  </a:cubicBezTo>
                  <a:cubicBezTo>
                    <a:pt x="6269" y="11303"/>
                    <a:pt x="6199" y="11320"/>
                    <a:pt x="6199" y="11320"/>
                  </a:cubicBezTo>
                  <a:cubicBezTo>
                    <a:pt x="6181" y="11373"/>
                    <a:pt x="6234" y="11435"/>
                    <a:pt x="6225" y="11497"/>
                  </a:cubicBezTo>
                  <a:cubicBezTo>
                    <a:pt x="6216" y="11541"/>
                    <a:pt x="6172" y="11550"/>
                    <a:pt x="6154" y="11603"/>
                  </a:cubicBezTo>
                  <a:cubicBezTo>
                    <a:pt x="6119" y="11700"/>
                    <a:pt x="6137" y="11841"/>
                    <a:pt x="6048" y="11885"/>
                  </a:cubicBezTo>
                  <a:cubicBezTo>
                    <a:pt x="5925" y="11815"/>
                    <a:pt x="5916" y="11682"/>
                    <a:pt x="6022" y="11550"/>
                  </a:cubicBezTo>
                  <a:cubicBezTo>
                    <a:pt x="5934" y="11532"/>
                    <a:pt x="5907" y="11656"/>
                    <a:pt x="5863" y="11753"/>
                  </a:cubicBezTo>
                  <a:cubicBezTo>
                    <a:pt x="5854" y="11850"/>
                    <a:pt x="5890" y="11797"/>
                    <a:pt x="5951" y="11824"/>
                  </a:cubicBezTo>
                  <a:cubicBezTo>
                    <a:pt x="5925" y="11877"/>
                    <a:pt x="5925" y="11912"/>
                    <a:pt x="5978" y="11930"/>
                  </a:cubicBezTo>
                  <a:cubicBezTo>
                    <a:pt x="5960" y="11983"/>
                    <a:pt x="5898" y="12062"/>
                    <a:pt x="5987" y="12062"/>
                  </a:cubicBezTo>
                  <a:cubicBezTo>
                    <a:pt x="6031" y="12080"/>
                    <a:pt x="5987" y="11938"/>
                    <a:pt x="6066" y="11930"/>
                  </a:cubicBezTo>
                  <a:cubicBezTo>
                    <a:pt x="6084" y="12089"/>
                    <a:pt x="5951" y="12221"/>
                    <a:pt x="5916" y="12398"/>
                  </a:cubicBezTo>
                  <a:cubicBezTo>
                    <a:pt x="5907" y="12433"/>
                    <a:pt x="5934" y="12486"/>
                    <a:pt x="5925" y="12530"/>
                  </a:cubicBezTo>
                  <a:cubicBezTo>
                    <a:pt x="5890" y="12662"/>
                    <a:pt x="5828" y="12839"/>
                    <a:pt x="5792" y="12972"/>
                  </a:cubicBezTo>
                  <a:cubicBezTo>
                    <a:pt x="5722" y="13192"/>
                    <a:pt x="5642" y="13439"/>
                    <a:pt x="5563" y="13581"/>
                  </a:cubicBezTo>
                  <a:cubicBezTo>
                    <a:pt x="5563" y="13581"/>
                    <a:pt x="5519" y="13554"/>
                    <a:pt x="5510" y="13554"/>
                  </a:cubicBezTo>
                  <a:cubicBezTo>
                    <a:pt x="5475" y="13581"/>
                    <a:pt x="5536" y="13651"/>
                    <a:pt x="5492" y="13687"/>
                  </a:cubicBezTo>
                  <a:cubicBezTo>
                    <a:pt x="5351" y="13563"/>
                    <a:pt x="5519" y="13757"/>
                    <a:pt x="5422" y="13881"/>
                  </a:cubicBezTo>
                  <a:cubicBezTo>
                    <a:pt x="5413" y="13916"/>
                    <a:pt x="5457" y="13925"/>
                    <a:pt x="5483" y="13943"/>
                  </a:cubicBezTo>
                  <a:cubicBezTo>
                    <a:pt x="5439" y="14058"/>
                    <a:pt x="5413" y="14225"/>
                    <a:pt x="5316" y="14243"/>
                  </a:cubicBezTo>
                  <a:cubicBezTo>
                    <a:pt x="5271" y="14322"/>
                    <a:pt x="5369" y="14331"/>
                    <a:pt x="5307" y="14428"/>
                  </a:cubicBezTo>
                  <a:cubicBezTo>
                    <a:pt x="5210" y="14420"/>
                    <a:pt x="5183" y="14367"/>
                    <a:pt x="5245" y="14278"/>
                  </a:cubicBezTo>
                  <a:cubicBezTo>
                    <a:pt x="5166" y="14243"/>
                    <a:pt x="5139" y="14340"/>
                    <a:pt x="5104" y="14420"/>
                  </a:cubicBezTo>
                  <a:cubicBezTo>
                    <a:pt x="5174" y="14473"/>
                    <a:pt x="5210" y="14428"/>
                    <a:pt x="5271" y="14455"/>
                  </a:cubicBezTo>
                  <a:cubicBezTo>
                    <a:pt x="4865" y="15868"/>
                    <a:pt x="4291" y="17227"/>
                    <a:pt x="3797" y="18561"/>
                  </a:cubicBezTo>
                  <a:cubicBezTo>
                    <a:pt x="3753" y="18676"/>
                    <a:pt x="3717" y="18773"/>
                    <a:pt x="3682" y="18879"/>
                  </a:cubicBezTo>
                  <a:cubicBezTo>
                    <a:pt x="3664" y="18932"/>
                    <a:pt x="3647" y="18985"/>
                    <a:pt x="3629" y="19038"/>
                  </a:cubicBezTo>
                  <a:cubicBezTo>
                    <a:pt x="3620" y="19055"/>
                    <a:pt x="3603" y="19082"/>
                    <a:pt x="3594" y="19108"/>
                  </a:cubicBezTo>
                  <a:cubicBezTo>
                    <a:pt x="3585" y="19135"/>
                    <a:pt x="3576" y="19152"/>
                    <a:pt x="3567" y="19179"/>
                  </a:cubicBezTo>
                  <a:cubicBezTo>
                    <a:pt x="3550" y="19214"/>
                    <a:pt x="3585" y="19232"/>
                    <a:pt x="3567" y="19258"/>
                  </a:cubicBezTo>
                  <a:cubicBezTo>
                    <a:pt x="3532" y="19338"/>
                    <a:pt x="3453" y="19488"/>
                    <a:pt x="3400" y="19629"/>
                  </a:cubicBezTo>
                  <a:cubicBezTo>
                    <a:pt x="3364" y="19709"/>
                    <a:pt x="3382" y="19779"/>
                    <a:pt x="3338" y="19868"/>
                  </a:cubicBezTo>
                  <a:cubicBezTo>
                    <a:pt x="3276" y="19974"/>
                    <a:pt x="3135" y="20327"/>
                    <a:pt x="3099" y="20503"/>
                  </a:cubicBezTo>
                  <a:cubicBezTo>
                    <a:pt x="3091" y="20556"/>
                    <a:pt x="3099" y="20609"/>
                    <a:pt x="3082" y="20671"/>
                  </a:cubicBezTo>
                  <a:cubicBezTo>
                    <a:pt x="3073" y="20733"/>
                    <a:pt x="3038" y="20804"/>
                    <a:pt x="2949" y="20909"/>
                  </a:cubicBezTo>
                  <a:cubicBezTo>
                    <a:pt x="2949" y="21015"/>
                    <a:pt x="2949" y="21086"/>
                    <a:pt x="2826" y="21227"/>
                  </a:cubicBezTo>
                  <a:cubicBezTo>
                    <a:pt x="2870" y="21183"/>
                    <a:pt x="2887" y="21148"/>
                    <a:pt x="2958" y="21113"/>
                  </a:cubicBezTo>
                  <a:cubicBezTo>
                    <a:pt x="2896" y="21219"/>
                    <a:pt x="2870" y="21289"/>
                    <a:pt x="2852" y="21369"/>
                  </a:cubicBezTo>
                  <a:cubicBezTo>
                    <a:pt x="2834" y="21439"/>
                    <a:pt x="2817" y="21519"/>
                    <a:pt x="2764" y="21625"/>
                  </a:cubicBezTo>
                  <a:cubicBezTo>
                    <a:pt x="2711" y="21660"/>
                    <a:pt x="2720" y="21634"/>
                    <a:pt x="2667" y="21660"/>
                  </a:cubicBezTo>
                  <a:cubicBezTo>
                    <a:pt x="2587" y="21792"/>
                    <a:pt x="2773" y="21634"/>
                    <a:pt x="2773" y="21669"/>
                  </a:cubicBezTo>
                  <a:cubicBezTo>
                    <a:pt x="2746" y="21731"/>
                    <a:pt x="2596" y="21810"/>
                    <a:pt x="2578" y="21810"/>
                  </a:cubicBezTo>
                  <a:cubicBezTo>
                    <a:pt x="2570" y="21872"/>
                    <a:pt x="2631" y="21845"/>
                    <a:pt x="2631" y="21898"/>
                  </a:cubicBezTo>
                  <a:cubicBezTo>
                    <a:pt x="2552" y="22013"/>
                    <a:pt x="2578" y="22022"/>
                    <a:pt x="2561" y="22093"/>
                  </a:cubicBezTo>
                  <a:cubicBezTo>
                    <a:pt x="2570" y="22084"/>
                    <a:pt x="2578" y="22084"/>
                    <a:pt x="2587" y="22084"/>
                  </a:cubicBezTo>
                  <a:cubicBezTo>
                    <a:pt x="2631" y="22075"/>
                    <a:pt x="2623" y="22110"/>
                    <a:pt x="2667" y="22101"/>
                  </a:cubicBezTo>
                  <a:cubicBezTo>
                    <a:pt x="2737" y="22093"/>
                    <a:pt x="2940" y="21978"/>
                    <a:pt x="3029" y="22004"/>
                  </a:cubicBezTo>
                  <a:cubicBezTo>
                    <a:pt x="3046" y="22004"/>
                    <a:pt x="3020" y="22057"/>
                    <a:pt x="3029" y="22057"/>
                  </a:cubicBezTo>
                  <a:cubicBezTo>
                    <a:pt x="3064" y="22057"/>
                    <a:pt x="3205" y="21934"/>
                    <a:pt x="3152" y="22040"/>
                  </a:cubicBezTo>
                  <a:cubicBezTo>
                    <a:pt x="3205" y="22022"/>
                    <a:pt x="3302" y="21987"/>
                    <a:pt x="3400" y="21951"/>
                  </a:cubicBezTo>
                  <a:cubicBezTo>
                    <a:pt x="3497" y="21916"/>
                    <a:pt x="3594" y="21881"/>
                    <a:pt x="3647" y="21863"/>
                  </a:cubicBezTo>
                  <a:cubicBezTo>
                    <a:pt x="3700" y="21854"/>
                    <a:pt x="3709" y="21881"/>
                    <a:pt x="3717" y="21881"/>
                  </a:cubicBezTo>
                  <a:cubicBezTo>
                    <a:pt x="3762" y="21881"/>
                    <a:pt x="3797" y="21845"/>
                    <a:pt x="3832" y="21837"/>
                  </a:cubicBezTo>
                  <a:cubicBezTo>
                    <a:pt x="3885" y="21837"/>
                    <a:pt x="3841" y="21890"/>
                    <a:pt x="3859" y="21890"/>
                  </a:cubicBezTo>
                  <a:cubicBezTo>
                    <a:pt x="3868" y="21898"/>
                    <a:pt x="3929" y="21854"/>
                    <a:pt x="3956" y="21854"/>
                  </a:cubicBezTo>
                  <a:cubicBezTo>
                    <a:pt x="4053" y="21845"/>
                    <a:pt x="4185" y="21872"/>
                    <a:pt x="4300" y="21837"/>
                  </a:cubicBezTo>
                  <a:cubicBezTo>
                    <a:pt x="4344" y="21819"/>
                    <a:pt x="4397" y="21775"/>
                    <a:pt x="4450" y="21757"/>
                  </a:cubicBezTo>
                  <a:cubicBezTo>
                    <a:pt x="4450" y="21784"/>
                    <a:pt x="4468" y="21801"/>
                    <a:pt x="4494" y="21810"/>
                  </a:cubicBezTo>
                  <a:cubicBezTo>
                    <a:pt x="4565" y="21748"/>
                    <a:pt x="4653" y="21757"/>
                    <a:pt x="4724" y="21748"/>
                  </a:cubicBezTo>
                  <a:cubicBezTo>
                    <a:pt x="4777" y="21748"/>
                    <a:pt x="4856" y="21686"/>
                    <a:pt x="4909" y="21669"/>
                  </a:cubicBezTo>
                  <a:cubicBezTo>
                    <a:pt x="4954" y="21660"/>
                    <a:pt x="4954" y="21695"/>
                    <a:pt x="4998" y="21686"/>
                  </a:cubicBezTo>
                  <a:cubicBezTo>
                    <a:pt x="5157" y="21660"/>
                    <a:pt x="5377" y="21598"/>
                    <a:pt x="5545" y="21563"/>
                  </a:cubicBezTo>
                  <a:cubicBezTo>
                    <a:pt x="5589" y="21554"/>
                    <a:pt x="5589" y="21589"/>
                    <a:pt x="5625" y="21581"/>
                  </a:cubicBezTo>
                  <a:cubicBezTo>
                    <a:pt x="5642" y="21581"/>
                    <a:pt x="5660" y="21572"/>
                    <a:pt x="5686" y="21563"/>
                  </a:cubicBezTo>
                  <a:cubicBezTo>
                    <a:pt x="5704" y="21563"/>
                    <a:pt x="5731" y="21554"/>
                    <a:pt x="5757" y="21545"/>
                  </a:cubicBezTo>
                  <a:cubicBezTo>
                    <a:pt x="5801" y="21536"/>
                    <a:pt x="5845" y="21519"/>
                    <a:pt x="5890" y="21510"/>
                  </a:cubicBezTo>
                  <a:cubicBezTo>
                    <a:pt x="5978" y="21483"/>
                    <a:pt x="6057" y="21466"/>
                    <a:pt x="6119" y="21457"/>
                  </a:cubicBezTo>
                  <a:cubicBezTo>
                    <a:pt x="6190" y="21457"/>
                    <a:pt x="6172" y="21492"/>
                    <a:pt x="6216" y="21501"/>
                  </a:cubicBezTo>
                  <a:cubicBezTo>
                    <a:pt x="6384" y="21466"/>
                    <a:pt x="6516" y="21404"/>
                    <a:pt x="6702" y="21377"/>
                  </a:cubicBezTo>
                  <a:cubicBezTo>
                    <a:pt x="6720" y="21404"/>
                    <a:pt x="6773" y="21395"/>
                    <a:pt x="6773" y="21457"/>
                  </a:cubicBezTo>
                  <a:cubicBezTo>
                    <a:pt x="6808" y="21448"/>
                    <a:pt x="6790" y="21404"/>
                    <a:pt x="6790" y="21369"/>
                  </a:cubicBezTo>
                  <a:cubicBezTo>
                    <a:pt x="6993" y="21360"/>
                    <a:pt x="7117" y="21201"/>
                    <a:pt x="7276" y="21307"/>
                  </a:cubicBezTo>
                  <a:cubicBezTo>
                    <a:pt x="7382" y="21271"/>
                    <a:pt x="7391" y="21280"/>
                    <a:pt x="7514" y="21245"/>
                  </a:cubicBezTo>
                  <a:cubicBezTo>
                    <a:pt x="7558" y="21271"/>
                    <a:pt x="7611" y="21280"/>
                    <a:pt x="7594" y="21369"/>
                  </a:cubicBezTo>
                  <a:cubicBezTo>
                    <a:pt x="7735" y="21351"/>
                    <a:pt x="7629" y="21307"/>
                    <a:pt x="7673" y="21254"/>
                  </a:cubicBezTo>
                  <a:cubicBezTo>
                    <a:pt x="7814" y="21210"/>
                    <a:pt x="7832" y="21298"/>
                    <a:pt x="7956" y="21271"/>
                  </a:cubicBezTo>
                  <a:cubicBezTo>
                    <a:pt x="8009" y="21254"/>
                    <a:pt x="7965" y="21174"/>
                    <a:pt x="8000" y="21148"/>
                  </a:cubicBezTo>
                  <a:cubicBezTo>
                    <a:pt x="8159" y="21174"/>
                    <a:pt x="8362" y="21077"/>
                    <a:pt x="8583" y="21077"/>
                  </a:cubicBezTo>
                  <a:cubicBezTo>
                    <a:pt x="8644" y="21068"/>
                    <a:pt x="8724" y="21104"/>
                    <a:pt x="8803" y="21095"/>
                  </a:cubicBezTo>
                  <a:cubicBezTo>
                    <a:pt x="8989" y="21077"/>
                    <a:pt x="9316" y="20927"/>
                    <a:pt x="9448" y="21042"/>
                  </a:cubicBezTo>
                  <a:cubicBezTo>
                    <a:pt x="9474" y="21015"/>
                    <a:pt x="9483" y="20980"/>
                    <a:pt x="9492" y="20954"/>
                  </a:cubicBezTo>
                  <a:cubicBezTo>
                    <a:pt x="9704" y="20989"/>
                    <a:pt x="9810" y="20839"/>
                    <a:pt x="10048" y="20874"/>
                  </a:cubicBezTo>
                  <a:cubicBezTo>
                    <a:pt x="10075" y="20751"/>
                    <a:pt x="10154" y="20804"/>
                    <a:pt x="10278" y="20759"/>
                  </a:cubicBezTo>
                  <a:cubicBezTo>
                    <a:pt x="10287" y="20733"/>
                    <a:pt x="10216" y="20689"/>
                    <a:pt x="10207" y="20689"/>
                  </a:cubicBezTo>
                  <a:cubicBezTo>
                    <a:pt x="10172" y="20689"/>
                    <a:pt x="10154" y="20742"/>
                    <a:pt x="10119" y="20751"/>
                  </a:cubicBezTo>
                  <a:cubicBezTo>
                    <a:pt x="10075" y="20768"/>
                    <a:pt x="10057" y="20724"/>
                    <a:pt x="10031" y="20742"/>
                  </a:cubicBezTo>
                  <a:cubicBezTo>
                    <a:pt x="9987" y="20751"/>
                    <a:pt x="9951" y="20804"/>
                    <a:pt x="9916" y="20812"/>
                  </a:cubicBezTo>
                  <a:cubicBezTo>
                    <a:pt x="9845" y="20821"/>
                    <a:pt x="9801" y="20804"/>
                    <a:pt x="9722" y="20804"/>
                  </a:cubicBezTo>
                  <a:cubicBezTo>
                    <a:pt x="9651" y="20812"/>
                    <a:pt x="9554" y="20856"/>
                    <a:pt x="9421" y="20848"/>
                  </a:cubicBezTo>
                  <a:cubicBezTo>
                    <a:pt x="9377" y="20848"/>
                    <a:pt x="9333" y="20804"/>
                    <a:pt x="9324" y="20804"/>
                  </a:cubicBezTo>
                  <a:cubicBezTo>
                    <a:pt x="9289" y="20804"/>
                    <a:pt x="9192" y="20856"/>
                    <a:pt x="9112" y="20865"/>
                  </a:cubicBezTo>
                  <a:cubicBezTo>
                    <a:pt x="9006" y="20865"/>
                    <a:pt x="8998" y="20883"/>
                    <a:pt x="8865" y="20892"/>
                  </a:cubicBezTo>
                  <a:cubicBezTo>
                    <a:pt x="8759" y="20901"/>
                    <a:pt x="8609" y="20918"/>
                    <a:pt x="8441" y="20954"/>
                  </a:cubicBezTo>
                  <a:cubicBezTo>
                    <a:pt x="8433" y="20909"/>
                    <a:pt x="8468" y="20901"/>
                    <a:pt x="8459" y="20865"/>
                  </a:cubicBezTo>
                  <a:cubicBezTo>
                    <a:pt x="8371" y="20883"/>
                    <a:pt x="8265" y="20909"/>
                    <a:pt x="8274" y="20812"/>
                  </a:cubicBezTo>
                  <a:cubicBezTo>
                    <a:pt x="8238" y="20821"/>
                    <a:pt x="8247" y="20865"/>
                    <a:pt x="8247" y="20892"/>
                  </a:cubicBezTo>
                  <a:cubicBezTo>
                    <a:pt x="8256" y="20954"/>
                    <a:pt x="8362" y="20892"/>
                    <a:pt x="8406" y="20901"/>
                  </a:cubicBezTo>
                  <a:cubicBezTo>
                    <a:pt x="8327" y="21015"/>
                    <a:pt x="8115" y="21015"/>
                    <a:pt x="7956" y="20989"/>
                  </a:cubicBezTo>
                  <a:cubicBezTo>
                    <a:pt x="7867" y="20962"/>
                    <a:pt x="7867" y="21113"/>
                    <a:pt x="7832" y="21033"/>
                  </a:cubicBezTo>
                  <a:cubicBezTo>
                    <a:pt x="7761" y="20989"/>
                    <a:pt x="7841" y="20980"/>
                    <a:pt x="7885" y="20945"/>
                  </a:cubicBezTo>
                  <a:cubicBezTo>
                    <a:pt x="7912" y="20918"/>
                    <a:pt x="7867" y="20883"/>
                    <a:pt x="7938" y="20883"/>
                  </a:cubicBezTo>
                  <a:cubicBezTo>
                    <a:pt x="7965" y="20883"/>
                    <a:pt x="7973" y="20909"/>
                    <a:pt x="8000" y="20901"/>
                  </a:cubicBezTo>
                  <a:cubicBezTo>
                    <a:pt x="8000" y="20936"/>
                    <a:pt x="7947" y="20927"/>
                    <a:pt x="7912" y="20936"/>
                  </a:cubicBezTo>
                  <a:cubicBezTo>
                    <a:pt x="8018" y="20998"/>
                    <a:pt x="8115" y="20892"/>
                    <a:pt x="8221" y="20927"/>
                  </a:cubicBezTo>
                  <a:cubicBezTo>
                    <a:pt x="8247" y="20768"/>
                    <a:pt x="7982" y="20954"/>
                    <a:pt x="8018" y="20786"/>
                  </a:cubicBezTo>
                  <a:cubicBezTo>
                    <a:pt x="7859" y="20848"/>
                    <a:pt x="7823" y="20989"/>
                    <a:pt x="7603" y="20954"/>
                  </a:cubicBezTo>
                  <a:cubicBezTo>
                    <a:pt x="7585" y="21077"/>
                    <a:pt x="7753" y="20971"/>
                    <a:pt x="7744" y="21077"/>
                  </a:cubicBezTo>
                  <a:cubicBezTo>
                    <a:pt x="7603" y="21104"/>
                    <a:pt x="7479" y="21113"/>
                    <a:pt x="7399" y="21060"/>
                  </a:cubicBezTo>
                  <a:cubicBezTo>
                    <a:pt x="7452" y="21015"/>
                    <a:pt x="7620" y="20989"/>
                    <a:pt x="7505" y="20909"/>
                  </a:cubicBezTo>
                  <a:cubicBezTo>
                    <a:pt x="7452" y="20927"/>
                    <a:pt x="7497" y="21015"/>
                    <a:pt x="7391" y="21007"/>
                  </a:cubicBezTo>
                  <a:cubicBezTo>
                    <a:pt x="7399" y="20848"/>
                    <a:pt x="7179" y="20936"/>
                    <a:pt x="7143" y="21015"/>
                  </a:cubicBezTo>
                  <a:cubicBezTo>
                    <a:pt x="7179" y="21060"/>
                    <a:pt x="7249" y="21060"/>
                    <a:pt x="7338" y="21042"/>
                  </a:cubicBezTo>
                  <a:cubicBezTo>
                    <a:pt x="7320" y="21157"/>
                    <a:pt x="7188" y="21086"/>
                    <a:pt x="7099" y="21104"/>
                  </a:cubicBezTo>
                  <a:cubicBezTo>
                    <a:pt x="7152" y="20989"/>
                    <a:pt x="7029" y="21007"/>
                    <a:pt x="6949" y="20954"/>
                  </a:cubicBezTo>
                  <a:cubicBezTo>
                    <a:pt x="6931" y="21068"/>
                    <a:pt x="7073" y="21042"/>
                    <a:pt x="7002" y="21113"/>
                  </a:cubicBezTo>
                  <a:cubicBezTo>
                    <a:pt x="6923" y="21113"/>
                    <a:pt x="6914" y="21015"/>
                    <a:pt x="6808" y="21033"/>
                  </a:cubicBezTo>
                  <a:cubicBezTo>
                    <a:pt x="6720" y="21060"/>
                    <a:pt x="6861" y="21068"/>
                    <a:pt x="6878" y="21077"/>
                  </a:cubicBezTo>
                  <a:cubicBezTo>
                    <a:pt x="6587" y="21174"/>
                    <a:pt x="6154" y="21227"/>
                    <a:pt x="5757" y="21280"/>
                  </a:cubicBezTo>
                  <a:cubicBezTo>
                    <a:pt x="5739" y="21280"/>
                    <a:pt x="5695" y="21271"/>
                    <a:pt x="5651" y="21271"/>
                  </a:cubicBezTo>
                  <a:cubicBezTo>
                    <a:pt x="5625" y="21271"/>
                    <a:pt x="5616" y="21271"/>
                    <a:pt x="5598" y="21280"/>
                  </a:cubicBezTo>
                  <a:cubicBezTo>
                    <a:pt x="5589" y="21289"/>
                    <a:pt x="5581" y="21307"/>
                    <a:pt x="5572" y="21333"/>
                  </a:cubicBezTo>
                  <a:cubicBezTo>
                    <a:pt x="5457" y="21307"/>
                    <a:pt x="5236" y="21333"/>
                    <a:pt x="5148" y="21360"/>
                  </a:cubicBezTo>
                  <a:cubicBezTo>
                    <a:pt x="5192" y="21263"/>
                    <a:pt x="5289" y="21289"/>
                    <a:pt x="5369" y="21280"/>
                  </a:cubicBezTo>
                  <a:cubicBezTo>
                    <a:pt x="5430" y="21263"/>
                    <a:pt x="5492" y="21263"/>
                    <a:pt x="5545" y="21254"/>
                  </a:cubicBezTo>
                  <a:cubicBezTo>
                    <a:pt x="5572" y="21245"/>
                    <a:pt x="5589" y="21245"/>
                    <a:pt x="5616" y="21236"/>
                  </a:cubicBezTo>
                  <a:lnTo>
                    <a:pt x="5642" y="21227"/>
                  </a:lnTo>
                  <a:cubicBezTo>
                    <a:pt x="5651" y="21227"/>
                    <a:pt x="5660" y="21227"/>
                    <a:pt x="5669" y="21227"/>
                  </a:cubicBezTo>
                  <a:cubicBezTo>
                    <a:pt x="5686" y="21219"/>
                    <a:pt x="5695" y="21210"/>
                    <a:pt x="5713" y="21201"/>
                  </a:cubicBezTo>
                  <a:cubicBezTo>
                    <a:pt x="5695" y="21113"/>
                    <a:pt x="5625" y="21148"/>
                    <a:pt x="5660" y="21042"/>
                  </a:cubicBezTo>
                  <a:cubicBezTo>
                    <a:pt x="5642" y="21051"/>
                    <a:pt x="5607" y="21060"/>
                    <a:pt x="5589" y="21060"/>
                  </a:cubicBezTo>
                  <a:cubicBezTo>
                    <a:pt x="5581" y="21060"/>
                    <a:pt x="5572" y="21051"/>
                    <a:pt x="5563" y="21051"/>
                  </a:cubicBezTo>
                  <a:cubicBezTo>
                    <a:pt x="5536" y="21042"/>
                    <a:pt x="5528" y="21042"/>
                    <a:pt x="5510" y="21060"/>
                  </a:cubicBezTo>
                  <a:cubicBezTo>
                    <a:pt x="5536" y="21077"/>
                    <a:pt x="5545" y="21086"/>
                    <a:pt x="5607" y="21104"/>
                  </a:cubicBezTo>
                  <a:cubicBezTo>
                    <a:pt x="5581" y="21254"/>
                    <a:pt x="5492" y="21104"/>
                    <a:pt x="5430" y="21130"/>
                  </a:cubicBezTo>
                  <a:cubicBezTo>
                    <a:pt x="5422" y="21201"/>
                    <a:pt x="5510" y="21104"/>
                    <a:pt x="5483" y="21210"/>
                  </a:cubicBezTo>
                  <a:cubicBezTo>
                    <a:pt x="5271" y="21227"/>
                    <a:pt x="5007" y="21254"/>
                    <a:pt x="4751" y="21289"/>
                  </a:cubicBezTo>
                  <a:cubicBezTo>
                    <a:pt x="4494" y="21316"/>
                    <a:pt x="4238" y="21351"/>
                    <a:pt x="4018" y="21386"/>
                  </a:cubicBezTo>
                  <a:cubicBezTo>
                    <a:pt x="3982" y="21395"/>
                    <a:pt x="3982" y="21360"/>
                    <a:pt x="3956" y="21369"/>
                  </a:cubicBezTo>
                  <a:cubicBezTo>
                    <a:pt x="3912" y="21377"/>
                    <a:pt x="3850" y="21413"/>
                    <a:pt x="3815" y="21413"/>
                  </a:cubicBezTo>
                  <a:cubicBezTo>
                    <a:pt x="3797" y="21413"/>
                    <a:pt x="3797" y="21377"/>
                    <a:pt x="3788" y="21360"/>
                  </a:cubicBezTo>
                  <a:cubicBezTo>
                    <a:pt x="3779" y="21333"/>
                    <a:pt x="3762" y="21333"/>
                    <a:pt x="3673" y="21395"/>
                  </a:cubicBezTo>
                  <a:cubicBezTo>
                    <a:pt x="3753" y="21324"/>
                    <a:pt x="3656" y="21360"/>
                    <a:pt x="3700" y="21307"/>
                  </a:cubicBezTo>
                  <a:cubicBezTo>
                    <a:pt x="3673" y="21324"/>
                    <a:pt x="3611" y="21377"/>
                    <a:pt x="3629" y="21377"/>
                  </a:cubicBezTo>
                  <a:cubicBezTo>
                    <a:pt x="3497" y="21430"/>
                    <a:pt x="3391" y="21457"/>
                    <a:pt x="3302" y="21475"/>
                  </a:cubicBezTo>
                  <a:cubicBezTo>
                    <a:pt x="3338" y="21369"/>
                    <a:pt x="3408" y="21227"/>
                    <a:pt x="3453" y="21113"/>
                  </a:cubicBezTo>
                  <a:cubicBezTo>
                    <a:pt x="3506" y="20998"/>
                    <a:pt x="3541" y="20901"/>
                    <a:pt x="3514" y="20848"/>
                  </a:cubicBezTo>
                  <a:cubicBezTo>
                    <a:pt x="3541" y="20812"/>
                    <a:pt x="3550" y="20830"/>
                    <a:pt x="3594" y="20804"/>
                  </a:cubicBezTo>
                  <a:cubicBezTo>
                    <a:pt x="3567" y="20768"/>
                    <a:pt x="3558" y="20724"/>
                    <a:pt x="3594" y="20636"/>
                  </a:cubicBezTo>
                  <a:cubicBezTo>
                    <a:pt x="3691" y="20592"/>
                    <a:pt x="3620" y="20680"/>
                    <a:pt x="3717" y="20627"/>
                  </a:cubicBezTo>
                  <a:cubicBezTo>
                    <a:pt x="3726" y="20600"/>
                    <a:pt x="3700" y="20592"/>
                    <a:pt x="3691" y="20565"/>
                  </a:cubicBezTo>
                  <a:cubicBezTo>
                    <a:pt x="3682" y="20547"/>
                    <a:pt x="3691" y="20521"/>
                    <a:pt x="3744" y="20486"/>
                  </a:cubicBezTo>
                  <a:cubicBezTo>
                    <a:pt x="3815" y="20450"/>
                    <a:pt x="3806" y="20468"/>
                    <a:pt x="3779" y="20494"/>
                  </a:cubicBezTo>
                  <a:cubicBezTo>
                    <a:pt x="3762" y="20521"/>
                    <a:pt x="3744" y="20547"/>
                    <a:pt x="3815" y="20512"/>
                  </a:cubicBezTo>
                  <a:cubicBezTo>
                    <a:pt x="3815" y="20556"/>
                    <a:pt x="3726" y="20600"/>
                    <a:pt x="3735" y="20645"/>
                  </a:cubicBezTo>
                  <a:cubicBezTo>
                    <a:pt x="3735" y="20653"/>
                    <a:pt x="3770" y="20636"/>
                    <a:pt x="3762" y="20653"/>
                  </a:cubicBezTo>
                  <a:cubicBezTo>
                    <a:pt x="3841" y="20618"/>
                    <a:pt x="3903" y="20574"/>
                    <a:pt x="3921" y="20547"/>
                  </a:cubicBezTo>
                  <a:cubicBezTo>
                    <a:pt x="3938" y="20574"/>
                    <a:pt x="4097" y="20486"/>
                    <a:pt x="4150" y="20459"/>
                  </a:cubicBezTo>
                  <a:cubicBezTo>
                    <a:pt x="4221" y="20406"/>
                    <a:pt x="4230" y="20397"/>
                    <a:pt x="4230" y="20380"/>
                  </a:cubicBezTo>
                  <a:cubicBezTo>
                    <a:pt x="4230" y="20371"/>
                    <a:pt x="4221" y="20362"/>
                    <a:pt x="4256" y="20327"/>
                  </a:cubicBezTo>
                  <a:cubicBezTo>
                    <a:pt x="4371" y="20265"/>
                    <a:pt x="4274" y="20344"/>
                    <a:pt x="4274" y="20353"/>
                  </a:cubicBezTo>
                  <a:cubicBezTo>
                    <a:pt x="4283" y="20362"/>
                    <a:pt x="4344" y="20327"/>
                    <a:pt x="4344" y="20327"/>
                  </a:cubicBezTo>
                  <a:cubicBezTo>
                    <a:pt x="4362" y="20344"/>
                    <a:pt x="4327" y="20389"/>
                    <a:pt x="4336" y="20415"/>
                  </a:cubicBezTo>
                  <a:cubicBezTo>
                    <a:pt x="4265" y="20477"/>
                    <a:pt x="4053" y="20609"/>
                    <a:pt x="4044" y="20592"/>
                  </a:cubicBezTo>
                  <a:cubicBezTo>
                    <a:pt x="3965" y="20627"/>
                    <a:pt x="3868" y="20733"/>
                    <a:pt x="3947" y="20689"/>
                  </a:cubicBezTo>
                  <a:cubicBezTo>
                    <a:pt x="3868" y="20768"/>
                    <a:pt x="3841" y="20742"/>
                    <a:pt x="3770" y="20777"/>
                  </a:cubicBezTo>
                  <a:cubicBezTo>
                    <a:pt x="3753" y="20821"/>
                    <a:pt x="3779" y="20812"/>
                    <a:pt x="3868" y="20751"/>
                  </a:cubicBezTo>
                  <a:cubicBezTo>
                    <a:pt x="3868" y="20786"/>
                    <a:pt x="3735" y="20865"/>
                    <a:pt x="3753" y="20892"/>
                  </a:cubicBezTo>
                  <a:cubicBezTo>
                    <a:pt x="3682" y="20936"/>
                    <a:pt x="3700" y="20901"/>
                    <a:pt x="3726" y="20865"/>
                  </a:cubicBezTo>
                  <a:cubicBezTo>
                    <a:pt x="3744" y="20839"/>
                    <a:pt x="3762" y="20804"/>
                    <a:pt x="3691" y="20848"/>
                  </a:cubicBezTo>
                  <a:cubicBezTo>
                    <a:pt x="3700" y="20821"/>
                    <a:pt x="3753" y="20759"/>
                    <a:pt x="3788" y="20715"/>
                  </a:cubicBezTo>
                  <a:cubicBezTo>
                    <a:pt x="3823" y="20671"/>
                    <a:pt x="3841" y="20645"/>
                    <a:pt x="3788" y="20653"/>
                  </a:cubicBezTo>
                  <a:cubicBezTo>
                    <a:pt x="3647" y="20715"/>
                    <a:pt x="3744" y="20777"/>
                    <a:pt x="3620" y="20795"/>
                  </a:cubicBezTo>
                  <a:cubicBezTo>
                    <a:pt x="3682" y="20812"/>
                    <a:pt x="3585" y="20909"/>
                    <a:pt x="3673" y="20892"/>
                  </a:cubicBezTo>
                  <a:cubicBezTo>
                    <a:pt x="3647" y="20927"/>
                    <a:pt x="3629" y="20971"/>
                    <a:pt x="3532" y="21033"/>
                  </a:cubicBezTo>
                  <a:cubicBezTo>
                    <a:pt x="3611" y="21024"/>
                    <a:pt x="3497" y="21210"/>
                    <a:pt x="3400" y="21377"/>
                  </a:cubicBezTo>
                  <a:cubicBezTo>
                    <a:pt x="3408" y="21369"/>
                    <a:pt x="3417" y="21369"/>
                    <a:pt x="3426" y="21369"/>
                  </a:cubicBezTo>
                  <a:cubicBezTo>
                    <a:pt x="3558" y="21307"/>
                    <a:pt x="3647" y="21280"/>
                    <a:pt x="3638" y="21316"/>
                  </a:cubicBezTo>
                  <a:cubicBezTo>
                    <a:pt x="3726" y="21271"/>
                    <a:pt x="3823" y="21210"/>
                    <a:pt x="3885" y="21201"/>
                  </a:cubicBezTo>
                  <a:cubicBezTo>
                    <a:pt x="3823" y="21254"/>
                    <a:pt x="3788" y="21271"/>
                    <a:pt x="3726" y="21333"/>
                  </a:cubicBezTo>
                  <a:cubicBezTo>
                    <a:pt x="3762" y="21333"/>
                    <a:pt x="3850" y="21254"/>
                    <a:pt x="3894" y="21227"/>
                  </a:cubicBezTo>
                  <a:cubicBezTo>
                    <a:pt x="3956" y="21210"/>
                    <a:pt x="4000" y="21236"/>
                    <a:pt x="4079" y="21174"/>
                  </a:cubicBezTo>
                  <a:cubicBezTo>
                    <a:pt x="4115" y="21130"/>
                    <a:pt x="4106" y="21121"/>
                    <a:pt x="4079" y="21121"/>
                  </a:cubicBezTo>
                  <a:cubicBezTo>
                    <a:pt x="4168" y="21060"/>
                    <a:pt x="4203" y="21077"/>
                    <a:pt x="4283" y="21007"/>
                  </a:cubicBezTo>
                  <a:cubicBezTo>
                    <a:pt x="4344" y="21007"/>
                    <a:pt x="4274" y="21113"/>
                    <a:pt x="4318" y="21121"/>
                  </a:cubicBezTo>
                  <a:cubicBezTo>
                    <a:pt x="4353" y="21104"/>
                    <a:pt x="4344" y="21077"/>
                    <a:pt x="4397" y="21024"/>
                  </a:cubicBezTo>
                  <a:cubicBezTo>
                    <a:pt x="4459" y="21007"/>
                    <a:pt x="4415" y="21095"/>
                    <a:pt x="4494" y="21068"/>
                  </a:cubicBezTo>
                  <a:cubicBezTo>
                    <a:pt x="4521" y="21051"/>
                    <a:pt x="4556" y="20998"/>
                    <a:pt x="4583" y="21007"/>
                  </a:cubicBezTo>
                  <a:cubicBezTo>
                    <a:pt x="4618" y="20954"/>
                    <a:pt x="4609" y="20945"/>
                    <a:pt x="4592" y="20945"/>
                  </a:cubicBezTo>
                  <a:cubicBezTo>
                    <a:pt x="4680" y="20883"/>
                    <a:pt x="4680" y="20918"/>
                    <a:pt x="4680" y="20962"/>
                  </a:cubicBezTo>
                  <a:cubicBezTo>
                    <a:pt x="4724" y="20945"/>
                    <a:pt x="4698" y="20918"/>
                    <a:pt x="4751" y="20874"/>
                  </a:cubicBezTo>
                  <a:cubicBezTo>
                    <a:pt x="4777" y="20892"/>
                    <a:pt x="4653" y="21068"/>
                    <a:pt x="4768" y="21015"/>
                  </a:cubicBezTo>
                  <a:cubicBezTo>
                    <a:pt x="4768" y="20980"/>
                    <a:pt x="4751" y="20980"/>
                    <a:pt x="4786" y="20927"/>
                  </a:cubicBezTo>
                  <a:cubicBezTo>
                    <a:pt x="4803" y="20971"/>
                    <a:pt x="4865" y="20848"/>
                    <a:pt x="4883" y="20883"/>
                  </a:cubicBezTo>
                  <a:cubicBezTo>
                    <a:pt x="4874" y="20883"/>
                    <a:pt x="4830" y="20962"/>
                    <a:pt x="4839" y="20971"/>
                  </a:cubicBezTo>
                  <a:cubicBezTo>
                    <a:pt x="4848" y="20980"/>
                    <a:pt x="4909" y="20901"/>
                    <a:pt x="4883" y="20909"/>
                  </a:cubicBezTo>
                  <a:cubicBezTo>
                    <a:pt x="4909" y="20830"/>
                    <a:pt x="4945" y="20927"/>
                    <a:pt x="4971" y="20848"/>
                  </a:cubicBezTo>
                  <a:cubicBezTo>
                    <a:pt x="4989" y="20768"/>
                    <a:pt x="4830" y="20901"/>
                    <a:pt x="4927" y="20742"/>
                  </a:cubicBezTo>
                  <a:cubicBezTo>
                    <a:pt x="4909" y="20751"/>
                    <a:pt x="4883" y="20812"/>
                    <a:pt x="4856" y="20856"/>
                  </a:cubicBezTo>
                  <a:close/>
                  <a:moveTo>
                    <a:pt x="4309" y="20415"/>
                  </a:moveTo>
                  <a:cubicBezTo>
                    <a:pt x="4194" y="20486"/>
                    <a:pt x="4088" y="20547"/>
                    <a:pt x="4071" y="20592"/>
                  </a:cubicBezTo>
                  <a:lnTo>
                    <a:pt x="4291" y="20450"/>
                  </a:lnTo>
                  <a:close/>
                  <a:moveTo>
                    <a:pt x="3823" y="20706"/>
                  </a:moveTo>
                  <a:lnTo>
                    <a:pt x="3806" y="20751"/>
                  </a:lnTo>
                  <a:cubicBezTo>
                    <a:pt x="3929" y="20671"/>
                    <a:pt x="4071" y="20583"/>
                    <a:pt x="4062" y="20539"/>
                  </a:cubicBezTo>
                  <a:cubicBezTo>
                    <a:pt x="3903" y="20618"/>
                    <a:pt x="3991" y="20627"/>
                    <a:pt x="3823" y="20706"/>
                  </a:cubicBezTo>
                  <a:close/>
                  <a:moveTo>
                    <a:pt x="4185" y="21219"/>
                  </a:moveTo>
                  <a:cubicBezTo>
                    <a:pt x="4150" y="21210"/>
                    <a:pt x="4327" y="21033"/>
                    <a:pt x="4203" y="21104"/>
                  </a:cubicBezTo>
                  <a:cubicBezTo>
                    <a:pt x="4097" y="21210"/>
                    <a:pt x="4159" y="21174"/>
                    <a:pt x="4124" y="21227"/>
                  </a:cubicBezTo>
                  <a:cubicBezTo>
                    <a:pt x="4062" y="21280"/>
                    <a:pt x="4150" y="21271"/>
                    <a:pt x="4185" y="21219"/>
                  </a:cubicBezTo>
                  <a:close/>
                  <a:moveTo>
                    <a:pt x="6287" y="10067"/>
                  </a:moveTo>
                  <a:cubicBezTo>
                    <a:pt x="6269" y="9987"/>
                    <a:pt x="6331" y="9872"/>
                    <a:pt x="6216" y="9846"/>
                  </a:cubicBezTo>
                  <a:cubicBezTo>
                    <a:pt x="6163" y="9925"/>
                    <a:pt x="6260" y="9925"/>
                    <a:pt x="6252" y="9987"/>
                  </a:cubicBezTo>
                  <a:cubicBezTo>
                    <a:pt x="6190" y="9961"/>
                    <a:pt x="6128" y="9934"/>
                    <a:pt x="6101" y="9996"/>
                  </a:cubicBezTo>
                  <a:cubicBezTo>
                    <a:pt x="6163" y="10022"/>
                    <a:pt x="6225" y="10040"/>
                    <a:pt x="6287" y="10067"/>
                  </a:cubicBezTo>
                  <a:close/>
                  <a:moveTo>
                    <a:pt x="5731" y="11400"/>
                  </a:moveTo>
                  <a:lnTo>
                    <a:pt x="5695" y="11488"/>
                  </a:lnTo>
                  <a:cubicBezTo>
                    <a:pt x="5784" y="11497"/>
                    <a:pt x="5784" y="11550"/>
                    <a:pt x="5837" y="11576"/>
                  </a:cubicBezTo>
                  <a:cubicBezTo>
                    <a:pt x="5890" y="11470"/>
                    <a:pt x="5784" y="11453"/>
                    <a:pt x="5731" y="11400"/>
                  </a:cubicBezTo>
                  <a:close/>
                  <a:moveTo>
                    <a:pt x="5987" y="11426"/>
                  </a:moveTo>
                  <a:cubicBezTo>
                    <a:pt x="6040" y="11523"/>
                    <a:pt x="6093" y="11506"/>
                    <a:pt x="6110" y="11638"/>
                  </a:cubicBezTo>
                  <a:cubicBezTo>
                    <a:pt x="6146" y="11541"/>
                    <a:pt x="6084" y="11320"/>
                    <a:pt x="5987" y="11426"/>
                  </a:cubicBezTo>
                  <a:close/>
                  <a:moveTo>
                    <a:pt x="6048" y="10861"/>
                  </a:moveTo>
                  <a:cubicBezTo>
                    <a:pt x="6128" y="10888"/>
                    <a:pt x="6146" y="11038"/>
                    <a:pt x="6216" y="10888"/>
                  </a:cubicBezTo>
                  <a:cubicBezTo>
                    <a:pt x="6101" y="10888"/>
                    <a:pt x="6154" y="10799"/>
                    <a:pt x="6119" y="10755"/>
                  </a:cubicBezTo>
                  <a:cubicBezTo>
                    <a:pt x="6101" y="10808"/>
                    <a:pt x="6066" y="10808"/>
                    <a:pt x="6048" y="10861"/>
                  </a:cubicBezTo>
                  <a:close/>
                  <a:moveTo>
                    <a:pt x="5881" y="10835"/>
                  </a:moveTo>
                  <a:cubicBezTo>
                    <a:pt x="5845" y="10808"/>
                    <a:pt x="5854" y="10764"/>
                    <a:pt x="5828" y="10746"/>
                  </a:cubicBezTo>
                  <a:cubicBezTo>
                    <a:pt x="5801" y="10782"/>
                    <a:pt x="5766" y="10791"/>
                    <a:pt x="5757" y="10852"/>
                  </a:cubicBezTo>
                  <a:cubicBezTo>
                    <a:pt x="5810" y="10879"/>
                    <a:pt x="5854" y="10879"/>
                    <a:pt x="5881" y="10835"/>
                  </a:cubicBezTo>
                  <a:close/>
                  <a:moveTo>
                    <a:pt x="6110" y="11082"/>
                  </a:moveTo>
                  <a:cubicBezTo>
                    <a:pt x="6146" y="11108"/>
                    <a:pt x="6146" y="11144"/>
                    <a:pt x="6199" y="11153"/>
                  </a:cubicBezTo>
                  <a:cubicBezTo>
                    <a:pt x="6216" y="11100"/>
                    <a:pt x="6243" y="11064"/>
                    <a:pt x="6269" y="11047"/>
                  </a:cubicBezTo>
                  <a:cubicBezTo>
                    <a:pt x="6199" y="11011"/>
                    <a:pt x="6137" y="10985"/>
                    <a:pt x="6110" y="11082"/>
                  </a:cubicBezTo>
                  <a:close/>
                  <a:moveTo>
                    <a:pt x="5572" y="11506"/>
                  </a:moveTo>
                  <a:cubicBezTo>
                    <a:pt x="5669" y="11435"/>
                    <a:pt x="5616" y="11312"/>
                    <a:pt x="5686" y="11188"/>
                  </a:cubicBezTo>
                  <a:cubicBezTo>
                    <a:pt x="5731" y="11197"/>
                    <a:pt x="5748" y="11153"/>
                    <a:pt x="5792" y="11161"/>
                  </a:cubicBezTo>
                  <a:cubicBezTo>
                    <a:pt x="5819" y="11170"/>
                    <a:pt x="5792" y="11214"/>
                    <a:pt x="5819" y="11232"/>
                  </a:cubicBezTo>
                  <a:cubicBezTo>
                    <a:pt x="5863" y="11170"/>
                    <a:pt x="5960" y="11214"/>
                    <a:pt x="5987" y="11100"/>
                  </a:cubicBezTo>
                  <a:cubicBezTo>
                    <a:pt x="6004" y="11038"/>
                    <a:pt x="5960" y="11002"/>
                    <a:pt x="5951" y="10958"/>
                  </a:cubicBezTo>
                  <a:cubicBezTo>
                    <a:pt x="5819" y="10914"/>
                    <a:pt x="5713" y="10941"/>
                    <a:pt x="5642" y="11073"/>
                  </a:cubicBezTo>
                  <a:cubicBezTo>
                    <a:pt x="5686" y="11108"/>
                    <a:pt x="5695" y="11047"/>
                    <a:pt x="5722" y="11029"/>
                  </a:cubicBezTo>
                  <a:cubicBezTo>
                    <a:pt x="5757" y="11011"/>
                    <a:pt x="5863" y="10985"/>
                    <a:pt x="5854" y="11055"/>
                  </a:cubicBezTo>
                  <a:cubicBezTo>
                    <a:pt x="5810" y="11117"/>
                    <a:pt x="5748" y="11153"/>
                    <a:pt x="5660" y="11108"/>
                  </a:cubicBezTo>
                  <a:cubicBezTo>
                    <a:pt x="5607" y="11259"/>
                    <a:pt x="5572" y="11391"/>
                    <a:pt x="5572" y="11506"/>
                  </a:cubicBezTo>
                  <a:close/>
                  <a:moveTo>
                    <a:pt x="5060" y="11373"/>
                  </a:moveTo>
                  <a:cubicBezTo>
                    <a:pt x="5095" y="11294"/>
                    <a:pt x="5113" y="11232"/>
                    <a:pt x="5077" y="11188"/>
                  </a:cubicBezTo>
                  <a:cubicBezTo>
                    <a:pt x="5086" y="11303"/>
                    <a:pt x="5042" y="11267"/>
                    <a:pt x="4989" y="11347"/>
                  </a:cubicBezTo>
                  <a:close/>
                  <a:moveTo>
                    <a:pt x="4530" y="11868"/>
                  </a:moveTo>
                  <a:cubicBezTo>
                    <a:pt x="4556" y="11850"/>
                    <a:pt x="4680" y="11665"/>
                    <a:pt x="4574" y="11656"/>
                  </a:cubicBezTo>
                  <a:cubicBezTo>
                    <a:pt x="4521" y="11656"/>
                    <a:pt x="4459" y="11850"/>
                    <a:pt x="4530" y="11868"/>
                  </a:cubicBezTo>
                  <a:close/>
                  <a:moveTo>
                    <a:pt x="4706" y="12256"/>
                  </a:moveTo>
                  <a:cubicBezTo>
                    <a:pt x="4742" y="12106"/>
                    <a:pt x="4901" y="12053"/>
                    <a:pt x="4865" y="11894"/>
                  </a:cubicBezTo>
                  <a:cubicBezTo>
                    <a:pt x="4742" y="11815"/>
                    <a:pt x="4715" y="11983"/>
                    <a:pt x="4751" y="12053"/>
                  </a:cubicBezTo>
                  <a:cubicBezTo>
                    <a:pt x="4724" y="12168"/>
                    <a:pt x="4645" y="12177"/>
                    <a:pt x="4706" y="12256"/>
                  </a:cubicBezTo>
                  <a:close/>
                  <a:moveTo>
                    <a:pt x="4556" y="12662"/>
                  </a:moveTo>
                  <a:cubicBezTo>
                    <a:pt x="4671" y="12601"/>
                    <a:pt x="4556" y="12415"/>
                    <a:pt x="4671" y="12345"/>
                  </a:cubicBezTo>
                  <a:cubicBezTo>
                    <a:pt x="4512" y="12345"/>
                    <a:pt x="4547" y="12557"/>
                    <a:pt x="4556" y="12662"/>
                  </a:cubicBezTo>
                  <a:close/>
                  <a:moveTo>
                    <a:pt x="4230" y="12671"/>
                  </a:moveTo>
                  <a:cubicBezTo>
                    <a:pt x="4274" y="12539"/>
                    <a:pt x="4450" y="12442"/>
                    <a:pt x="4362" y="12300"/>
                  </a:cubicBezTo>
                  <a:cubicBezTo>
                    <a:pt x="4344" y="12459"/>
                    <a:pt x="4194" y="12557"/>
                    <a:pt x="4230" y="12671"/>
                  </a:cubicBezTo>
                  <a:close/>
                  <a:moveTo>
                    <a:pt x="5766" y="12009"/>
                  </a:moveTo>
                  <a:cubicBezTo>
                    <a:pt x="5784" y="12009"/>
                    <a:pt x="5801" y="12018"/>
                    <a:pt x="5784" y="12044"/>
                  </a:cubicBezTo>
                  <a:cubicBezTo>
                    <a:pt x="5845" y="12080"/>
                    <a:pt x="5881" y="12036"/>
                    <a:pt x="5907" y="11956"/>
                  </a:cubicBezTo>
                  <a:cubicBezTo>
                    <a:pt x="5837" y="11921"/>
                    <a:pt x="5792" y="11930"/>
                    <a:pt x="5766" y="12009"/>
                  </a:cubicBezTo>
                  <a:close/>
                  <a:moveTo>
                    <a:pt x="5298" y="11859"/>
                  </a:moveTo>
                  <a:cubicBezTo>
                    <a:pt x="5386" y="11912"/>
                    <a:pt x="5386" y="11709"/>
                    <a:pt x="5430" y="11647"/>
                  </a:cubicBezTo>
                  <a:cubicBezTo>
                    <a:pt x="5501" y="11727"/>
                    <a:pt x="5536" y="11682"/>
                    <a:pt x="5581" y="11576"/>
                  </a:cubicBezTo>
                  <a:cubicBezTo>
                    <a:pt x="5422" y="11479"/>
                    <a:pt x="5307" y="11762"/>
                    <a:pt x="5298" y="11859"/>
                  </a:cubicBezTo>
                  <a:close/>
                  <a:moveTo>
                    <a:pt x="5475" y="11930"/>
                  </a:moveTo>
                  <a:cubicBezTo>
                    <a:pt x="5483" y="11824"/>
                    <a:pt x="5545" y="11850"/>
                    <a:pt x="5598" y="11841"/>
                  </a:cubicBezTo>
                  <a:cubicBezTo>
                    <a:pt x="5607" y="11788"/>
                    <a:pt x="5616" y="11735"/>
                    <a:pt x="5589" y="11709"/>
                  </a:cubicBezTo>
                  <a:cubicBezTo>
                    <a:pt x="5536" y="11815"/>
                    <a:pt x="5492" y="11815"/>
                    <a:pt x="5457" y="11727"/>
                  </a:cubicBezTo>
                  <a:cubicBezTo>
                    <a:pt x="5430" y="11797"/>
                    <a:pt x="5448" y="11965"/>
                    <a:pt x="5475" y="11930"/>
                  </a:cubicBezTo>
                  <a:close/>
                  <a:moveTo>
                    <a:pt x="5854" y="12097"/>
                  </a:moveTo>
                  <a:cubicBezTo>
                    <a:pt x="5792" y="12168"/>
                    <a:pt x="5669" y="12089"/>
                    <a:pt x="5642" y="12256"/>
                  </a:cubicBezTo>
                  <a:cubicBezTo>
                    <a:pt x="5695" y="12309"/>
                    <a:pt x="5722" y="12221"/>
                    <a:pt x="5775" y="12239"/>
                  </a:cubicBezTo>
                  <a:cubicBezTo>
                    <a:pt x="5784" y="12239"/>
                    <a:pt x="5775" y="12318"/>
                    <a:pt x="5828" y="12318"/>
                  </a:cubicBezTo>
                  <a:cubicBezTo>
                    <a:pt x="5854" y="12327"/>
                    <a:pt x="5898" y="12336"/>
                    <a:pt x="5925" y="12230"/>
                  </a:cubicBezTo>
                  <a:cubicBezTo>
                    <a:pt x="5766" y="12203"/>
                    <a:pt x="5890" y="12159"/>
                    <a:pt x="5854" y="12097"/>
                  </a:cubicBezTo>
                  <a:close/>
                  <a:moveTo>
                    <a:pt x="5448" y="12707"/>
                  </a:moveTo>
                  <a:cubicBezTo>
                    <a:pt x="5280" y="12680"/>
                    <a:pt x="5581" y="12486"/>
                    <a:pt x="5377" y="12512"/>
                  </a:cubicBezTo>
                  <a:cubicBezTo>
                    <a:pt x="5430" y="12424"/>
                    <a:pt x="5386" y="12380"/>
                    <a:pt x="5386" y="12318"/>
                  </a:cubicBezTo>
                  <a:cubicBezTo>
                    <a:pt x="5475" y="12247"/>
                    <a:pt x="5563" y="12168"/>
                    <a:pt x="5633" y="12053"/>
                  </a:cubicBezTo>
                  <a:lnTo>
                    <a:pt x="5528" y="12018"/>
                  </a:lnTo>
                  <a:cubicBezTo>
                    <a:pt x="5492" y="12150"/>
                    <a:pt x="5448" y="12212"/>
                    <a:pt x="5377" y="12124"/>
                  </a:cubicBezTo>
                  <a:cubicBezTo>
                    <a:pt x="5324" y="12274"/>
                    <a:pt x="5342" y="12398"/>
                    <a:pt x="5298" y="12557"/>
                  </a:cubicBezTo>
                  <a:cubicBezTo>
                    <a:pt x="5430" y="12557"/>
                    <a:pt x="5289" y="12857"/>
                    <a:pt x="5448" y="12707"/>
                  </a:cubicBezTo>
                  <a:close/>
                  <a:moveTo>
                    <a:pt x="5695" y="13157"/>
                  </a:moveTo>
                  <a:cubicBezTo>
                    <a:pt x="5713" y="13033"/>
                    <a:pt x="5704" y="12936"/>
                    <a:pt x="5695" y="12830"/>
                  </a:cubicBezTo>
                  <a:cubicBezTo>
                    <a:pt x="5775" y="12742"/>
                    <a:pt x="5845" y="12609"/>
                    <a:pt x="5898" y="12451"/>
                  </a:cubicBezTo>
                  <a:cubicBezTo>
                    <a:pt x="5845" y="12415"/>
                    <a:pt x="5792" y="12415"/>
                    <a:pt x="5757" y="12424"/>
                  </a:cubicBezTo>
                  <a:cubicBezTo>
                    <a:pt x="5766" y="12495"/>
                    <a:pt x="5704" y="12601"/>
                    <a:pt x="5731" y="12645"/>
                  </a:cubicBezTo>
                  <a:cubicBezTo>
                    <a:pt x="5810" y="12592"/>
                    <a:pt x="5739" y="12539"/>
                    <a:pt x="5810" y="12512"/>
                  </a:cubicBezTo>
                  <a:cubicBezTo>
                    <a:pt x="5845" y="12618"/>
                    <a:pt x="5739" y="12698"/>
                    <a:pt x="5678" y="12724"/>
                  </a:cubicBezTo>
                  <a:cubicBezTo>
                    <a:pt x="5695" y="12557"/>
                    <a:pt x="5589" y="12636"/>
                    <a:pt x="5572" y="12521"/>
                  </a:cubicBezTo>
                  <a:cubicBezTo>
                    <a:pt x="5589" y="12468"/>
                    <a:pt x="5625" y="12468"/>
                    <a:pt x="5642" y="12415"/>
                  </a:cubicBezTo>
                  <a:cubicBezTo>
                    <a:pt x="5572" y="12380"/>
                    <a:pt x="5554" y="12477"/>
                    <a:pt x="5483" y="12451"/>
                  </a:cubicBezTo>
                  <a:cubicBezTo>
                    <a:pt x="5475" y="12433"/>
                    <a:pt x="5492" y="12300"/>
                    <a:pt x="5457" y="12380"/>
                  </a:cubicBezTo>
                  <a:cubicBezTo>
                    <a:pt x="5439" y="12486"/>
                    <a:pt x="5563" y="12521"/>
                    <a:pt x="5492" y="12654"/>
                  </a:cubicBezTo>
                  <a:cubicBezTo>
                    <a:pt x="5642" y="12618"/>
                    <a:pt x="5607" y="12742"/>
                    <a:pt x="5598" y="12786"/>
                  </a:cubicBezTo>
                  <a:cubicBezTo>
                    <a:pt x="5616" y="12733"/>
                    <a:pt x="5686" y="12848"/>
                    <a:pt x="5678" y="12883"/>
                  </a:cubicBezTo>
                  <a:cubicBezTo>
                    <a:pt x="5545" y="12830"/>
                    <a:pt x="5545" y="13069"/>
                    <a:pt x="5430" y="13060"/>
                  </a:cubicBezTo>
                  <a:lnTo>
                    <a:pt x="5563" y="13104"/>
                  </a:lnTo>
                  <a:cubicBezTo>
                    <a:pt x="5589" y="13033"/>
                    <a:pt x="5616" y="12936"/>
                    <a:pt x="5678" y="12954"/>
                  </a:cubicBezTo>
                  <a:cubicBezTo>
                    <a:pt x="5660" y="13033"/>
                    <a:pt x="5563" y="13157"/>
                    <a:pt x="5695" y="13157"/>
                  </a:cubicBezTo>
                  <a:close/>
                  <a:moveTo>
                    <a:pt x="5174" y="13130"/>
                  </a:moveTo>
                  <a:cubicBezTo>
                    <a:pt x="5166" y="13219"/>
                    <a:pt x="5113" y="13192"/>
                    <a:pt x="5095" y="13263"/>
                  </a:cubicBezTo>
                  <a:cubicBezTo>
                    <a:pt x="5192" y="13351"/>
                    <a:pt x="5245" y="13148"/>
                    <a:pt x="5174" y="13130"/>
                  </a:cubicBezTo>
                  <a:close/>
                  <a:moveTo>
                    <a:pt x="5369" y="13395"/>
                  </a:moveTo>
                  <a:cubicBezTo>
                    <a:pt x="5422" y="13281"/>
                    <a:pt x="5307" y="13334"/>
                    <a:pt x="5324" y="13281"/>
                  </a:cubicBezTo>
                  <a:cubicBezTo>
                    <a:pt x="5351" y="13201"/>
                    <a:pt x="5395" y="13122"/>
                    <a:pt x="5333" y="13086"/>
                  </a:cubicBezTo>
                  <a:cubicBezTo>
                    <a:pt x="5271" y="13192"/>
                    <a:pt x="5307" y="13289"/>
                    <a:pt x="5245" y="13325"/>
                  </a:cubicBezTo>
                  <a:cubicBezTo>
                    <a:pt x="5333" y="13325"/>
                    <a:pt x="5298" y="13387"/>
                    <a:pt x="5369" y="13395"/>
                  </a:cubicBezTo>
                  <a:close/>
                  <a:moveTo>
                    <a:pt x="5430" y="13616"/>
                  </a:moveTo>
                  <a:cubicBezTo>
                    <a:pt x="5448" y="13563"/>
                    <a:pt x="5554" y="13501"/>
                    <a:pt x="5492" y="13448"/>
                  </a:cubicBezTo>
                  <a:cubicBezTo>
                    <a:pt x="5483" y="13466"/>
                    <a:pt x="5466" y="13466"/>
                    <a:pt x="5430" y="13457"/>
                  </a:cubicBezTo>
                  <a:cubicBezTo>
                    <a:pt x="5404" y="13528"/>
                    <a:pt x="5377" y="13590"/>
                    <a:pt x="5430" y="13616"/>
                  </a:cubicBezTo>
                  <a:close/>
                  <a:moveTo>
                    <a:pt x="5307" y="13802"/>
                  </a:moveTo>
                  <a:cubicBezTo>
                    <a:pt x="5298" y="13907"/>
                    <a:pt x="5210" y="13793"/>
                    <a:pt x="5210" y="13899"/>
                  </a:cubicBezTo>
                  <a:cubicBezTo>
                    <a:pt x="5201" y="13943"/>
                    <a:pt x="5280" y="13952"/>
                    <a:pt x="5218" y="14031"/>
                  </a:cubicBezTo>
                  <a:cubicBezTo>
                    <a:pt x="5289" y="14102"/>
                    <a:pt x="5271" y="13943"/>
                    <a:pt x="5342" y="14013"/>
                  </a:cubicBezTo>
                  <a:cubicBezTo>
                    <a:pt x="5316" y="14102"/>
                    <a:pt x="5192" y="14119"/>
                    <a:pt x="5280" y="14190"/>
                  </a:cubicBezTo>
                  <a:cubicBezTo>
                    <a:pt x="5307" y="14102"/>
                    <a:pt x="5369" y="14119"/>
                    <a:pt x="5395" y="14031"/>
                  </a:cubicBezTo>
                  <a:cubicBezTo>
                    <a:pt x="5395" y="13907"/>
                    <a:pt x="5342" y="13810"/>
                    <a:pt x="5386" y="13669"/>
                  </a:cubicBezTo>
                  <a:cubicBezTo>
                    <a:pt x="5360" y="13651"/>
                    <a:pt x="5307" y="13643"/>
                    <a:pt x="5316" y="13607"/>
                  </a:cubicBezTo>
                  <a:cubicBezTo>
                    <a:pt x="5333" y="13457"/>
                    <a:pt x="5263" y="13678"/>
                    <a:pt x="5316" y="13704"/>
                  </a:cubicBezTo>
                  <a:cubicBezTo>
                    <a:pt x="5298" y="13749"/>
                    <a:pt x="5174" y="13749"/>
                    <a:pt x="5245" y="13810"/>
                  </a:cubicBezTo>
                  <a:cubicBezTo>
                    <a:pt x="5263" y="13784"/>
                    <a:pt x="5316" y="13757"/>
                    <a:pt x="5307" y="13802"/>
                  </a:cubicBezTo>
                  <a:close/>
                  <a:moveTo>
                    <a:pt x="4998" y="14075"/>
                  </a:moveTo>
                  <a:cubicBezTo>
                    <a:pt x="5042" y="14058"/>
                    <a:pt x="5060" y="13987"/>
                    <a:pt x="5086" y="13916"/>
                  </a:cubicBezTo>
                  <a:cubicBezTo>
                    <a:pt x="5015" y="13846"/>
                    <a:pt x="5033" y="14005"/>
                    <a:pt x="4962" y="13934"/>
                  </a:cubicBezTo>
                  <a:cubicBezTo>
                    <a:pt x="4980" y="13837"/>
                    <a:pt x="5024" y="13837"/>
                    <a:pt x="5051" y="13766"/>
                  </a:cubicBezTo>
                  <a:cubicBezTo>
                    <a:pt x="5015" y="13704"/>
                    <a:pt x="5015" y="13757"/>
                    <a:pt x="4945" y="13731"/>
                  </a:cubicBezTo>
                  <a:cubicBezTo>
                    <a:pt x="4945" y="13828"/>
                    <a:pt x="4865" y="13960"/>
                    <a:pt x="4927" y="14022"/>
                  </a:cubicBezTo>
                  <a:cubicBezTo>
                    <a:pt x="4980" y="13890"/>
                    <a:pt x="4971" y="14058"/>
                    <a:pt x="4998" y="14075"/>
                  </a:cubicBezTo>
                  <a:close/>
                  <a:moveTo>
                    <a:pt x="5113" y="14252"/>
                  </a:moveTo>
                  <a:cubicBezTo>
                    <a:pt x="5042" y="14252"/>
                    <a:pt x="4848" y="14217"/>
                    <a:pt x="4901" y="14340"/>
                  </a:cubicBezTo>
                  <a:cubicBezTo>
                    <a:pt x="4927" y="14287"/>
                    <a:pt x="4971" y="14287"/>
                    <a:pt x="5024" y="14322"/>
                  </a:cubicBezTo>
                  <a:cubicBezTo>
                    <a:pt x="5015" y="14375"/>
                    <a:pt x="4945" y="14455"/>
                    <a:pt x="5033" y="14455"/>
                  </a:cubicBezTo>
                  <a:cubicBezTo>
                    <a:pt x="5060" y="14349"/>
                    <a:pt x="5104" y="14296"/>
                    <a:pt x="5148" y="14234"/>
                  </a:cubicBezTo>
                  <a:cubicBezTo>
                    <a:pt x="5166" y="14199"/>
                    <a:pt x="5227" y="14022"/>
                    <a:pt x="5166" y="14111"/>
                  </a:cubicBezTo>
                  <a:close/>
                  <a:moveTo>
                    <a:pt x="4803" y="14040"/>
                  </a:moveTo>
                  <a:cubicBezTo>
                    <a:pt x="4768" y="14066"/>
                    <a:pt x="4636" y="14296"/>
                    <a:pt x="4706" y="14234"/>
                  </a:cubicBezTo>
                  <a:cubicBezTo>
                    <a:pt x="4759" y="14243"/>
                    <a:pt x="4856" y="14093"/>
                    <a:pt x="4803" y="14040"/>
                  </a:cubicBezTo>
                  <a:close/>
                  <a:moveTo>
                    <a:pt x="4618" y="14234"/>
                  </a:moveTo>
                  <a:cubicBezTo>
                    <a:pt x="4680" y="14155"/>
                    <a:pt x="4539" y="14181"/>
                    <a:pt x="4609" y="14093"/>
                  </a:cubicBezTo>
                  <a:cubicBezTo>
                    <a:pt x="4627" y="14049"/>
                    <a:pt x="4680" y="14102"/>
                    <a:pt x="4689" y="14031"/>
                  </a:cubicBezTo>
                  <a:cubicBezTo>
                    <a:pt x="4653" y="14013"/>
                    <a:pt x="4627" y="14005"/>
                    <a:pt x="4592" y="13987"/>
                  </a:cubicBezTo>
                  <a:cubicBezTo>
                    <a:pt x="4565" y="14102"/>
                    <a:pt x="4503" y="14119"/>
                    <a:pt x="4477" y="14208"/>
                  </a:cubicBezTo>
                  <a:cubicBezTo>
                    <a:pt x="4556" y="14261"/>
                    <a:pt x="4583" y="14137"/>
                    <a:pt x="4618" y="14234"/>
                  </a:cubicBezTo>
                  <a:close/>
                  <a:moveTo>
                    <a:pt x="4786" y="14561"/>
                  </a:moveTo>
                  <a:cubicBezTo>
                    <a:pt x="4856" y="14623"/>
                    <a:pt x="4971" y="14349"/>
                    <a:pt x="4901" y="14402"/>
                  </a:cubicBezTo>
                  <a:cubicBezTo>
                    <a:pt x="4892" y="14534"/>
                    <a:pt x="4795" y="14428"/>
                    <a:pt x="4786" y="14561"/>
                  </a:cubicBezTo>
                  <a:close/>
                  <a:moveTo>
                    <a:pt x="4512" y="14587"/>
                  </a:moveTo>
                  <a:cubicBezTo>
                    <a:pt x="4565" y="14517"/>
                    <a:pt x="4645" y="14499"/>
                    <a:pt x="4680" y="14384"/>
                  </a:cubicBezTo>
                  <a:cubicBezTo>
                    <a:pt x="4592" y="14331"/>
                    <a:pt x="4477" y="14499"/>
                    <a:pt x="4512" y="14587"/>
                  </a:cubicBezTo>
                  <a:close/>
                  <a:moveTo>
                    <a:pt x="4477" y="14932"/>
                  </a:moveTo>
                  <a:cubicBezTo>
                    <a:pt x="4512" y="14870"/>
                    <a:pt x="4662" y="14746"/>
                    <a:pt x="4565" y="14676"/>
                  </a:cubicBezTo>
                  <a:cubicBezTo>
                    <a:pt x="4530" y="14737"/>
                    <a:pt x="4397" y="14896"/>
                    <a:pt x="4477" y="14932"/>
                  </a:cubicBezTo>
                  <a:close/>
                  <a:moveTo>
                    <a:pt x="4689" y="15144"/>
                  </a:moveTo>
                  <a:cubicBezTo>
                    <a:pt x="4706" y="15073"/>
                    <a:pt x="4856" y="15055"/>
                    <a:pt x="4803" y="14994"/>
                  </a:cubicBezTo>
                  <a:cubicBezTo>
                    <a:pt x="4751" y="15011"/>
                    <a:pt x="4592" y="15073"/>
                    <a:pt x="4689" y="15144"/>
                  </a:cubicBezTo>
                  <a:close/>
                  <a:moveTo>
                    <a:pt x="4918" y="15232"/>
                  </a:moveTo>
                  <a:cubicBezTo>
                    <a:pt x="4998" y="15179"/>
                    <a:pt x="5024" y="15011"/>
                    <a:pt x="5077" y="14896"/>
                  </a:cubicBezTo>
                  <a:cubicBezTo>
                    <a:pt x="4980" y="14826"/>
                    <a:pt x="5007" y="15055"/>
                    <a:pt x="4918" y="15002"/>
                  </a:cubicBezTo>
                  <a:cubicBezTo>
                    <a:pt x="4927" y="14958"/>
                    <a:pt x="4865" y="14949"/>
                    <a:pt x="4856" y="15011"/>
                  </a:cubicBezTo>
                  <a:cubicBezTo>
                    <a:pt x="4892" y="15038"/>
                    <a:pt x="4998" y="15029"/>
                    <a:pt x="4971" y="15091"/>
                  </a:cubicBezTo>
                  <a:cubicBezTo>
                    <a:pt x="4901" y="15099"/>
                    <a:pt x="4874" y="15170"/>
                    <a:pt x="4918" y="15232"/>
                  </a:cubicBezTo>
                  <a:close/>
                  <a:moveTo>
                    <a:pt x="4494" y="16292"/>
                  </a:moveTo>
                  <a:cubicBezTo>
                    <a:pt x="4477" y="16353"/>
                    <a:pt x="4424" y="16353"/>
                    <a:pt x="4406" y="16450"/>
                  </a:cubicBezTo>
                  <a:cubicBezTo>
                    <a:pt x="4477" y="16521"/>
                    <a:pt x="4539" y="16300"/>
                    <a:pt x="4494" y="16292"/>
                  </a:cubicBezTo>
                  <a:close/>
                  <a:moveTo>
                    <a:pt x="4344" y="15117"/>
                  </a:moveTo>
                  <a:cubicBezTo>
                    <a:pt x="4344" y="15144"/>
                    <a:pt x="4327" y="15170"/>
                    <a:pt x="4353" y="15179"/>
                  </a:cubicBezTo>
                  <a:cubicBezTo>
                    <a:pt x="4415" y="15082"/>
                    <a:pt x="4309" y="15064"/>
                    <a:pt x="4265" y="15020"/>
                  </a:cubicBezTo>
                  <a:lnTo>
                    <a:pt x="4221" y="15135"/>
                  </a:lnTo>
                  <a:cubicBezTo>
                    <a:pt x="4283" y="15179"/>
                    <a:pt x="4291" y="15099"/>
                    <a:pt x="4344" y="15117"/>
                  </a:cubicBezTo>
                  <a:close/>
                  <a:moveTo>
                    <a:pt x="4803" y="15382"/>
                  </a:moveTo>
                  <a:cubicBezTo>
                    <a:pt x="4865" y="15417"/>
                    <a:pt x="4901" y="15373"/>
                    <a:pt x="4936" y="15338"/>
                  </a:cubicBezTo>
                  <a:cubicBezTo>
                    <a:pt x="4909" y="15320"/>
                    <a:pt x="4909" y="15276"/>
                    <a:pt x="4848" y="15267"/>
                  </a:cubicBezTo>
                  <a:close/>
                  <a:moveTo>
                    <a:pt x="4168" y="15603"/>
                  </a:moveTo>
                  <a:cubicBezTo>
                    <a:pt x="4247" y="15470"/>
                    <a:pt x="4194" y="15409"/>
                    <a:pt x="4221" y="15294"/>
                  </a:cubicBezTo>
                  <a:cubicBezTo>
                    <a:pt x="4291" y="15320"/>
                    <a:pt x="4256" y="15400"/>
                    <a:pt x="4283" y="15453"/>
                  </a:cubicBezTo>
                  <a:cubicBezTo>
                    <a:pt x="4380" y="15391"/>
                    <a:pt x="4283" y="15276"/>
                    <a:pt x="4256" y="15214"/>
                  </a:cubicBezTo>
                  <a:cubicBezTo>
                    <a:pt x="4159" y="15347"/>
                    <a:pt x="4185" y="15470"/>
                    <a:pt x="4044" y="15532"/>
                  </a:cubicBezTo>
                  <a:cubicBezTo>
                    <a:pt x="4124" y="15532"/>
                    <a:pt x="4097" y="15594"/>
                    <a:pt x="4168" y="15603"/>
                  </a:cubicBezTo>
                  <a:close/>
                  <a:moveTo>
                    <a:pt x="4583" y="15665"/>
                  </a:moveTo>
                  <a:cubicBezTo>
                    <a:pt x="4503" y="15965"/>
                    <a:pt x="4698" y="15576"/>
                    <a:pt x="4600" y="15541"/>
                  </a:cubicBezTo>
                  <a:cubicBezTo>
                    <a:pt x="4583" y="15594"/>
                    <a:pt x="4600" y="15612"/>
                    <a:pt x="4583" y="15665"/>
                  </a:cubicBezTo>
                  <a:close/>
                  <a:moveTo>
                    <a:pt x="4415" y="16027"/>
                  </a:moveTo>
                  <a:lnTo>
                    <a:pt x="4547" y="16080"/>
                  </a:lnTo>
                  <a:cubicBezTo>
                    <a:pt x="4583" y="16097"/>
                    <a:pt x="4486" y="16292"/>
                    <a:pt x="4556" y="16212"/>
                  </a:cubicBezTo>
                  <a:cubicBezTo>
                    <a:pt x="4592" y="16097"/>
                    <a:pt x="4636" y="16000"/>
                    <a:pt x="4689" y="15938"/>
                  </a:cubicBezTo>
                  <a:cubicBezTo>
                    <a:pt x="4583" y="15841"/>
                    <a:pt x="4592" y="16071"/>
                    <a:pt x="4494" y="15991"/>
                  </a:cubicBezTo>
                  <a:cubicBezTo>
                    <a:pt x="4521" y="15938"/>
                    <a:pt x="4486" y="15921"/>
                    <a:pt x="4512" y="15868"/>
                  </a:cubicBezTo>
                  <a:cubicBezTo>
                    <a:pt x="4636" y="15938"/>
                    <a:pt x="4839" y="15682"/>
                    <a:pt x="4706" y="15576"/>
                  </a:cubicBezTo>
                  <a:cubicBezTo>
                    <a:pt x="4653" y="15691"/>
                    <a:pt x="4600" y="15797"/>
                    <a:pt x="4583" y="15832"/>
                  </a:cubicBezTo>
                  <a:cubicBezTo>
                    <a:pt x="4433" y="15832"/>
                    <a:pt x="4547" y="15709"/>
                    <a:pt x="4459" y="15682"/>
                  </a:cubicBezTo>
                  <a:cubicBezTo>
                    <a:pt x="4406" y="15815"/>
                    <a:pt x="4494" y="15877"/>
                    <a:pt x="4415" y="16027"/>
                  </a:cubicBezTo>
                  <a:close/>
                  <a:moveTo>
                    <a:pt x="3894" y="16327"/>
                  </a:moveTo>
                  <a:cubicBezTo>
                    <a:pt x="3912" y="16239"/>
                    <a:pt x="3973" y="16283"/>
                    <a:pt x="3991" y="16230"/>
                  </a:cubicBezTo>
                  <a:cubicBezTo>
                    <a:pt x="3982" y="16150"/>
                    <a:pt x="3912" y="16239"/>
                    <a:pt x="3929" y="16168"/>
                  </a:cubicBezTo>
                  <a:cubicBezTo>
                    <a:pt x="3973" y="16177"/>
                    <a:pt x="3938" y="16133"/>
                    <a:pt x="3956" y="16088"/>
                  </a:cubicBezTo>
                  <a:cubicBezTo>
                    <a:pt x="4044" y="16097"/>
                    <a:pt x="4018" y="16168"/>
                    <a:pt x="4088" y="16133"/>
                  </a:cubicBezTo>
                  <a:cubicBezTo>
                    <a:pt x="4097" y="16088"/>
                    <a:pt x="4132" y="16027"/>
                    <a:pt x="4106" y="16009"/>
                  </a:cubicBezTo>
                  <a:cubicBezTo>
                    <a:pt x="4097" y="16027"/>
                    <a:pt x="4071" y="16035"/>
                    <a:pt x="4079" y="16000"/>
                  </a:cubicBezTo>
                  <a:cubicBezTo>
                    <a:pt x="4097" y="15841"/>
                    <a:pt x="4203" y="15903"/>
                    <a:pt x="4256" y="15832"/>
                  </a:cubicBezTo>
                  <a:cubicBezTo>
                    <a:pt x="4150" y="15806"/>
                    <a:pt x="4132" y="15726"/>
                    <a:pt x="4009" y="15709"/>
                  </a:cubicBezTo>
                  <a:cubicBezTo>
                    <a:pt x="3991" y="15841"/>
                    <a:pt x="3956" y="15850"/>
                    <a:pt x="3885" y="15956"/>
                  </a:cubicBezTo>
                  <a:cubicBezTo>
                    <a:pt x="3921" y="15974"/>
                    <a:pt x="3947" y="15991"/>
                    <a:pt x="3921" y="16035"/>
                  </a:cubicBezTo>
                  <a:cubicBezTo>
                    <a:pt x="3885" y="16124"/>
                    <a:pt x="3806" y="16088"/>
                    <a:pt x="3788" y="16221"/>
                  </a:cubicBezTo>
                  <a:cubicBezTo>
                    <a:pt x="3832" y="16247"/>
                    <a:pt x="3806" y="16318"/>
                    <a:pt x="3894" y="16327"/>
                  </a:cubicBezTo>
                  <a:close/>
                  <a:moveTo>
                    <a:pt x="4062" y="16353"/>
                  </a:moveTo>
                  <a:cubicBezTo>
                    <a:pt x="4168" y="16265"/>
                    <a:pt x="4177" y="16336"/>
                    <a:pt x="4141" y="16221"/>
                  </a:cubicBezTo>
                  <a:cubicBezTo>
                    <a:pt x="4230" y="16292"/>
                    <a:pt x="4238" y="16177"/>
                    <a:pt x="4318" y="16221"/>
                  </a:cubicBezTo>
                  <a:cubicBezTo>
                    <a:pt x="4362" y="16168"/>
                    <a:pt x="4274" y="16080"/>
                    <a:pt x="4256" y="16133"/>
                  </a:cubicBezTo>
                  <a:cubicBezTo>
                    <a:pt x="4283" y="16141"/>
                    <a:pt x="4274" y="16194"/>
                    <a:pt x="4238" y="16194"/>
                  </a:cubicBezTo>
                  <a:lnTo>
                    <a:pt x="4185" y="16168"/>
                  </a:lnTo>
                  <a:cubicBezTo>
                    <a:pt x="4194" y="16106"/>
                    <a:pt x="4291" y="15991"/>
                    <a:pt x="4238" y="15956"/>
                  </a:cubicBezTo>
                  <a:cubicBezTo>
                    <a:pt x="4168" y="15991"/>
                    <a:pt x="4177" y="16088"/>
                    <a:pt x="4159" y="16159"/>
                  </a:cubicBezTo>
                  <a:cubicBezTo>
                    <a:pt x="4035" y="16203"/>
                    <a:pt x="4053" y="16318"/>
                    <a:pt x="3973" y="16424"/>
                  </a:cubicBezTo>
                  <a:cubicBezTo>
                    <a:pt x="4035" y="16468"/>
                    <a:pt x="4026" y="16380"/>
                    <a:pt x="4062" y="16353"/>
                  </a:cubicBezTo>
                  <a:close/>
                  <a:moveTo>
                    <a:pt x="4150" y="16751"/>
                  </a:moveTo>
                  <a:cubicBezTo>
                    <a:pt x="4185" y="16707"/>
                    <a:pt x="4203" y="16636"/>
                    <a:pt x="4256" y="16627"/>
                  </a:cubicBezTo>
                  <a:lnTo>
                    <a:pt x="4177" y="16830"/>
                  </a:lnTo>
                  <a:cubicBezTo>
                    <a:pt x="4203" y="16865"/>
                    <a:pt x="4238" y="16892"/>
                    <a:pt x="4300" y="16901"/>
                  </a:cubicBezTo>
                  <a:cubicBezTo>
                    <a:pt x="4397" y="16742"/>
                    <a:pt x="4283" y="16698"/>
                    <a:pt x="4336" y="16556"/>
                  </a:cubicBezTo>
                  <a:cubicBezTo>
                    <a:pt x="4291" y="16521"/>
                    <a:pt x="4274" y="16592"/>
                    <a:pt x="4238" y="16583"/>
                  </a:cubicBezTo>
                  <a:cubicBezTo>
                    <a:pt x="4238" y="16592"/>
                    <a:pt x="4221" y="16512"/>
                    <a:pt x="4212" y="16512"/>
                  </a:cubicBezTo>
                  <a:cubicBezTo>
                    <a:pt x="4221" y="16512"/>
                    <a:pt x="4168" y="16556"/>
                    <a:pt x="4159" y="16556"/>
                  </a:cubicBezTo>
                  <a:cubicBezTo>
                    <a:pt x="4132" y="16565"/>
                    <a:pt x="4124" y="16477"/>
                    <a:pt x="4097" y="16565"/>
                  </a:cubicBezTo>
                  <a:cubicBezTo>
                    <a:pt x="4247" y="16556"/>
                    <a:pt x="4088" y="16715"/>
                    <a:pt x="4150" y="16751"/>
                  </a:cubicBezTo>
                  <a:close/>
                  <a:moveTo>
                    <a:pt x="3850" y="16927"/>
                  </a:moveTo>
                  <a:cubicBezTo>
                    <a:pt x="3912" y="16892"/>
                    <a:pt x="3938" y="16751"/>
                    <a:pt x="3982" y="16654"/>
                  </a:cubicBezTo>
                  <a:cubicBezTo>
                    <a:pt x="3823" y="16618"/>
                    <a:pt x="3823" y="16830"/>
                    <a:pt x="3850" y="16927"/>
                  </a:cubicBezTo>
                  <a:close/>
                  <a:moveTo>
                    <a:pt x="3929" y="17069"/>
                  </a:moveTo>
                  <a:cubicBezTo>
                    <a:pt x="3921" y="17077"/>
                    <a:pt x="3912" y="17095"/>
                    <a:pt x="3894" y="17113"/>
                  </a:cubicBezTo>
                  <a:cubicBezTo>
                    <a:pt x="3876" y="17148"/>
                    <a:pt x="3841" y="17113"/>
                    <a:pt x="3815" y="17183"/>
                  </a:cubicBezTo>
                  <a:cubicBezTo>
                    <a:pt x="3806" y="17201"/>
                    <a:pt x="3762" y="17289"/>
                    <a:pt x="3823" y="17316"/>
                  </a:cubicBezTo>
                  <a:cubicBezTo>
                    <a:pt x="3859" y="17272"/>
                    <a:pt x="3850" y="17139"/>
                    <a:pt x="3912" y="17157"/>
                  </a:cubicBezTo>
                  <a:cubicBezTo>
                    <a:pt x="3841" y="17280"/>
                    <a:pt x="3947" y="17254"/>
                    <a:pt x="3947" y="17298"/>
                  </a:cubicBezTo>
                  <a:cubicBezTo>
                    <a:pt x="3903" y="17325"/>
                    <a:pt x="3876" y="17386"/>
                    <a:pt x="3859" y="17457"/>
                  </a:cubicBezTo>
                  <a:cubicBezTo>
                    <a:pt x="3973" y="17484"/>
                    <a:pt x="3991" y="17254"/>
                    <a:pt x="4079" y="17183"/>
                  </a:cubicBezTo>
                  <a:cubicBezTo>
                    <a:pt x="4106" y="17192"/>
                    <a:pt x="4097" y="17219"/>
                    <a:pt x="4115" y="17227"/>
                  </a:cubicBezTo>
                  <a:cubicBezTo>
                    <a:pt x="4168" y="17148"/>
                    <a:pt x="4159" y="17183"/>
                    <a:pt x="4168" y="17086"/>
                  </a:cubicBezTo>
                  <a:cubicBezTo>
                    <a:pt x="4088" y="17007"/>
                    <a:pt x="4115" y="17210"/>
                    <a:pt x="4035" y="17130"/>
                  </a:cubicBezTo>
                  <a:lnTo>
                    <a:pt x="4088" y="16989"/>
                  </a:lnTo>
                  <a:cubicBezTo>
                    <a:pt x="3991" y="16918"/>
                    <a:pt x="4026" y="17113"/>
                    <a:pt x="3956" y="17104"/>
                  </a:cubicBezTo>
                  <a:cubicBezTo>
                    <a:pt x="3929" y="17104"/>
                    <a:pt x="3929" y="17086"/>
                    <a:pt x="3929" y="17069"/>
                  </a:cubicBezTo>
                  <a:cubicBezTo>
                    <a:pt x="3947" y="17042"/>
                    <a:pt x="3938" y="17051"/>
                    <a:pt x="3929" y="17069"/>
                  </a:cubicBezTo>
                  <a:close/>
                  <a:moveTo>
                    <a:pt x="3673" y="17492"/>
                  </a:moveTo>
                  <a:cubicBezTo>
                    <a:pt x="3753" y="17342"/>
                    <a:pt x="3647" y="17404"/>
                    <a:pt x="3664" y="17351"/>
                  </a:cubicBezTo>
                  <a:cubicBezTo>
                    <a:pt x="3682" y="17227"/>
                    <a:pt x="3815" y="17122"/>
                    <a:pt x="3815" y="17016"/>
                  </a:cubicBezTo>
                  <a:cubicBezTo>
                    <a:pt x="3797" y="17060"/>
                    <a:pt x="3744" y="17024"/>
                    <a:pt x="3700" y="17007"/>
                  </a:cubicBezTo>
                  <a:cubicBezTo>
                    <a:pt x="3726" y="17166"/>
                    <a:pt x="3629" y="17245"/>
                    <a:pt x="3567" y="17448"/>
                  </a:cubicBezTo>
                  <a:close/>
                  <a:moveTo>
                    <a:pt x="3329" y="18243"/>
                  </a:moveTo>
                  <a:cubicBezTo>
                    <a:pt x="3364" y="18261"/>
                    <a:pt x="3391" y="18252"/>
                    <a:pt x="3417" y="18243"/>
                  </a:cubicBezTo>
                  <a:cubicBezTo>
                    <a:pt x="3444" y="18172"/>
                    <a:pt x="3408" y="18146"/>
                    <a:pt x="3382" y="18102"/>
                  </a:cubicBezTo>
                  <a:cubicBezTo>
                    <a:pt x="3338" y="18128"/>
                    <a:pt x="3311" y="18199"/>
                    <a:pt x="3329" y="18243"/>
                  </a:cubicBezTo>
                  <a:close/>
                  <a:moveTo>
                    <a:pt x="3444" y="18649"/>
                  </a:moveTo>
                  <a:cubicBezTo>
                    <a:pt x="3444" y="18596"/>
                    <a:pt x="3532" y="18490"/>
                    <a:pt x="3479" y="18472"/>
                  </a:cubicBezTo>
                  <a:cubicBezTo>
                    <a:pt x="3435" y="18490"/>
                    <a:pt x="3373" y="18623"/>
                    <a:pt x="3444" y="18649"/>
                  </a:cubicBezTo>
                  <a:close/>
                  <a:moveTo>
                    <a:pt x="3400" y="19320"/>
                  </a:moveTo>
                  <a:cubicBezTo>
                    <a:pt x="3461" y="19276"/>
                    <a:pt x="3408" y="19285"/>
                    <a:pt x="3435" y="19214"/>
                  </a:cubicBezTo>
                  <a:cubicBezTo>
                    <a:pt x="3347" y="19170"/>
                    <a:pt x="3285" y="19311"/>
                    <a:pt x="3400" y="19320"/>
                  </a:cubicBezTo>
                  <a:close/>
                  <a:moveTo>
                    <a:pt x="3117" y="19276"/>
                  </a:moveTo>
                  <a:cubicBezTo>
                    <a:pt x="3143" y="19249"/>
                    <a:pt x="3188" y="19205"/>
                    <a:pt x="3223" y="19161"/>
                  </a:cubicBezTo>
                  <a:cubicBezTo>
                    <a:pt x="3258" y="19108"/>
                    <a:pt x="3276" y="19055"/>
                    <a:pt x="3249" y="19002"/>
                  </a:cubicBezTo>
                  <a:cubicBezTo>
                    <a:pt x="3214" y="19064"/>
                    <a:pt x="3091" y="19223"/>
                    <a:pt x="3117" y="19276"/>
                  </a:cubicBezTo>
                  <a:close/>
                  <a:moveTo>
                    <a:pt x="2543" y="19823"/>
                  </a:moveTo>
                  <a:cubicBezTo>
                    <a:pt x="2570" y="19770"/>
                    <a:pt x="2640" y="19797"/>
                    <a:pt x="2649" y="19691"/>
                  </a:cubicBezTo>
                  <a:lnTo>
                    <a:pt x="2561" y="19682"/>
                  </a:lnTo>
                  <a:cubicBezTo>
                    <a:pt x="2543" y="19735"/>
                    <a:pt x="2508" y="19806"/>
                    <a:pt x="2543" y="19823"/>
                  </a:cubicBezTo>
                  <a:close/>
                  <a:moveTo>
                    <a:pt x="2561" y="20071"/>
                  </a:moveTo>
                  <a:cubicBezTo>
                    <a:pt x="2649" y="19965"/>
                    <a:pt x="2676" y="19832"/>
                    <a:pt x="2525" y="19850"/>
                  </a:cubicBezTo>
                  <a:cubicBezTo>
                    <a:pt x="2508" y="19868"/>
                    <a:pt x="2411" y="19982"/>
                    <a:pt x="2481" y="19982"/>
                  </a:cubicBezTo>
                  <a:cubicBezTo>
                    <a:pt x="2490" y="19965"/>
                    <a:pt x="2499" y="19947"/>
                    <a:pt x="2517" y="19947"/>
                  </a:cubicBezTo>
                  <a:cubicBezTo>
                    <a:pt x="2455" y="20062"/>
                    <a:pt x="2525" y="20053"/>
                    <a:pt x="2561" y="20071"/>
                  </a:cubicBezTo>
                  <a:close/>
                  <a:moveTo>
                    <a:pt x="2269" y="20547"/>
                  </a:moveTo>
                  <a:cubicBezTo>
                    <a:pt x="2419" y="20530"/>
                    <a:pt x="2322" y="20415"/>
                    <a:pt x="2340" y="20353"/>
                  </a:cubicBezTo>
                  <a:cubicBezTo>
                    <a:pt x="2366" y="20265"/>
                    <a:pt x="2508" y="20115"/>
                    <a:pt x="2411" y="20088"/>
                  </a:cubicBezTo>
                  <a:cubicBezTo>
                    <a:pt x="2366" y="20238"/>
                    <a:pt x="2243" y="20459"/>
                    <a:pt x="2269" y="20547"/>
                  </a:cubicBezTo>
                  <a:close/>
                  <a:moveTo>
                    <a:pt x="2534" y="20706"/>
                  </a:moveTo>
                  <a:cubicBezTo>
                    <a:pt x="2596" y="20653"/>
                    <a:pt x="2658" y="20512"/>
                    <a:pt x="2570" y="20539"/>
                  </a:cubicBezTo>
                  <a:cubicBezTo>
                    <a:pt x="2570" y="20583"/>
                    <a:pt x="2464" y="20724"/>
                    <a:pt x="2534" y="20706"/>
                  </a:cubicBezTo>
                  <a:close/>
                  <a:moveTo>
                    <a:pt x="2525" y="18896"/>
                  </a:moveTo>
                  <a:cubicBezTo>
                    <a:pt x="2552" y="18834"/>
                    <a:pt x="2587" y="18799"/>
                    <a:pt x="2614" y="18773"/>
                  </a:cubicBezTo>
                  <a:cubicBezTo>
                    <a:pt x="2640" y="18755"/>
                    <a:pt x="2667" y="18720"/>
                    <a:pt x="2676" y="18658"/>
                  </a:cubicBezTo>
                  <a:cubicBezTo>
                    <a:pt x="2543" y="18614"/>
                    <a:pt x="2534" y="18755"/>
                    <a:pt x="2525" y="18896"/>
                  </a:cubicBezTo>
                  <a:close/>
                  <a:moveTo>
                    <a:pt x="2349" y="19294"/>
                  </a:moveTo>
                  <a:cubicBezTo>
                    <a:pt x="2366" y="19161"/>
                    <a:pt x="2534" y="19126"/>
                    <a:pt x="2472" y="19046"/>
                  </a:cubicBezTo>
                  <a:cubicBezTo>
                    <a:pt x="2393" y="19188"/>
                    <a:pt x="2384" y="19117"/>
                    <a:pt x="2366" y="19011"/>
                  </a:cubicBezTo>
                  <a:cubicBezTo>
                    <a:pt x="2340" y="19126"/>
                    <a:pt x="2296" y="19249"/>
                    <a:pt x="2349" y="19294"/>
                  </a:cubicBezTo>
                  <a:close/>
                  <a:moveTo>
                    <a:pt x="1925" y="19735"/>
                  </a:moveTo>
                  <a:cubicBezTo>
                    <a:pt x="2013" y="19700"/>
                    <a:pt x="2119" y="19726"/>
                    <a:pt x="2155" y="19585"/>
                  </a:cubicBezTo>
                  <a:cubicBezTo>
                    <a:pt x="2057" y="19559"/>
                    <a:pt x="1996" y="19656"/>
                    <a:pt x="1925" y="19735"/>
                  </a:cubicBezTo>
                  <a:close/>
                  <a:moveTo>
                    <a:pt x="2031" y="19859"/>
                  </a:moveTo>
                  <a:cubicBezTo>
                    <a:pt x="2084" y="19753"/>
                    <a:pt x="2119" y="19788"/>
                    <a:pt x="2146" y="19815"/>
                  </a:cubicBezTo>
                  <a:cubicBezTo>
                    <a:pt x="2172" y="19841"/>
                    <a:pt x="2199" y="19868"/>
                    <a:pt x="2243" y="19744"/>
                  </a:cubicBezTo>
                  <a:cubicBezTo>
                    <a:pt x="2172" y="19682"/>
                    <a:pt x="2013" y="19762"/>
                    <a:pt x="2031" y="19859"/>
                  </a:cubicBezTo>
                  <a:close/>
                  <a:moveTo>
                    <a:pt x="1775" y="20874"/>
                  </a:moveTo>
                  <a:cubicBezTo>
                    <a:pt x="1748" y="20918"/>
                    <a:pt x="1704" y="20927"/>
                    <a:pt x="1660" y="20936"/>
                  </a:cubicBezTo>
                  <a:cubicBezTo>
                    <a:pt x="1634" y="21007"/>
                    <a:pt x="1625" y="21060"/>
                    <a:pt x="1634" y="21077"/>
                  </a:cubicBezTo>
                  <a:cubicBezTo>
                    <a:pt x="1713" y="21077"/>
                    <a:pt x="1837" y="20874"/>
                    <a:pt x="1775" y="20874"/>
                  </a:cubicBezTo>
                  <a:close/>
                  <a:moveTo>
                    <a:pt x="1227" y="21324"/>
                  </a:moveTo>
                  <a:cubicBezTo>
                    <a:pt x="1280" y="21307"/>
                    <a:pt x="1342" y="21298"/>
                    <a:pt x="1378" y="21236"/>
                  </a:cubicBezTo>
                  <a:cubicBezTo>
                    <a:pt x="1307" y="21271"/>
                    <a:pt x="1430" y="21121"/>
                    <a:pt x="1457" y="21104"/>
                  </a:cubicBezTo>
                  <a:cubicBezTo>
                    <a:pt x="1510" y="21095"/>
                    <a:pt x="1439" y="21201"/>
                    <a:pt x="1528" y="21157"/>
                  </a:cubicBezTo>
                  <a:cubicBezTo>
                    <a:pt x="1598" y="20971"/>
                    <a:pt x="1616" y="20751"/>
                    <a:pt x="1713" y="20565"/>
                  </a:cubicBezTo>
                  <a:cubicBezTo>
                    <a:pt x="1766" y="20468"/>
                    <a:pt x="1881" y="20406"/>
                    <a:pt x="1916" y="20309"/>
                  </a:cubicBezTo>
                  <a:cubicBezTo>
                    <a:pt x="1881" y="20433"/>
                    <a:pt x="1898" y="20627"/>
                    <a:pt x="1978" y="20547"/>
                  </a:cubicBezTo>
                  <a:cubicBezTo>
                    <a:pt x="1907" y="20494"/>
                    <a:pt x="2004" y="20238"/>
                    <a:pt x="1934" y="20203"/>
                  </a:cubicBezTo>
                  <a:cubicBezTo>
                    <a:pt x="1943" y="20203"/>
                    <a:pt x="1863" y="20327"/>
                    <a:pt x="1846" y="20283"/>
                  </a:cubicBezTo>
                  <a:cubicBezTo>
                    <a:pt x="1890" y="20212"/>
                    <a:pt x="1810" y="20132"/>
                    <a:pt x="1916" y="20088"/>
                  </a:cubicBezTo>
                  <a:cubicBezTo>
                    <a:pt x="1898" y="20132"/>
                    <a:pt x="1872" y="20203"/>
                    <a:pt x="1898" y="20203"/>
                  </a:cubicBezTo>
                  <a:cubicBezTo>
                    <a:pt x="1960" y="20141"/>
                    <a:pt x="1996" y="20044"/>
                    <a:pt x="2066" y="20009"/>
                  </a:cubicBezTo>
                  <a:cubicBezTo>
                    <a:pt x="2093" y="20044"/>
                    <a:pt x="2119" y="20044"/>
                    <a:pt x="2163" y="19965"/>
                  </a:cubicBezTo>
                  <a:cubicBezTo>
                    <a:pt x="2066" y="20000"/>
                    <a:pt x="2172" y="19841"/>
                    <a:pt x="2049" y="19894"/>
                  </a:cubicBezTo>
                  <a:cubicBezTo>
                    <a:pt x="2013" y="19991"/>
                    <a:pt x="2057" y="20009"/>
                    <a:pt x="1960" y="20053"/>
                  </a:cubicBezTo>
                  <a:cubicBezTo>
                    <a:pt x="1881" y="20018"/>
                    <a:pt x="1810" y="19974"/>
                    <a:pt x="1740" y="19938"/>
                  </a:cubicBezTo>
                  <a:cubicBezTo>
                    <a:pt x="1722" y="19991"/>
                    <a:pt x="1695" y="20053"/>
                    <a:pt x="1678" y="20106"/>
                  </a:cubicBezTo>
                  <a:cubicBezTo>
                    <a:pt x="1731" y="20159"/>
                    <a:pt x="1828" y="19938"/>
                    <a:pt x="1810" y="20062"/>
                  </a:cubicBezTo>
                  <a:cubicBezTo>
                    <a:pt x="1801" y="20097"/>
                    <a:pt x="1748" y="20238"/>
                    <a:pt x="1722" y="20221"/>
                  </a:cubicBezTo>
                  <a:cubicBezTo>
                    <a:pt x="1722" y="20230"/>
                    <a:pt x="1740" y="20115"/>
                    <a:pt x="1722" y="20141"/>
                  </a:cubicBezTo>
                  <a:cubicBezTo>
                    <a:pt x="1642" y="20265"/>
                    <a:pt x="1634" y="20380"/>
                    <a:pt x="1589" y="20512"/>
                  </a:cubicBezTo>
                  <a:cubicBezTo>
                    <a:pt x="1554" y="20600"/>
                    <a:pt x="1413" y="20768"/>
                    <a:pt x="1528" y="20759"/>
                  </a:cubicBezTo>
                  <a:cubicBezTo>
                    <a:pt x="1598" y="20556"/>
                    <a:pt x="1722" y="20486"/>
                    <a:pt x="1801" y="20327"/>
                  </a:cubicBezTo>
                  <a:cubicBezTo>
                    <a:pt x="1828" y="20380"/>
                    <a:pt x="1793" y="20441"/>
                    <a:pt x="1740" y="20494"/>
                  </a:cubicBezTo>
                  <a:cubicBezTo>
                    <a:pt x="1687" y="20556"/>
                    <a:pt x="1616" y="20618"/>
                    <a:pt x="1589" y="20662"/>
                  </a:cubicBezTo>
                  <a:cubicBezTo>
                    <a:pt x="1572" y="20751"/>
                    <a:pt x="1554" y="20945"/>
                    <a:pt x="1457" y="21033"/>
                  </a:cubicBezTo>
                  <a:cubicBezTo>
                    <a:pt x="1360" y="21068"/>
                    <a:pt x="1589" y="20759"/>
                    <a:pt x="1430" y="20856"/>
                  </a:cubicBezTo>
                  <a:cubicBezTo>
                    <a:pt x="1413" y="21033"/>
                    <a:pt x="1316" y="21113"/>
                    <a:pt x="1227" y="21324"/>
                  </a:cubicBezTo>
                  <a:close/>
                  <a:moveTo>
                    <a:pt x="1757" y="21713"/>
                  </a:moveTo>
                  <a:cubicBezTo>
                    <a:pt x="1810" y="21678"/>
                    <a:pt x="1898" y="21607"/>
                    <a:pt x="1951" y="21536"/>
                  </a:cubicBezTo>
                  <a:cubicBezTo>
                    <a:pt x="2013" y="21475"/>
                    <a:pt x="2057" y="21413"/>
                    <a:pt x="2013" y="21386"/>
                  </a:cubicBezTo>
                  <a:cubicBezTo>
                    <a:pt x="1996" y="21422"/>
                    <a:pt x="1960" y="21457"/>
                    <a:pt x="1925" y="21483"/>
                  </a:cubicBezTo>
                  <a:cubicBezTo>
                    <a:pt x="1890" y="21466"/>
                    <a:pt x="1943" y="21351"/>
                    <a:pt x="1978" y="21263"/>
                  </a:cubicBezTo>
                  <a:cubicBezTo>
                    <a:pt x="2066" y="21254"/>
                    <a:pt x="2075" y="21174"/>
                    <a:pt x="2137" y="21139"/>
                  </a:cubicBezTo>
                  <a:cubicBezTo>
                    <a:pt x="2208" y="21015"/>
                    <a:pt x="2137" y="21033"/>
                    <a:pt x="2190" y="20927"/>
                  </a:cubicBezTo>
                  <a:cubicBezTo>
                    <a:pt x="2075" y="20980"/>
                    <a:pt x="2119" y="20971"/>
                    <a:pt x="2022" y="20980"/>
                  </a:cubicBezTo>
                  <a:close/>
                  <a:moveTo>
                    <a:pt x="1554" y="22569"/>
                  </a:moveTo>
                  <a:cubicBezTo>
                    <a:pt x="1607" y="22437"/>
                    <a:pt x="1625" y="22358"/>
                    <a:pt x="1625" y="22296"/>
                  </a:cubicBezTo>
                  <a:cubicBezTo>
                    <a:pt x="1713" y="22225"/>
                    <a:pt x="1634" y="22366"/>
                    <a:pt x="1704" y="22322"/>
                  </a:cubicBezTo>
                  <a:cubicBezTo>
                    <a:pt x="1722" y="22287"/>
                    <a:pt x="1731" y="22252"/>
                    <a:pt x="1766" y="22225"/>
                  </a:cubicBezTo>
                  <a:lnTo>
                    <a:pt x="1793" y="22163"/>
                  </a:lnTo>
                  <a:cubicBezTo>
                    <a:pt x="1740" y="22190"/>
                    <a:pt x="1642" y="22269"/>
                    <a:pt x="1651" y="22225"/>
                  </a:cubicBezTo>
                  <a:cubicBezTo>
                    <a:pt x="1837" y="22075"/>
                    <a:pt x="1722" y="22049"/>
                    <a:pt x="1748" y="21951"/>
                  </a:cubicBezTo>
                  <a:cubicBezTo>
                    <a:pt x="1793" y="21934"/>
                    <a:pt x="1828" y="21916"/>
                    <a:pt x="1863" y="21890"/>
                  </a:cubicBezTo>
                  <a:cubicBezTo>
                    <a:pt x="1828" y="21854"/>
                    <a:pt x="1890" y="21748"/>
                    <a:pt x="1943" y="21669"/>
                  </a:cubicBezTo>
                  <a:cubicBezTo>
                    <a:pt x="1996" y="21581"/>
                    <a:pt x="2040" y="21519"/>
                    <a:pt x="1960" y="21554"/>
                  </a:cubicBezTo>
                  <a:cubicBezTo>
                    <a:pt x="1943" y="21669"/>
                    <a:pt x="1784" y="21845"/>
                    <a:pt x="1722" y="21810"/>
                  </a:cubicBezTo>
                  <a:cubicBezTo>
                    <a:pt x="1669" y="21943"/>
                    <a:pt x="1651" y="22049"/>
                    <a:pt x="1713" y="22057"/>
                  </a:cubicBezTo>
                  <a:cubicBezTo>
                    <a:pt x="1695" y="22137"/>
                    <a:pt x="1598" y="22287"/>
                    <a:pt x="1528" y="22419"/>
                  </a:cubicBezTo>
                  <a:cubicBezTo>
                    <a:pt x="1466" y="22543"/>
                    <a:pt x="1430" y="22640"/>
                    <a:pt x="1554" y="22569"/>
                  </a:cubicBezTo>
                  <a:close/>
                  <a:moveTo>
                    <a:pt x="380" y="24053"/>
                  </a:moveTo>
                  <a:cubicBezTo>
                    <a:pt x="194" y="24123"/>
                    <a:pt x="256" y="24044"/>
                    <a:pt x="88" y="24141"/>
                  </a:cubicBezTo>
                  <a:cubicBezTo>
                    <a:pt x="88" y="24141"/>
                    <a:pt x="88" y="24150"/>
                    <a:pt x="80" y="24150"/>
                  </a:cubicBezTo>
                  <a:cubicBezTo>
                    <a:pt x="80" y="24150"/>
                    <a:pt x="71" y="24159"/>
                    <a:pt x="71" y="24159"/>
                  </a:cubicBezTo>
                  <a:cubicBezTo>
                    <a:pt x="124" y="24185"/>
                    <a:pt x="159" y="24141"/>
                    <a:pt x="256" y="24159"/>
                  </a:cubicBezTo>
                  <a:close/>
                  <a:moveTo>
                    <a:pt x="1369" y="23382"/>
                  </a:moveTo>
                  <a:cubicBezTo>
                    <a:pt x="1369" y="23346"/>
                    <a:pt x="1280" y="23364"/>
                    <a:pt x="1183" y="23382"/>
                  </a:cubicBezTo>
                  <a:cubicBezTo>
                    <a:pt x="998" y="23497"/>
                    <a:pt x="1307" y="23435"/>
                    <a:pt x="1369" y="23382"/>
                  </a:cubicBezTo>
                  <a:close/>
                  <a:moveTo>
                    <a:pt x="1740" y="23073"/>
                  </a:moveTo>
                  <a:cubicBezTo>
                    <a:pt x="1616" y="23099"/>
                    <a:pt x="1660" y="23073"/>
                    <a:pt x="1731" y="23029"/>
                  </a:cubicBezTo>
                  <a:cubicBezTo>
                    <a:pt x="1793" y="22984"/>
                    <a:pt x="1881" y="22940"/>
                    <a:pt x="1863" y="22914"/>
                  </a:cubicBezTo>
                  <a:cubicBezTo>
                    <a:pt x="1740" y="22923"/>
                    <a:pt x="1616" y="22958"/>
                    <a:pt x="1483" y="22993"/>
                  </a:cubicBezTo>
                  <a:cubicBezTo>
                    <a:pt x="1483" y="22993"/>
                    <a:pt x="1483" y="22984"/>
                    <a:pt x="1483" y="22976"/>
                  </a:cubicBezTo>
                  <a:cubicBezTo>
                    <a:pt x="1466" y="22940"/>
                    <a:pt x="1342" y="23143"/>
                    <a:pt x="1333" y="23082"/>
                  </a:cubicBezTo>
                  <a:cubicBezTo>
                    <a:pt x="1448" y="22931"/>
                    <a:pt x="1563" y="22790"/>
                    <a:pt x="1634" y="22658"/>
                  </a:cubicBezTo>
                  <a:cubicBezTo>
                    <a:pt x="1607" y="22640"/>
                    <a:pt x="1536" y="22667"/>
                    <a:pt x="1439" y="22728"/>
                  </a:cubicBezTo>
                  <a:cubicBezTo>
                    <a:pt x="1386" y="22861"/>
                    <a:pt x="1325" y="23020"/>
                    <a:pt x="1466" y="22808"/>
                  </a:cubicBezTo>
                  <a:cubicBezTo>
                    <a:pt x="1404" y="22940"/>
                    <a:pt x="1298" y="23064"/>
                    <a:pt x="1236" y="23196"/>
                  </a:cubicBezTo>
                  <a:lnTo>
                    <a:pt x="1245" y="23196"/>
                  </a:lnTo>
                  <a:cubicBezTo>
                    <a:pt x="1386" y="23117"/>
                    <a:pt x="1448" y="23117"/>
                    <a:pt x="1510" y="23117"/>
                  </a:cubicBezTo>
                  <a:cubicBezTo>
                    <a:pt x="1572" y="23126"/>
                    <a:pt x="1634" y="23135"/>
                    <a:pt x="1740" y="23073"/>
                  </a:cubicBezTo>
                  <a:close/>
                  <a:moveTo>
                    <a:pt x="1960" y="22905"/>
                  </a:moveTo>
                  <a:cubicBezTo>
                    <a:pt x="1996" y="22905"/>
                    <a:pt x="1943" y="22940"/>
                    <a:pt x="1890" y="22967"/>
                  </a:cubicBezTo>
                  <a:cubicBezTo>
                    <a:pt x="1978" y="22958"/>
                    <a:pt x="1846" y="23064"/>
                    <a:pt x="1951" y="23046"/>
                  </a:cubicBezTo>
                  <a:cubicBezTo>
                    <a:pt x="2013" y="23020"/>
                    <a:pt x="2057" y="22958"/>
                    <a:pt x="2066" y="22914"/>
                  </a:cubicBezTo>
                  <a:cubicBezTo>
                    <a:pt x="2075" y="22870"/>
                    <a:pt x="2057" y="22852"/>
                    <a:pt x="1960" y="22905"/>
                  </a:cubicBezTo>
                  <a:close/>
                  <a:moveTo>
                    <a:pt x="16061" y="21978"/>
                  </a:moveTo>
                  <a:cubicBezTo>
                    <a:pt x="16097" y="21969"/>
                    <a:pt x="16150" y="21978"/>
                    <a:pt x="16150" y="21943"/>
                  </a:cubicBezTo>
                  <a:cubicBezTo>
                    <a:pt x="16035" y="21943"/>
                    <a:pt x="16212" y="21792"/>
                    <a:pt x="16079" y="21837"/>
                  </a:cubicBezTo>
                  <a:cubicBezTo>
                    <a:pt x="16044" y="21872"/>
                    <a:pt x="16070" y="21890"/>
                    <a:pt x="16061" y="21978"/>
                  </a:cubicBezTo>
                  <a:close/>
                  <a:moveTo>
                    <a:pt x="14454" y="21501"/>
                  </a:moveTo>
                  <a:cubicBezTo>
                    <a:pt x="14587" y="21492"/>
                    <a:pt x="14666" y="21519"/>
                    <a:pt x="14755" y="21430"/>
                  </a:cubicBezTo>
                  <a:cubicBezTo>
                    <a:pt x="14719" y="21422"/>
                    <a:pt x="14507" y="21448"/>
                    <a:pt x="14454" y="21501"/>
                  </a:cubicBezTo>
                  <a:close/>
                  <a:moveTo>
                    <a:pt x="13112" y="22402"/>
                  </a:moveTo>
                  <a:cubicBezTo>
                    <a:pt x="13201" y="22375"/>
                    <a:pt x="13227" y="22419"/>
                    <a:pt x="13298" y="22411"/>
                  </a:cubicBezTo>
                  <a:cubicBezTo>
                    <a:pt x="13289" y="22331"/>
                    <a:pt x="13103" y="22322"/>
                    <a:pt x="13112" y="22402"/>
                  </a:cubicBezTo>
                  <a:close/>
                  <a:moveTo>
                    <a:pt x="12662" y="22490"/>
                  </a:moveTo>
                  <a:cubicBezTo>
                    <a:pt x="12733" y="22419"/>
                    <a:pt x="12839" y="22516"/>
                    <a:pt x="12900" y="22437"/>
                  </a:cubicBezTo>
                  <a:cubicBezTo>
                    <a:pt x="12865" y="22411"/>
                    <a:pt x="12627" y="22393"/>
                    <a:pt x="12662" y="22490"/>
                  </a:cubicBezTo>
                  <a:close/>
                  <a:moveTo>
                    <a:pt x="9731" y="22887"/>
                  </a:moveTo>
                  <a:cubicBezTo>
                    <a:pt x="9757" y="22843"/>
                    <a:pt x="9748" y="22781"/>
                    <a:pt x="9775" y="22737"/>
                  </a:cubicBezTo>
                  <a:lnTo>
                    <a:pt x="9651" y="22755"/>
                  </a:lnTo>
                  <a:cubicBezTo>
                    <a:pt x="9660" y="22826"/>
                    <a:pt x="9669" y="22887"/>
                    <a:pt x="9731" y="22887"/>
                  </a:cubicBezTo>
                  <a:close/>
                  <a:moveTo>
                    <a:pt x="8256" y="22499"/>
                  </a:moveTo>
                  <a:cubicBezTo>
                    <a:pt x="8371" y="22472"/>
                    <a:pt x="8335" y="22614"/>
                    <a:pt x="8486" y="22552"/>
                  </a:cubicBezTo>
                  <a:cubicBezTo>
                    <a:pt x="8486" y="22464"/>
                    <a:pt x="8371" y="22499"/>
                    <a:pt x="8433" y="22419"/>
                  </a:cubicBezTo>
                  <a:cubicBezTo>
                    <a:pt x="8344" y="22428"/>
                    <a:pt x="8282" y="22446"/>
                    <a:pt x="8256" y="22499"/>
                  </a:cubicBezTo>
                  <a:close/>
                  <a:moveTo>
                    <a:pt x="7859" y="23249"/>
                  </a:moveTo>
                  <a:cubicBezTo>
                    <a:pt x="7947" y="23205"/>
                    <a:pt x="7938" y="23276"/>
                    <a:pt x="7991" y="23285"/>
                  </a:cubicBezTo>
                  <a:cubicBezTo>
                    <a:pt x="7982" y="23205"/>
                    <a:pt x="7920" y="23196"/>
                    <a:pt x="7876" y="23161"/>
                  </a:cubicBezTo>
                  <a:cubicBezTo>
                    <a:pt x="7876" y="23108"/>
                    <a:pt x="7956" y="23117"/>
                    <a:pt x="7929" y="23046"/>
                  </a:cubicBezTo>
                  <a:cubicBezTo>
                    <a:pt x="7744" y="23055"/>
                    <a:pt x="7867" y="23126"/>
                    <a:pt x="7859" y="23249"/>
                  </a:cubicBezTo>
                  <a:close/>
                  <a:moveTo>
                    <a:pt x="6110" y="23399"/>
                  </a:moveTo>
                  <a:cubicBezTo>
                    <a:pt x="6199" y="23391"/>
                    <a:pt x="6269" y="23373"/>
                    <a:pt x="6287" y="23320"/>
                  </a:cubicBezTo>
                  <a:cubicBezTo>
                    <a:pt x="6172" y="23355"/>
                    <a:pt x="6101" y="23267"/>
                    <a:pt x="6110" y="23399"/>
                  </a:cubicBezTo>
                  <a:close/>
                  <a:moveTo>
                    <a:pt x="5042" y="22984"/>
                  </a:moveTo>
                  <a:lnTo>
                    <a:pt x="5245" y="22958"/>
                  </a:lnTo>
                  <a:cubicBezTo>
                    <a:pt x="5289" y="22843"/>
                    <a:pt x="5024" y="22879"/>
                    <a:pt x="5042" y="22984"/>
                  </a:cubicBezTo>
                  <a:close/>
                  <a:moveTo>
                    <a:pt x="4618" y="23461"/>
                  </a:moveTo>
                  <a:cubicBezTo>
                    <a:pt x="4742" y="23444"/>
                    <a:pt x="4892" y="23444"/>
                    <a:pt x="4901" y="23373"/>
                  </a:cubicBezTo>
                  <a:cubicBezTo>
                    <a:pt x="4812" y="23399"/>
                    <a:pt x="4600" y="23364"/>
                    <a:pt x="4618" y="23461"/>
                  </a:cubicBezTo>
                  <a:close/>
                  <a:moveTo>
                    <a:pt x="3929" y="23479"/>
                  </a:moveTo>
                  <a:cubicBezTo>
                    <a:pt x="4071" y="23479"/>
                    <a:pt x="4318" y="23364"/>
                    <a:pt x="4238" y="23320"/>
                  </a:cubicBezTo>
                  <a:cubicBezTo>
                    <a:pt x="4203" y="23364"/>
                    <a:pt x="3929" y="23311"/>
                    <a:pt x="3929" y="23479"/>
                  </a:cubicBezTo>
                  <a:close/>
                  <a:moveTo>
                    <a:pt x="3214" y="23152"/>
                  </a:moveTo>
                  <a:cubicBezTo>
                    <a:pt x="3188" y="23241"/>
                    <a:pt x="3258" y="23267"/>
                    <a:pt x="3417" y="23241"/>
                  </a:cubicBezTo>
                  <a:cubicBezTo>
                    <a:pt x="3576" y="23064"/>
                    <a:pt x="3355" y="23143"/>
                    <a:pt x="3214" y="23152"/>
                  </a:cubicBezTo>
                  <a:close/>
                  <a:moveTo>
                    <a:pt x="1934" y="23894"/>
                  </a:moveTo>
                  <a:cubicBezTo>
                    <a:pt x="1969" y="23929"/>
                    <a:pt x="2049" y="23920"/>
                    <a:pt x="2119" y="23912"/>
                  </a:cubicBezTo>
                  <a:cubicBezTo>
                    <a:pt x="2199" y="23894"/>
                    <a:pt x="2278" y="23885"/>
                    <a:pt x="2322" y="23929"/>
                  </a:cubicBezTo>
                  <a:cubicBezTo>
                    <a:pt x="2411" y="23841"/>
                    <a:pt x="2269" y="23903"/>
                    <a:pt x="2234" y="23885"/>
                  </a:cubicBezTo>
                  <a:cubicBezTo>
                    <a:pt x="2155" y="23859"/>
                    <a:pt x="2093" y="23761"/>
                    <a:pt x="1934" y="23894"/>
                  </a:cubicBezTo>
                  <a:close/>
                  <a:moveTo>
                    <a:pt x="2163" y="23046"/>
                  </a:moveTo>
                  <a:cubicBezTo>
                    <a:pt x="2340" y="23002"/>
                    <a:pt x="2499" y="22914"/>
                    <a:pt x="2658" y="22808"/>
                  </a:cubicBezTo>
                  <a:cubicBezTo>
                    <a:pt x="2552" y="22834"/>
                    <a:pt x="2517" y="22746"/>
                    <a:pt x="2358" y="22852"/>
                  </a:cubicBezTo>
                  <a:cubicBezTo>
                    <a:pt x="2419" y="22852"/>
                    <a:pt x="2216" y="23020"/>
                    <a:pt x="2163" y="23046"/>
                  </a:cubicBezTo>
                  <a:close/>
                  <a:moveTo>
                    <a:pt x="3143" y="22799"/>
                  </a:moveTo>
                  <a:cubicBezTo>
                    <a:pt x="3258" y="22675"/>
                    <a:pt x="2985" y="22790"/>
                    <a:pt x="2923" y="22773"/>
                  </a:cubicBezTo>
                  <a:cubicBezTo>
                    <a:pt x="2870" y="22790"/>
                    <a:pt x="2817" y="22826"/>
                    <a:pt x="2764" y="22826"/>
                  </a:cubicBezTo>
                  <a:cubicBezTo>
                    <a:pt x="2852" y="22737"/>
                    <a:pt x="2852" y="22711"/>
                    <a:pt x="2746" y="22746"/>
                  </a:cubicBezTo>
                  <a:cubicBezTo>
                    <a:pt x="2631" y="22843"/>
                    <a:pt x="2781" y="22790"/>
                    <a:pt x="2667" y="22896"/>
                  </a:cubicBezTo>
                  <a:cubicBezTo>
                    <a:pt x="2561" y="22887"/>
                    <a:pt x="2472" y="22967"/>
                    <a:pt x="2375" y="23020"/>
                  </a:cubicBezTo>
                  <a:cubicBezTo>
                    <a:pt x="2499" y="22984"/>
                    <a:pt x="2658" y="22931"/>
                    <a:pt x="2799" y="22879"/>
                  </a:cubicBezTo>
                  <a:cubicBezTo>
                    <a:pt x="2940" y="22826"/>
                    <a:pt x="3064" y="22790"/>
                    <a:pt x="3143" y="22799"/>
                  </a:cubicBezTo>
                  <a:close/>
                  <a:moveTo>
                    <a:pt x="4962" y="22578"/>
                  </a:moveTo>
                  <a:cubicBezTo>
                    <a:pt x="4936" y="22578"/>
                    <a:pt x="4927" y="22561"/>
                    <a:pt x="4936" y="22534"/>
                  </a:cubicBezTo>
                  <a:cubicBezTo>
                    <a:pt x="4830" y="22561"/>
                    <a:pt x="4865" y="22561"/>
                    <a:pt x="4759" y="22552"/>
                  </a:cubicBezTo>
                  <a:cubicBezTo>
                    <a:pt x="4706" y="22640"/>
                    <a:pt x="4980" y="22596"/>
                    <a:pt x="4962" y="22578"/>
                  </a:cubicBezTo>
                  <a:close/>
                  <a:moveTo>
                    <a:pt x="5625" y="22437"/>
                  </a:moveTo>
                  <a:cubicBezTo>
                    <a:pt x="5545" y="22437"/>
                    <a:pt x="5492" y="22464"/>
                    <a:pt x="5483" y="22508"/>
                  </a:cubicBezTo>
                  <a:cubicBezTo>
                    <a:pt x="5536" y="22508"/>
                    <a:pt x="5554" y="22543"/>
                    <a:pt x="5633" y="22516"/>
                  </a:cubicBezTo>
                  <a:cubicBezTo>
                    <a:pt x="5625" y="22490"/>
                    <a:pt x="5625" y="22464"/>
                    <a:pt x="5625" y="22437"/>
                  </a:cubicBezTo>
                  <a:close/>
                  <a:moveTo>
                    <a:pt x="5863" y="22428"/>
                  </a:moveTo>
                  <a:cubicBezTo>
                    <a:pt x="5819" y="22358"/>
                    <a:pt x="5792" y="22260"/>
                    <a:pt x="5651" y="22296"/>
                  </a:cubicBezTo>
                  <a:cubicBezTo>
                    <a:pt x="5625" y="22402"/>
                    <a:pt x="5695" y="22340"/>
                    <a:pt x="5722" y="22393"/>
                  </a:cubicBezTo>
                  <a:cubicBezTo>
                    <a:pt x="5722" y="22384"/>
                    <a:pt x="5678" y="22437"/>
                    <a:pt x="5731" y="22446"/>
                  </a:cubicBezTo>
                  <a:close/>
                  <a:moveTo>
                    <a:pt x="7885" y="21996"/>
                  </a:moveTo>
                  <a:cubicBezTo>
                    <a:pt x="7797" y="21996"/>
                    <a:pt x="7726" y="22022"/>
                    <a:pt x="7708" y="22075"/>
                  </a:cubicBezTo>
                  <a:cubicBezTo>
                    <a:pt x="7797" y="22057"/>
                    <a:pt x="7806" y="22119"/>
                    <a:pt x="7894" y="22101"/>
                  </a:cubicBezTo>
                  <a:close/>
                  <a:moveTo>
                    <a:pt x="19434" y="20751"/>
                  </a:moveTo>
                  <a:cubicBezTo>
                    <a:pt x="19452" y="20804"/>
                    <a:pt x="19381" y="20839"/>
                    <a:pt x="19302" y="20883"/>
                  </a:cubicBezTo>
                  <a:cubicBezTo>
                    <a:pt x="19364" y="20874"/>
                    <a:pt x="19346" y="20945"/>
                    <a:pt x="19426" y="20918"/>
                  </a:cubicBezTo>
                  <a:cubicBezTo>
                    <a:pt x="19443" y="20883"/>
                    <a:pt x="19558" y="20724"/>
                    <a:pt x="19434" y="20751"/>
                  </a:cubicBezTo>
                  <a:close/>
                  <a:moveTo>
                    <a:pt x="20150" y="20600"/>
                  </a:moveTo>
                  <a:cubicBezTo>
                    <a:pt x="20114" y="20600"/>
                    <a:pt x="20097" y="20583"/>
                    <a:pt x="20097" y="20547"/>
                  </a:cubicBezTo>
                  <a:cubicBezTo>
                    <a:pt x="20035" y="20547"/>
                    <a:pt x="20008" y="20565"/>
                    <a:pt x="19982" y="20592"/>
                  </a:cubicBezTo>
                  <a:cubicBezTo>
                    <a:pt x="19973" y="20600"/>
                    <a:pt x="19964" y="20618"/>
                    <a:pt x="19955" y="20627"/>
                  </a:cubicBezTo>
                  <a:cubicBezTo>
                    <a:pt x="19947" y="20645"/>
                    <a:pt x="19929" y="20653"/>
                    <a:pt x="19920" y="20662"/>
                  </a:cubicBezTo>
                  <a:cubicBezTo>
                    <a:pt x="19982" y="20636"/>
                    <a:pt x="20159" y="20662"/>
                    <a:pt x="20150" y="20600"/>
                  </a:cubicBezTo>
                  <a:close/>
                  <a:moveTo>
                    <a:pt x="17112" y="9961"/>
                  </a:moveTo>
                  <a:cubicBezTo>
                    <a:pt x="17174" y="10014"/>
                    <a:pt x="17095" y="10137"/>
                    <a:pt x="17201" y="10128"/>
                  </a:cubicBezTo>
                  <a:cubicBezTo>
                    <a:pt x="17201" y="10093"/>
                    <a:pt x="17209" y="9952"/>
                    <a:pt x="17112" y="9961"/>
                  </a:cubicBezTo>
                  <a:close/>
                  <a:moveTo>
                    <a:pt x="17006" y="9475"/>
                  </a:moveTo>
                  <a:cubicBezTo>
                    <a:pt x="17042" y="9519"/>
                    <a:pt x="17024" y="9546"/>
                    <a:pt x="16971" y="9572"/>
                  </a:cubicBezTo>
                  <a:cubicBezTo>
                    <a:pt x="17015" y="9660"/>
                    <a:pt x="17077" y="9634"/>
                    <a:pt x="17121" y="9731"/>
                  </a:cubicBezTo>
                  <a:cubicBezTo>
                    <a:pt x="17165" y="9713"/>
                    <a:pt x="17130" y="9537"/>
                    <a:pt x="17103" y="9519"/>
                  </a:cubicBezTo>
                  <a:cubicBezTo>
                    <a:pt x="17095" y="9510"/>
                    <a:pt x="17050" y="9563"/>
                    <a:pt x="17042" y="9528"/>
                  </a:cubicBezTo>
                  <a:cubicBezTo>
                    <a:pt x="17077" y="9501"/>
                    <a:pt x="17068" y="9404"/>
                    <a:pt x="17006" y="9475"/>
                  </a:cubicBezTo>
                  <a:close/>
                  <a:moveTo>
                    <a:pt x="16565" y="9148"/>
                  </a:moveTo>
                  <a:cubicBezTo>
                    <a:pt x="16503" y="9175"/>
                    <a:pt x="16574" y="9342"/>
                    <a:pt x="16627" y="9325"/>
                  </a:cubicBezTo>
                  <a:cubicBezTo>
                    <a:pt x="16609" y="9272"/>
                    <a:pt x="16600" y="9210"/>
                    <a:pt x="16565" y="9148"/>
                  </a:cubicBezTo>
                  <a:close/>
                  <a:moveTo>
                    <a:pt x="11073" y="1925"/>
                  </a:moveTo>
                  <a:cubicBezTo>
                    <a:pt x="11020" y="1820"/>
                    <a:pt x="10896" y="1908"/>
                    <a:pt x="10984" y="1987"/>
                  </a:cubicBezTo>
                  <a:close/>
                  <a:moveTo>
                    <a:pt x="11602" y="2561"/>
                  </a:moveTo>
                  <a:cubicBezTo>
                    <a:pt x="11673" y="2517"/>
                    <a:pt x="11611" y="2446"/>
                    <a:pt x="11567" y="2367"/>
                  </a:cubicBezTo>
                  <a:cubicBezTo>
                    <a:pt x="11470" y="2411"/>
                    <a:pt x="11549" y="2491"/>
                    <a:pt x="11602" y="2561"/>
                  </a:cubicBezTo>
                  <a:close/>
                  <a:moveTo>
                    <a:pt x="10110" y="4080"/>
                  </a:moveTo>
                  <a:cubicBezTo>
                    <a:pt x="10128" y="4018"/>
                    <a:pt x="10260" y="3983"/>
                    <a:pt x="10198" y="3903"/>
                  </a:cubicBezTo>
                  <a:cubicBezTo>
                    <a:pt x="10154" y="3903"/>
                    <a:pt x="10110" y="3921"/>
                    <a:pt x="10066" y="3965"/>
                  </a:cubicBezTo>
                  <a:cubicBezTo>
                    <a:pt x="10101" y="4009"/>
                    <a:pt x="10084" y="4036"/>
                    <a:pt x="10110" y="4080"/>
                  </a:cubicBezTo>
                  <a:close/>
                  <a:moveTo>
                    <a:pt x="10534" y="4760"/>
                  </a:moveTo>
                  <a:cubicBezTo>
                    <a:pt x="10587" y="4733"/>
                    <a:pt x="10552" y="4689"/>
                    <a:pt x="10569" y="4663"/>
                  </a:cubicBezTo>
                  <a:cubicBezTo>
                    <a:pt x="10631" y="4636"/>
                    <a:pt x="10719" y="4627"/>
                    <a:pt x="10640" y="4530"/>
                  </a:cubicBezTo>
                  <a:cubicBezTo>
                    <a:pt x="10613" y="4548"/>
                    <a:pt x="10605" y="4574"/>
                    <a:pt x="10596" y="4601"/>
                  </a:cubicBezTo>
                  <a:cubicBezTo>
                    <a:pt x="10561" y="4548"/>
                    <a:pt x="10516" y="4539"/>
                    <a:pt x="10472" y="4574"/>
                  </a:cubicBezTo>
                  <a:cubicBezTo>
                    <a:pt x="10552" y="4654"/>
                    <a:pt x="10525" y="4698"/>
                    <a:pt x="10534" y="4760"/>
                  </a:cubicBezTo>
                  <a:close/>
                  <a:moveTo>
                    <a:pt x="12680" y="3347"/>
                  </a:moveTo>
                  <a:cubicBezTo>
                    <a:pt x="12609" y="3294"/>
                    <a:pt x="12556" y="3082"/>
                    <a:pt x="12468" y="3153"/>
                  </a:cubicBezTo>
                  <a:cubicBezTo>
                    <a:pt x="12415" y="3223"/>
                    <a:pt x="12547" y="3153"/>
                    <a:pt x="12565" y="3241"/>
                  </a:cubicBezTo>
                  <a:cubicBezTo>
                    <a:pt x="12538" y="3259"/>
                    <a:pt x="12512" y="3285"/>
                    <a:pt x="12556" y="3321"/>
                  </a:cubicBezTo>
                  <a:cubicBezTo>
                    <a:pt x="12609" y="3223"/>
                    <a:pt x="12627" y="3400"/>
                    <a:pt x="12680" y="3347"/>
                  </a:cubicBezTo>
                  <a:close/>
                  <a:moveTo>
                    <a:pt x="10878" y="4857"/>
                  </a:moveTo>
                  <a:cubicBezTo>
                    <a:pt x="10825" y="4795"/>
                    <a:pt x="10719" y="4733"/>
                    <a:pt x="10675" y="4813"/>
                  </a:cubicBezTo>
                  <a:cubicBezTo>
                    <a:pt x="10755" y="4901"/>
                    <a:pt x="10923" y="4857"/>
                    <a:pt x="10923" y="5016"/>
                  </a:cubicBezTo>
                  <a:cubicBezTo>
                    <a:pt x="11002" y="4989"/>
                    <a:pt x="10914" y="4901"/>
                    <a:pt x="10878" y="4857"/>
                  </a:cubicBezTo>
                  <a:close/>
                  <a:moveTo>
                    <a:pt x="11205" y="5078"/>
                  </a:moveTo>
                  <a:cubicBezTo>
                    <a:pt x="11126" y="5078"/>
                    <a:pt x="11064" y="4989"/>
                    <a:pt x="10976" y="5051"/>
                  </a:cubicBezTo>
                  <a:cubicBezTo>
                    <a:pt x="11037" y="5184"/>
                    <a:pt x="11240" y="5210"/>
                    <a:pt x="11205" y="5078"/>
                  </a:cubicBezTo>
                  <a:close/>
                  <a:moveTo>
                    <a:pt x="14075" y="5298"/>
                  </a:moveTo>
                  <a:cubicBezTo>
                    <a:pt x="14110" y="5360"/>
                    <a:pt x="14031" y="5396"/>
                    <a:pt x="14092" y="5475"/>
                  </a:cubicBezTo>
                  <a:cubicBezTo>
                    <a:pt x="14163" y="5440"/>
                    <a:pt x="14137" y="5290"/>
                    <a:pt x="14075" y="5298"/>
                  </a:cubicBezTo>
                  <a:close/>
                  <a:moveTo>
                    <a:pt x="14816" y="7603"/>
                  </a:moveTo>
                  <a:lnTo>
                    <a:pt x="14719" y="7665"/>
                  </a:lnTo>
                  <a:lnTo>
                    <a:pt x="14781" y="7744"/>
                  </a:lnTo>
                  <a:cubicBezTo>
                    <a:pt x="14843" y="7709"/>
                    <a:pt x="14869" y="7665"/>
                    <a:pt x="14816" y="7603"/>
                  </a:cubicBezTo>
                  <a:close/>
                  <a:moveTo>
                    <a:pt x="17183" y="10667"/>
                  </a:moveTo>
                  <a:cubicBezTo>
                    <a:pt x="17139" y="10587"/>
                    <a:pt x="16989" y="10446"/>
                    <a:pt x="16997" y="10499"/>
                  </a:cubicBezTo>
                  <a:cubicBezTo>
                    <a:pt x="17050" y="10535"/>
                    <a:pt x="17183" y="10738"/>
                    <a:pt x="17183" y="10667"/>
                  </a:cubicBezTo>
                  <a:close/>
                  <a:moveTo>
                    <a:pt x="17262" y="11108"/>
                  </a:moveTo>
                  <a:cubicBezTo>
                    <a:pt x="17227" y="11038"/>
                    <a:pt x="17306" y="10994"/>
                    <a:pt x="17218" y="10905"/>
                  </a:cubicBezTo>
                  <a:cubicBezTo>
                    <a:pt x="17165" y="10949"/>
                    <a:pt x="17174" y="11108"/>
                    <a:pt x="17262" y="11108"/>
                  </a:cubicBezTo>
                  <a:close/>
                  <a:moveTo>
                    <a:pt x="17730" y="11108"/>
                  </a:moveTo>
                  <a:cubicBezTo>
                    <a:pt x="17633" y="11161"/>
                    <a:pt x="17819" y="11259"/>
                    <a:pt x="17863" y="11285"/>
                  </a:cubicBezTo>
                  <a:cubicBezTo>
                    <a:pt x="17827" y="11214"/>
                    <a:pt x="17810" y="11126"/>
                    <a:pt x="17730" y="11108"/>
                  </a:cubicBezTo>
                  <a:close/>
                  <a:moveTo>
                    <a:pt x="18172" y="12194"/>
                  </a:moveTo>
                  <a:cubicBezTo>
                    <a:pt x="18110" y="12133"/>
                    <a:pt x="18181" y="12106"/>
                    <a:pt x="18189" y="12071"/>
                  </a:cubicBezTo>
                  <a:cubicBezTo>
                    <a:pt x="18119" y="11965"/>
                    <a:pt x="18057" y="11885"/>
                    <a:pt x="17978" y="11877"/>
                  </a:cubicBezTo>
                  <a:cubicBezTo>
                    <a:pt x="18004" y="11850"/>
                    <a:pt x="17969" y="11806"/>
                    <a:pt x="17969" y="11771"/>
                  </a:cubicBezTo>
                  <a:cubicBezTo>
                    <a:pt x="17801" y="11682"/>
                    <a:pt x="17695" y="11470"/>
                    <a:pt x="17607" y="11312"/>
                  </a:cubicBezTo>
                  <a:cubicBezTo>
                    <a:pt x="17580" y="11364"/>
                    <a:pt x="17492" y="11179"/>
                    <a:pt x="17527" y="11294"/>
                  </a:cubicBezTo>
                  <a:cubicBezTo>
                    <a:pt x="17554" y="11347"/>
                    <a:pt x="17589" y="11329"/>
                    <a:pt x="17624" y="11373"/>
                  </a:cubicBezTo>
                  <a:cubicBezTo>
                    <a:pt x="17571" y="11426"/>
                    <a:pt x="17616" y="11532"/>
                    <a:pt x="17642" y="11594"/>
                  </a:cubicBezTo>
                  <a:cubicBezTo>
                    <a:pt x="17660" y="11638"/>
                    <a:pt x="17704" y="11638"/>
                    <a:pt x="17748" y="11700"/>
                  </a:cubicBezTo>
                  <a:cubicBezTo>
                    <a:pt x="17792" y="11762"/>
                    <a:pt x="17810" y="11877"/>
                    <a:pt x="17854" y="11930"/>
                  </a:cubicBezTo>
                  <a:cubicBezTo>
                    <a:pt x="17872" y="11965"/>
                    <a:pt x="17907" y="11947"/>
                    <a:pt x="17925" y="11991"/>
                  </a:cubicBezTo>
                  <a:cubicBezTo>
                    <a:pt x="17969" y="12062"/>
                    <a:pt x="18075" y="12256"/>
                    <a:pt x="18172" y="12194"/>
                  </a:cubicBezTo>
                  <a:close/>
                  <a:moveTo>
                    <a:pt x="20432" y="15144"/>
                  </a:moveTo>
                  <a:cubicBezTo>
                    <a:pt x="20397" y="15082"/>
                    <a:pt x="20406" y="14985"/>
                    <a:pt x="20370" y="14923"/>
                  </a:cubicBezTo>
                  <a:cubicBezTo>
                    <a:pt x="20335" y="14852"/>
                    <a:pt x="20282" y="14879"/>
                    <a:pt x="20238" y="14835"/>
                  </a:cubicBezTo>
                  <a:cubicBezTo>
                    <a:pt x="20220" y="14808"/>
                    <a:pt x="20247" y="14799"/>
                    <a:pt x="20247" y="14790"/>
                  </a:cubicBezTo>
                  <a:cubicBezTo>
                    <a:pt x="20229" y="14764"/>
                    <a:pt x="20203" y="14782"/>
                    <a:pt x="20203" y="14782"/>
                  </a:cubicBezTo>
                  <a:cubicBezTo>
                    <a:pt x="20106" y="14658"/>
                    <a:pt x="20035" y="14596"/>
                    <a:pt x="19955" y="14623"/>
                  </a:cubicBezTo>
                  <a:cubicBezTo>
                    <a:pt x="20000" y="14729"/>
                    <a:pt x="20159" y="14826"/>
                    <a:pt x="20264" y="14958"/>
                  </a:cubicBezTo>
                  <a:cubicBezTo>
                    <a:pt x="20326" y="15029"/>
                    <a:pt x="20317" y="15188"/>
                    <a:pt x="20432" y="15144"/>
                  </a:cubicBezTo>
                  <a:close/>
                  <a:moveTo>
                    <a:pt x="24547" y="18905"/>
                  </a:moveTo>
                  <a:cubicBezTo>
                    <a:pt x="24503" y="18834"/>
                    <a:pt x="24520" y="18781"/>
                    <a:pt x="24397" y="18702"/>
                  </a:cubicBezTo>
                  <a:cubicBezTo>
                    <a:pt x="24220" y="18640"/>
                    <a:pt x="24459" y="18905"/>
                    <a:pt x="24547" y="18905"/>
                  </a:cubicBezTo>
                  <a:close/>
                  <a:moveTo>
                    <a:pt x="23823" y="18243"/>
                  </a:moveTo>
                  <a:cubicBezTo>
                    <a:pt x="23832" y="18349"/>
                    <a:pt x="24097" y="18402"/>
                    <a:pt x="24061" y="18340"/>
                  </a:cubicBezTo>
                  <a:cubicBezTo>
                    <a:pt x="23964" y="18349"/>
                    <a:pt x="23929" y="18216"/>
                    <a:pt x="23823" y="18243"/>
                  </a:cubicBezTo>
                  <a:close/>
                  <a:moveTo>
                    <a:pt x="23743" y="18366"/>
                  </a:moveTo>
                  <a:cubicBezTo>
                    <a:pt x="23699" y="18296"/>
                    <a:pt x="23832" y="18331"/>
                    <a:pt x="23743" y="18234"/>
                  </a:cubicBezTo>
                  <a:cubicBezTo>
                    <a:pt x="23629" y="18137"/>
                    <a:pt x="23576" y="18155"/>
                    <a:pt x="23576" y="18199"/>
                  </a:cubicBezTo>
                  <a:cubicBezTo>
                    <a:pt x="23567" y="18252"/>
                    <a:pt x="23620" y="18322"/>
                    <a:pt x="23743" y="18366"/>
                  </a:cubicBezTo>
                  <a:close/>
                  <a:moveTo>
                    <a:pt x="20556" y="15135"/>
                  </a:moveTo>
                  <a:cubicBezTo>
                    <a:pt x="20485" y="15179"/>
                    <a:pt x="20529" y="15241"/>
                    <a:pt x="20459" y="15276"/>
                  </a:cubicBezTo>
                  <a:cubicBezTo>
                    <a:pt x="20441" y="15267"/>
                    <a:pt x="20423" y="15232"/>
                    <a:pt x="20397" y="15250"/>
                  </a:cubicBezTo>
                  <a:cubicBezTo>
                    <a:pt x="20503" y="15373"/>
                    <a:pt x="20662" y="15294"/>
                    <a:pt x="20556" y="15135"/>
                  </a:cubicBezTo>
                  <a:close/>
                  <a:moveTo>
                    <a:pt x="20415" y="17157"/>
                  </a:moveTo>
                  <a:cubicBezTo>
                    <a:pt x="20441" y="17104"/>
                    <a:pt x="20370" y="17077"/>
                    <a:pt x="20326" y="17077"/>
                  </a:cubicBezTo>
                  <a:cubicBezTo>
                    <a:pt x="20362" y="17122"/>
                    <a:pt x="20317" y="17174"/>
                    <a:pt x="20415" y="17157"/>
                  </a:cubicBezTo>
                  <a:close/>
                  <a:moveTo>
                    <a:pt x="20679" y="17439"/>
                  </a:moveTo>
                  <a:cubicBezTo>
                    <a:pt x="20582" y="17413"/>
                    <a:pt x="20688" y="17395"/>
                    <a:pt x="20679" y="17342"/>
                  </a:cubicBezTo>
                  <a:cubicBezTo>
                    <a:pt x="20609" y="17360"/>
                    <a:pt x="20574" y="17351"/>
                    <a:pt x="20529" y="17378"/>
                  </a:cubicBezTo>
                  <a:cubicBezTo>
                    <a:pt x="20591" y="17386"/>
                    <a:pt x="20565" y="17466"/>
                    <a:pt x="20679" y="17439"/>
                  </a:cubicBezTo>
                  <a:close/>
                  <a:moveTo>
                    <a:pt x="21245" y="18110"/>
                  </a:moveTo>
                  <a:cubicBezTo>
                    <a:pt x="21289" y="18110"/>
                    <a:pt x="21271" y="18066"/>
                    <a:pt x="21156" y="18049"/>
                  </a:cubicBezTo>
                  <a:cubicBezTo>
                    <a:pt x="21112" y="18049"/>
                    <a:pt x="21130" y="18084"/>
                    <a:pt x="21245" y="18110"/>
                  </a:cubicBezTo>
                  <a:close/>
                  <a:moveTo>
                    <a:pt x="23426" y="18596"/>
                  </a:moveTo>
                  <a:cubicBezTo>
                    <a:pt x="23434" y="18517"/>
                    <a:pt x="23311" y="18472"/>
                    <a:pt x="23222" y="18375"/>
                  </a:cubicBezTo>
                  <a:cubicBezTo>
                    <a:pt x="23408" y="18428"/>
                    <a:pt x="23187" y="18278"/>
                    <a:pt x="23187" y="18269"/>
                  </a:cubicBezTo>
                  <a:cubicBezTo>
                    <a:pt x="23152" y="18216"/>
                    <a:pt x="23249" y="18216"/>
                    <a:pt x="23205" y="18155"/>
                  </a:cubicBezTo>
                  <a:cubicBezTo>
                    <a:pt x="23046" y="18146"/>
                    <a:pt x="23019" y="17987"/>
                    <a:pt x="22896" y="17960"/>
                  </a:cubicBezTo>
                  <a:cubicBezTo>
                    <a:pt x="22869" y="17916"/>
                    <a:pt x="22763" y="17828"/>
                    <a:pt x="22896" y="17863"/>
                  </a:cubicBezTo>
                  <a:cubicBezTo>
                    <a:pt x="22975" y="17951"/>
                    <a:pt x="22887" y="17960"/>
                    <a:pt x="23028" y="18004"/>
                  </a:cubicBezTo>
                  <a:cubicBezTo>
                    <a:pt x="23028" y="17960"/>
                    <a:pt x="23019" y="17916"/>
                    <a:pt x="22966" y="17863"/>
                  </a:cubicBezTo>
                  <a:cubicBezTo>
                    <a:pt x="22940" y="17837"/>
                    <a:pt x="22834" y="17775"/>
                    <a:pt x="22754" y="17722"/>
                  </a:cubicBezTo>
                  <a:cubicBezTo>
                    <a:pt x="22675" y="17669"/>
                    <a:pt x="22631" y="17625"/>
                    <a:pt x="22710" y="17616"/>
                  </a:cubicBezTo>
                  <a:cubicBezTo>
                    <a:pt x="22728" y="17634"/>
                    <a:pt x="22763" y="17642"/>
                    <a:pt x="22746" y="17616"/>
                  </a:cubicBezTo>
                  <a:cubicBezTo>
                    <a:pt x="22684" y="17598"/>
                    <a:pt x="22693" y="17554"/>
                    <a:pt x="22693" y="17519"/>
                  </a:cubicBezTo>
                  <a:cubicBezTo>
                    <a:pt x="22684" y="17475"/>
                    <a:pt x="22675" y="17431"/>
                    <a:pt x="22578" y="17422"/>
                  </a:cubicBezTo>
                  <a:cubicBezTo>
                    <a:pt x="22543" y="17439"/>
                    <a:pt x="22649" y="17528"/>
                    <a:pt x="22587" y="17536"/>
                  </a:cubicBezTo>
                  <a:cubicBezTo>
                    <a:pt x="22481" y="17404"/>
                    <a:pt x="22507" y="17298"/>
                    <a:pt x="22339" y="17236"/>
                  </a:cubicBezTo>
                  <a:cubicBezTo>
                    <a:pt x="22331" y="17219"/>
                    <a:pt x="22401" y="17183"/>
                    <a:pt x="22392" y="17174"/>
                  </a:cubicBezTo>
                  <a:cubicBezTo>
                    <a:pt x="22392" y="17148"/>
                    <a:pt x="22251" y="16998"/>
                    <a:pt x="22251" y="16980"/>
                  </a:cubicBezTo>
                  <a:cubicBezTo>
                    <a:pt x="22251" y="16971"/>
                    <a:pt x="22313" y="16971"/>
                    <a:pt x="22313" y="16963"/>
                  </a:cubicBezTo>
                  <a:cubicBezTo>
                    <a:pt x="22278" y="16910"/>
                    <a:pt x="22172" y="16865"/>
                    <a:pt x="22163" y="16804"/>
                  </a:cubicBezTo>
                  <a:cubicBezTo>
                    <a:pt x="22189" y="16786"/>
                    <a:pt x="22251" y="16786"/>
                    <a:pt x="22225" y="16751"/>
                  </a:cubicBezTo>
                  <a:cubicBezTo>
                    <a:pt x="22128" y="16707"/>
                    <a:pt x="22136" y="16777"/>
                    <a:pt x="22110" y="16821"/>
                  </a:cubicBezTo>
                  <a:cubicBezTo>
                    <a:pt x="21995" y="16715"/>
                    <a:pt x="21977" y="16821"/>
                    <a:pt x="21854" y="16707"/>
                  </a:cubicBezTo>
                  <a:cubicBezTo>
                    <a:pt x="21819" y="16654"/>
                    <a:pt x="21898" y="16645"/>
                    <a:pt x="21827" y="16574"/>
                  </a:cubicBezTo>
                  <a:cubicBezTo>
                    <a:pt x="21774" y="16574"/>
                    <a:pt x="21730" y="16530"/>
                    <a:pt x="21704" y="16495"/>
                  </a:cubicBezTo>
                  <a:cubicBezTo>
                    <a:pt x="21562" y="16353"/>
                    <a:pt x="21421" y="16168"/>
                    <a:pt x="21333" y="15982"/>
                  </a:cubicBezTo>
                  <a:cubicBezTo>
                    <a:pt x="21280" y="15982"/>
                    <a:pt x="21236" y="15991"/>
                    <a:pt x="21192" y="15929"/>
                  </a:cubicBezTo>
                  <a:cubicBezTo>
                    <a:pt x="20980" y="15673"/>
                    <a:pt x="20874" y="15559"/>
                    <a:pt x="20662" y="15285"/>
                  </a:cubicBezTo>
                  <a:cubicBezTo>
                    <a:pt x="20494" y="15382"/>
                    <a:pt x="20750" y="15506"/>
                    <a:pt x="20821" y="15594"/>
                  </a:cubicBezTo>
                  <a:cubicBezTo>
                    <a:pt x="20927" y="15744"/>
                    <a:pt x="20989" y="15912"/>
                    <a:pt x="21077" y="16044"/>
                  </a:cubicBezTo>
                  <a:cubicBezTo>
                    <a:pt x="21112" y="16018"/>
                    <a:pt x="21147" y="16027"/>
                    <a:pt x="21183" y="16053"/>
                  </a:cubicBezTo>
                  <a:cubicBezTo>
                    <a:pt x="21298" y="16292"/>
                    <a:pt x="21430" y="16362"/>
                    <a:pt x="21598" y="16548"/>
                  </a:cubicBezTo>
                  <a:cubicBezTo>
                    <a:pt x="21554" y="16583"/>
                    <a:pt x="21474" y="16512"/>
                    <a:pt x="21545" y="16601"/>
                  </a:cubicBezTo>
                  <a:cubicBezTo>
                    <a:pt x="21607" y="16609"/>
                    <a:pt x="21668" y="16671"/>
                    <a:pt x="21739" y="16680"/>
                  </a:cubicBezTo>
                  <a:cubicBezTo>
                    <a:pt x="21792" y="16777"/>
                    <a:pt x="21871" y="16865"/>
                    <a:pt x="21933" y="16945"/>
                  </a:cubicBezTo>
                  <a:cubicBezTo>
                    <a:pt x="21995" y="17024"/>
                    <a:pt x="22039" y="17086"/>
                    <a:pt x="22030" y="17139"/>
                  </a:cubicBezTo>
                  <a:cubicBezTo>
                    <a:pt x="22163" y="17227"/>
                    <a:pt x="22234" y="17342"/>
                    <a:pt x="22225" y="17413"/>
                  </a:cubicBezTo>
                  <a:cubicBezTo>
                    <a:pt x="22366" y="17378"/>
                    <a:pt x="22392" y="17536"/>
                    <a:pt x="22490" y="17589"/>
                  </a:cubicBezTo>
                  <a:cubicBezTo>
                    <a:pt x="22410" y="17581"/>
                    <a:pt x="22375" y="17519"/>
                    <a:pt x="22295" y="17510"/>
                  </a:cubicBezTo>
                  <a:cubicBezTo>
                    <a:pt x="22419" y="17598"/>
                    <a:pt x="22375" y="17634"/>
                    <a:pt x="22454" y="17740"/>
                  </a:cubicBezTo>
                  <a:cubicBezTo>
                    <a:pt x="22622" y="17784"/>
                    <a:pt x="22392" y="17625"/>
                    <a:pt x="22490" y="17642"/>
                  </a:cubicBezTo>
                  <a:cubicBezTo>
                    <a:pt x="22631" y="17660"/>
                    <a:pt x="22569" y="17757"/>
                    <a:pt x="22693" y="17872"/>
                  </a:cubicBezTo>
                  <a:cubicBezTo>
                    <a:pt x="22737" y="17881"/>
                    <a:pt x="22781" y="17881"/>
                    <a:pt x="22799" y="17925"/>
                  </a:cubicBezTo>
                  <a:cubicBezTo>
                    <a:pt x="22649" y="17872"/>
                    <a:pt x="22781" y="17934"/>
                    <a:pt x="22816" y="18004"/>
                  </a:cubicBezTo>
                  <a:cubicBezTo>
                    <a:pt x="22878" y="18110"/>
                    <a:pt x="22931" y="18190"/>
                    <a:pt x="23064" y="18252"/>
                  </a:cubicBezTo>
                  <a:cubicBezTo>
                    <a:pt x="23002" y="18243"/>
                    <a:pt x="22940" y="18225"/>
                    <a:pt x="22887" y="18199"/>
                  </a:cubicBezTo>
                  <a:cubicBezTo>
                    <a:pt x="22913" y="18287"/>
                    <a:pt x="23037" y="18296"/>
                    <a:pt x="23099" y="18349"/>
                  </a:cubicBezTo>
                  <a:cubicBezTo>
                    <a:pt x="23196" y="18508"/>
                    <a:pt x="23311" y="18667"/>
                    <a:pt x="23231" y="18676"/>
                  </a:cubicBezTo>
                  <a:cubicBezTo>
                    <a:pt x="23178" y="18658"/>
                    <a:pt x="23108" y="18605"/>
                    <a:pt x="23108" y="18640"/>
                  </a:cubicBezTo>
                  <a:cubicBezTo>
                    <a:pt x="23178" y="18693"/>
                    <a:pt x="23293" y="18720"/>
                    <a:pt x="23373" y="18773"/>
                  </a:cubicBezTo>
                  <a:cubicBezTo>
                    <a:pt x="23426" y="18843"/>
                    <a:pt x="23275" y="18834"/>
                    <a:pt x="23487" y="18932"/>
                  </a:cubicBezTo>
                  <a:cubicBezTo>
                    <a:pt x="23470" y="18834"/>
                    <a:pt x="23302" y="18720"/>
                    <a:pt x="23408" y="18720"/>
                  </a:cubicBezTo>
                  <a:cubicBezTo>
                    <a:pt x="23479" y="18781"/>
                    <a:pt x="23549" y="18861"/>
                    <a:pt x="23629" y="18932"/>
                  </a:cubicBezTo>
                  <a:cubicBezTo>
                    <a:pt x="23761" y="19064"/>
                    <a:pt x="23637" y="18967"/>
                    <a:pt x="23682" y="19055"/>
                  </a:cubicBezTo>
                  <a:cubicBezTo>
                    <a:pt x="24088" y="19294"/>
                    <a:pt x="23523" y="18614"/>
                    <a:pt x="23426" y="18596"/>
                  </a:cubicBezTo>
                  <a:close/>
                  <a:moveTo>
                    <a:pt x="23955" y="19717"/>
                  </a:moveTo>
                  <a:cubicBezTo>
                    <a:pt x="23823" y="19647"/>
                    <a:pt x="23673" y="19664"/>
                    <a:pt x="23690" y="19700"/>
                  </a:cubicBezTo>
                  <a:cubicBezTo>
                    <a:pt x="23814" y="19779"/>
                    <a:pt x="23973" y="19762"/>
                    <a:pt x="23955" y="19717"/>
                  </a:cubicBezTo>
                  <a:close/>
                  <a:moveTo>
                    <a:pt x="23593" y="20344"/>
                  </a:moveTo>
                  <a:cubicBezTo>
                    <a:pt x="23726" y="20327"/>
                    <a:pt x="23858" y="20291"/>
                    <a:pt x="23982" y="20318"/>
                  </a:cubicBezTo>
                  <a:cubicBezTo>
                    <a:pt x="23885" y="20283"/>
                    <a:pt x="23593" y="20203"/>
                    <a:pt x="23620" y="20256"/>
                  </a:cubicBezTo>
                  <a:cubicBezTo>
                    <a:pt x="23646" y="20256"/>
                    <a:pt x="23673" y="20256"/>
                    <a:pt x="23699" y="20274"/>
                  </a:cubicBezTo>
                  <a:cubicBezTo>
                    <a:pt x="23620" y="20291"/>
                    <a:pt x="23576" y="20309"/>
                    <a:pt x="23593" y="20344"/>
                  </a:cubicBezTo>
                  <a:close/>
                  <a:moveTo>
                    <a:pt x="22984" y="20150"/>
                  </a:moveTo>
                  <a:cubicBezTo>
                    <a:pt x="23099" y="20185"/>
                    <a:pt x="23214" y="20150"/>
                    <a:pt x="23187" y="20097"/>
                  </a:cubicBezTo>
                  <a:cubicBezTo>
                    <a:pt x="23064" y="20071"/>
                    <a:pt x="22958" y="20106"/>
                    <a:pt x="22984" y="20150"/>
                  </a:cubicBezTo>
                  <a:close/>
                  <a:moveTo>
                    <a:pt x="22710" y="20053"/>
                  </a:moveTo>
                  <a:cubicBezTo>
                    <a:pt x="22825" y="20150"/>
                    <a:pt x="22896" y="20106"/>
                    <a:pt x="22966" y="20071"/>
                  </a:cubicBezTo>
                  <a:cubicBezTo>
                    <a:pt x="22896" y="19991"/>
                    <a:pt x="22799" y="20053"/>
                    <a:pt x="22710" y="20053"/>
                  </a:cubicBezTo>
                  <a:close/>
                  <a:moveTo>
                    <a:pt x="20900" y="18737"/>
                  </a:moveTo>
                  <a:cubicBezTo>
                    <a:pt x="21033" y="18790"/>
                    <a:pt x="20927" y="18684"/>
                    <a:pt x="20927" y="18658"/>
                  </a:cubicBezTo>
                  <a:cubicBezTo>
                    <a:pt x="20865" y="18658"/>
                    <a:pt x="20856" y="18684"/>
                    <a:pt x="20900" y="18737"/>
                  </a:cubicBezTo>
                  <a:close/>
                  <a:moveTo>
                    <a:pt x="20697" y="18605"/>
                  </a:moveTo>
                  <a:cubicBezTo>
                    <a:pt x="20609" y="18525"/>
                    <a:pt x="20574" y="18534"/>
                    <a:pt x="20538" y="18543"/>
                  </a:cubicBezTo>
                  <a:cubicBezTo>
                    <a:pt x="20618" y="18614"/>
                    <a:pt x="20653" y="18614"/>
                    <a:pt x="20697" y="18605"/>
                  </a:cubicBezTo>
                  <a:close/>
                  <a:moveTo>
                    <a:pt x="20626" y="18773"/>
                  </a:moveTo>
                  <a:cubicBezTo>
                    <a:pt x="20679" y="18773"/>
                    <a:pt x="20715" y="18764"/>
                    <a:pt x="20662" y="18711"/>
                  </a:cubicBezTo>
                  <a:cubicBezTo>
                    <a:pt x="20600" y="18676"/>
                    <a:pt x="20538" y="18693"/>
                    <a:pt x="20626" y="18773"/>
                  </a:cubicBezTo>
                  <a:close/>
                  <a:moveTo>
                    <a:pt x="21430" y="20009"/>
                  </a:moveTo>
                  <a:cubicBezTo>
                    <a:pt x="21589" y="20026"/>
                    <a:pt x="21439" y="19929"/>
                    <a:pt x="21562" y="19938"/>
                  </a:cubicBezTo>
                  <a:cubicBezTo>
                    <a:pt x="21598" y="19947"/>
                    <a:pt x="21713" y="19956"/>
                    <a:pt x="21810" y="19956"/>
                  </a:cubicBezTo>
                  <a:cubicBezTo>
                    <a:pt x="21898" y="19956"/>
                    <a:pt x="21977" y="19947"/>
                    <a:pt x="21933" y="19885"/>
                  </a:cubicBezTo>
                  <a:cubicBezTo>
                    <a:pt x="21792" y="19885"/>
                    <a:pt x="21713" y="19965"/>
                    <a:pt x="21607" y="19903"/>
                  </a:cubicBezTo>
                  <a:cubicBezTo>
                    <a:pt x="21624" y="19912"/>
                    <a:pt x="21695" y="19868"/>
                    <a:pt x="21615" y="19876"/>
                  </a:cubicBezTo>
                  <a:cubicBezTo>
                    <a:pt x="21607" y="19938"/>
                    <a:pt x="21298" y="19894"/>
                    <a:pt x="21430" y="20009"/>
                  </a:cubicBezTo>
                  <a:close/>
                  <a:moveTo>
                    <a:pt x="20406" y="18799"/>
                  </a:moveTo>
                  <a:cubicBezTo>
                    <a:pt x="20441" y="18773"/>
                    <a:pt x="20485" y="18826"/>
                    <a:pt x="20512" y="18808"/>
                  </a:cubicBezTo>
                  <a:cubicBezTo>
                    <a:pt x="20476" y="18773"/>
                    <a:pt x="20441" y="18737"/>
                    <a:pt x="20415" y="18720"/>
                  </a:cubicBezTo>
                  <a:cubicBezTo>
                    <a:pt x="20370" y="18720"/>
                    <a:pt x="20397" y="18764"/>
                    <a:pt x="20406" y="18799"/>
                  </a:cubicBezTo>
                  <a:close/>
                  <a:moveTo>
                    <a:pt x="20397" y="20230"/>
                  </a:moveTo>
                  <a:cubicBezTo>
                    <a:pt x="20476" y="20185"/>
                    <a:pt x="20547" y="20194"/>
                    <a:pt x="20618" y="20203"/>
                  </a:cubicBezTo>
                  <a:cubicBezTo>
                    <a:pt x="20679" y="20203"/>
                    <a:pt x="20724" y="20212"/>
                    <a:pt x="20741" y="20159"/>
                  </a:cubicBezTo>
                  <a:cubicBezTo>
                    <a:pt x="20618" y="20150"/>
                    <a:pt x="20574" y="20044"/>
                    <a:pt x="20441" y="20062"/>
                  </a:cubicBezTo>
                  <a:cubicBezTo>
                    <a:pt x="20423" y="20106"/>
                    <a:pt x="20432" y="20132"/>
                    <a:pt x="20485" y="20168"/>
                  </a:cubicBezTo>
                  <a:cubicBezTo>
                    <a:pt x="20423" y="20168"/>
                    <a:pt x="20406" y="20194"/>
                    <a:pt x="20397" y="20230"/>
                  </a:cubicBezTo>
                  <a:close/>
                  <a:moveTo>
                    <a:pt x="20008" y="20088"/>
                  </a:moveTo>
                  <a:cubicBezTo>
                    <a:pt x="20097" y="20088"/>
                    <a:pt x="20106" y="20035"/>
                    <a:pt x="20088" y="19974"/>
                  </a:cubicBezTo>
                  <a:cubicBezTo>
                    <a:pt x="20000" y="19982"/>
                    <a:pt x="19947" y="20053"/>
                    <a:pt x="20008" y="20088"/>
                  </a:cubicBezTo>
                  <a:close/>
                  <a:moveTo>
                    <a:pt x="18322" y="20291"/>
                  </a:moveTo>
                  <a:cubicBezTo>
                    <a:pt x="18348" y="20291"/>
                    <a:pt x="18366" y="20309"/>
                    <a:pt x="18357" y="20344"/>
                  </a:cubicBezTo>
                  <a:cubicBezTo>
                    <a:pt x="18454" y="20353"/>
                    <a:pt x="18560" y="20265"/>
                    <a:pt x="18578" y="20309"/>
                  </a:cubicBezTo>
                  <a:cubicBezTo>
                    <a:pt x="18569" y="20371"/>
                    <a:pt x="18437" y="20336"/>
                    <a:pt x="18463" y="20406"/>
                  </a:cubicBezTo>
                  <a:cubicBezTo>
                    <a:pt x="18578" y="20450"/>
                    <a:pt x="18569" y="20389"/>
                    <a:pt x="18675" y="20353"/>
                  </a:cubicBezTo>
                  <a:cubicBezTo>
                    <a:pt x="18613" y="20274"/>
                    <a:pt x="18666" y="20247"/>
                    <a:pt x="18622" y="20194"/>
                  </a:cubicBezTo>
                  <a:cubicBezTo>
                    <a:pt x="18516" y="20247"/>
                    <a:pt x="18401" y="20265"/>
                    <a:pt x="18322" y="20291"/>
                  </a:cubicBezTo>
                  <a:close/>
                  <a:moveTo>
                    <a:pt x="16521" y="20751"/>
                  </a:moveTo>
                  <a:cubicBezTo>
                    <a:pt x="16582" y="20742"/>
                    <a:pt x="16600" y="20777"/>
                    <a:pt x="16653" y="20759"/>
                  </a:cubicBezTo>
                  <a:cubicBezTo>
                    <a:pt x="16618" y="20689"/>
                    <a:pt x="16688" y="20689"/>
                    <a:pt x="16662" y="20627"/>
                  </a:cubicBezTo>
                  <a:cubicBezTo>
                    <a:pt x="16574" y="20636"/>
                    <a:pt x="16556" y="20698"/>
                    <a:pt x="16521" y="20751"/>
                  </a:cubicBezTo>
                  <a:close/>
                  <a:moveTo>
                    <a:pt x="16097" y="20812"/>
                  </a:moveTo>
                  <a:cubicBezTo>
                    <a:pt x="16167" y="20821"/>
                    <a:pt x="16229" y="20883"/>
                    <a:pt x="16291" y="20839"/>
                  </a:cubicBezTo>
                  <a:cubicBezTo>
                    <a:pt x="16282" y="20804"/>
                    <a:pt x="16265" y="20786"/>
                    <a:pt x="16247" y="20759"/>
                  </a:cubicBezTo>
                  <a:cubicBezTo>
                    <a:pt x="16344" y="20662"/>
                    <a:pt x="16441" y="20795"/>
                    <a:pt x="16494" y="20733"/>
                  </a:cubicBezTo>
                  <a:cubicBezTo>
                    <a:pt x="16450" y="20653"/>
                    <a:pt x="16291" y="20715"/>
                    <a:pt x="16203" y="20680"/>
                  </a:cubicBezTo>
                  <a:cubicBezTo>
                    <a:pt x="16203" y="20724"/>
                    <a:pt x="16229" y="20786"/>
                    <a:pt x="16185" y="20795"/>
                  </a:cubicBezTo>
                  <a:cubicBezTo>
                    <a:pt x="16176" y="20751"/>
                    <a:pt x="16079" y="20795"/>
                    <a:pt x="16061" y="20759"/>
                  </a:cubicBezTo>
                  <a:cubicBezTo>
                    <a:pt x="15876" y="20865"/>
                    <a:pt x="15991" y="20795"/>
                    <a:pt x="16097" y="20812"/>
                  </a:cubicBezTo>
                  <a:close/>
                  <a:moveTo>
                    <a:pt x="11850" y="19629"/>
                  </a:moveTo>
                  <a:cubicBezTo>
                    <a:pt x="11982" y="19603"/>
                    <a:pt x="12026" y="19656"/>
                    <a:pt x="12097" y="19567"/>
                  </a:cubicBezTo>
                  <a:cubicBezTo>
                    <a:pt x="12053" y="19567"/>
                    <a:pt x="12070" y="19541"/>
                    <a:pt x="12088" y="19514"/>
                  </a:cubicBezTo>
                  <a:cubicBezTo>
                    <a:pt x="11991" y="19576"/>
                    <a:pt x="11867" y="19453"/>
                    <a:pt x="11850" y="19629"/>
                  </a:cubicBezTo>
                  <a:close/>
                  <a:moveTo>
                    <a:pt x="11797" y="19691"/>
                  </a:moveTo>
                  <a:cubicBezTo>
                    <a:pt x="11806" y="19717"/>
                    <a:pt x="11858" y="19717"/>
                    <a:pt x="11858" y="19682"/>
                  </a:cubicBezTo>
                  <a:cubicBezTo>
                    <a:pt x="11797" y="19664"/>
                    <a:pt x="11779" y="19585"/>
                    <a:pt x="11691" y="19594"/>
                  </a:cubicBezTo>
                  <a:cubicBezTo>
                    <a:pt x="11682" y="19682"/>
                    <a:pt x="11779" y="19638"/>
                    <a:pt x="11797" y="19691"/>
                  </a:cubicBezTo>
                  <a:close/>
                  <a:moveTo>
                    <a:pt x="11364" y="19691"/>
                  </a:moveTo>
                  <a:cubicBezTo>
                    <a:pt x="11408" y="19726"/>
                    <a:pt x="11549" y="19691"/>
                    <a:pt x="11541" y="19611"/>
                  </a:cubicBezTo>
                  <a:cubicBezTo>
                    <a:pt x="11461" y="19673"/>
                    <a:pt x="11391" y="19594"/>
                    <a:pt x="11364" y="19691"/>
                  </a:cubicBezTo>
                  <a:close/>
                  <a:moveTo>
                    <a:pt x="10914" y="20724"/>
                  </a:moveTo>
                  <a:cubicBezTo>
                    <a:pt x="10984" y="20698"/>
                    <a:pt x="11081" y="20680"/>
                    <a:pt x="11117" y="20618"/>
                  </a:cubicBezTo>
                  <a:cubicBezTo>
                    <a:pt x="10976" y="20600"/>
                    <a:pt x="10958" y="20636"/>
                    <a:pt x="10914" y="20724"/>
                  </a:cubicBezTo>
                  <a:close/>
                  <a:moveTo>
                    <a:pt x="10640" y="19823"/>
                  </a:moveTo>
                  <a:cubicBezTo>
                    <a:pt x="10755" y="19815"/>
                    <a:pt x="10781" y="19832"/>
                    <a:pt x="10817" y="19744"/>
                  </a:cubicBezTo>
                  <a:cubicBezTo>
                    <a:pt x="10737" y="19691"/>
                    <a:pt x="10649" y="19753"/>
                    <a:pt x="10640" y="19823"/>
                  </a:cubicBezTo>
                  <a:close/>
                  <a:moveTo>
                    <a:pt x="8671" y="20892"/>
                  </a:moveTo>
                  <a:cubicBezTo>
                    <a:pt x="8742" y="20883"/>
                    <a:pt x="8812" y="20874"/>
                    <a:pt x="8848" y="20839"/>
                  </a:cubicBezTo>
                  <a:cubicBezTo>
                    <a:pt x="8839" y="20786"/>
                    <a:pt x="8812" y="20751"/>
                    <a:pt x="8768" y="20733"/>
                  </a:cubicBezTo>
                  <a:cubicBezTo>
                    <a:pt x="8830" y="20848"/>
                    <a:pt x="8697" y="20830"/>
                    <a:pt x="8671" y="20892"/>
                  </a:cubicBezTo>
                  <a:close/>
                  <a:moveTo>
                    <a:pt x="8477" y="20856"/>
                  </a:moveTo>
                  <a:cubicBezTo>
                    <a:pt x="8503" y="20874"/>
                    <a:pt x="8583" y="20954"/>
                    <a:pt x="8600" y="20865"/>
                  </a:cubicBezTo>
                  <a:cubicBezTo>
                    <a:pt x="8512" y="20759"/>
                    <a:pt x="8680" y="20839"/>
                    <a:pt x="8715" y="20795"/>
                  </a:cubicBezTo>
                  <a:cubicBezTo>
                    <a:pt x="8689" y="20636"/>
                    <a:pt x="8503" y="20795"/>
                    <a:pt x="8477" y="20856"/>
                  </a:cubicBezTo>
                  <a:close/>
                  <a:moveTo>
                    <a:pt x="7143" y="20592"/>
                  </a:moveTo>
                  <a:cubicBezTo>
                    <a:pt x="7188" y="20627"/>
                    <a:pt x="7364" y="20618"/>
                    <a:pt x="7355" y="20539"/>
                  </a:cubicBezTo>
                  <a:cubicBezTo>
                    <a:pt x="7276" y="20609"/>
                    <a:pt x="7188" y="20521"/>
                    <a:pt x="7143" y="20592"/>
                  </a:cubicBezTo>
                  <a:close/>
                  <a:moveTo>
                    <a:pt x="5987" y="20777"/>
                  </a:moveTo>
                  <a:cubicBezTo>
                    <a:pt x="5996" y="20742"/>
                    <a:pt x="6022" y="20715"/>
                    <a:pt x="6075" y="20706"/>
                  </a:cubicBezTo>
                  <a:cubicBezTo>
                    <a:pt x="6075" y="20618"/>
                    <a:pt x="6022" y="20600"/>
                    <a:pt x="5960" y="20583"/>
                  </a:cubicBezTo>
                  <a:cubicBezTo>
                    <a:pt x="5969" y="20636"/>
                    <a:pt x="5943" y="20653"/>
                    <a:pt x="5881" y="20653"/>
                  </a:cubicBezTo>
                  <a:cubicBezTo>
                    <a:pt x="5872" y="20742"/>
                    <a:pt x="5934" y="20759"/>
                    <a:pt x="5987" y="20777"/>
                  </a:cubicBezTo>
                  <a:close/>
                  <a:moveTo>
                    <a:pt x="5695" y="20680"/>
                  </a:moveTo>
                  <a:cubicBezTo>
                    <a:pt x="5722" y="20742"/>
                    <a:pt x="5766" y="20777"/>
                    <a:pt x="5810" y="20830"/>
                  </a:cubicBezTo>
                  <a:cubicBezTo>
                    <a:pt x="5792" y="20751"/>
                    <a:pt x="5828" y="20618"/>
                    <a:pt x="5695" y="20680"/>
                  </a:cubicBezTo>
                  <a:close/>
                  <a:moveTo>
                    <a:pt x="5766" y="21219"/>
                  </a:moveTo>
                  <a:cubicBezTo>
                    <a:pt x="5872" y="21166"/>
                    <a:pt x="6101" y="21183"/>
                    <a:pt x="6119" y="21068"/>
                  </a:cubicBezTo>
                  <a:cubicBezTo>
                    <a:pt x="6057" y="21033"/>
                    <a:pt x="6084" y="21086"/>
                    <a:pt x="6031" y="21104"/>
                  </a:cubicBezTo>
                  <a:cubicBezTo>
                    <a:pt x="5943" y="21130"/>
                    <a:pt x="5739" y="21104"/>
                    <a:pt x="5766" y="21219"/>
                  </a:cubicBezTo>
                  <a:close/>
                  <a:moveTo>
                    <a:pt x="5113" y="21077"/>
                  </a:moveTo>
                  <a:cubicBezTo>
                    <a:pt x="5068" y="21113"/>
                    <a:pt x="5024" y="21130"/>
                    <a:pt x="4998" y="21210"/>
                  </a:cubicBezTo>
                  <a:cubicBezTo>
                    <a:pt x="5051" y="21174"/>
                    <a:pt x="5033" y="21245"/>
                    <a:pt x="5077" y="21227"/>
                  </a:cubicBezTo>
                  <a:close/>
                  <a:moveTo>
                    <a:pt x="5218" y="20901"/>
                  </a:moveTo>
                  <a:cubicBezTo>
                    <a:pt x="5245" y="20909"/>
                    <a:pt x="5271" y="20892"/>
                    <a:pt x="5289" y="20865"/>
                  </a:cubicBezTo>
                  <a:cubicBezTo>
                    <a:pt x="5307" y="20795"/>
                    <a:pt x="5298" y="20671"/>
                    <a:pt x="5280" y="20751"/>
                  </a:cubicBezTo>
                  <a:cubicBezTo>
                    <a:pt x="5307" y="20786"/>
                    <a:pt x="5236" y="20865"/>
                    <a:pt x="5218" y="20901"/>
                  </a:cubicBezTo>
                  <a:close/>
                  <a:moveTo>
                    <a:pt x="5024" y="20839"/>
                  </a:moveTo>
                  <a:cubicBezTo>
                    <a:pt x="5060" y="20812"/>
                    <a:pt x="5121" y="20883"/>
                    <a:pt x="5139" y="20768"/>
                  </a:cubicBezTo>
                  <a:cubicBezTo>
                    <a:pt x="5104" y="20795"/>
                    <a:pt x="5060" y="20724"/>
                    <a:pt x="5024" y="20839"/>
                  </a:cubicBezTo>
                  <a:close/>
                  <a:moveTo>
                    <a:pt x="5015" y="20865"/>
                  </a:moveTo>
                  <a:cubicBezTo>
                    <a:pt x="4998" y="20927"/>
                    <a:pt x="5024" y="20936"/>
                    <a:pt x="5060" y="20927"/>
                  </a:cubicBezTo>
                  <a:cubicBezTo>
                    <a:pt x="5095" y="20918"/>
                    <a:pt x="5139" y="20892"/>
                    <a:pt x="5166" y="20909"/>
                  </a:cubicBezTo>
                  <a:cubicBezTo>
                    <a:pt x="5174" y="20856"/>
                    <a:pt x="5210" y="20883"/>
                    <a:pt x="5218" y="20812"/>
                  </a:cubicBezTo>
                  <a:cubicBezTo>
                    <a:pt x="5130" y="20839"/>
                    <a:pt x="5095" y="20909"/>
                    <a:pt x="5015" y="20865"/>
                  </a:cubicBezTo>
                  <a:close/>
                  <a:moveTo>
                    <a:pt x="22225" y="16980"/>
                  </a:moveTo>
                  <a:cubicBezTo>
                    <a:pt x="22136" y="16989"/>
                    <a:pt x="22057" y="16936"/>
                    <a:pt x="21995" y="16848"/>
                  </a:cubicBezTo>
                  <a:cubicBezTo>
                    <a:pt x="22039" y="16857"/>
                    <a:pt x="22075" y="16865"/>
                    <a:pt x="22110" y="16918"/>
                  </a:cubicBezTo>
                  <a:cubicBezTo>
                    <a:pt x="22136" y="16918"/>
                    <a:pt x="22128" y="16901"/>
                    <a:pt x="22119" y="16883"/>
                  </a:cubicBezTo>
                  <a:cubicBezTo>
                    <a:pt x="22163" y="16883"/>
                    <a:pt x="22189" y="16945"/>
                    <a:pt x="22225" y="16980"/>
                  </a:cubicBezTo>
                  <a:close/>
                  <a:moveTo>
                    <a:pt x="5475" y="10976"/>
                  </a:moveTo>
                  <a:cubicBezTo>
                    <a:pt x="5554" y="11020"/>
                    <a:pt x="5475" y="11100"/>
                    <a:pt x="5439" y="11161"/>
                  </a:cubicBezTo>
                  <a:cubicBezTo>
                    <a:pt x="5377" y="11100"/>
                    <a:pt x="5448" y="11029"/>
                    <a:pt x="5475" y="10976"/>
                  </a:cubicBezTo>
                  <a:close/>
                  <a:moveTo>
                    <a:pt x="15593" y="20989"/>
                  </a:moveTo>
                  <a:cubicBezTo>
                    <a:pt x="15523" y="21051"/>
                    <a:pt x="15276" y="21121"/>
                    <a:pt x="15170" y="21068"/>
                  </a:cubicBezTo>
                  <a:cubicBezTo>
                    <a:pt x="15152" y="20954"/>
                    <a:pt x="15214" y="21068"/>
                    <a:pt x="15267" y="21060"/>
                  </a:cubicBezTo>
                  <a:cubicBezTo>
                    <a:pt x="15337" y="20989"/>
                    <a:pt x="15505" y="20998"/>
                    <a:pt x="15593" y="20989"/>
                  </a:cubicBezTo>
                  <a:close/>
                  <a:moveTo>
                    <a:pt x="11302" y="21563"/>
                  </a:moveTo>
                  <a:cubicBezTo>
                    <a:pt x="11214" y="21607"/>
                    <a:pt x="11081" y="21607"/>
                    <a:pt x="10905" y="21642"/>
                  </a:cubicBezTo>
                  <a:cubicBezTo>
                    <a:pt x="11011" y="21589"/>
                    <a:pt x="11187" y="21545"/>
                    <a:pt x="11302" y="21563"/>
                  </a:cubicBezTo>
                  <a:close/>
                  <a:moveTo>
                    <a:pt x="5978" y="14058"/>
                  </a:moveTo>
                  <a:cubicBezTo>
                    <a:pt x="6101" y="14146"/>
                    <a:pt x="5943" y="14331"/>
                    <a:pt x="5890" y="14446"/>
                  </a:cubicBezTo>
                  <a:cubicBezTo>
                    <a:pt x="5845" y="14526"/>
                    <a:pt x="5854" y="14676"/>
                    <a:pt x="5748" y="14658"/>
                  </a:cubicBezTo>
                  <a:cubicBezTo>
                    <a:pt x="5881" y="14473"/>
                    <a:pt x="5934" y="14217"/>
                    <a:pt x="5978" y="14058"/>
                  </a:cubicBezTo>
                  <a:close/>
                  <a:moveTo>
                    <a:pt x="6402" y="10305"/>
                  </a:moveTo>
                  <a:cubicBezTo>
                    <a:pt x="6375" y="10358"/>
                    <a:pt x="6411" y="10376"/>
                    <a:pt x="6384" y="10429"/>
                  </a:cubicBezTo>
                  <a:cubicBezTo>
                    <a:pt x="6313" y="10437"/>
                    <a:pt x="6243" y="10429"/>
                    <a:pt x="6154" y="10411"/>
                  </a:cubicBezTo>
                  <a:cubicBezTo>
                    <a:pt x="6225" y="10331"/>
                    <a:pt x="6296" y="10278"/>
                    <a:pt x="6402" y="10305"/>
                  </a:cubicBezTo>
                  <a:close/>
                  <a:moveTo>
                    <a:pt x="6269" y="13510"/>
                  </a:moveTo>
                  <a:cubicBezTo>
                    <a:pt x="6305" y="13598"/>
                    <a:pt x="6181" y="13766"/>
                    <a:pt x="6154" y="13890"/>
                  </a:cubicBezTo>
                  <a:cubicBezTo>
                    <a:pt x="6119" y="13784"/>
                    <a:pt x="6234" y="13616"/>
                    <a:pt x="6269" y="13510"/>
                  </a:cubicBezTo>
                  <a:close/>
                  <a:moveTo>
                    <a:pt x="5210" y="16035"/>
                  </a:moveTo>
                  <a:cubicBezTo>
                    <a:pt x="5271" y="15868"/>
                    <a:pt x="5342" y="15673"/>
                    <a:pt x="5395" y="15541"/>
                  </a:cubicBezTo>
                  <a:cubicBezTo>
                    <a:pt x="5413" y="15859"/>
                    <a:pt x="5183" y="16044"/>
                    <a:pt x="5086" y="16442"/>
                  </a:cubicBezTo>
                  <a:cubicBezTo>
                    <a:pt x="5024" y="16486"/>
                    <a:pt x="5166" y="16150"/>
                    <a:pt x="5210" y="16035"/>
                  </a:cubicBezTo>
                  <a:close/>
                  <a:moveTo>
                    <a:pt x="6596" y="10181"/>
                  </a:moveTo>
                  <a:lnTo>
                    <a:pt x="6490" y="10473"/>
                  </a:lnTo>
                  <a:cubicBezTo>
                    <a:pt x="6490" y="10411"/>
                    <a:pt x="6472" y="10155"/>
                    <a:pt x="6596" y="10181"/>
                  </a:cubicBezTo>
                  <a:close/>
                  <a:moveTo>
                    <a:pt x="6817" y="9342"/>
                  </a:moveTo>
                  <a:cubicBezTo>
                    <a:pt x="6861" y="9413"/>
                    <a:pt x="6826" y="9457"/>
                    <a:pt x="6781" y="9528"/>
                  </a:cubicBezTo>
                  <a:cubicBezTo>
                    <a:pt x="6728" y="9466"/>
                    <a:pt x="6773" y="9413"/>
                    <a:pt x="6817" y="9342"/>
                  </a:cubicBezTo>
                  <a:close/>
                  <a:moveTo>
                    <a:pt x="6693" y="9828"/>
                  </a:moveTo>
                  <a:cubicBezTo>
                    <a:pt x="6711" y="9961"/>
                    <a:pt x="6640" y="10005"/>
                    <a:pt x="6561" y="10102"/>
                  </a:cubicBezTo>
                  <a:cubicBezTo>
                    <a:pt x="6534" y="10040"/>
                    <a:pt x="6552" y="9952"/>
                    <a:pt x="6596" y="9855"/>
                  </a:cubicBezTo>
                  <a:cubicBezTo>
                    <a:pt x="6640" y="9872"/>
                    <a:pt x="6675" y="9855"/>
                    <a:pt x="6693" y="9828"/>
                  </a:cubicBezTo>
                  <a:close/>
                  <a:moveTo>
                    <a:pt x="5113" y="12345"/>
                  </a:moveTo>
                  <a:cubicBezTo>
                    <a:pt x="5042" y="12459"/>
                    <a:pt x="5121" y="12477"/>
                    <a:pt x="5086" y="12565"/>
                  </a:cubicBezTo>
                  <a:cubicBezTo>
                    <a:pt x="4909" y="12583"/>
                    <a:pt x="5033" y="12760"/>
                    <a:pt x="4962" y="12821"/>
                  </a:cubicBezTo>
                  <a:cubicBezTo>
                    <a:pt x="4954" y="12795"/>
                    <a:pt x="4936" y="12768"/>
                    <a:pt x="4901" y="12760"/>
                  </a:cubicBezTo>
                  <a:cubicBezTo>
                    <a:pt x="4936" y="12707"/>
                    <a:pt x="4936" y="12557"/>
                    <a:pt x="4998" y="12565"/>
                  </a:cubicBezTo>
                  <a:cubicBezTo>
                    <a:pt x="4998" y="12495"/>
                    <a:pt x="4980" y="12292"/>
                    <a:pt x="5113" y="12345"/>
                  </a:cubicBezTo>
                  <a:close/>
                  <a:moveTo>
                    <a:pt x="19576" y="12212"/>
                  </a:moveTo>
                  <a:cubicBezTo>
                    <a:pt x="19726" y="12353"/>
                    <a:pt x="19832" y="12530"/>
                    <a:pt x="19955" y="12733"/>
                  </a:cubicBezTo>
                  <a:cubicBezTo>
                    <a:pt x="19823" y="12627"/>
                    <a:pt x="19691" y="12468"/>
                    <a:pt x="19567" y="12292"/>
                  </a:cubicBezTo>
                  <a:cubicBezTo>
                    <a:pt x="19532" y="12256"/>
                    <a:pt x="19549" y="12230"/>
                    <a:pt x="19576" y="12212"/>
                  </a:cubicBezTo>
                  <a:close/>
                  <a:moveTo>
                    <a:pt x="18887" y="18437"/>
                  </a:moveTo>
                  <a:lnTo>
                    <a:pt x="19099" y="18411"/>
                  </a:lnTo>
                  <a:cubicBezTo>
                    <a:pt x="19099" y="18455"/>
                    <a:pt x="18887" y="18552"/>
                    <a:pt x="18887" y="18437"/>
                  </a:cubicBezTo>
                  <a:close/>
                  <a:moveTo>
                    <a:pt x="14101" y="9351"/>
                  </a:moveTo>
                  <a:cubicBezTo>
                    <a:pt x="14066" y="9378"/>
                    <a:pt x="13960" y="9298"/>
                    <a:pt x="13925" y="9254"/>
                  </a:cubicBezTo>
                  <a:cubicBezTo>
                    <a:pt x="13898" y="9210"/>
                    <a:pt x="13845" y="9095"/>
                    <a:pt x="13907" y="9078"/>
                  </a:cubicBezTo>
                  <a:cubicBezTo>
                    <a:pt x="13951" y="9210"/>
                    <a:pt x="14013" y="9210"/>
                    <a:pt x="14101" y="9351"/>
                  </a:cubicBezTo>
                  <a:close/>
                  <a:moveTo>
                    <a:pt x="19814" y="18296"/>
                  </a:moveTo>
                  <a:cubicBezTo>
                    <a:pt x="19858" y="18340"/>
                    <a:pt x="19894" y="18305"/>
                    <a:pt x="19938" y="18305"/>
                  </a:cubicBezTo>
                  <a:cubicBezTo>
                    <a:pt x="19982" y="18314"/>
                    <a:pt x="19991" y="18261"/>
                    <a:pt x="20070" y="18349"/>
                  </a:cubicBezTo>
                  <a:cubicBezTo>
                    <a:pt x="20026" y="18331"/>
                    <a:pt x="19991" y="18358"/>
                    <a:pt x="19947" y="18366"/>
                  </a:cubicBezTo>
                  <a:cubicBezTo>
                    <a:pt x="19911" y="18375"/>
                    <a:pt x="19867" y="18375"/>
                    <a:pt x="19814" y="18296"/>
                  </a:cubicBezTo>
                  <a:close/>
                  <a:moveTo>
                    <a:pt x="19752" y="16609"/>
                  </a:moveTo>
                  <a:cubicBezTo>
                    <a:pt x="19735" y="16751"/>
                    <a:pt x="19593" y="16442"/>
                    <a:pt x="19523" y="16433"/>
                  </a:cubicBezTo>
                  <a:cubicBezTo>
                    <a:pt x="19549" y="16406"/>
                    <a:pt x="19514" y="16380"/>
                    <a:pt x="19496" y="16344"/>
                  </a:cubicBezTo>
                  <a:cubicBezTo>
                    <a:pt x="19611" y="16309"/>
                    <a:pt x="19691" y="16601"/>
                    <a:pt x="19752" y="16609"/>
                  </a:cubicBezTo>
                  <a:close/>
                  <a:moveTo>
                    <a:pt x="20759" y="18464"/>
                  </a:moveTo>
                  <a:cubicBezTo>
                    <a:pt x="20803" y="18464"/>
                    <a:pt x="20838" y="18455"/>
                    <a:pt x="20936" y="18517"/>
                  </a:cubicBezTo>
                  <a:cubicBezTo>
                    <a:pt x="20900" y="18525"/>
                    <a:pt x="20865" y="18534"/>
                    <a:pt x="20759" y="18464"/>
                  </a:cubicBezTo>
                  <a:close/>
                  <a:moveTo>
                    <a:pt x="19849" y="18534"/>
                  </a:moveTo>
                  <a:cubicBezTo>
                    <a:pt x="19814" y="18464"/>
                    <a:pt x="19920" y="18552"/>
                    <a:pt x="19885" y="18472"/>
                  </a:cubicBezTo>
                  <a:cubicBezTo>
                    <a:pt x="19929" y="18543"/>
                    <a:pt x="19964" y="18437"/>
                    <a:pt x="20008" y="18543"/>
                  </a:cubicBezTo>
                  <a:cubicBezTo>
                    <a:pt x="19955" y="18552"/>
                    <a:pt x="19902" y="18508"/>
                    <a:pt x="19849" y="18534"/>
                  </a:cubicBezTo>
                  <a:close/>
                  <a:moveTo>
                    <a:pt x="19223" y="18614"/>
                  </a:moveTo>
                  <a:cubicBezTo>
                    <a:pt x="19355" y="18578"/>
                    <a:pt x="19399" y="18658"/>
                    <a:pt x="19505" y="18658"/>
                  </a:cubicBezTo>
                  <a:cubicBezTo>
                    <a:pt x="19505" y="18667"/>
                    <a:pt x="19205" y="18746"/>
                    <a:pt x="19223" y="18614"/>
                  </a:cubicBezTo>
                  <a:close/>
                  <a:moveTo>
                    <a:pt x="19929" y="18631"/>
                  </a:moveTo>
                  <a:cubicBezTo>
                    <a:pt x="19982" y="18631"/>
                    <a:pt x="20026" y="18614"/>
                    <a:pt x="20070" y="18702"/>
                  </a:cubicBezTo>
                  <a:cubicBezTo>
                    <a:pt x="20026" y="18658"/>
                    <a:pt x="19973" y="18729"/>
                    <a:pt x="19929" y="18631"/>
                  </a:cubicBezTo>
                  <a:close/>
                  <a:moveTo>
                    <a:pt x="20159" y="18693"/>
                  </a:moveTo>
                  <a:cubicBezTo>
                    <a:pt x="20114" y="18605"/>
                    <a:pt x="20079" y="18667"/>
                    <a:pt x="20044" y="18570"/>
                  </a:cubicBezTo>
                  <a:cubicBezTo>
                    <a:pt x="20088" y="18561"/>
                    <a:pt x="20141" y="18649"/>
                    <a:pt x="20185" y="18631"/>
                  </a:cubicBezTo>
                  <a:cubicBezTo>
                    <a:pt x="20211" y="18676"/>
                    <a:pt x="20203" y="18693"/>
                    <a:pt x="20159" y="18693"/>
                  </a:cubicBezTo>
                  <a:close/>
                  <a:moveTo>
                    <a:pt x="18631" y="11038"/>
                  </a:moveTo>
                  <a:cubicBezTo>
                    <a:pt x="18746" y="11020"/>
                    <a:pt x="18808" y="11197"/>
                    <a:pt x="18869" y="11276"/>
                  </a:cubicBezTo>
                  <a:cubicBezTo>
                    <a:pt x="19046" y="11506"/>
                    <a:pt x="19178" y="11691"/>
                    <a:pt x="19320" y="11903"/>
                  </a:cubicBezTo>
                  <a:cubicBezTo>
                    <a:pt x="19390" y="12009"/>
                    <a:pt x="19576" y="12080"/>
                    <a:pt x="19496" y="12194"/>
                  </a:cubicBezTo>
                  <a:cubicBezTo>
                    <a:pt x="19399" y="11956"/>
                    <a:pt x="19178" y="11797"/>
                    <a:pt x="19028" y="11585"/>
                  </a:cubicBezTo>
                  <a:cubicBezTo>
                    <a:pt x="18914" y="11417"/>
                    <a:pt x="18790" y="11223"/>
                    <a:pt x="18631" y="11038"/>
                  </a:cubicBezTo>
                  <a:close/>
                  <a:moveTo>
                    <a:pt x="20256" y="13157"/>
                  </a:moveTo>
                  <a:cubicBezTo>
                    <a:pt x="20300" y="13201"/>
                    <a:pt x="20423" y="13325"/>
                    <a:pt x="20441" y="13404"/>
                  </a:cubicBezTo>
                  <a:cubicBezTo>
                    <a:pt x="20326" y="13395"/>
                    <a:pt x="20282" y="13263"/>
                    <a:pt x="20256" y="13157"/>
                  </a:cubicBezTo>
                  <a:close/>
                  <a:moveTo>
                    <a:pt x="21271" y="14623"/>
                  </a:moveTo>
                  <a:cubicBezTo>
                    <a:pt x="21333" y="14640"/>
                    <a:pt x="21386" y="14711"/>
                    <a:pt x="21448" y="14764"/>
                  </a:cubicBezTo>
                  <a:cubicBezTo>
                    <a:pt x="21377" y="14843"/>
                    <a:pt x="21333" y="14667"/>
                    <a:pt x="21271" y="14623"/>
                  </a:cubicBezTo>
                  <a:close/>
                  <a:moveTo>
                    <a:pt x="20450" y="13475"/>
                  </a:moveTo>
                  <a:cubicBezTo>
                    <a:pt x="20529" y="13404"/>
                    <a:pt x="20688" y="13713"/>
                    <a:pt x="20706" y="13784"/>
                  </a:cubicBezTo>
                  <a:cubicBezTo>
                    <a:pt x="20609" y="13757"/>
                    <a:pt x="20538" y="13563"/>
                    <a:pt x="20450" y="13475"/>
                  </a:cubicBezTo>
                  <a:close/>
                  <a:moveTo>
                    <a:pt x="17218" y="9210"/>
                  </a:moveTo>
                  <a:cubicBezTo>
                    <a:pt x="17333" y="9245"/>
                    <a:pt x="17351" y="9334"/>
                    <a:pt x="17421" y="9440"/>
                  </a:cubicBezTo>
                  <a:cubicBezTo>
                    <a:pt x="17342" y="9448"/>
                    <a:pt x="17289" y="9272"/>
                    <a:pt x="17218" y="9210"/>
                  </a:cubicBezTo>
                  <a:close/>
                  <a:moveTo>
                    <a:pt x="15673" y="7294"/>
                  </a:moveTo>
                  <a:cubicBezTo>
                    <a:pt x="15770" y="7267"/>
                    <a:pt x="15752" y="7365"/>
                    <a:pt x="15805" y="7426"/>
                  </a:cubicBezTo>
                  <a:cubicBezTo>
                    <a:pt x="15973" y="7630"/>
                    <a:pt x="16212" y="7912"/>
                    <a:pt x="16371" y="8115"/>
                  </a:cubicBezTo>
                  <a:cubicBezTo>
                    <a:pt x="16220" y="8168"/>
                    <a:pt x="16212" y="7983"/>
                    <a:pt x="16159" y="7921"/>
                  </a:cubicBezTo>
                  <a:cubicBezTo>
                    <a:pt x="16026" y="7753"/>
                    <a:pt x="15876" y="7577"/>
                    <a:pt x="15673" y="7294"/>
                  </a:cubicBezTo>
                  <a:close/>
                  <a:moveTo>
                    <a:pt x="18401" y="10711"/>
                  </a:moveTo>
                  <a:cubicBezTo>
                    <a:pt x="18499" y="10685"/>
                    <a:pt x="18675" y="10967"/>
                    <a:pt x="18596" y="10985"/>
                  </a:cubicBezTo>
                  <a:cubicBezTo>
                    <a:pt x="18569" y="10888"/>
                    <a:pt x="18472" y="10844"/>
                    <a:pt x="18401" y="10711"/>
                  </a:cubicBezTo>
                  <a:close/>
                  <a:moveTo>
                    <a:pt x="17439" y="9510"/>
                  </a:moveTo>
                  <a:cubicBezTo>
                    <a:pt x="17501" y="9466"/>
                    <a:pt x="17571" y="9590"/>
                    <a:pt x="17563" y="9643"/>
                  </a:cubicBezTo>
                  <a:cubicBezTo>
                    <a:pt x="17510" y="9678"/>
                    <a:pt x="17483" y="9546"/>
                    <a:pt x="17439" y="9510"/>
                  </a:cubicBezTo>
                  <a:close/>
                  <a:moveTo>
                    <a:pt x="16123" y="18887"/>
                  </a:moveTo>
                  <a:cubicBezTo>
                    <a:pt x="16185" y="18817"/>
                    <a:pt x="16379" y="18843"/>
                    <a:pt x="16485" y="18808"/>
                  </a:cubicBezTo>
                  <a:cubicBezTo>
                    <a:pt x="16432" y="18887"/>
                    <a:pt x="16238" y="18861"/>
                    <a:pt x="16123" y="18887"/>
                  </a:cubicBezTo>
                  <a:close/>
                  <a:moveTo>
                    <a:pt x="4150" y="20177"/>
                  </a:moveTo>
                  <a:cubicBezTo>
                    <a:pt x="4203" y="20177"/>
                    <a:pt x="4177" y="20212"/>
                    <a:pt x="4221" y="20212"/>
                  </a:cubicBezTo>
                  <a:cubicBezTo>
                    <a:pt x="4256" y="20194"/>
                    <a:pt x="4283" y="20185"/>
                    <a:pt x="4300" y="20168"/>
                  </a:cubicBezTo>
                  <a:cubicBezTo>
                    <a:pt x="4415" y="20141"/>
                    <a:pt x="4212" y="20212"/>
                    <a:pt x="4247" y="20230"/>
                  </a:cubicBezTo>
                  <a:cubicBezTo>
                    <a:pt x="4185" y="20230"/>
                    <a:pt x="4088" y="20221"/>
                    <a:pt x="4150" y="20177"/>
                  </a:cubicBezTo>
                  <a:close/>
                  <a:moveTo>
                    <a:pt x="4336" y="19859"/>
                  </a:moveTo>
                  <a:cubicBezTo>
                    <a:pt x="4486" y="19859"/>
                    <a:pt x="4362" y="19912"/>
                    <a:pt x="4327" y="19956"/>
                  </a:cubicBezTo>
                  <a:cubicBezTo>
                    <a:pt x="4256" y="19956"/>
                    <a:pt x="4336" y="19885"/>
                    <a:pt x="4336" y="19859"/>
                  </a:cubicBezTo>
                  <a:close/>
                  <a:moveTo>
                    <a:pt x="4583" y="20097"/>
                  </a:moveTo>
                  <a:cubicBezTo>
                    <a:pt x="4574" y="20124"/>
                    <a:pt x="4565" y="20150"/>
                    <a:pt x="4459" y="20194"/>
                  </a:cubicBezTo>
                  <a:cubicBezTo>
                    <a:pt x="4539" y="20159"/>
                    <a:pt x="4450" y="20150"/>
                    <a:pt x="4583" y="20097"/>
                  </a:cubicBezTo>
                  <a:close/>
                  <a:moveTo>
                    <a:pt x="4565" y="19929"/>
                  </a:moveTo>
                  <a:cubicBezTo>
                    <a:pt x="4645" y="19929"/>
                    <a:pt x="4547" y="19982"/>
                    <a:pt x="4503" y="20000"/>
                  </a:cubicBezTo>
                  <a:cubicBezTo>
                    <a:pt x="4503" y="20026"/>
                    <a:pt x="4556" y="20009"/>
                    <a:pt x="4486" y="20053"/>
                  </a:cubicBezTo>
                  <a:cubicBezTo>
                    <a:pt x="4450" y="20044"/>
                    <a:pt x="4459" y="20026"/>
                    <a:pt x="4486" y="20000"/>
                  </a:cubicBezTo>
                  <a:cubicBezTo>
                    <a:pt x="4512" y="19974"/>
                    <a:pt x="4547" y="19947"/>
                    <a:pt x="4565" y="19929"/>
                  </a:cubicBezTo>
                  <a:close/>
                  <a:moveTo>
                    <a:pt x="4309" y="20194"/>
                  </a:moveTo>
                  <a:cubicBezTo>
                    <a:pt x="4388" y="20177"/>
                    <a:pt x="4309" y="20230"/>
                    <a:pt x="4327" y="20238"/>
                  </a:cubicBezTo>
                  <a:cubicBezTo>
                    <a:pt x="4327" y="20238"/>
                    <a:pt x="4388" y="20212"/>
                    <a:pt x="4388" y="20221"/>
                  </a:cubicBezTo>
                  <a:cubicBezTo>
                    <a:pt x="4397" y="20230"/>
                    <a:pt x="4336" y="20256"/>
                    <a:pt x="4344" y="20265"/>
                  </a:cubicBezTo>
                  <a:cubicBezTo>
                    <a:pt x="4344" y="20274"/>
                    <a:pt x="4477" y="20221"/>
                    <a:pt x="4424" y="20274"/>
                  </a:cubicBezTo>
                  <a:cubicBezTo>
                    <a:pt x="4309" y="20336"/>
                    <a:pt x="4371" y="20283"/>
                    <a:pt x="4371" y="20265"/>
                  </a:cubicBezTo>
                  <a:cubicBezTo>
                    <a:pt x="4256" y="20327"/>
                    <a:pt x="4238" y="20309"/>
                    <a:pt x="4185" y="20362"/>
                  </a:cubicBezTo>
                  <a:cubicBezTo>
                    <a:pt x="4071" y="20415"/>
                    <a:pt x="4230" y="20327"/>
                    <a:pt x="4238" y="20318"/>
                  </a:cubicBezTo>
                  <a:cubicBezTo>
                    <a:pt x="4247" y="20300"/>
                    <a:pt x="4177" y="20336"/>
                    <a:pt x="4168" y="20336"/>
                  </a:cubicBezTo>
                  <a:cubicBezTo>
                    <a:pt x="4150" y="20327"/>
                    <a:pt x="4274" y="20247"/>
                    <a:pt x="4238" y="20238"/>
                  </a:cubicBezTo>
                  <a:cubicBezTo>
                    <a:pt x="4283" y="20221"/>
                    <a:pt x="4300" y="20212"/>
                    <a:pt x="4309" y="20194"/>
                  </a:cubicBezTo>
                  <a:close/>
                  <a:moveTo>
                    <a:pt x="4097" y="20804"/>
                  </a:moveTo>
                  <a:cubicBezTo>
                    <a:pt x="4088" y="20830"/>
                    <a:pt x="4097" y="20830"/>
                    <a:pt x="4115" y="20821"/>
                  </a:cubicBezTo>
                  <a:cubicBezTo>
                    <a:pt x="4168" y="20795"/>
                    <a:pt x="4230" y="20751"/>
                    <a:pt x="4238" y="20777"/>
                  </a:cubicBezTo>
                  <a:cubicBezTo>
                    <a:pt x="4150" y="20848"/>
                    <a:pt x="4177" y="20839"/>
                    <a:pt x="4194" y="20839"/>
                  </a:cubicBezTo>
                  <a:cubicBezTo>
                    <a:pt x="4026" y="20971"/>
                    <a:pt x="3938" y="20989"/>
                    <a:pt x="3991" y="20927"/>
                  </a:cubicBezTo>
                  <a:cubicBezTo>
                    <a:pt x="4009" y="20909"/>
                    <a:pt x="4026" y="20892"/>
                    <a:pt x="4044" y="20865"/>
                  </a:cubicBezTo>
                  <a:cubicBezTo>
                    <a:pt x="3938" y="20954"/>
                    <a:pt x="3903" y="20998"/>
                    <a:pt x="3841" y="21033"/>
                  </a:cubicBezTo>
                  <a:cubicBezTo>
                    <a:pt x="3841" y="21042"/>
                    <a:pt x="3841" y="21042"/>
                    <a:pt x="3841" y="21051"/>
                  </a:cubicBezTo>
                  <a:cubicBezTo>
                    <a:pt x="3921" y="21024"/>
                    <a:pt x="4018" y="21033"/>
                    <a:pt x="3850" y="21201"/>
                  </a:cubicBezTo>
                  <a:cubicBezTo>
                    <a:pt x="3797" y="21201"/>
                    <a:pt x="3868" y="21121"/>
                    <a:pt x="3823" y="21113"/>
                  </a:cubicBezTo>
                  <a:cubicBezTo>
                    <a:pt x="3823" y="21104"/>
                    <a:pt x="3656" y="21219"/>
                    <a:pt x="3691" y="21219"/>
                  </a:cubicBezTo>
                  <a:cubicBezTo>
                    <a:pt x="3647" y="21245"/>
                    <a:pt x="3611" y="21254"/>
                    <a:pt x="3576" y="21263"/>
                  </a:cubicBezTo>
                  <a:cubicBezTo>
                    <a:pt x="3585" y="21227"/>
                    <a:pt x="3629" y="21157"/>
                    <a:pt x="3656" y="21095"/>
                  </a:cubicBezTo>
                  <a:cubicBezTo>
                    <a:pt x="3691" y="21033"/>
                    <a:pt x="3717" y="20980"/>
                    <a:pt x="3691" y="20971"/>
                  </a:cubicBezTo>
                  <a:cubicBezTo>
                    <a:pt x="3832" y="20901"/>
                    <a:pt x="3770" y="20989"/>
                    <a:pt x="3806" y="20989"/>
                  </a:cubicBezTo>
                  <a:cubicBezTo>
                    <a:pt x="3885" y="20927"/>
                    <a:pt x="3982" y="20812"/>
                    <a:pt x="3903" y="20874"/>
                  </a:cubicBezTo>
                  <a:cubicBezTo>
                    <a:pt x="4018" y="20751"/>
                    <a:pt x="3965" y="20865"/>
                    <a:pt x="3956" y="20892"/>
                  </a:cubicBezTo>
                  <a:cubicBezTo>
                    <a:pt x="3868" y="20971"/>
                    <a:pt x="3832" y="20980"/>
                    <a:pt x="3753" y="21033"/>
                  </a:cubicBezTo>
                  <a:cubicBezTo>
                    <a:pt x="3762" y="21068"/>
                    <a:pt x="3691" y="21139"/>
                    <a:pt x="3664" y="21192"/>
                  </a:cubicBezTo>
                  <a:lnTo>
                    <a:pt x="3673" y="21192"/>
                  </a:lnTo>
                  <a:cubicBezTo>
                    <a:pt x="3726" y="21148"/>
                    <a:pt x="3753" y="21130"/>
                    <a:pt x="3762" y="21113"/>
                  </a:cubicBezTo>
                  <a:cubicBezTo>
                    <a:pt x="3797" y="21068"/>
                    <a:pt x="3788" y="21060"/>
                    <a:pt x="3806" y="21042"/>
                  </a:cubicBezTo>
                  <a:cubicBezTo>
                    <a:pt x="3823" y="21024"/>
                    <a:pt x="3868" y="21007"/>
                    <a:pt x="3885" y="20989"/>
                  </a:cubicBezTo>
                  <a:cubicBezTo>
                    <a:pt x="3912" y="20962"/>
                    <a:pt x="3894" y="20945"/>
                    <a:pt x="4026" y="20848"/>
                  </a:cubicBezTo>
                  <a:cubicBezTo>
                    <a:pt x="4018" y="20865"/>
                    <a:pt x="4071" y="20821"/>
                    <a:pt x="4097" y="20804"/>
                  </a:cubicBezTo>
                  <a:close/>
                  <a:moveTo>
                    <a:pt x="4821" y="20000"/>
                  </a:moveTo>
                  <a:cubicBezTo>
                    <a:pt x="4830" y="20018"/>
                    <a:pt x="4936" y="19982"/>
                    <a:pt x="4971" y="19974"/>
                  </a:cubicBezTo>
                  <a:cubicBezTo>
                    <a:pt x="4998" y="19974"/>
                    <a:pt x="4909" y="20009"/>
                    <a:pt x="4962" y="19991"/>
                  </a:cubicBezTo>
                  <a:cubicBezTo>
                    <a:pt x="5068" y="19956"/>
                    <a:pt x="5086" y="19965"/>
                    <a:pt x="5104" y="19974"/>
                  </a:cubicBezTo>
                  <a:cubicBezTo>
                    <a:pt x="5051" y="20009"/>
                    <a:pt x="5042" y="20018"/>
                    <a:pt x="4980" y="20071"/>
                  </a:cubicBezTo>
                  <a:cubicBezTo>
                    <a:pt x="4795" y="20203"/>
                    <a:pt x="4883" y="20115"/>
                    <a:pt x="4715" y="20247"/>
                  </a:cubicBezTo>
                  <a:cubicBezTo>
                    <a:pt x="4662" y="20265"/>
                    <a:pt x="4742" y="20203"/>
                    <a:pt x="4698" y="20221"/>
                  </a:cubicBezTo>
                  <a:cubicBezTo>
                    <a:pt x="4530" y="20327"/>
                    <a:pt x="4574" y="20336"/>
                    <a:pt x="4547" y="20371"/>
                  </a:cubicBezTo>
                  <a:cubicBezTo>
                    <a:pt x="4477" y="20424"/>
                    <a:pt x="4468" y="20424"/>
                    <a:pt x="4397" y="20477"/>
                  </a:cubicBezTo>
                  <a:cubicBezTo>
                    <a:pt x="4477" y="20397"/>
                    <a:pt x="4494" y="20371"/>
                    <a:pt x="4494" y="20353"/>
                  </a:cubicBezTo>
                  <a:cubicBezTo>
                    <a:pt x="4494" y="20336"/>
                    <a:pt x="4486" y="20318"/>
                    <a:pt x="4503" y="20283"/>
                  </a:cubicBezTo>
                  <a:cubicBezTo>
                    <a:pt x="4583" y="20230"/>
                    <a:pt x="4565" y="20256"/>
                    <a:pt x="4565" y="20265"/>
                  </a:cubicBezTo>
                  <a:cubicBezTo>
                    <a:pt x="4583" y="20265"/>
                    <a:pt x="4671" y="20221"/>
                    <a:pt x="4742" y="20177"/>
                  </a:cubicBezTo>
                  <a:cubicBezTo>
                    <a:pt x="4856" y="20088"/>
                    <a:pt x="4715" y="20177"/>
                    <a:pt x="4680" y="20194"/>
                  </a:cubicBezTo>
                  <a:cubicBezTo>
                    <a:pt x="4698" y="20159"/>
                    <a:pt x="4742" y="20115"/>
                    <a:pt x="4759" y="20088"/>
                  </a:cubicBezTo>
                  <a:cubicBezTo>
                    <a:pt x="4786" y="20062"/>
                    <a:pt x="4795" y="20044"/>
                    <a:pt x="4742" y="20053"/>
                  </a:cubicBezTo>
                  <a:cubicBezTo>
                    <a:pt x="4795" y="20026"/>
                    <a:pt x="4812" y="20009"/>
                    <a:pt x="4821" y="20000"/>
                  </a:cubicBezTo>
                  <a:close/>
                  <a:moveTo>
                    <a:pt x="4848" y="20071"/>
                  </a:moveTo>
                  <a:cubicBezTo>
                    <a:pt x="4795" y="20106"/>
                    <a:pt x="4795" y="20106"/>
                    <a:pt x="4759" y="20132"/>
                  </a:cubicBezTo>
                  <a:cubicBezTo>
                    <a:pt x="4909" y="20053"/>
                    <a:pt x="4874" y="20053"/>
                    <a:pt x="4892" y="20035"/>
                  </a:cubicBezTo>
                  <a:cubicBezTo>
                    <a:pt x="4892" y="20000"/>
                    <a:pt x="4830" y="20071"/>
                    <a:pt x="4848" y="20071"/>
                  </a:cubicBezTo>
                  <a:close/>
                  <a:moveTo>
                    <a:pt x="4221" y="20645"/>
                  </a:moveTo>
                  <a:cubicBezTo>
                    <a:pt x="4177" y="20671"/>
                    <a:pt x="4203" y="20645"/>
                    <a:pt x="4150" y="20680"/>
                  </a:cubicBezTo>
                  <a:cubicBezTo>
                    <a:pt x="4062" y="20742"/>
                    <a:pt x="4115" y="20742"/>
                    <a:pt x="4079" y="20777"/>
                  </a:cubicBezTo>
                  <a:cubicBezTo>
                    <a:pt x="4124" y="20751"/>
                    <a:pt x="4115" y="20742"/>
                    <a:pt x="4132" y="20724"/>
                  </a:cubicBezTo>
                  <a:cubicBezTo>
                    <a:pt x="4256" y="20627"/>
                    <a:pt x="4300" y="20618"/>
                    <a:pt x="4300" y="20583"/>
                  </a:cubicBezTo>
                  <a:cubicBezTo>
                    <a:pt x="4397" y="20530"/>
                    <a:pt x="4353" y="20565"/>
                    <a:pt x="4318" y="20609"/>
                  </a:cubicBezTo>
                  <a:cubicBezTo>
                    <a:pt x="4300" y="20627"/>
                    <a:pt x="4265" y="20636"/>
                    <a:pt x="4283" y="20627"/>
                  </a:cubicBezTo>
                  <a:cubicBezTo>
                    <a:pt x="4247" y="20645"/>
                    <a:pt x="4274" y="20671"/>
                    <a:pt x="4256" y="20689"/>
                  </a:cubicBezTo>
                  <a:cubicBezTo>
                    <a:pt x="4168" y="20768"/>
                    <a:pt x="4185" y="20742"/>
                    <a:pt x="4185" y="20724"/>
                  </a:cubicBezTo>
                  <a:cubicBezTo>
                    <a:pt x="4035" y="20821"/>
                    <a:pt x="3973" y="20830"/>
                    <a:pt x="4009" y="20742"/>
                  </a:cubicBezTo>
                  <a:cubicBezTo>
                    <a:pt x="4044" y="20724"/>
                    <a:pt x="4071" y="20706"/>
                    <a:pt x="4124" y="20671"/>
                  </a:cubicBezTo>
                  <a:cubicBezTo>
                    <a:pt x="4079" y="20689"/>
                    <a:pt x="3947" y="20786"/>
                    <a:pt x="4000" y="20706"/>
                  </a:cubicBezTo>
                  <a:cubicBezTo>
                    <a:pt x="4097" y="20645"/>
                    <a:pt x="4168" y="20592"/>
                    <a:pt x="4168" y="20565"/>
                  </a:cubicBezTo>
                  <a:cubicBezTo>
                    <a:pt x="4380" y="20433"/>
                    <a:pt x="4274" y="20547"/>
                    <a:pt x="4309" y="20547"/>
                  </a:cubicBezTo>
                  <a:cubicBezTo>
                    <a:pt x="4203" y="20618"/>
                    <a:pt x="4238" y="20583"/>
                    <a:pt x="4159" y="20653"/>
                  </a:cubicBezTo>
                  <a:cubicBezTo>
                    <a:pt x="4168" y="20662"/>
                    <a:pt x="4274" y="20574"/>
                    <a:pt x="4221" y="20645"/>
                  </a:cubicBezTo>
                  <a:close/>
                  <a:moveTo>
                    <a:pt x="4141" y="19832"/>
                  </a:moveTo>
                  <a:cubicBezTo>
                    <a:pt x="4177" y="19832"/>
                    <a:pt x="4132" y="19876"/>
                    <a:pt x="4185" y="19876"/>
                  </a:cubicBezTo>
                  <a:cubicBezTo>
                    <a:pt x="4168" y="19912"/>
                    <a:pt x="4150" y="19956"/>
                    <a:pt x="4141" y="19982"/>
                  </a:cubicBezTo>
                  <a:cubicBezTo>
                    <a:pt x="4115" y="20035"/>
                    <a:pt x="4097" y="20088"/>
                    <a:pt x="4000" y="20115"/>
                  </a:cubicBezTo>
                  <a:cubicBezTo>
                    <a:pt x="4000" y="20088"/>
                    <a:pt x="4071" y="20071"/>
                    <a:pt x="4062" y="20035"/>
                  </a:cubicBezTo>
                  <a:cubicBezTo>
                    <a:pt x="4026" y="20044"/>
                    <a:pt x="4000" y="20053"/>
                    <a:pt x="3965" y="20053"/>
                  </a:cubicBezTo>
                  <a:cubicBezTo>
                    <a:pt x="3841" y="20124"/>
                    <a:pt x="3921" y="20150"/>
                    <a:pt x="3868" y="20238"/>
                  </a:cubicBezTo>
                  <a:cubicBezTo>
                    <a:pt x="3735" y="20291"/>
                    <a:pt x="3832" y="20203"/>
                    <a:pt x="3832" y="20168"/>
                  </a:cubicBezTo>
                  <a:cubicBezTo>
                    <a:pt x="3832" y="20150"/>
                    <a:pt x="3797" y="20124"/>
                    <a:pt x="3806" y="20097"/>
                  </a:cubicBezTo>
                  <a:cubicBezTo>
                    <a:pt x="3815" y="20018"/>
                    <a:pt x="3876" y="19921"/>
                    <a:pt x="3868" y="19859"/>
                  </a:cubicBezTo>
                  <a:cubicBezTo>
                    <a:pt x="3956" y="19815"/>
                    <a:pt x="3912" y="19885"/>
                    <a:pt x="4009" y="19868"/>
                  </a:cubicBezTo>
                  <a:cubicBezTo>
                    <a:pt x="3885" y="19894"/>
                    <a:pt x="3850" y="20026"/>
                    <a:pt x="3876" y="20071"/>
                  </a:cubicBezTo>
                  <a:cubicBezTo>
                    <a:pt x="3965" y="20044"/>
                    <a:pt x="4035" y="20000"/>
                    <a:pt x="4062" y="19956"/>
                  </a:cubicBezTo>
                  <a:cubicBezTo>
                    <a:pt x="3991" y="19956"/>
                    <a:pt x="3947" y="19974"/>
                    <a:pt x="3956" y="20009"/>
                  </a:cubicBezTo>
                  <a:cubicBezTo>
                    <a:pt x="3921" y="19991"/>
                    <a:pt x="3965" y="19956"/>
                    <a:pt x="4009" y="19921"/>
                  </a:cubicBezTo>
                  <a:cubicBezTo>
                    <a:pt x="4062" y="19894"/>
                    <a:pt x="4124" y="19859"/>
                    <a:pt x="4141" y="19832"/>
                  </a:cubicBezTo>
                  <a:close/>
                  <a:moveTo>
                    <a:pt x="4265" y="20777"/>
                  </a:moveTo>
                  <a:cubicBezTo>
                    <a:pt x="4371" y="20698"/>
                    <a:pt x="4362" y="20715"/>
                    <a:pt x="4344" y="20742"/>
                  </a:cubicBezTo>
                  <a:cubicBezTo>
                    <a:pt x="4327" y="20777"/>
                    <a:pt x="4300" y="20812"/>
                    <a:pt x="4344" y="20795"/>
                  </a:cubicBezTo>
                  <a:cubicBezTo>
                    <a:pt x="4344" y="20759"/>
                    <a:pt x="4441" y="20680"/>
                    <a:pt x="4494" y="20662"/>
                  </a:cubicBezTo>
                  <a:cubicBezTo>
                    <a:pt x="4336" y="20821"/>
                    <a:pt x="4486" y="20706"/>
                    <a:pt x="4397" y="20821"/>
                  </a:cubicBezTo>
                  <a:cubicBezTo>
                    <a:pt x="4371" y="20848"/>
                    <a:pt x="4247" y="20927"/>
                    <a:pt x="4309" y="20918"/>
                  </a:cubicBezTo>
                  <a:cubicBezTo>
                    <a:pt x="4168" y="21042"/>
                    <a:pt x="4212" y="20945"/>
                    <a:pt x="4177" y="20962"/>
                  </a:cubicBezTo>
                  <a:cubicBezTo>
                    <a:pt x="4265" y="20883"/>
                    <a:pt x="4265" y="20927"/>
                    <a:pt x="4388" y="20786"/>
                  </a:cubicBezTo>
                  <a:cubicBezTo>
                    <a:pt x="4380" y="20795"/>
                    <a:pt x="4336" y="20830"/>
                    <a:pt x="4309" y="20856"/>
                  </a:cubicBezTo>
                  <a:lnTo>
                    <a:pt x="4230" y="20865"/>
                  </a:lnTo>
                  <a:cubicBezTo>
                    <a:pt x="4203" y="20874"/>
                    <a:pt x="4088" y="21024"/>
                    <a:pt x="4053" y="20998"/>
                  </a:cubicBezTo>
                  <a:cubicBezTo>
                    <a:pt x="4097" y="20954"/>
                    <a:pt x="4177" y="20892"/>
                    <a:pt x="4230" y="20839"/>
                  </a:cubicBezTo>
                  <a:cubicBezTo>
                    <a:pt x="4283" y="20795"/>
                    <a:pt x="4309" y="20768"/>
                    <a:pt x="4265" y="20777"/>
                  </a:cubicBezTo>
                  <a:close/>
                  <a:moveTo>
                    <a:pt x="4539" y="19488"/>
                  </a:moveTo>
                  <a:cubicBezTo>
                    <a:pt x="4539" y="19488"/>
                    <a:pt x="4547" y="19479"/>
                    <a:pt x="4547" y="19479"/>
                  </a:cubicBezTo>
                  <a:cubicBezTo>
                    <a:pt x="4547" y="19479"/>
                    <a:pt x="4556" y="19479"/>
                    <a:pt x="4565" y="19470"/>
                  </a:cubicBezTo>
                  <a:cubicBezTo>
                    <a:pt x="4574" y="19461"/>
                    <a:pt x="4583" y="19453"/>
                    <a:pt x="4592" y="19444"/>
                  </a:cubicBezTo>
                  <a:cubicBezTo>
                    <a:pt x="4609" y="19435"/>
                    <a:pt x="4627" y="19417"/>
                    <a:pt x="4618" y="19355"/>
                  </a:cubicBezTo>
                  <a:cubicBezTo>
                    <a:pt x="4671" y="19364"/>
                    <a:pt x="4662" y="19417"/>
                    <a:pt x="4636" y="19461"/>
                  </a:cubicBezTo>
                  <a:cubicBezTo>
                    <a:pt x="4627" y="19470"/>
                    <a:pt x="4618" y="19479"/>
                    <a:pt x="4609" y="19488"/>
                  </a:cubicBezTo>
                  <a:cubicBezTo>
                    <a:pt x="4600" y="19497"/>
                    <a:pt x="4600" y="19497"/>
                    <a:pt x="4592" y="19497"/>
                  </a:cubicBezTo>
                  <a:cubicBezTo>
                    <a:pt x="4574" y="19497"/>
                    <a:pt x="4556" y="19497"/>
                    <a:pt x="4539" y="19488"/>
                  </a:cubicBezTo>
                  <a:close/>
                  <a:moveTo>
                    <a:pt x="9289" y="1669"/>
                  </a:moveTo>
                  <a:cubicBezTo>
                    <a:pt x="9254" y="1581"/>
                    <a:pt x="9377" y="1405"/>
                    <a:pt x="9404" y="1281"/>
                  </a:cubicBezTo>
                  <a:cubicBezTo>
                    <a:pt x="9439" y="1378"/>
                    <a:pt x="9316" y="1546"/>
                    <a:pt x="9289" y="1669"/>
                  </a:cubicBezTo>
                  <a:close/>
                  <a:moveTo>
                    <a:pt x="4494" y="19461"/>
                  </a:moveTo>
                  <a:cubicBezTo>
                    <a:pt x="4521" y="19497"/>
                    <a:pt x="4521" y="19532"/>
                    <a:pt x="4600" y="19559"/>
                  </a:cubicBezTo>
                  <a:cubicBezTo>
                    <a:pt x="4583" y="19585"/>
                    <a:pt x="4583" y="19629"/>
                    <a:pt x="4486" y="19620"/>
                  </a:cubicBezTo>
                  <a:cubicBezTo>
                    <a:pt x="4547" y="19611"/>
                    <a:pt x="4539" y="19559"/>
                    <a:pt x="4530" y="19523"/>
                  </a:cubicBezTo>
                  <a:cubicBezTo>
                    <a:pt x="4503" y="19514"/>
                    <a:pt x="4503" y="19532"/>
                    <a:pt x="4494" y="19532"/>
                  </a:cubicBezTo>
                  <a:cubicBezTo>
                    <a:pt x="4441" y="19514"/>
                    <a:pt x="4441" y="19461"/>
                    <a:pt x="4494" y="19461"/>
                  </a:cubicBezTo>
                  <a:close/>
                  <a:moveTo>
                    <a:pt x="10746" y="1696"/>
                  </a:moveTo>
                  <a:cubicBezTo>
                    <a:pt x="10790" y="1722"/>
                    <a:pt x="10790" y="1767"/>
                    <a:pt x="10755" y="1828"/>
                  </a:cubicBezTo>
                  <a:cubicBezTo>
                    <a:pt x="10825" y="1855"/>
                    <a:pt x="10825" y="1802"/>
                    <a:pt x="10861" y="1864"/>
                  </a:cubicBezTo>
                  <a:cubicBezTo>
                    <a:pt x="10870" y="1987"/>
                    <a:pt x="10817" y="2102"/>
                    <a:pt x="10781" y="2235"/>
                  </a:cubicBezTo>
                  <a:cubicBezTo>
                    <a:pt x="10737" y="2429"/>
                    <a:pt x="10711" y="2632"/>
                    <a:pt x="10649" y="2835"/>
                  </a:cubicBezTo>
                  <a:cubicBezTo>
                    <a:pt x="10631" y="2879"/>
                    <a:pt x="10596" y="2906"/>
                    <a:pt x="10587" y="2914"/>
                  </a:cubicBezTo>
                  <a:cubicBezTo>
                    <a:pt x="10481" y="3206"/>
                    <a:pt x="10455" y="3524"/>
                    <a:pt x="10366" y="3815"/>
                  </a:cubicBezTo>
                  <a:cubicBezTo>
                    <a:pt x="10357" y="3868"/>
                    <a:pt x="10296" y="3921"/>
                    <a:pt x="10278" y="3983"/>
                  </a:cubicBezTo>
                  <a:cubicBezTo>
                    <a:pt x="10269" y="4009"/>
                    <a:pt x="10304" y="4080"/>
                    <a:pt x="10287" y="4115"/>
                  </a:cubicBezTo>
                  <a:cubicBezTo>
                    <a:pt x="10269" y="4159"/>
                    <a:pt x="10225" y="4204"/>
                    <a:pt x="10207" y="4248"/>
                  </a:cubicBezTo>
                  <a:cubicBezTo>
                    <a:pt x="10146" y="4451"/>
                    <a:pt x="10093" y="4716"/>
                    <a:pt x="9987" y="4919"/>
                  </a:cubicBezTo>
                  <a:cubicBezTo>
                    <a:pt x="9925" y="4875"/>
                    <a:pt x="9907" y="4936"/>
                    <a:pt x="9845" y="4901"/>
                  </a:cubicBezTo>
                  <a:cubicBezTo>
                    <a:pt x="9836" y="5034"/>
                    <a:pt x="9907" y="4910"/>
                    <a:pt x="9978" y="4954"/>
                  </a:cubicBezTo>
                  <a:cubicBezTo>
                    <a:pt x="9925" y="5175"/>
                    <a:pt x="9854" y="5263"/>
                    <a:pt x="9907" y="5387"/>
                  </a:cubicBezTo>
                  <a:cubicBezTo>
                    <a:pt x="9942" y="5466"/>
                    <a:pt x="9845" y="5457"/>
                    <a:pt x="9836" y="5493"/>
                  </a:cubicBezTo>
                  <a:cubicBezTo>
                    <a:pt x="9810" y="5555"/>
                    <a:pt x="9872" y="5643"/>
                    <a:pt x="9766" y="5687"/>
                  </a:cubicBezTo>
                  <a:cubicBezTo>
                    <a:pt x="9942" y="5722"/>
                    <a:pt x="9775" y="5793"/>
                    <a:pt x="9810" y="5872"/>
                  </a:cubicBezTo>
                  <a:cubicBezTo>
                    <a:pt x="9854" y="5828"/>
                    <a:pt x="9925" y="5828"/>
                    <a:pt x="9987" y="5811"/>
                  </a:cubicBezTo>
                  <a:cubicBezTo>
                    <a:pt x="9960" y="5740"/>
                    <a:pt x="9881" y="5784"/>
                    <a:pt x="9845" y="5687"/>
                  </a:cubicBezTo>
                  <a:cubicBezTo>
                    <a:pt x="9872" y="5599"/>
                    <a:pt x="9934" y="5607"/>
                    <a:pt x="9951" y="5502"/>
                  </a:cubicBezTo>
                  <a:lnTo>
                    <a:pt x="10057" y="5537"/>
                  </a:lnTo>
                  <a:cubicBezTo>
                    <a:pt x="10101" y="5449"/>
                    <a:pt x="9925" y="5466"/>
                    <a:pt x="9951" y="5334"/>
                  </a:cubicBezTo>
                  <a:cubicBezTo>
                    <a:pt x="10004" y="5351"/>
                    <a:pt x="9995" y="5396"/>
                    <a:pt x="10048" y="5404"/>
                  </a:cubicBezTo>
                  <a:cubicBezTo>
                    <a:pt x="10110" y="5298"/>
                    <a:pt x="10004" y="5219"/>
                    <a:pt x="10101" y="5166"/>
                  </a:cubicBezTo>
                  <a:cubicBezTo>
                    <a:pt x="10075" y="5060"/>
                    <a:pt x="10048" y="4963"/>
                    <a:pt x="10119" y="4804"/>
                  </a:cubicBezTo>
                  <a:cubicBezTo>
                    <a:pt x="10146" y="4866"/>
                    <a:pt x="10146" y="4928"/>
                    <a:pt x="10128" y="5007"/>
                  </a:cubicBezTo>
                  <a:cubicBezTo>
                    <a:pt x="10181" y="4989"/>
                    <a:pt x="10207" y="4954"/>
                    <a:pt x="10251" y="4919"/>
                  </a:cubicBezTo>
                  <a:cubicBezTo>
                    <a:pt x="10269" y="4857"/>
                    <a:pt x="10190" y="4928"/>
                    <a:pt x="10190" y="4928"/>
                  </a:cubicBezTo>
                  <a:cubicBezTo>
                    <a:pt x="10154" y="4901"/>
                    <a:pt x="10207" y="4875"/>
                    <a:pt x="10198" y="4839"/>
                  </a:cubicBezTo>
                  <a:cubicBezTo>
                    <a:pt x="10190" y="4777"/>
                    <a:pt x="10084" y="4742"/>
                    <a:pt x="10198" y="4672"/>
                  </a:cubicBezTo>
                  <a:cubicBezTo>
                    <a:pt x="10278" y="4672"/>
                    <a:pt x="10207" y="4742"/>
                    <a:pt x="10216" y="4777"/>
                  </a:cubicBezTo>
                  <a:cubicBezTo>
                    <a:pt x="10234" y="4813"/>
                    <a:pt x="10313" y="4804"/>
                    <a:pt x="10304" y="4875"/>
                  </a:cubicBezTo>
                  <a:cubicBezTo>
                    <a:pt x="10446" y="4804"/>
                    <a:pt x="10393" y="4716"/>
                    <a:pt x="10463" y="4610"/>
                  </a:cubicBezTo>
                  <a:cubicBezTo>
                    <a:pt x="10340" y="4557"/>
                    <a:pt x="10402" y="4716"/>
                    <a:pt x="10331" y="4725"/>
                  </a:cubicBezTo>
                  <a:cubicBezTo>
                    <a:pt x="10207" y="4716"/>
                    <a:pt x="10296" y="4601"/>
                    <a:pt x="10243" y="4557"/>
                  </a:cubicBezTo>
                  <a:cubicBezTo>
                    <a:pt x="10304" y="4468"/>
                    <a:pt x="10296" y="4557"/>
                    <a:pt x="10384" y="4574"/>
                  </a:cubicBezTo>
                  <a:cubicBezTo>
                    <a:pt x="10446" y="4539"/>
                    <a:pt x="10534" y="4539"/>
                    <a:pt x="10561" y="4415"/>
                  </a:cubicBezTo>
                  <a:cubicBezTo>
                    <a:pt x="10649" y="4451"/>
                    <a:pt x="10684" y="4583"/>
                    <a:pt x="10587" y="4583"/>
                  </a:cubicBezTo>
                  <a:cubicBezTo>
                    <a:pt x="10578" y="4672"/>
                    <a:pt x="10658" y="4530"/>
                    <a:pt x="10719" y="4610"/>
                  </a:cubicBezTo>
                  <a:cubicBezTo>
                    <a:pt x="10764" y="4689"/>
                    <a:pt x="10675" y="4742"/>
                    <a:pt x="10649" y="4813"/>
                  </a:cubicBezTo>
                  <a:cubicBezTo>
                    <a:pt x="10640" y="4839"/>
                    <a:pt x="10649" y="4883"/>
                    <a:pt x="10631" y="4936"/>
                  </a:cubicBezTo>
                  <a:cubicBezTo>
                    <a:pt x="10578" y="5060"/>
                    <a:pt x="10472" y="5201"/>
                    <a:pt x="10419" y="5343"/>
                  </a:cubicBezTo>
                  <a:cubicBezTo>
                    <a:pt x="10402" y="5404"/>
                    <a:pt x="10419" y="5431"/>
                    <a:pt x="10402" y="5475"/>
                  </a:cubicBezTo>
                  <a:cubicBezTo>
                    <a:pt x="10322" y="5678"/>
                    <a:pt x="10190" y="5917"/>
                    <a:pt x="10128" y="6128"/>
                  </a:cubicBezTo>
                  <a:cubicBezTo>
                    <a:pt x="10101" y="6217"/>
                    <a:pt x="10057" y="6270"/>
                    <a:pt x="10022" y="6349"/>
                  </a:cubicBezTo>
                  <a:cubicBezTo>
                    <a:pt x="9792" y="6817"/>
                    <a:pt x="9598" y="7320"/>
                    <a:pt x="9342" y="7762"/>
                  </a:cubicBezTo>
                  <a:cubicBezTo>
                    <a:pt x="9316" y="7806"/>
                    <a:pt x="9271" y="7824"/>
                    <a:pt x="9245" y="7859"/>
                  </a:cubicBezTo>
                  <a:cubicBezTo>
                    <a:pt x="9183" y="7947"/>
                    <a:pt x="9174" y="8062"/>
                    <a:pt x="9130" y="8177"/>
                  </a:cubicBezTo>
                  <a:cubicBezTo>
                    <a:pt x="9095" y="8274"/>
                    <a:pt x="9033" y="8292"/>
                    <a:pt x="9042" y="8407"/>
                  </a:cubicBezTo>
                  <a:cubicBezTo>
                    <a:pt x="9024" y="8504"/>
                    <a:pt x="8945" y="8460"/>
                    <a:pt x="8918" y="8521"/>
                  </a:cubicBezTo>
                  <a:cubicBezTo>
                    <a:pt x="8909" y="8689"/>
                    <a:pt x="8768" y="8813"/>
                    <a:pt x="8768" y="8998"/>
                  </a:cubicBezTo>
                  <a:cubicBezTo>
                    <a:pt x="8759" y="9051"/>
                    <a:pt x="8671" y="8963"/>
                    <a:pt x="8715" y="8910"/>
                  </a:cubicBezTo>
                  <a:cubicBezTo>
                    <a:pt x="8583" y="8980"/>
                    <a:pt x="8653" y="9175"/>
                    <a:pt x="8706" y="9166"/>
                  </a:cubicBezTo>
                  <a:cubicBezTo>
                    <a:pt x="8636" y="9263"/>
                    <a:pt x="8591" y="9395"/>
                    <a:pt x="8477" y="9378"/>
                  </a:cubicBezTo>
                  <a:cubicBezTo>
                    <a:pt x="8547" y="9554"/>
                    <a:pt x="8256" y="9713"/>
                    <a:pt x="8344" y="9890"/>
                  </a:cubicBezTo>
                  <a:cubicBezTo>
                    <a:pt x="8353" y="9952"/>
                    <a:pt x="8274" y="9934"/>
                    <a:pt x="8265" y="9952"/>
                  </a:cubicBezTo>
                  <a:cubicBezTo>
                    <a:pt x="8256" y="9969"/>
                    <a:pt x="8274" y="10014"/>
                    <a:pt x="8256" y="10049"/>
                  </a:cubicBezTo>
                  <a:cubicBezTo>
                    <a:pt x="8194" y="10164"/>
                    <a:pt x="8053" y="10367"/>
                    <a:pt x="7982" y="10535"/>
                  </a:cubicBezTo>
                  <a:cubicBezTo>
                    <a:pt x="7973" y="10579"/>
                    <a:pt x="7938" y="10685"/>
                    <a:pt x="7982" y="10702"/>
                  </a:cubicBezTo>
                  <a:cubicBezTo>
                    <a:pt x="7965" y="10738"/>
                    <a:pt x="7929" y="10711"/>
                    <a:pt x="7894" y="10702"/>
                  </a:cubicBezTo>
                  <a:cubicBezTo>
                    <a:pt x="7867" y="10870"/>
                    <a:pt x="7823" y="10994"/>
                    <a:pt x="7744" y="11108"/>
                  </a:cubicBezTo>
                  <a:cubicBezTo>
                    <a:pt x="7735" y="11135"/>
                    <a:pt x="7770" y="11135"/>
                    <a:pt x="7788" y="11153"/>
                  </a:cubicBezTo>
                  <a:cubicBezTo>
                    <a:pt x="7700" y="11241"/>
                    <a:pt x="7744" y="11320"/>
                    <a:pt x="7647" y="11364"/>
                  </a:cubicBezTo>
                  <a:cubicBezTo>
                    <a:pt x="7611" y="11426"/>
                    <a:pt x="7682" y="11426"/>
                    <a:pt x="7673" y="11470"/>
                  </a:cubicBezTo>
                  <a:cubicBezTo>
                    <a:pt x="7611" y="11523"/>
                    <a:pt x="7550" y="11647"/>
                    <a:pt x="7497" y="11771"/>
                  </a:cubicBezTo>
                  <a:cubicBezTo>
                    <a:pt x="7470" y="11841"/>
                    <a:pt x="7444" y="11991"/>
                    <a:pt x="7426" y="12036"/>
                  </a:cubicBezTo>
                  <a:cubicBezTo>
                    <a:pt x="7417" y="12097"/>
                    <a:pt x="7435" y="12168"/>
                    <a:pt x="7417" y="12230"/>
                  </a:cubicBezTo>
                  <a:cubicBezTo>
                    <a:pt x="7355" y="12451"/>
                    <a:pt x="7267" y="12654"/>
                    <a:pt x="7188" y="12830"/>
                  </a:cubicBezTo>
                  <a:cubicBezTo>
                    <a:pt x="7117" y="12998"/>
                    <a:pt x="7161" y="13219"/>
                    <a:pt x="7020" y="13298"/>
                  </a:cubicBezTo>
                  <a:cubicBezTo>
                    <a:pt x="7011" y="13351"/>
                    <a:pt x="7046" y="13378"/>
                    <a:pt x="7029" y="13431"/>
                  </a:cubicBezTo>
                  <a:cubicBezTo>
                    <a:pt x="7011" y="13475"/>
                    <a:pt x="6976" y="13466"/>
                    <a:pt x="6967" y="13510"/>
                  </a:cubicBezTo>
                  <a:cubicBezTo>
                    <a:pt x="6949" y="13572"/>
                    <a:pt x="6958" y="13687"/>
                    <a:pt x="6940" y="13757"/>
                  </a:cubicBezTo>
                  <a:cubicBezTo>
                    <a:pt x="6878" y="13925"/>
                    <a:pt x="6773" y="14058"/>
                    <a:pt x="6728" y="14234"/>
                  </a:cubicBezTo>
                  <a:cubicBezTo>
                    <a:pt x="6720" y="14278"/>
                    <a:pt x="6737" y="14296"/>
                    <a:pt x="6720" y="14331"/>
                  </a:cubicBezTo>
                  <a:cubicBezTo>
                    <a:pt x="6702" y="14384"/>
                    <a:pt x="6658" y="14420"/>
                    <a:pt x="6640" y="14464"/>
                  </a:cubicBezTo>
                  <a:cubicBezTo>
                    <a:pt x="6631" y="14508"/>
                    <a:pt x="6658" y="14570"/>
                    <a:pt x="6649" y="14605"/>
                  </a:cubicBezTo>
                  <a:cubicBezTo>
                    <a:pt x="6649" y="14614"/>
                    <a:pt x="6605" y="14649"/>
                    <a:pt x="6596" y="14676"/>
                  </a:cubicBezTo>
                  <a:cubicBezTo>
                    <a:pt x="6569" y="14729"/>
                    <a:pt x="6596" y="14746"/>
                    <a:pt x="6578" y="14808"/>
                  </a:cubicBezTo>
                  <a:cubicBezTo>
                    <a:pt x="6490" y="15029"/>
                    <a:pt x="6375" y="15258"/>
                    <a:pt x="6331" y="15470"/>
                  </a:cubicBezTo>
                  <a:cubicBezTo>
                    <a:pt x="6322" y="15514"/>
                    <a:pt x="6278" y="15506"/>
                    <a:pt x="6269" y="15541"/>
                  </a:cubicBezTo>
                  <a:cubicBezTo>
                    <a:pt x="6243" y="15656"/>
                    <a:pt x="6287" y="15824"/>
                    <a:pt x="6146" y="15956"/>
                  </a:cubicBezTo>
                  <a:cubicBezTo>
                    <a:pt x="6181" y="16097"/>
                    <a:pt x="6048" y="16239"/>
                    <a:pt x="5987" y="16459"/>
                  </a:cubicBezTo>
                  <a:cubicBezTo>
                    <a:pt x="5943" y="16433"/>
                    <a:pt x="6004" y="16353"/>
                    <a:pt x="5943" y="16344"/>
                  </a:cubicBezTo>
                  <a:cubicBezTo>
                    <a:pt x="5916" y="16415"/>
                    <a:pt x="5951" y="16442"/>
                    <a:pt x="5978" y="16486"/>
                  </a:cubicBezTo>
                  <a:cubicBezTo>
                    <a:pt x="5916" y="16521"/>
                    <a:pt x="5890" y="16671"/>
                    <a:pt x="5845" y="16759"/>
                  </a:cubicBezTo>
                  <a:cubicBezTo>
                    <a:pt x="5810" y="16830"/>
                    <a:pt x="5907" y="16821"/>
                    <a:pt x="5890" y="16883"/>
                  </a:cubicBezTo>
                  <a:cubicBezTo>
                    <a:pt x="5801" y="17183"/>
                    <a:pt x="5651" y="17422"/>
                    <a:pt x="5589" y="17687"/>
                  </a:cubicBezTo>
                  <a:cubicBezTo>
                    <a:pt x="5572" y="17757"/>
                    <a:pt x="5598" y="17810"/>
                    <a:pt x="5581" y="17881"/>
                  </a:cubicBezTo>
                  <a:cubicBezTo>
                    <a:pt x="5528" y="18066"/>
                    <a:pt x="5413" y="18234"/>
                    <a:pt x="5351" y="18419"/>
                  </a:cubicBezTo>
                  <a:cubicBezTo>
                    <a:pt x="5324" y="18472"/>
                    <a:pt x="5333" y="18543"/>
                    <a:pt x="5307" y="18596"/>
                  </a:cubicBezTo>
                  <a:cubicBezTo>
                    <a:pt x="5289" y="18649"/>
                    <a:pt x="5236" y="18667"/>
                    <a:pt x="5201" y="18720"/>
                  </a:cubicBezTo>
                  <a:cubicBezTo>
                    <a:pt x="5174" y="18773"/>
                    <a:pt x="5201" y="18817"/>
                    <a:pt x="5174" y="18879"/>
                  </a:cubicBezTo>
                  <a:cubicBezTo>
                    <a:pt x="5095" y="19091"/>
                    <a:pt x="4971" y="19329"/>
                    <a:pt x="4865" y="19550"/>
                  </a:cubicBezTo>
                  <a:cubicBezTo>
                    <a:pt x="4786" y="19532"/>
                    <a:pt x="4901" y="19435"/>
                    <a:pt x="4918" y="19338"/>
                  </a:cubicBezTo>
                  <a:cubicBezTo>
                    <a:pt x="4927" y="19276"/>
                    <a:pt x="4865" y="19108"/>
                    <a:pt x="4989" y="19135"/>
                  </a:cubicBezTo>
                  <a:cubicBezTo>
                    <a:pt x="5042" y="19038"/>
                    <a:pt x="4927" y="19029"/>
                    <a:pt x="4980" y="18932"/>
                  </a:cubicBezTo>
                  <a:cubicBezTo>
                    <a:pt x="5024" y="18949"/>
                    <a:pt x="5060" y="18932"/>
                    <a:pt x="5077" y="18905"/>
                  </a:cubicBezTo>
                  <a:cubicBezTo>
                    <a:pt x="5015" y="18896"/>
                    <a:pt x="4998" y="18764"/>
                    <a:pt x="5121" y="18720"/>
                  </a:cubicBezTo>
                  <a:cubicBezTo>
                    <a:pt x="5033" y="18658"/>
                    <a:pt x="5033" y="18817"/>
                    <a:pt x="4954" y="18755"/>
                  </a:cubicBezTo>
                  <a:cubicBezTo>
                    <a:pt x="5015" y="18561"/>
                    <a:pt x="5051" y="18481"/>
                    <a:pt x="5095" y="18314"/>
                  </a:cubicBezTo>
                  <a:cubicBezTo>
                    <a:pt x="4998" y="18252"/>
                    <a:pt x="4998" y="18428"/>
                    <a:pt x="4901" y="18349"/>
                  </a:cubicBezTo>
                  <a:cubicBezTo>
                    <a:pt x="5033" y="18163"/>
                    <a:pt x="4936" y="17969"/>
                    <a:pt x="5113" y="17863"/>
                  </a:cubicBezTo>
                  <a:cubicBezTo>
                    <a:pt x="5121" y="17801"/>
                    <a:pt x="5095" y="17793"/>
                    <a:pt x="5042" y="17810"/>
                  </a:cubicBezTo>
                  <a:cubicBezTo>
                    <a:pt x="5033" y="17731"/>
                    <a:pt x="5157" y="17722"/>
                    <a:pt x="5086" y="17695"/>
                  </a:cubicBezTo>
                  <a:cubicBezTo>
                    <a:pt x="5121" y="17625"/>
                    <a:pt x="5148" y="17748"/>
                    <a:pt x="5183" y="17757"/>
                  </a:cubicBezTo>
                  <a:cubicBezTo>
                    <a:pt x="5201" y="17536"/>
                    <a:pt x="5210" y="17395"/>
                    <a:pt x="5333" y="17192"/>
                  </a:cubicBezTo>
                  <a:cubicBezTo>
                    <a:pt x="5307" y="17183"/>
                    <a:pt x="5298" y="17219"/>
                    <a:pt x="5289" y="17245"/>
                  </a:cubicBezTo>
                  <a:cubicBezTo>
                    <a:pt x="5324" y="17139"/>
                    <a:pt x="5360" y="16848"/>
                    <a:pt x="5483" y="16724"/>
                  </a:cubicBezTo>
                  <a:cubicBezTo>
                    <a:pt x="5528" y="16627"/>
                    <a:pt x="5413" y="16618"/>
                    <a:pt x="5466" y="16521"/>
                  </a:cubicBezTo>
                  <a:cubicBezTo>
                    <a:pt x="5519" y="16503"/>
                    <a:pt x="5554" y="16442"/>
                    <a:pt x="5581" y="16371"/>
                  </a:cubicBezTo>
                  <a:cubicBezTo>
                    <a:pt x="5607" y="16318"/>
                    <a:pt x="5581" y="16309"/>
                    <a:pt x="5554" y="16292"/>
                  </a:cubicBezTo>
                  <a:cubicBezTo>
                    <a:pt x="5589" y="16230"/>
                    <a:pt x="5669" y="16159"/>
                    <a:pt x="5589" y="16106"/>
                  </a:cubicBezTo>
                  <a:cubicBezTo>
                    <a:pt x="5528" y="16106"/>
                    <a:pt x="5519" y="16265"/>
                    <a:pt x="5483" y="16327"/>
                  </a:cubicBezTo>
                  <a:cubicBezTo>
                    <a:pt x="5413" y="16292"/>
                    <a:pt x="5369" y="16300"/>
                    <a:pt x="5342" y="16380"/>
                  </a:cubicBezTo>
                  <a:cubicBezTo>
                    <a:pt x="5342" y="16397"/>
                    <a:pt x="5360" y="16415"/>
                    <a:pt x="5351" y="16442"/>
                  </a:cubicBezTo>
                  <a:cubicBezTo>
                    <a:pt x="5386" y="16433"/>
                    <a:pt x="5404" y="16389"/>
                    <a:pt x="5448" y="16415"/>
                  </a:cubicBezTo>
                  <a:cubicBezTo>
                    <a:pt x="5121" y="17104"/>
                    <a:pt x="5095" y="17448"/>
                    <a:pt x="4795" y="18102"/>
                  </a:cubicBezTo>
                  <a:cubicBezTo>
                    <a:pt x="4742" y="18128"/>
                    <a:pt x="4751" y="18102"/>
                    <a:pt x="4715" y="18075"/>
                  </a:cubicBezTo>
                  <a:cubicBezTo>
                    <a:pt x="4645" y="18261"/>
                    <a:pt x="4609" y="18428"/>
                    <a:pt x="4530" y="18570"/>
                  </a:cubicBezTo>
                  <a:cubicBezTo>
                    <a:pt x="4530" y="18596"/>
                    <a:pt x="4574" y="18605"/>
                    <a:pt x="4565" y="18640"/>
                  </a:cubicBezTo>
                  <a:cubicBezTo>
                    <a:pt x="4521" y="18720"/>
                    <a:pt x="4477" y="18790"/>
                    <a:pt x="4380" y="18737"/>
                  </a:cubicBezTo>
                  <a:cubicBezTo>
                    <a:pt x="4380" y="18826"/>
                    <a:pt x="4371" y="18834"/>
                    <a:pt x="4459" y="18834"/>
                  </a:cubicBezTo>
                  <a:cubicBezTo>
                    <a:pt x="4433" y="18861"/>
                    <a:pt x="4388" y="18843"/>
                    <a:pt x="4380" y="18905"/>
                  </a:cubicBezTo>
                  <a:cubicBezTo>
                    <a:pt x="4291" y="18852"/>
                    <a:pt x="4327" y="18746"/>
                    <a:pt x="4283" y="18667"/>
                  </a:cubicBezTo>
                  <a:cubicBezTo>
                    <a:pt x="4371" y="18578"/>
                    <a:pt x="4362" y="18578"/>
                    <a:pt x="4406" y="18419"/>
                  </a:cubicBezTo>
                  <a:cubicBezTo>
                    <a:pt x="4521" y="18411"/>
                    <a:pt x="4388" y="18525"/>
                    <a:pt x="4450" y="18534"/>
                  </a:cubicBezTo>
                  <a:cubicBezTo>
                    <a:pt x="4539" y="18499"/>
                    <a:pt x="4547" y="18314"/>
                    <a:pt x="4433" y="18366"/>
                  </a:cubicBezTo>
                  <a:cubicBezTo>
                    <a:pt x="4494" y="18261"/>
                    <a:pt x="4433" y="18172"/>
                    <a:pt x="4512" y="18137"/>
                  </a:cubicBezTo>
                  <a:cubicBezTo>
                    <a:pt x="4574" y="18137"/>
                    <a:pt x="4547" y="18190"/>
                    <a:pt x="4539" y="18243"/>
                  </a:cubicBezTo>
                  <a:cubicBezTo>
                    <a:pt x="4618" y="18225"/>
                    <a:pt x="4618" y="18057"/>
                    <a:pt x="4547" y="18049"/>
                  </a:cubicBezTo>
                  <a:cubicBezTo>
                    <a:pt x="4627" y="17907"/>
                    <a:pt x="4698" y="17748"/>
                    <a:pt x="4733" y="17554"/>
                  </a:cubicBezTo>
                  <a:cubicBezTo>
                    <a:pt x="4777" y="17484"/>
                    <a:pt x="4839" y="17457"/>
                    <a:pt x="4883" y="17386"/>
                  </a:cubicBezTo>
                  <a:cubicBezTo>
                    <a:pt x="4892" y="17351"/>
                    <a:pt x="4839" y="17342"/>
                    <a:pt x="4856" y="17307"/>
                  </a:cubicBezTo>
                  <a:cubicBezTo>
                    <a:pt x="4971" y="17042"/>
                    <a:pt x="5051" y="16680"/>
                    <a:pt x="5192" y="16486"/>
                  </a:cubicBezTo>
                  <a:cubicBezTo>
                    <a:pt x="5289" y="16486"/>
                    <a:pt x="5201" y="16583"/>
                    <a:pt x="5192" y="16645"/>
                  </a:cubicBezTo>
                  <a:cubicBezTo>
                    <a:pt x="5316" y="16574"/>
                    <a:pt x="5236" y="16424"/>
                    <a:pt x="5210" y="16353"/>
                  </a:cubicBezTo>
                  <a:cubicBezTo>
                    <a:pt x="5404" y="16018"/>
                    <a:pt x="5483" y="15744"/>
                    <a:pt x="5598" y="15391"/>
                  </a:cubicBezTo>
                  <a:cubicBezTo>
                    <a:pt x="5651" y="15382"/>
                    <a:pt x="5651" y="15311"/>
                    <a:pt x="5686" y="15391"/>
                  </a:cubicBezTo>
                  <a:cubicBezTo>
                    <a:pt x="5748" y="15311"/>
                    <a:pt x="5669" y="15303"/>
                    <a:pt x="5678" y="15250"/>
                  </a:cubicBezTo>
                  <a:cubicBezTo>
                    <a:pt x="5801" y="15038"/>
                    <a:pt x="5907" y="14782"/>
                    <a:pt x="5960" y="14570"/>
                  </a:cubicBezTo>
                  <a:cubicBezTo>
                    <a:pt x="5987" y="14455"/>
                    <a:pt x="6022" y="14322"/>
                    <a:pt x="6066" y="14217"/>
                  </a:cubicBezTo>
                  <a:cubicBezTo>
                    <a:pt x="6093" y="14128"/>
                    <a:pt x="6146" y="14075"/>
                    <a:pt x="6172" y="13996"/>
                  </a:cubicBezTo>
                  <a:cubicBezTo>
                    <a:pt x="6190" y="13952"/>
                    <a:pt x="6181" y="13890"/>
                    <a:pt x="6199" y="13837"/>
                  </a:cubicBezTo>
                  <a:cubicBezTo>
                    <a:pt x="6216" y="13793"/>
                    <a:pt x="6278" y="13793"/>
                    <a:pt x="6296" y="13749"/>
                  </a:cubicBezTo>
                  <a:cubicBezTo>
                    <a:pt x="6313" y="13704"/>
                    <a:pt x="6366" y="13457"/>
                    <a:pt x="6375" y="13378"/>
                  </a:cubicBezTo>
                  <a:cubicBezTo>
                    <a:pt x="6375" y="13342"/>
                    <a:pt x="6331" y="13342"/>
                    <a:pt x="6340" y="13298"/>
                  </a:cubicBezTo>
                  <a:cubicBezTo>
                    <a:pt x="6411" y="13245"/>
                    <a:pt x="6411" y="13219"/>
                    <a:pt x="6446" y="13113"/>
                  </a:cubicBezTo>
                  <a:cubicBezTo>
                    <a:pt x="6472" y="13016"/>
                    <a:pt x="6552" y="13007"/>
                    <a:pt x="6481" y="12927"/>
                  </a:cubicBezTo>
                  <a:cubicBezTo>
                    <a:pt x="6516" y="12839"/>
                    <a:pt x="6587" y="12857"/>
                    <a:pt x="6614" y="12742"/>
                  </a:cubicBezTo>
                  <a:cubicBezTo>
                    <a:pt x="6578" y="12742"/>
                    <a:pt x="6569" y="12786"/>
                    <a:pt x="6552" y="12821"/>
                  </a:cubicBezTo>
                  <a:cubicBezTo>
                    <a:pt x="6463" y="12751"/>
                    <a:pt x="6569" y="12707"/>
                    <a:pt x="6587" y="12636"/>
                  </a:cubicBezTo>
                  <a:cubicBezTo>
                    <a:pt x="6728" y="12283"/>
                    <a:pt x="6808" y="11947"/>
                    <a:pt x="7011" y="11515"/>
                  </a:cubicBezTo>
                  <a:cubicBezTo>
                    <a:pt x="7073" y="11382"/>
                    <a:pt x="7161" y="11135"/>
                    <a:pt x="7223" y="10941"/>
                  </a:cubicBezTo>
                  <a:cubicBezTo>
                    <a:pt x="7241" y="10888"/>
                    <a:pt x="7276" y="10888"/>
                    <a:pt x="7293" y="10835"/>
                  </a:cubicBezTo>
                  <a:cubicBezTo>
                    <a:pt x="7329" y="10720"/>
                    <a:pt x="7311" y="10543"/>
                    <a:pt x="7435" y="10526"/>
                  </a:cubicBezTo>
                  <a:cubicBezTo>
                    <a:pt x="7382" y="10482"/>
                    <a:pt x="7452" y="10208"/>
                    <a:pt x="7514" y="10164"/>
                  </a:cubicBezTo>
                  <a:cubicBezTo>
                    <a:pt x="7523" y="10155"/>
                    <a:pt x="7523" y="10243"/>
                    <a:pt x="7505" y="10261"/>
                  </a:cubicBezTo>
                  <a:cubicBezTo>
                    <a:pt x="7550" y="10287"/>
                    <a:pt x="7611" y="10111"/>
                    <a:pt x="7523" y="10137"/>
                  </a:cubicBezTo>
                  <a:cubicBezTo>
                    <a:pt x="7585" y="10102"/>
                    <a:pt x="7629" y="10040"/>
                    <a:pt x="7656" y="9925"/>
                  </a:cubicBezTo>
                  <a:cubicBezTo>
                    <a:pt x="7638" y="9916"/>
                    <a:pt x="7629" y="9952"/>
                    <a:pt x="7611" y="9969"/>
                  </a:cubicBezTo>
                  <a:cubicBezTo>
                    <a:pt x="7594" y="9828"/>
                    <a:pt x="7735" y="9607"/>
                    <a:pt x="7779" y="9440"/>
                  </a:cubicBezTo>
                  <a:cubicBezTo>
                    <a:pt x="7885" y="9360"/>
                    <a:pt x="7982" y="9263"/>
                    <a:pt x="8044" y="9051"/>
                  </a:cubicBezTo>
                  <a:cubicBezTo>
                    <a:pt x="7982" y="9042"/>
                    <a:pt x="7982" y="9192"/>
                    <a:pt x="7894" y="9122"/>
                  </a:cubicBezTo>
                  <a:cubicBezTo>
                    <a:pt x="7982" y="8972"/>
                    <a:pt x="7894" y="8910"/>
                    <a:pt x="7982" y="8733"/>
                  </a:cubicBezTo>
                  <a:cubicBezTo>
                    <a:pt x="8035" y="8627"/>
                    <a:pt x="8123" y="8530"/>
                    <a:pt x="8168" y="8407"/>
                  </a:cubicBezTo>
                  <a:cubicBezTo>
                    <a:pt x="8194" y="8424"/>
                    <a:pt x="8168" y="8468"/>
                    <a:pt x="8159" y="8504"/>
                  </a:cubicBezTo>
                  <a:cubicBezTo>
                    <a:pt x="8247" y="8460"/>
                    <a:pt x="8229" y="8309"/>
                    <a:pt x="8123" y="8354"/>
                  </a:cubicBezTo>
                  <a:cubicBezTo>
                    <a:pt x="8141" y="8283"/>
                    <a:pt x="8168" y="8248"/>
                    <a:pt x="8221" y="8256"/>
                  </a:cubicBezTo>
                  <a:cubicBezTo>
                    <a:pt x="8203" y="8062"/>
                    <a:pt x="8371" y="7806"/>
                    <a:pt x="8415" y="7577"/>
                  </a:cubicBezTo>
                  <a:cubicBezTo>
                    <a:pt x="8459" y="7700"/>
                    <a:pt x="8565" y="7488"/>
                    <a:pt x="8530" y="7426"/>
                  </a:cubicBezTo>
                  <a:cubicBezTo>
                    <a:pt x="8433" y="7409"/>
                    <a:pt x="8547" y="7594"/>
                    <a:pt x="8433" y="7524"/>
                  </a:cubicBezTo>
                  <a:cubicBezTo>
                    <a:pt x="8530" y="7241"/>
                    <a:pt x="8680" y="6914"/>
                    <a:pt x="8733" y="6711"/>
                  </a:cubicBezTo>
                  <a:cubicBezTo>
                    <a:pt x="8777" y="6738"/>
                    <a:pt x="8786" y="6702"/>
                    <a:pt x="8821" y="6711"/>
                  </a:cubicBezTo>
                  <a:cubicBezTo>
                    <a:pt x="8812" y="6676"/>
                    <a:pt x="8795" y="6632"/>
                    <a:pt x="8777" y="6596"/>
                  </a:cubicBezTo>
                  <a:cubicBezTo>
                    <a:pt x="8821" y="6473"/>
                    <a:pt x="8883" y="6349"/>
                    <a:pt x="8918" y="6226"/>
                  </a:cubicBezTo>
                  <a:cubicBezTo>
                    <a:pt x="8971" y="6005"/>
                    <a:pt x="9104" y="5802"/>
                    <a:pt x="9192" y="5572"/>
                  </a:cubicBezTo>
                  <a:cubicBezTo>
                    <a:pt x="9210" y="5519"/>
                    <a:pt x="9210" y="5440"/>
                    <a:pt x="9227" y="5387"/>
                  </a:cubicBezTo>
                  <a:cubicBezTo>
                    <a:pt x="9316" y="5140"/>
                    <a:pt x="9501" y="4725"/>
                    <a:pt x="9589" y="4407"/>
                  </a:cubicBezTo>
                  <a:cubicBezTo>
                    <a:pt x="9625" y="4310"/>
                    <a:pt x="9616" y="4221"/>
                    <a:pt x="9633" y="4124"/>
                  </a:cubicBezTo>
                  <a:cubicBezTo>
                    <a:pt x="9686" y="3939"/>
                    <a:pt x="9783" y="3762"/>
                    <a:pt x="9845" y="3577"/>
                  </a:cubicBezTo>
                  <a:cubicBezTo>
                    <a:pt x="9916" y="3347"/>
                    <a:pt x="9960" y="3109"/>
                    <a:pt x="10040" y="2897"/>
                  </a:cubicBezTo>
                  <a:cubicBezTo>
                    <a:pt x="10057" y="2844"/>
                    <a:pt x="10084" y="2853"/>
                    <a:pt x="10101" y="2791"/>
                  </a:cubicBezTo>
                  <a:cubicBezTo>
                    <a:pt x="10128" y="2738"/>
                    <a:pt x="10110" y="2703"/>
                    <a:pt x="10119" y="2667"/>
                  </a:cubicBezTo>
                  <a:cubicBezTo>
                    <a:pt x="10154" y="2597"/>
                    <a:pt x="10243" y="2535"/>
                    <a:pt x="10181" y="2429"/>
                  </a:cubicBezTo>
                  <a:cubicBezTo>
                    <a:pt x="10322" y="2076"/>
                    <a:pt x="10322" y="2023"/>
                    <a:pt x="10463" y="1678"/>
                  </a:cubicBezTo>
                  <a:cubicBezTo>
                    <a:pt x="10508" y="1687"/>
                    <a:pt x="10499" y="1731"/>
                    <a:pt x="10552" y="1749"/>
                  </a:cubicBezTo>
                  <a:lnTo>
                    <a:pt x="10472" y="1978"/>
                  </a:lnTo>
                  <a:cubicBezTo>
                    <a:pt x="10437" y="2040"/>
                    <a:pt x="10552" y="2023"/>
                    <a:pt x="10587" y="2049"/>
                  </a:cubicBezTo>
                  <a:cubicBezTo>
                    <a:pt x="10622" y="1996"/>
                    <a:pt x="10552" y="1996"/>
                    <a:pt x="10569" y="1943"/>
                  </a:cubicBezTo>
                  <a:cubicBezTo>
                    <a:pt x="10587" y="1873"/>
                    <a:pt x="10622" y="1934"/>
                    <a:pt x="10640" y="1908"/>
                  </a:cubicBezTo>
                  <a:cubicBezTo>
                    <a:pt x="10675" y="1864"/>
                    <a:pt x="10640" y="1820"/>
                    <a:pt x="10649" y="1811"/>
                  </a:cubicBezTo>
                  <a:cubicBezTo>
                    <a:pt x="10675" y="1749"/>
                    <a:pt x="10781" y="1775"/>
                    <a:pt x="10746" y="1696"/>
                  </a:cubicBezTo>
                  <a:close/>
                  <a:moveTo>
                    <a:pt x="5192" y="16715"/>
                  </a:moveTo>
                  <a:cubicBezTo>
                    <a:pt x="5174" y="16777"/>
                    <a:pt x="5033" y="16786"/>
                    <a:pt x="5104" y="16874"/>
                  </a:cubicBezTo>
                  <a:cubicBezTo>
                    <a:pt x="5113" y="16821"/>
                    <a:pt x="5263" y="16804"/>
                    <a:pt x="5192" y="16715"/>
                  </a:cubicBezTo>
                  <a:close/>
                  <a:moveTo>
                    <a:pt x="5130" y="18066"/>
                  </a:moveTo>
                  <a:cubicBezTo>
                    <a:pt x="5077" y="18110"/>
                    <a:pt x="5042" y="18190"/>
                    <a:pt x="4998" y="18252"/>
                  </a:cubicBezTo>
                  <a:cubicBezTo>
                    <a:pt x="5086" y="18305"/>
                    <a:pt x="5210" y="18155"/>
                    <a:pt x="5192" y="18128"/>
                  </a:cubicBezTo>
                  <a:cubicBezTo>
                    <a:pt x="5148" y="18208"/>
                    <a:pt x="5166" y="18066"/>
                    <a:pt x="5130" y="18066"/>
                  </a:cubicBezTo>
                  <a:close/>
                  <a:moveTo>
                    <a:pt x="5519" y="17890"/>
                  </a:moveTo>
                  <a:cubicBezTo>
                    <a:pt x="5448" y="17863"/>
                    <a:pt x="5342" y="18040"/>
                    <a:pt x="5377" y="18102"/>
                  </a:cubicBezTo>
                  <a:cubicBezTo>
                    <a:pt x="5430" y="18049"/>
                    <a:pt x="5492" y="18004"/>
                    <a:pt x="5519" y="17890"/>
                  </a:cubicBezTo>
                  <a:close/>
                  <a:moveTo>
                    <a:pt x="5801" y="16883"/>
                  </a:moveTo>
                  <a:cubicBezTo>
                    <a:pt x="5766" y="16936"/>
                    <a:pt x="5651" y="17095"/>
                    <a:pt x="5731" y="17148"/>
                  </a:cubicBezTo>
                  <a:cubicBezTo>
                    <a:pt x="5731" y="17033"/>
                    <a:pt x="5837" y="16989"/>
                    <a:pt x="5801" y="16883"/>
                  </a:cubicBezTo>
                  <a:close/>
                  <a:moveTo>
                    <a:pt x="5510" y="15947"/>
                  </a:moveTo>
                  <a:cubicBezTo>
                    <a:pt x="5439" y="15965"/>
                    <a:pt x="5439" y="16212"/>
                    <a:pt x="5483" y="16168"/>
                  </a:cubicBezTo>
                  <a:cubicBezTo>
                    <a:pt x="5439" y="16124"/>
                    <a:pt x="5563" y="15991"/>
                    <a:pt x="5510" y="15947"/>
                  </a:cubicBezTo>
                  <a:close/>
                  <a:moveTo>
                    <a:pt x="6675" y="14155"/>
                  </a:moveTo>
                  <a:cubicBezTo>
                    <a:pt x="6622" y="14217"/>
                    <a:pt x="6587" y="14287"/>
                    <a:pt x="6622" y="14358"/>
                  </a:cubicBezTo>
                  <a:cubicBezTo>
                    <a:pt x="6658" y="14305"/>
                    <a:pt x="6755" y="14199"/>
                    <a:pt x="6675" y="14155"/>
                  </a:cubicBezTo>
                  <a:close/>
                  <a:moveTo>
                    <a:pt x="6940" y="13272"/>
                  </a:moveTo>
                  <a:cubicBezTo>
                    <a:pt x="6878" y="13254"/>
                    <a:pt x="6940" y="13351"/>
                    <a:pt x="6967" y="13378"/>
                  </a:cubicBezTo>
                  <a:cubicBezTo>
                    <a:pt x="6993" y="13289"/>
                    <a:pt x="7029" y="13201"/>
                    <a:pt x="7055" y="13113"/>
                  </a:cubicBezTo>
                  <a:cubicBezTo>
                    <a:pt x="6976" y="13051"/>
                    <a:pt x="6984" y="13219"/>
                    <a:pt x="6940" y="13272"/>
                  </a:cubicBezTo>
                  <a:close/>
                  <a:moveTo>
                    <a:pt x="8009" y="9696"/>
                  </a:moveTo>
                  <a:cubicBezTo>
                    <a:pt x="7965" y="9784"/>
                    <a:pt x="8000" y="9828"/>
                    <a:pt x="8035" y="9872"/>
                  </a:cubicBezTo>
                  <a:cubicBezTo>
                    <a:pt x="8053" y="9793"/>
                    <a:pt x="8079" y="9722"/>
                    <a:pt x="8009" y="9696"/>
                  </a:cubicBezTo>
                  <a:close/>
                  <a:moveTo>
                    <a:pt x="7832" y="9466"/>
                  </a:moveTo>
                  <a:cubicBezTo>
                    <a:pt x="7814" y="9581"/>
                    <a:pt x="7594" y="9766"/>
                    <a:pt x="7717" y="9846"/>
                  </a:cubicBezTo>
                  <a:cubicBezTo>
                    <a:pt x="7788" y="9749"/>
                    <a:pt x="7744" y="9810"/>
                    <a:pt x="7726" y="9749"/>
                  </a:cubicBezTo>
                  <a:cubicBezTo>
                    <a:pt x="7673" y="9625"/>
                    <a:pt x="8000" y="9537"/>
                    <a:pt x="7832" y="9466"/>
                  </a:cubicBezTo>
                  <a:close/>
                  <a:moveTo>
                    <a:pt x="8018" y="8813"/>
                  </a:moveTo>
                  <a:cubicBezTo>
                    <a:pt x="7947" y="8848"/>
                    <a:pt x="7938" y="8980"/>
                    <a:pt x="8026" y="9016"/>
                  </a:cubicBezTo>
                  <a:cubicBezTo>
                    <a:pt x="8088" y="8910"/>
                    <a:pt x="8026" y="8875"/>
                    <a:pt x="8018" y="8813"/>
                  </a:cubicBezTo>
                  <a:close/>
                  <a:moveTo>
                    <a:pt x="8088" y="8769"/>
                  </a:moveTo>
                  <a:cubicBezTo>
                    <a:pt x="8115" y="8689"/>
                    <a:pt x="8176" y="8707"/>
                    <a:pt x="8203" y="8618"/>
                  </a:cubicBezTo>
                  <a:cubicBezTo>
                    <a:pt x="8132" y="8548"/>
                    <a:pt x="8044" y="8724"/>
                    <a:pt x="8088" y="8769"/>
                  </a:cubicBezTo>
                  <a:close/>
                  <a:moveTo>
                    <a:pt x="9139" y="7753"/>
                  </a:moveTo>
                  <a:cubicBezTo>
                    <a:pt x="9130" y="7797"/>
                    <a:pt x="9112" y="7833"/>
                    <a:pt x="9095" y="7868"/>
                  </a:cubicBezTo>
                  <a:cubicBezTo>
                    <a:pt x="9201" y="7965"/>
                    <a:pt x="9245" y="7753"/>
                    <a:pt x="9139" y="7753"/>
                  </a:cubicBezTo>
                  <a:close/>
                  <a:moveTo>
                    <a:pt x="9271" y="7312"/>
                  </a:moveTo>
                  <a:cubicBezTo>
                    <a:pt x="9254" y="7479"/>
                    <a:pt x="9112" y="7356"/>
                    <a:pt x="9086" y="7506"/>
                  </a:cubicBezTo>
                  <a:cubicBezTo>
                    <a:pt x="9174" y="7532"/>
                    <a:pt x="9210" y="7435"/>
                    <a:pt x="9271" y="7409"/>
                  </a:cubicBezTo>
                  <a:cubicBezTo>
                    <a:pt x="9368" y="7409"/>
                    <a:pt x="9254" y="7515"/>
                    <a:pt x="9351" y="7506"/>
                  </a:cubicBezTo>
                  <a:cubicBezTo>
                    <a:pt x="9386" y="7409"/>
                    <a:pt x="9316" y="7373"/>
                    <a:pt x="9271" y="7312"/>
                  </a:cubicBezTo>
                  <a:close/>
                  <a:moveTo>
                    <a:pt x="9872" y="6490"/>
                  </a:moveTo>
                  <a:lnTo>
                    <a:pt x="9916" y="6376"/>
                  </a:lnTo>
                  <a:cubicBezTo>
                    <a:pt x="9828" y="6314"/>
                    <a:pt x="9766" y="6473"/>
                    <a:pt x="9872" y="6490"/>
                  </a:cubicBezTo>
                  <a:close/>
                  <a:moveTo>
                    <a:pt x="9686" y="6217"/>
                  </a:moveTo>
                  <a:cubicBezTo>
                    <a:pt x="9642" y="6296"/>
                    <a:pt x="9633" y="6367"/>
                    <a:pt x="9669" y="6411"/>
                  </a:cubicBezTo>
                  <a:cubicBezTo>
                    <a:pt x="9686" y="6385"/>
                    <a:pt x="9713" y="6376"/>
                    <a:pt x="9739" y="6376"/>
                  </a:cubicBezTo>
                  <a:cubicBezTo>
                    <a:pt x="9766" y="6296"/>
                    <a:pt x="9748" y="6252"/>
                    <a:pt x="9686" y="6217"/>
                  </a:cubicBezTo>
                  <a:close/>
                  <a:moveTo>
                    <a:pt x="10446" y="4795"/>
                  </a:moveTo>
                  <a:cubicBezTo>
                    <a:pt x="10516" y="4760"/>
                    <a:pt x="10605" y="4760"/>
                    <a:pt x="10666" y="4680"/>
                  </a:cubicBezTo>
                  <a:cubicBezTo>
                    <a:pt x="10587" y="4601"/>
                    <a:pt x="10552" y="4733"/>
                    <a:pt x="10516" y="4760"/>
                  </a:cubicBezTo>
                  <a:cubicBezTo>
                    <a:pt x="10508" y="4769"/>
                    <a:pt x="10481" y="4733"/>
                    <a:pt x="10463" y="4742"/>
                  </a:cubicBezTo>
                  <a:cubicBezTo>
                    <a:pt x="10472" y="4742"/>
                    <a:pt x="10410" y="4795"/>
                    <a:pt x="10419" y="4786"/>
                  </a:cubicBezTo>
                  <a:cubicBezTo>
                    <a:pt x="10384" y="4822"/>
                    <a:pt x="10384" y="4857"/>
                    <a:pt x="10349" y="4892"/>
                  </a:cubicBezTo>
                  <a:cubicBezTo>
                    <a:pt x="10419" y="4954"/>
                    <a:pt x="10419" y="4848"/>
                    <a:pt x="10446" y="4795"/>
                  </a:cubicBezTo>
                  <a:close/>
                  <a:moveTo>
                    <a:pt x="10446" y="5034"/>
                  </a:moveTo>
                  <a:lnTo>
                    <a:pt x="10393" y="5175"/>
                  </a:lnTo>
                  <a:cubicBezTo>
                    <a:pt x="10455" y="5245"/>
                    <a:pt x="10543" y="5016"/>
                    <a:pt x="10446" y="5034"/>
                  </a:cubicBezTo>
                  <a:close/>
                  <a:moveTo>
                    <a:pt x="10172" y="5219"/>
                  </a:moveTo>
                  <a:cubicBezTo>
                    <a:pt x="10313" y="5245"/>
                    <a:pt x="10243" y="5078"/>
                    <a:pt x="10349" y="5060"/>
                  </a:cubicBezTo>
                  <a:cubicBezTo>
                    <a:pt x="10287" y="5042"/>
                    <a:pt x="10349" y="4963"/>
                    <a:pt x="10304" y="4945"/>
                  </a:cubicBezTo>
                  <a:cubicBezTo>
                    <a:pt x="10234" y="5042"/>
                    <a:pt x="10260" y="5104"/>
                    <a:pt x="10172" y="5219"/>
                  </a:cubicBezTo>
                  <a:close/>
                  <a:moveTo>
                    <a:pt x="10322" y="5537"/>
                  </a:moveTo>
                  <a:cubicBezTo>
                    <a:pt x="10375" y="5484"/>
                    <a:pt x="10304" y="5440"/>
                    <a:pt x="10322" y="5378"/>
                  </a:cubicBezTo>
                  <a:cubicBezTo>
                    <a:pt x="10322" y="5343"/>
                    <a:pt x="10463" y="5254"/>
                    <a:pt x="10349" y="5219"/>
                  </a:cubicBezTo>
                  <a:cubicBezTo>
                    <a:pt x="10287" y="5263"/>
                    <a:pt x="10216" y="5510"/>
                    <a:pt x="10322" y="5537"/>
                  </a:cubicBezTo>
                  <a:close/>
                  <a:moveTo>
                    <a:pt x="10093" y="5978"/>
                  </a:moveTo>
                  <a:cubicBezTo>
                    <a:pt x="10110" y="5908"/>
                    <a:pt x="10128" y="5828"/>
                    <a:pt x="10048" y="5802"/>
                  </a:cubicBezTo>
                  <a:cubicBezTo>
                    <a:pt x="10031" y="5872"/>
                    <a:pt x="10013" y="5952"/>
                    <a:pt x="10093" y="5978"/>
                  </a:cubicBezTo>
                  <a:close/>
                  <a:moveTo>
                    <a:pt x="10393" y="2738"/>
                  </a:moveTo>
                  <a:cubicBezTo>
                    <a:pt x="10340" y="2738"/>
                    <a:pt x="10278" y="2711"/>
                    <a:pt x="10251" y="2791"/>
                  </a:cubicBezTo>
                  <a:cubicBezTo>
                    <a:pt x="10287" y="2861"/>
                    <a:pt x="10304" y="2879"/>
                    <a:pt x="10402" y="2879"/>
                  </a:cubicBezTo>
                  <a:cubicBezTo>
                    <a:pt x="10446" y="2808"/>
                    <a:pt x="10366" y="2800"/>
                    <a:pt x="10393" y="2738"/>
                  </a:cubicBezTo>
                  <a:close/>
                  <a:moveTo>
                    <a:pt x="10384" y="2279"/>
                  </a:moveTo>
                  <a:cubicBezTo>
                    <a:pt x="10366" y="2314"/>
                    <a:pt x="10340" y="2314"/>
                    <a:pt x="10313" y="2323"/>
                  </a:cubicBezTo>
                  <a:cubicBezTo>
                    <a:pt x="10322" y="2288"/>
                    <a:pt x="10331" y="2243"/>
                    <a:pt x="10296" y="2279"/>
                  </a:cubicBezTo>
                  <a:cubicBezTo>
                    <a:pt x="10331" y="2367"/>
                    <a:pt x="10234" y="2367"/>
                    <a:pt x="10225" y="2482"/>
                  </a:cubicBezTo>
                  <a:cubicBezTo>
                    <a:pt x="10331" y="2535"/>
                    <a:pt x="10331" y="2402"/>
                    <a:pt x="10340" y="2332"/>
                  </a:cubicBezTo>
                  <a:cubicBezTo>
                    <a:pt x="10375" y="2349"/>
                    <a:pt x="10419" y="2314"/>
                    <a:pt x="10384" y="2279"/>
                  </a:cubicBezTo>
                  <a:close/>
                  <a:moveTo>
                    <a:pt x="4203" y="19603"/>
                  </a:moveTo>
                  <a:cubicBezTo>
                    <a:pt x="4177" y="19673"/>
                    <a:pt x="4230" y="19691"/>
                    <a:pt x="4256" y="19753"/>
                  </a:cubicBezTo>
                  <a:cubicBezTo>
                    <a:pt x="4203" y="19788"/>
                    <a:pt x="4124" y="19815"/>
                    <a:pt x="4044" y="19850"/>
                  </a:cubicBezTo>
                  <a:cubicBezTo>
                    <a:pt x="3947" y="19832"/>
                    <a:pt x="3956" y="19744"/>
                    <a:pt x="3938" y="19673"/>
                  </a:cubicBezTo>
                  <a:cubicBezTo>
                    <a:pt x="3982" y="19709"/>
                    <a:pt x="4026" y="19735"/>
                    <a:pt x="4009" y="19797"/>
                  </a:cubicBezTo>
                  <a:cubicBezTo>
                    <a:pt x="4088" y="19797"/>
                    <a:pt x="4115" y="19770"/>
                    <a:pt x="4124" y="19735"/>
                  </a:cubicBezTo>
                  <a:cubicBezTo>
                    <a:pt x="4053" y="19726"/>
                    <a:pt x="3991" y="19673"/>
                    <a:pt x="3982" y="19611"/>
                  </a:cubicBezTo>
                  <a:cubicBezTo>
                    <a:pt x="3973" y="19550"/>
                    <a:pt x="4009" y="19497"/>
                    <a:pt x="4124" y="19506"/>
                  </a:cubicBezTo>
                  <a:cubicBezTo>
                    <a:pt x="4106" y="19541"/>
                    <a:pt x="4053" y="19550"/>
                    <a:pt x="4088" y="19585"/>
                  </a:cubicBezTo>
                  <a:cubicBezTo>
                    <a:pt x="4168" y="19567"/>
                    <a:pt x="4168" y="19514"/>
                    <a:pt x="4168" y="19470"/>
                  </a:cubicBezTo>
                  <a:cubicBezTo>
                    <a:pt x="4177" y="19426"/>
                    <a:pt x="4177" y="19373"/>
                    <a:pt x="4230" y="19373"/>
                  </a:cubicBezTo>
                  <a:lnTo>
                    <a:pt x="4132" y="19329"/>
                  </a:lnTo>
                  <a:cubicBezTo>
                    <a:pt x="4088" y="19391"/>
                    <a:pt x="4132" y="19417"/>
                    <a:pt x="4106" y="19470"/>
                  </a:cubicBezTo>
                  <a:cubicBezTo>
                    <a:pt x="4026" y="19470"/>
                    <a:pt x="4000" y="19417"/>
                    <a:pt x="4018" y="19373"/>
                  </a:cubicBezTo>
                  <a:cubicBezTo>
                    <a:pt x="4026" y="19347"/>
                    <a:pt x="4035" y="19320"/>
                    <a:pt x="4053" y="19311"/>
                  </a:cubicBezTo>
                  <a:lnTo>
                    <a:pt x="4062" y="19302"/>
                  </a:lnTo>
                  <a:cubicBezTo>
                    <a:pt x="4062" y="19302"/>
                    <a:pt x="4071" y="19294"/>
                    <a:pt x="4071" y="19294"/>
                  </a:cubicBezTo>
                  <a:cubicBezTo>
                    <a:pt x="4079" y="19285"/>
                    <a:pt x="4079" y="19285"/>
                    <a:pt x="4088" y="19276"/>
                  </a:cubicBezTo>
                  <a:cubicBezTo>
                    <a:pt x="4097" y="19267"/>
                    <a:pt x="4115" y="19267"/>
                    <a:pt x="4124" y="19267"/>
                  </a:cubicBezTo>
                  <a:cubicBezTo>
                    <a:pt x="4124" y="19179"/>
                    <a:pt x="4150" y="19108"/>
                    <a:pt x="4212" y="19038"/>
                  </a:cubicBezTo>
                  <a:cubicBezTo>
                    <a:pt x="4247" y="19082"/>
                    <a:pt x="4212" y="19161"/>
                    <a:pt x="4274" y="19196"/>
                  </a:cubicBezTo>
                  <a:cubicBezTo>
                    <a:pt x="4247" y="19249"/>
                    <a:pt x="4177" y="19179"/>
                    <a:pt x="4159" y="19249"/>
                  </a:cubicBezTo>
                  <a:cubicBezTo>
                    <a:pt x="4150" y="19294"/>
                    <a:pt x="4230" y="19285"/>
                    <a:pt x="4221" y="19338"/>
                  </a:cubicBezTo>
                  <a:cubicBezTo>
                    <a:pt x="4256" y="19338"/>
                    <a:pt x="4265" y="19276"/>
                    <a:pt x="4283" y="19232"/>
                  </a:cubicBezTo>
                  <a:cubicBezTo>
                    <a:pt x="4336" y="19267"/>
                    <a:pt x="4353" y="19320"/>
                    <a:pt x="4353" y="19373"/>
                  </a:cubicBezTo>
                  <a:cubicBezTo>
                    <a:pt x="4344" y="19408"/>
                    <a:pt x="4353" y="19417"/>
                    <a:pt x="4353" y="19426"/>
                  </a:cubicBezTo>
                  <a:cubicBezTo>
                    <a:pt x="4353" y="19444"/>
                    <a:pt x="4344" y="19453"/>
                    <a:pt x="4344" y="19470"/>
                  </a:cubicBezTo>
                  <a:cubicBezTo>
                    <a:pt x="4327" y="19514"/>
                    <a:pt x="4221" y="19550"/>
                    <a:pt x="4203" y="19603"/>
                  </a:cubicBezTo>
                  <a:close/>
                  <a:moveTo>
                    <a:pt x="4565" y="19647"/>
                  </a:moveTo>
                  <a:lnTo>
                    <a:pt x="4556" y="19673"/>
                  </a:lnTo>
                  <a:cubicBezTo>
                    <a:pt x="4494" y="19638"/>
                    <a:pt x="4494" y="19682"/>
                    <a:pt x="4406" y="19673"/>
                  </a:cubicBezTo>
                  <a:cubicBezTo>
                    <a:pt x="4415" y="19629"/>
                    <a:pt x="4494" y="19638"/>
                    <a:pt x="4565" y="19647"/>
                  </a:cubicBezTo>
                  <a:close/>
                  <a:moveTo>
                    <a:pt x="4494" y="19373"/>
                  </a:moveTo>
                  <a:cubicBezTo>
                    <a:pt x="4556" y="19267"/>
                    <a:pt x="4530" y="19276"/>
                    <a:pt x="4583" y="19214"/>
                  </a:cubicBezTo>
                  <a:cubicBezTo>
                    <a:pt x="4627" y="19232"/>
                    <a:pt x="4565" y="19444"/>
                    <a:pt x="4494" y="19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6" name="Google Shape;3856;p14"/>
          <p:cNvGrpSpPr/>
          <p:nvPr/>
        </p:nvGrpSpPr>
        <p:grpSpPr>
          <a:xfrm>
            <a:off x="10215463" y="4687501"/>
            <a:ext cx="2651619" cy="3145736"/>
            <a:chOff x="7661597" y="3515626"/>
            <a:chExt cx="1988714" cy="2359302"/>
          </a:xfrm>
        </p:grpSpPr>
        <p:sp>
          <p:nvSpPr>
            <p:cNvPr id="3857" name="Google Shape;3857;p14"/>
            <p:cNvSpPr/>
            <p:nvPr/>
          </p:nvSpPr>
          <p:spPr>
            <a:xfrm rot="-818696">
              <a:off x="7749244" y="3795456"/>
              <a:ext cx="1802181" cy="1820708"/>
            </a:xfrm>
            <a:custGeom>
              <a:avLst/>
              <a:gdLst/>
              <a:ahLst/>
              <a:cxnLst/>
              <a:rect l="l" t="t" r="r" b="b"/>
              <a:pathLst>
                <a:path w="11488" h="10900" extrusionOk="0">
                  <a:moveTo>
                    <a:pt x="7916" y="0"/>
                  </a:moveTo>
                  <a:cubicBezTo>
                    <a:pt x="7813" y="0"/>
                    <a:pt x="7705" y="9"/>
                    <a:pt x="7594" y="30"/>
                  </a:cubicBezTo>
                  <a:cubicBezTo>
                    <a:pt x="7170" y="110"/>
                    <a:pt x="6826" y="366"/>
                    <a:pt x="6640" y="728"/>
                  </a:cubicBezTo>
                  <a:cubicBezTo>
                    <a:pt x="6287" y="1399"/>
                    <a:pt x="6685" y="1973"/>
                    <a:pt x="6835" y="2194"/>
                  </a:cubicBezTo>
                  <a:lnTo>
                    <a:pt x="8353" y="4392"/>
                  </a:lnTo>
                  <a:cubicBezTo>
                    <a:pt x="8398" y="4454"/>
                    <a:pt x="8477" y="4569"/>
                    <a:pt x="8521" y="4657"/>
                  </a:cubicBezTo>
                  <a:lnTo>
                    <a:pt x="4830" y="4569"/>
                  </a:lnTo>
                  <a:cubicBezTo>
                    <a:pt x="4754" y="4567"/>
                    <a:pt x="4679" y="4567"/>
                    <a:pt x="4607" y="4567"/>
                  </a:cubicBezTo>
                  <a:cubicBezTo>
                    <a:pt x="4245" y="4567"/>
                    <a:pt x="3933" y="4585"/>
                    <a:pt x="3638" y="4622"/>
                  </a:cubicBezTo>
                  <a:cubicBezTo>
                    <a:pt x="3418" y="4648"/>
                    <a:pt x="3082" y="4701"/>
                    <a:pt x="2782" y="4922"/>
                  </a:cubicBezTo>
                  <a:cubicBezTo>
                    <a:pt x="2270" y="5293"/>
                    <a:pt x="2093" y="6043"/>
                    <a:pt x="2393" y="6626"/>
                  </a:cubicBezTo>
                  <a:cubicBezTo>
                    <a:pt x="2852" y="7518"/>
                    <a:pt x="3515" y="8313"/>
                    <a:pt x="4327" y="8922"/>
                  </a:cubicBezTo>
                  <a:cubicBezTo>
                    <a:pt x="3886" y="9160"/>
                    <a:pt x="3391" y="9293"/>
                    <a:pt x="2888" y="9310"/>
                  </a:cubicBezTo>
                  <a:cubicBezTo>
                    <a:pt x="2839" y="9313"/>
                    <a:pt x="2788" y="9314"/>
                    <a:pt x="2736" y="9314"/>
                  </a:cubicBezTo>
                  <a:cubicBezTo>
                    <a:pt x="2611" y="9314"/>
                    <a:pt x="2478" y="9308"/>
                    <a:pt x="2340" y="9301"/>
                  </a:cubicBezTo>
                  <a:cubicBezTo>
                    <a:pt x="2203" y="9297"/>
                    <a:pt x="2067" y="9293"/>
                    <a:pt x="1928" y="9293"/>
                  </a:cubicBezTo>
                  <a:cubicBezTo>
                    <a:pt x="1788" y="9293"/>
                    <a:pt x="1647" y="9297"/>
                    <a:pt x="1501" y="9310"/>
                  </a:cubicBezTo>
                  <a:cubicBezTo>
                    <a:pt x="1387" y="9319"/>
                    <a:pt x="1272" y="9328"/>
                    <a:pt x="1157" y="9346"/>
                  </a:cubicBezTo>
                  <a:cubicBezTo>
                    <a:pt x="998" y="9362"/>
                    <a:pt x="846" y="9382"/>
                    <a:pt x="722" y="9382"/>
                  </a:cubicBezTo>
                  <a:cubicBezTo>
                    <a:pt x="646" y="9382"/>
                    <a:pt x="580" y="9375"/>
                    <a:pt x="530" y="9354"/>
                  </a:cubicBezTo>
                  <a:lnTo>
                    <a:pt x="0" y="10776"/>
                  </a:lnTo>
                  <a:cubicBezTo>
                    <a:pt x="256" y="10864"/>
                    <a:pt x="504" y="10900"/>
                    <a:pt x="733" y="10900"/>
                  </a:cubicBezTo>
                  <a:cubicBezTo>
                    <a:pt x="954" y="10900"/>
                    <a:pt x="1157" y="10873"/>
                    <a:pt x="1343" y="10847"/>
                  </a:cubicBezTo>
                  <a:cubicBezTo>
                    <a:pt x="1431" y="10838"/>
                    <a:pt x="1528" y="10829"/>
                    <a:pt x="1616" y="10820"/>
                  </a:cubicBezTo>
                  <a:cubicBezTo>
                    <a:pt x="1706" y="10813"/>
                    <a:pt x="1797" y="10810"/>
                    <a:pt x="1890" y="10810"/>
                  </a:cubicBezTo>
                  <a:cubicBezTo>
                    <a:pt x="2018" y="10810"/>
                    <a:pt x="2150" y="10815"/>
                    <a:pt x="2287" y="10820"/>
                  </a:cubicBezTo>
                  <a:cubicBezTo>
                    <a:pt x="2437" y="10826"/>
                    <a:pt x="2591" y="10833"/>
                    <a:pt x="2750" y="10833"/>
                  </a:cubicBezTo>
                  <a:cubicBezTo>
                    <a:pt x="2816" y="10833"/>
                    <a:pt x="2882" y="10832"/>
                    <a:pt x="2950" y="10829"/>
                  </a:cubicBezTo>
                  <a:cubicBezTo>
                    <a:pt x="3753" y="10794"/>
                    <a:pt x="4539" y="10564"/>
                    <a:pt x="5237" y="10158"/>
                  </a:cubicBezTo>
                  <a:lnTo>
                    <a:pt x="5245" y="10149"/>
                  </a:lnTo>
                  <a:cubicBezTo>
                    <a:pt x="5652" y="9902"/>
                    <a:pt x="5908" y="9478"/>
                    <a:pt x="5934" y="9001"/>
                  </a:cubicBezTo>
                  <a:cubicBezTo>
                    <a:pt x="5952" y="8524"/>
                    <a:pt x="5731" y="8074"/>
                    <a:pt x="5351" y="7792"/>
                  </a:cubicBezTo>
                  <a:cubicBezTo>
                    <a:pt x="4733" y="7350"/>
                    <a:pt x="4212" y="6776"/>
                    <a:pt x="3841" y="6123"/>
                  </a:cubicBezTo>
                  <a:cubicBezTo>
                    <a:pt x="4050" y="6096"/>
                    <a:pt x="4280" y="6084"/>
                    <a:pt x="4542" y="6084"/>
                  </a:cubicBezTo>
                  <a:cubicBezTo>
                    <a:pt x="4623" y="6084"/>
                    <a:pt x="4707" y="6085"/>
                    <a:pt x="4795" y="6087"/>
                  </a:cubicBezTo>
                  <a:lnTo>
                    <a:pt x="8592" y="6176"/>
                  </a:lnTo>
                  <a:cubicBezTo>
                    <a:pt x="8602" y="6176"/>
                    <a:pt x="8613" y="6176"/>
                    <a:pt x="8623" y="6176"/>
                  </a:cubicBezTo>
                  <a:cubicBezTo>
                    <a:pt x="9027" y="6176"/>
                    <a:pt x="9411" y="6009"/>
                    <a:pt x="9687" y="5725"/>
                  </a:cubicBezTo>
                  <a:cubicBezTo>
                    <a:pt x="9960" y="5434"/>
                    <a:pt x="10102" y="5046"/>
                    <a:pt x="10075" y="4648"/>
                  </a:cubicBezTo>
                  <a:cubicBezTo>
                    <a:pt x="10040" y="4154"/>
                    <a:pt x="9775" y="3774"/>
                    <a:pt x="9598" y="3527"/>
                  </a:cubicBezTo>
                  <a:lnTo>
                    <a:pt x="8274" y="1611"/>
                  </a:lnTo>
                  <a:lnTo>
                    <a:pt x="8274" y="1611"/>
                  </a:lnTo>
                  <a:cubicBezTo>
                    <a:pt x="8300" y="1620"/>
                    <a:pt x="8318" y="1628"/>
                    <a:pt x="8345" y="1628"/>
                  </a:cubicBezTo>
                  <a:cubicBezTo>
                    <a:pt x="8424" y="1664"/>
                    <a:pt x="8504" y="1690"/>
                    <a:pt x="8592" y="1717"/>
                  </a:cubicBezTo>
                  <a:cubicBezTo>
                    <a:pt x="9162" y="1900"/>
                    <a:pt x="9741" y="1938"/>
                    <a:pt x="10284" y="1938"/>
                  </a:cubicBezTo>
                  <a:cubicBezTo>
                    <a:pt x="10472" y="1938"/>
                    <a:pt x="10657" y="1933"/>
                    <a:pt x="10835" y="1929"/>
                  </a:cubicBezTo>
                  <a:lnTo>
                    <a:pt x="11488" y="1920"/>
                  </a:lnTo>
                  <a:lnTo>
                    <a:pt x="11453" y="401"/>
                  </a:lnTo>
                  <a:lnTo>
                    <a:pt x="10799" y="419"/>
                  </a:lnTo>
                  <a:cubicBezTo>
                    <a:pt x="10641" y="421"/>
                    <a:pt x="10482" y="424"/>
                    <a:pt x="10323" y="424"/>
                  </a:cubicBezTo>
                  <a:cubicBezTo>
                    <a:pt x="9879" y="424"/>
                    <a:pt x="9441" y="401"/>
                    <a:pt x="9051" y="277"/>
                  </a:cubicBezTo>
                  <a:cubicBezTo>
                    <a:pt x="8989" y="260"/>
                    <a:pt x="8927" y="233"/>
                    <a:pt x="8857" y="207"/>
                  </a:cubicBezTo>
                  <a:cubicBezTo>
                    <a:pt x="8608" y="117"/>
                    <a:pt x="8289" y="0"/>
                    <a:pt x="7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4"/>
            <p:cNvSpPr/>
            <p:nvPr/>
          </p:nvSpPr>
          <p:spPr>
            <a:xfrm rot="-818696">
              <a:off x="7749244" y="3795456"/>
              <a:ext cx="1802181" cy="1820708"/>
            </a:xfrm>
            <a:custGeom>
              <a:avLst/>
              <a:gdLst/>
              <a:ahLst/>
              <a:cxnLst/>
              <a:rect l="l" t="t" r="r" b="b"/>
              <a:pathLst>
                <a:path w="11488" h="10900" extrusionOk="0">
                  <a:moveTo>
                    <a:pt x="7916" y="0"/>
                  </a:moveTo>
                  <a:cubicBezTo>
                    <a:pt x="7813" y="0"/>
                    <a:pt x="7705" y="9"/>
                    <a:pt x="7594" y="30"/>
                  </a:cubicBezTo>
                  <a:cubicBezTo>
                    <a:pt x="7170" y="110"/>
                    <a:pt x="6826" y="366"/>
                    <a:pt x="6640" y="728"/>
                  </a:cubicBezTo>
                  <a:cubicBezTo>
                    <a:pt x="6287" y="1399"/>
                    <a:pt x="6685" y="1973"/>
                    <a:pt x="6835" y="2194"/>
                  </a:cubicBezTo>
                  <a:lnTo>
                    <a:pt x="8353" y="4392"/>
                  </a:lnTo>
                  <a:cubicBezTo>
                    <a:pt x="8398" y="4454"/>
                    <a:pt x="8477" y="4569"/>
                    <a:pt x="8521" y="4657"/>
                  </a:cubicBezTo>
                  <a:lnTo>
                    <a:pt x="4830" y="4569"/>
                  </a:lnTo>
                  <a:cubicBezTo>
                    <a:pt x="4754" y="4567"/>
                    <a:pt x="4679" y="4567"/>
                    <a:pt x="4607" y="4567"/>
                  </a:cubicBezTo>
                  <a:cubicBezTo>
                    <a:pt x="4245" y="4567"/>
                    <a:pt x="3933" y="4585"/>
                    <a:pt x="3638" y="4622"/>
                  </a:cubicBezTo>
                  <a:cubicBezTo>
                    <a:pt x="3418" y="4648"/>
                    <a:pt x="3082" y="4701"/>
                    <a:pt x="2782" y="4922"/>
                  </a:cubicBezTo>
                  <a:cubicBezTo>
                    <a:pt x="2270" y="5293"/>
                    <a:pt x="2093" y="6043"/>
                    <a:pt x="2393" y="6626"/>
                  </a:cubicBezTo>
                  <a:cubicBezTo>
                    <a:pt x="2852" y="7518"/>
                    <a:pt x="3515" y="8313"/>
                    <a:pt x="4327" y="8922"/>
                  </a:cubicBezTo>
                  <a:cubicBezTo>
                    <a:pt x="3886" y="9160"/>
                    <a:pt x="3391" y="9293"/>
                    <a:pt x="2888" y="9310"/>
                  </a:cubicBezTo>
                  <a:cubicBezTo>
                    <a:pt x="2839" y="9313"/>
                    <a:pt x="2788" y="9314"/>
                    <a:pt x="2736" y="9314"/>
                  </a:cubicBezTo>
                  <a:cubicBezTo>
                    <a:pt x="2611" y="9314"/>
                    <a:pt x="2478" y="9308"/>
                    <a:pt x="2340" y="9301"/>
                  </a:cubicBezTo>
                  <a:cubicBezTo>
                    <a:pt x="2203" y="9297"/>
                    <a:pt x="2067" y="9293"/>
                    <a:pt x="1928" y="9293"/>
                  </a:cubicBezTo>
                  <a:cubicBezTo>
                    <a:pt x="1788" y="9293"/>
                    <a:pt x="1647" y="9297"/>
                    <a:pt x="1501" y="9310"/>
                  </a:cubicBezTo>
                  <a:cubicBezTo>
                    <a:pt x="1387" y="9319"/>
                    <a:pt x="1272" y="9328"/>
                    <a:pt x="1157" y="9346"/>
                  </a:cubicBezTo>
                  <a:cubicBezTo>
                    <a:pt x="998" y="9362"/>
                    <a:pt x="846" y="9382"/>
                    <a:pt x="722" y="9382"/>
                  </a:cubicBezTo>
                  <a:cubicBezTo>
                    <a:pt x="646" y="9382"/>
                    <a:pt x="580" y="9375"/>
                    <a:pt x="530" y="9354"/>
                  </a:cubicBezTo>
                  <a:lnTo>
                    <a:pt x="0" y="10776"/>
                  </a:lnTo>
                  <a:cubicBezTo>
                    <a:pt x="256" y="10864"/>
                    <a:pt x="504" y="10900"/>
                    <a:pt x="733" y="10900"/>
                  </a:cubicBezTo>
                  <a:cubicBezTo>
                    <a:pt x="954" y="10900"/>
                    <a:pt x="1157" y="10873"/>
                    <a:pt x="1343" y="10847"/>
                  </a:cubicBezTo>
                  <a:cubicBezTo>
                    <a:pt x="1431" y="10838"/>
                    <a:pt x="1528" y="10829"/>
                    <a:pt x="1616" y="10820"/>
                  </a:cubicBezTo>
                  <a:cubicBezTo>
                    <a:pt x="1706" y="10813"/>
                    <a:pt x="1797" y="10810"/>
                    <a:pt x="1890" y="10810"/>
                  </a:cubicBezTo>
                  <a:cubicBezTo>
                    <a:pt x="2018" y="10810"/>
                    <a:pt x="2150" y="10815"/>
                    <a:pt x="2287" y="10820"/>
                  </a:cubicBezTo>
                  <a:cubicBezTo>
                    <a:pt x="2437" y="10826"/>
                    <a:pt x="2591" y="10833"/>
                    <a:pt x="2750" y="10833"/>
                  </a:cubicBezTo>
                  <a:cubicBezTo>
                    <a:pt x="2816" y="10833"/>
                    <a:pt x="2882" y="10832"/>
                    <a:pt x="2950" y="10829"/>
                  </a:cubicBezTo>
                  <a:cubicBezTo>
                    <a:pt x="3753" y="10794"/>
                    <a:pt x="4539" y="10564"/>
                    <a:pt x="5237" y="10158"/>
                  </a:cubicBezTo>
                  <a:lnTo>
                    <a:pt x="5245" y="10149"/>
                  </a:lnTo>
                  <a:cubicBezTo>
                    <a:pt x="5652" y="9902"/>
                    <a:pt x="5908" y="9478"/>
                    <a:pt x="5934" y="9001"/>
                  </a:cubicBezTo>
                  <a:cubicBezTo>
                    <a:pt x="5952" y="8524"/>
                    <a:pt x="5731" y="8074"/>
                    <a:pt x="5351" y="7792"/>
                  </a:cubicBezTo>
                  <a:cubicBezTo>
                    <a:pt x="4733" y="7350"/>
                    <a:pt x="4212" y="6776"/>
                    <a:pt x="3841" y="6123"/>
                  </a:cubicBezTo>
                  <a:cubicBezTo>
                    <a:pt x="4050" y="6096"/>
                    <a:pt x="4280" y="6084"/>
                    <a:pt x="4542" y="6084"/>
                  </a:cubicBezTo>
                  <a:cubicBezTo>
                    <a:pt x="4623" y="6084"/>
                    <a:pt x="4707" y="6085"/>
                    <a:pt x="4795" y="6087"/>
                  </a:cubicBezTo>
                  <a:lnTo>
                    <a:pt x="8592" y="6176"/>
                  </a:lnTo>
                  <a:cubicBezTo>
                    <a:pt x="8602" y="6176"/>
                    <a:pt x="8613" y="6176"/>
                    <a:pt x="8623" y="6176"/>
                  </a:cubicBezTo>
                  <a:cubicBezTo>
                    <a:pt x="9027" y="6176"/>
                    <a:pt x="9411" y="6009"/>
                    <a:pt x="9687" y="5725"/>
                  </a:cubicBezTo>
                  <a:cubicBezTo>
                    <a:pt x="9960" y="5434"/>
                    <a:pt x="10102" y="5046"/>
                    <a:pt x="10075" y="4648"/>
                  </a:cubicBezTo>
                  <a:cubicBezTo>
                    <a:pt x="10040" y="4154"/>
                    <a:pt x="9775" y="3774"/>
                    <a:pt x="9598" y="3527"/>
                  </a:cubicBezTo>
                  <a:lnTo>
                    <a:pt x="8274" y="1611"/>
                  </a:lnTo>
                  <a:lnTo>
                    <a:pt x="8274" y="1611"/>
                  </a:lnTo>
                  <a:cubicBezTo>
                    <a:pt x="8300" y="1620"/>
                    <a:pt x="8318" y="1628"/>
                    <a:pt x="8345" y="1628"/>
                  </a:cubicBezTo>
                  <a:cubicBezTo>
                    <a:pt x="8424" y="1664"/>
                    <a:pt x="8504" y="1690"/>
                    <a:pt x="8592" y="1717"/>
                  </a:cubicBezTo>
                  <a:cubicBezTo>
                    <a:pt x="9162" y="1900"/>
                    <a:pt x="9741" y="1938"/>
                    <a:pt x="10284" y="1938"/>
                  </a:cubicBezTo>
                  <a:cubicBezTo>
                    <a:pt x="10472" y="1938"/>
                    <a:pt x="10657" y="1933"/>
                    <a:pt x="10835" y="1929"/>
                  </a:cubicBezTo>
                  <a:lnTo>
                    <a:pt x="11488" y="1920"/>
                  </a:lnTo>
                  <a:lnTo>
                    <a:pt x="11453" y="401"/>
                  </a:lnTo>
                  <a:lnTo>
                    <a:pt x="10799" y="419"/>
                  </a:lnTo>
                  <a:cubicBezTo>
                    <a:pt x="10641" y="421"/>
                    <a:pt x="10482" y="424"/>
                    <a:pt x="10323" y="424"/>
                  </a:cubicBezTo>
                  <a:cubicBezTo>
                    <a:pt x="9879" y="424"/>
                    <a:pt x="9441" y="401"/>
                    <a:pt x="9051" y="277"/>
                  </a:cubicBezTo>
                  <a:cubicBezTo>
                    <a:pt x="8989" y="260"/>
                    <a:pt x="8927" y="233"/>
                    <a:pt x="8857" y="207"/>
                  </a:cubicBezTo>
                  <a:cubicBezTo>
                    <a:pt x="8608" y="117"/>
                    <a:pt x="8289" y="0"/>
                    <a:pt x="7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4"/>
            <p:cNvSpPr/>
            <p:nvPr/>
          </p:nvSpPr>
          <p:spPr>
            <a:xfrm rot="-818696">
              <a:off x="8300046" y="4888874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0"/>
                  </a:moveTo>
                  <a:cubicBezTo>
                    <a:pt x="45" y="0"/>
                    <a:pt x="10" y="18"/>
                    <a:pt x="1" y="18"/>
                  </a:cubicBezTo>
                  <a:cubicBezTo>
                    <a:pt x="10" y="18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4"/>
            <p:cNvSpPr/>
            <p:nvPr/>
          </p:nvSpPr>
          <p:spPr>
            <a:xfrm rot="-818696">
              <a:off x="8322432" y="4874624"/>
              <a:ext cx="7059" cy="317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4" y="0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4"/>
            <p:cNvSpPr/>
            <p:nvPr/>
          </p:nvSpPr>
          <p:spPr>
            <a:xfrm rot="-818696">
              <a:off x="8319679" y="4874807"/>
              <a:ext cx="11138" cy="4510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cubicBezTo>
                    <a:pt x="9" y="27"/>
                    <a:pt x="18" y="18"/>
                    <a:pt x="36" y="18"/>
                  </a:cubicBezTo>
                  <a:cubicBezTo>
                    <a:pt x="53" y="9"/>
                    <a:pt x="44" y="9"/>
                    <a:pt x="53" y="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4"/>
            <p:cNvSpPr/>
            <p:nvPr/>
          </p:nvSpPr>
          <p:spPr>
            <a:xfrm rot="-818696">
              <a:off x="8297712" y="4893318"/>
              <a:ext cx="1569" cy="1503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4"/>
            <p:cNvSpPr/>
            <p:nvPr/>
          </p:nvSpPr>
          <p:spPr>
            <a:xfrm rot="-818696">
              <a:off x="8297781" y="4894819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4"/>
            <p:cNvSpPr/>
            <p:nvPr/>
          </p:nvSpPr>
          <p:spPr>
            <a:xfrm rot="-818696">
              <a:off x="8290944" y="4893982"/>
              <a:ext cx="9726" cy="3007"/>
            </a:xfrm>
            <a:custGeom>
              <a:avLst/>
              <a:gdLst/>
              <a:ahLst/>
              <a:cxnLst/>
              <a:rect l="l" t="t" r="r" b="b"/>
              <a:pathLst>
                <a:path w="62" h="18" extrusionOk="0">
                  <a:moveTo>
                    <a:pt x="62" y="0"/>
                  </a:moveTo>
                  <a:lnTo>
                    <a:pt x="35" y="9"/>
                  </a:lnTo>
                  <a:cubicBezTo>
                    <a:pt x="34" y="10"/>
                    <a:pt x="32" y="11"/>
                    <a:pt x="30" y="11"/>
                  </a:cubicBezTo>
                  <a:lnTo>
                    <a:pt x="30" y="11"/>
                  </a:lnTo>
                  <a:cubicBezTo>
                    <a:pt x="40" y="8"/>
                    <a:pt x="50" y="4"/>
                    <a:pt x="62" y="0"/>
                  </a:cubicBezTo>
                  <a:close/>
                  <a:moveTo>
                    <a:pt x="30" y="11"/>
                  </a:moveTo>
                  <a:cubicBezTo>
                    <a:pt x="19" y="15"/>
                    <a:pt x="10" y="18"/>
                    <a:pt x="0" y="18"/>
                  </a:cubicBezTo>
                  <a:cubicBezTo>
                    <a:pt x="8" y="18"/>
                    <a:pt x="16" y="18"/>
                    <a:pt x="30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4"/>
            <p:cNvSpPr/>
            <p:nvPr/>
          </p:nvSpPr>
          <p:spPr>
            <a:xfrm rot="-818696">
              <a:off x="8308056" y="4886230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" y="9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4"/>
            <p:cNvSpPr/>
            <p:nvPr/>
          </p:nvSpPr>
          <p:spPr>
            <a:xfrm rot="-818696">
              <a:off x="8304166" y="4888377"/>
              <a:ext cx="4236" cy="167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18" y="0"/>
                  </a:moveTo>
                  <a:cubicBezTo>
                    <a:pt x="16" y="2"/>
                    <a:pt x="15" y="4"/>
                    <a:pt x="14" y="5"/>
                  </a:cubicBezTo>
                  <a:lnTo>
                    <a:pt x="14" y="5"/>
                  </a:lnTo>
                  <a:lnTo>
                    <a:pt x="27" y="0"/>
                  </a:lnTo>
                  <a:close/>
                  <a:moveTo>
                    <a:pt x="14" y="5"/>
                  </a:moveTo>
                  <a:lnTo>
                    <a:pt x="0" y="9"/>
                  </a:lnTo>
                  <a:cubicBezTo>
                    <a:pt x="7" y="9"/>
                    <a:pt x="9" y="9"/>
                    <a:pt x="14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4"/>
            <p:cNvSpPr/>
            <p:nvPr/>
          </p:nvSpPr>
          <p:spPr>
            <a:xfrm rot="-818696">
              <a:off x="8306684" y="4884210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cubicBezTo>
                    <a:pt x="35" y="7"/>
                    <a:pt x="26" y="13"/>
                    <a:pt x="16" y="16"/>
                  </a:cubicBezTo>
                  <a:lnTo>
                    <a:pt x="16" y="16"/>
                  </a:lnTo>
                  <a:cubicBezTo>
                    <a:pt x="29" y="13"/>
                    <a:pt x="47" y="7"/>
                    <a:pt x="53" y="1"/>
                  </a:cubicBezTo>
                  <a:close/>
                  <a:moveTo>
                    <a:pt x="16" y="16"/>
                  </a:moveTo>
                  <a:cubicBezTo>
                    <a:pt x="9" y="17"/>
                    <a:pt x="3" y="18"/>
                    <a:pt x="0" y="18"/>
                  </a:cubicBezTo>
                  <a:cubicBezTo>
                    <a:pt x="6" y="18"/>
                    <a:pt x="11" y="17"/>
                    <a:pt x="16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4"/>
            <p:cNvSpPr/>
            <p:nvPr/>
          </p:nvSpPr>
          <p:spPr>
            <a:xfrm rot="-818696">
              <a:off x="8338094" y="4866724"/>
              <a:ext cx="4393" cy="1503"/>
            </a:xfrm>
            <a:custGeom>
              <a:avLst/>
              <a:gdLst/>
              <a:ahLst/>
              <a:cxnLst/>
              <a:rect l="l" t="t" r="r" b="b"/>
              <a:pathLst>
                <a:path w="28" h="9" extrusionOk="0">
                  <a:moveTo>
                    <a:pt x="1" y="9"/>
                  </a:moveTo>
                  <a:lnTo>
                    <a:pt x="27" y="0"/>
                  </a:lnTo>
                  <a:lnTo>
                    <a:pt x="1" y="9"/>
                  </a:ln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4"/>
            <p:cNvSpPr/>
            <p:nvPr/>
          </p:nvSpPr>
          <p:spPr>
            <a:xfrm rot="-818696">
              <a:off x="8293383" y="4891502"/>
              <a:ext cx="12707" cy="3007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54" y="0"/>
                  </a:moveTo>
                  <a:cubicBezTo>
                    <a:pt x="45" y="9"/>
                    <a:pt x="27" y="9"/>
                    <a:pt x="1" y="18"/>
                  </a:cubicBezTo>
                  <a:cubicBezTo>
                    <a:pt x="27" y="18"/>
                    <a:pt x="54" y="9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4"/>
            <p:cNvSpPr/>
            <p:nvPr/>
          </p:nvSpPr>
          <p:spPr>
            <a:xfrm rot="-818696">
              <a:off x="8305538" y="4888044"/>
              <a:ext cx="4236" cy="167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7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4"/>
            <p:cNvSpPr/>
            <p:nvPr/>
          </p:nvSpPr>
          <p:spPr>
            <a:xfrm rot="-818696">
              <a:off x="8314530" y="4879269"/>
              <a:ext cx="9726" cy="3007"/>
            </a:xfrm>
            <a:custGeom>
              <a:avLst/>
              <a:gdLst/>
              <a:ahLst/>
              <a:cxnLst/>
              <a:rect l="l" t="t" r="r" b="b"/>
              <a:pathLst>
                <a:path w="62" h="18" extrusionOk="0">
                  <a:moveTo>
                    <a:pt x="62" y="0"/>
                  </a:moveTo>
                  <a:lnTo>
                    <a:pt x="0" y="1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4"/>
            <p:cNvSpPr/>
            <p:nvPr/>
          </p:nvSpPr>
          <p:spPr>
            <a:xfrm rot="-818696">
              <a:off x="8286911" y="4896129"/>
              <a:ext cx="11295" cy="317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45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4"/>
            <p:cNvSpPr/>
            <p:nvPr/>
          </p:nvSpPr>
          <p:spPr>
            <a:xfrm rot="-818696">
              <a:off x="8282985" y="4896941"/>
              <a:ext cx="12550" cy="4677"/>
            </a:xfrm>
            <a:custGeom>
              <a:avLst/>
              <a:gdLst/>
              <a:ahLst/>
              <a:cxnLst/>
              <a:rect l="l" t="t" r="r" b="b"/>
              <a:pathLst>
                <a:path w="80" h="28" extrusionOk="0">
                  <a:moveTo>
                    <a:pt x="80" y="1"/>
                  </a:moveTo>
                  <a:cubicBezTo>
                    <a:pt x="72" y="5"/>
                    <a:pt x="66" y="8"/>
                    <a:pt x="59" y="10"/>
                  </a:cubicBezTo>
                  <a:lnTo>
                    <a:pt x="59" y="10"/>
                  </a:lnTo>
                  <a:lnTo>
                    <a:pt x="62" y="10"/>
                  </a:lnTo>
                  <a:cubicBezTo>
                    <a:pt x="71" y="10"/>
                    <a:pt x="62" y="10"/>
                    <a:pt x="80" y="1"/>
                  </a:cubicBezTo>
                  <a:close/>
                  <a:moveTo>
                    <a:pt x="59" y="10"/>
                  </a:moveTo>
                  <a:lnTo>
                    <a:pt x="0" y="27"/>
                  </a:lnTo>
                  <a:cubicBezTo>
                    <a:pt x="14" y="27"/>
                    <a:pt x="34" y="22"/>
                    <a:pt x="5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4"/>
            <p:cNvSpPr/>
            <p:nvPr/>
          </p:nvSpPr>
          <p:spPr>
            <a:xfrm rot="-818696">
              <a:off x="8292219" y="4894149"/>
              <a:ext cx="5804" cy="3007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36" y="0"/>
                  </a:moveTo>
                  <a:cubicBezTo>
                    <a:pt x="29" y="4"/>
                    <a:pt x="23" y="7"/>
                    <a:pt x="19" y="10"/>
                  </a:cubicBezTo>
                  <a:lnTo>
                    <a:pt x="19" y="10"/>
                  </a:lnTo>
                  <a:cubicBezTo>
                    <a:pt x="26" y="8"/>
                    <a:pt x="31" y="5"/>
                    <a:pt x="36" y="0"/>
                  </a:cubicBezTo>
                  <a:close/>
                  <a:moveTo>
                    <a:pt x="19" y="10"/>
                  </a:moveTo>
                  <a:cubicBezTo>
                    <a:pt x="14" y="12"/>
                    <a:pt x="8" y="14"/>
                    <a:pt x="1" y="18"/>
                  </a:cubicBezTo>
                  <a:cubicBezTo>
                    <a:pt x="6" y="18"/>
                    <a:pt x="11" y="15"/>
                    <a:pt x="1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4"/>
            <p:cNvSpPr/>
            <p:nvPr/>
          </p:nvSpPr>
          <p:spPr>
            <a:xfrm rot="-818696">
              <a:off x="8300046" y="4888874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0"/>
                  </a:moveTo>
                  <a:cubicBezTo>
                    <a:pt x="45" y="0"/>
                    <a:pt x="10" y="9"/>
                    <a:pt x="1" y="18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4"/>
            <p:cNvSpPr/>
            <p:nvPr/>
          </p:nvSpPr>
          <p:spPr>
            <a:xfrm rot="-818696">
              <a:off x="8308132" y="4887898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4"/>
            <p:cNvSpPr/>
            <p:nvPr/>
          </p:nvSpPr>
          <p:spPr>
            <a:xfrm rot="-818696">
              <a:off x="8308132" y="4887898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4"/>
            <p:cNvSpPr/>
            <p:nvPr/>
          </p:nvSpPr>
          <p:spPr>
            <a:xfrm rot="-818696">
              <a:off x="8316911" y="4874805"/>
              <a:ext cx="16786" cy="6013"/>
            </a:xfrm>
            <a:custGeom>
              <a:avLst/>
              <a:gdLst/>
              <a:ahLst/>
              <a:cxnLst/>
              <a:rect l="l" t="t" r="r" b="b"/>
              <a:pathLst>
                <a:path w="107" h="36" extrusionOk="0">
                  <a:moveTo>
                    <a:pt x="107" y="0"/>
                  </a:moveTo>
                  <a:cubicBezTo>
                    <a:pt x="62" y="9"/>
                    <a:pt x="27" y="18"/>
                    <a:pt x="1" y="36"/>
                  </a:cubicBezTo>
                  <a:cubicBezTo>
                    <a:pt x="45" y="18"/>
                    <a:pt x="71" y="9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4"/>
            <p:cNvSpPr/>
            <p:nvPr/>
          </p:nvSpPr>
          <p:spPr>
            <a:xfrm rot="-818696">
              <a:off x="8311909" y="4881416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53" y="1"/>
                  </a:lnTo>
                  <a:cubicBezTo>
                    <a:pt x="36" y="10"/>
                    <a:pt x="18" y="10"/>
                    <a:pt x="0" y="19"/>
                  </a:cubicBezTo>
                  <a:lnTo>
                    <a:pt x="36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4"/>
            <p:cNvSpPr/>
            <p:nvPr/>
          </p:nvSpPr>
          <p:spPr>
            <a:xfrm rot="-818696">
              <a:off x="8317266" y="4880770"/>
              <a:ext cx="2981" cy="167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4"/>
            <p:cNvSpPr/>
            <p:nvPr/>
          </p:nvSpPr>
          <p:spPr>
            <a:xfrm rot="-818696">
              <a:off x="8305443" y="4886209"/>
              <a:ext cx="7059" cy="317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4" y="1"/>
                  </a:moveTo>
                  <a:cubicBezTo>
                    <a:pt x="44" y="1"/>
                    <a:pt x="37" y="1"/>
                    <a:pt x="29" y="8"/>
                  </a:cubicBezTo>
                  <a:lnTo>
                    <a:pt x="29" y="8"/>
                  </a:lnTo>
                  <a:cubicBezTo>
                    <a:pt x="34" y="5"/>
                    <a:pt x="40" y="3"/>
                    <a:pt x="44" y="1"/>
                  </a:cubicBezTo>
                  <a:close/>
                  <a:moveTo>
                    <a:pt x="29" y="8"/>
                  </a:moveTo>
                  <a:cubicBezTo>
                    <a:pt x="27" y="8"/>
                    <a:pt x="25" y="9"/>
                    <a:pt x="23" y="10"/>
                  </a:cubicBezTo>
                  <a:lnTo>
                    <a:pt x="23" y="10"/>
                  </a:ln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8" y="8"/>
                    <a:pt x="29" y="8"/>
                  </a:cubicBezTo>
                  <a:close/>
                  <a:moveTo>
                    <a:pt x="23" y="10"/>
                  </a:moveTo>
                  <a:cubicBezTo>
                    <a:pt x="19" y="11"/>
                    <a:pt x="11" y="13"/>
                    <a:pt x="0" y="18"/>
                  </a:cubicBezTo>
                  <a:cubicBezTo>
                    <a:pt x="0" y="18"/>
                    <a:pt x="11" y="15"/>
                    <a:pt x="23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4"/>
            <p:cNvSpPr/>
            <p:nvPr/>
          </p:nvSpPr>
          <p:spPr>
            <a:xfrm rot="-818696">
              <a:off x="8306894" y="4888046"/>
              <a:ext cx="1412" cy="167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14"/>
            <p:cNvSpPr/>
            <p:nvPr/>
          </p:nvSpPr>
          <p:spPr>
            <a:xfrm rot="-818696">
              <a:off x="8309428" y="4885897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9"/>
                  </a:moveTo>
                  <a:cubicBezTo>
                    <a:pt x="1" y="9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14"/>
            <p:cNvSpPr/>
            <p:nvPr/>
          </p:nvSpPr>
          <p:spPr>
            <a:xfrm rot="-818696">
              <a:off x="8310725" y="4885399"/>
              <a:ext cx="2981" cy="16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1" y="1"/>
                    <a:pt x="9" y="1"/>
                    <a:pt x="9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4"/>
            <p:cNvSpPr/>
            <p:nvPr/>
          </p:nvSpPr>
          <p:spPr>
            <a:xfrm rot="-818696">
              <a:off x="8301475" y="4889022"/>
              <a:ext cx="4393" cy="3174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8"/>
                  </a:moveTo>
                  <a:cubicBezTo>
                    <a:pt x="10" y="9"/>
                    <a:pt x="18" y="9"/>
                    <a:pt x="27" y="0"/>
                  </a:cubicBezTo>
                  <a:cubicBezTo>
                    <a:pt x="18" y="9"/>
                    <a:pt x="10" y="9"/>
                    <a:pt x="1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4"/>
            <p:cNvSpPr/>
            <p:nvPr/>
          </p:nvSpPr>
          <p:spPr>
            <a:xfrm rot="-818696">
              <a:off x="8305651" y="4890026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4"/>
            <p:cNvSpPr/>
            <p:nvPr/>
          </p:nvSpPr>
          <p:spPr>
            <a:xfrm rot="-818696">
              <a:off x="8305463" y="4886376"/>
              <a:ext cx="5648" cy="3174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cubicBezTo>
                    <a:pt x="27" y="5"/>
                    <a:pt x="20" y="7"/>
                    <a:pt x="14" y="9"/>
                  </a:cubicBezTo>
                  <a:lnTo>
                    <a:pt x="14" y="9"/>
                  </a:lnTo>
                  <a:cubicBezTo>
                    <a:pt x="15" y="9"/>
                    <a:pt x="17" y="9"/>
                    <a:pt x="18" y="9"/>
                  </a:cubicBezTo>
                  <a:cubicBezTo>
                    <a:pt x="27" y="9"/>
                    <a:pt x="27" y="9"/>
                    <a:pt x="36" y="1"/>
                  </a:cubicBezTo>
                  <a:close/>
                  <a:moveTo>
                    <a:pt x="14" y="9"/>
                  </a:moveTo>
                  <a:cubicBezTo>
                    <a:pt x="9" y="10"/>
                    <a:pt x="8" y="11"/>
                    <a:pt x="0" y="18"/>
                  </a:cubicBezTo>
                  <a:cubicBezTo>
                    <a:pt x="5" y="14"/>
                    <a:pt x="9" y="12"/>
                    <a:pt x="1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4"/>
            <p:cNvSpPr/>
            <p:nvPr/>
          </p:nvSpPr>
          <p:spPr>
            <a:xfrm rot="-818696">
              <a:off x="8309408" y="4862166"/>
              <a:ext cx="50043" cy="17873"/>
            </a:xfrm>
            <a:custGeom>
              <a:avLst/>
              <a:gdLst/>
              <a:ahLst/>
              <a:cxnLst/>
              <a:rect l="l" t="t" r="r" b="b"/>
              <a:pathLst>
                <a:path w="319" h="107" extrusionOk="0">
                  <a:moveTo>
                    <a:pt x="318" y="1"/>
                  </a:moveTo>
                  <a:cubicBezTo>
                    <a:pt x="310" y="5"/>
                    <a:pt x="305" y="7"/>
                    <a:pt x="301" y="10"/>
                  </a:cubicBezTo>
                  <a:lnTo>
                    <a:pt x="301" y="10"/>
                  </a:lnTo>
                  <a:cubicBezTo>
                    <a:pt x="301" y="10"/>
                    <a:pt x="301" y="10"/>
                    <a:pt x="301" y="10"/>
                  </a:cubicBezTo>
                  <a:lnTo>
                    <a:pt x="301" y="10"/>
                  </a:lnTo>
                  <a:cubicBezTo>
                    <a:pt x="298" y="11"/>
                    <a:pt x="294" y="13"/>
                    <a:pt x="289" y="15"/>
                  </a:cubicBezTo>
                  <a:lnTo>
                    <a:pt x="289" y="15"/>
                  </a:lnTo>
                  <a:cubicBezTo>
                    <a:pt x="300" y="12"/>
                    <a:pt x="313" y="6"/>
                    <a:pt x="318" y="1"/>
                  </a:cubicBezTo>
                  <a:close/>
                  <a:moveTo>
                    <a:pt x="168" y="54"/>
                  </a:moveTo>
                  <a:cubicBezTo>
                    <a:pt x="163" y="55"/>
                    <a:pt x="157" y="56"/>
                    <a:pt x="152" y="57"/>
                  </a:cubicBezTo>
                  <a:lnTo>
                    <a:pt x="152" y="57"/>
                  </a:lnTo>
                  <a:cubicBezTo>
                    <a:pt x="156" y="55"/>
                    <a:pt x="160" y="54"/>
                    <a:pt x="168" y="54"/>
                  </a:cubicBezTo>
                  <a:close/>
                  <a:moveTo>
                    <a:pt x="301" y="10"/>
                  </a:moveTo>
                  <a:cubicBezTo>
                    <a:pt x="212" y="36"/>
                    <a:pt x="186" y="45"/>
                    <a:pt x="133" y="62"/>
                  </a:cubicBezTo>
                  <a:cubicBezTo>
                    <a:pt x="133" y="62"/>
                    <a:pt x="134" y="62"/>
                    <a:pt x="134" y="62"/>
                  </a:cubicBezTo>
                  <a:lnTo>
                    <a:pt x="134" y="62"/>
                  </a:lnTo>
                  <a:cubicBezTo>
                    <a:pt x="121" y="67"/>
                    <a:pt x="109" y="72"/>
                    <a:pt x="98" y="76"/>
                  </a:cubicBezTo>
                  <a:lnTo>
                    <a:pt x="98" y="76"/>
                  </a:lnTo>
                  <a:cubicBezTo>
                    <a:pt x="176" y="51"/>
                    <a:pt x="259" y="24"/>
                    <a:pt x="283" y="18"/>
                  </a:cubicBezTo>
                  <a:cubicBezTo>
                    <a:pt x="285" y="17"/>
                    <a:pt x="288" y="16"/>
                    <a:pt x="289" y="15"/>
                  </a:cubicBezTo>
                  <a:lnTo>
                    <a:pt x="289" y="15"/>
                  </a:lnTo>
                  <a:cubicBezTo>
                    <a:pt x="283" y="17"/>
                    <a:pt x="277" y="18"/>
                    <a:pt x="274" y="18"/>
                  </a:cubicBezTo>
                  <a:lnTo>
                    <a:pt x="301" y="10"/>
                  </a:lnTo>
                  <a:close/>
                  <a:moveTo>
                    <a:pt x="98" y="76"/>
                  </a:moveTo>
                  <a:cubicBezTo>
                    <a:pt x="74" y="84"/>
                    <a:pt x="51" y="91"/>
                    <a:pt x="30" y="98"/>
                  </a:cubicBezTo>
                  <a:lnTo>
                    <a:pt x="30" y="98"/>
                  </a:lnTo>
                  <a:cubicBezTo>
                    <a:pt x="41" y="96"/>
                    <a:pt x="54" y="93"/>
                    <a:pt x="71" y="89"/>
                  </a:cubicBezTo>
                  <a:cubicBezTo>
                    <a:pt x="78" y="86"/>
                    <a:pt x="87" y="81"/>
                    <a:pt x="98" y="76"/>
                  </a:cubicBezTo>
                  <a:close/>
                  <a:moveTo>
                    <a:pt x="30" y="98"/>
                  </a:moveTo>
                  <a:lnTo>
                    <a:pt x="30" y="98"/>
                  </a:lnTo>
                  <a:cubicBezTo>
                    <a:pt x="19" y="100"/>
                    <a:pt x="10" y="102"/>
                    <a:pt x="1" y="107"/>
                  </a:cubicBezTo>
                  <a:cubicBezTo>
                    <a:pt x="10" y="104"/>
                    <a:pt x="19" y="101"/>
                    <a:pt x="30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4"/>
            <p:cNvSpPr/>
            <p:nvPr/>
          </p:nvSpPr>
          <p:spPr>
            <a:xfrm rot="-818696">
              <a:off x="8301342" y="4886873"/>
              <a:ext cx="9883" cy="4677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63" y="1"/>
                  </a:moveTo>
                  <a:cubicBezTo>
                    <a:pt x="58" y="5"/>
                    <a:pt x="51" y="7"/>
                    <a:pt x="40" y="11"/>
                  </a:cubicBezTo>
                  <a:lnTo>
                    <a:pt x="40" y="11"/>
                  </a:lnTo>
                  <a:cubicBezTo>
                    <a:pt x="45" y="10"/>
                    <a:pt x="49" y="9"/>
                    <a:pt x="54" y="9"/>
                  </a:cubicBezTo>
                  <a:lnTo>
                    <a:pt x="63" y="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cubicBezTo>
                    <a:pt x="27" y="14"/>
                    <a:pt x="14" y="21"/>
                    <a:pt x="1" y="27"/>
                  </a:cubicBezTo>
                  <a:cubicBezTo>
                    <a:pt x="18" y="19"/>
                    <a:pt x="30" y="14"/>
                    <a:pt x="40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4"/>
            <p:cNvSpPr/>
            <p:nvPr/>
          </p:nvSpPr>
          <p:spPr>
            <a:xfrm rot="-818696">
              <a:off x="8304899" y="4876594"/>
              <a:ext cx="26355" cy="10523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134" y="15"/>
                    <a:pt x="113" y="22"/>
                    <a:pt x="93" y="28"/>
                  </a:cubicBezTo>
                  <a:lnTo>
                    <a:pt x="93" y="28"/>
                  </a:lnTo>
                  <a:cubicBezTo>
                    <a:pt x="94" y="27"/>
                    <a:pt x="96" y="27"/>
                    <a:pt x="97" y="27"/>
                  </a:cubicBezTo>
                  <a:cubicBezTo>
                    <a:pt x="124" y="18"/>
                    <a:pt x="159" y="9"/>
                    <a:pt x="168" y="0"/>
                  </a:cubicBezTo>
                  <a:close/>
                  <a:moveTo>
                    <a:pt x="93" y="28"/>
                  </a:moveTo>
                  <a:lnTo>
                    <a:pt x="93" y="28"/>
                  </a:lnTo>
                  <a:cubicBezTo>
                    <a:pt x="90" y="28"/>
                    <a:pt x="87" y="29"/>
                    <a:pt x="83" y="30"/>
                  </a:cubicBezTo>
                  <a:lnTo>
                    <a:pt x="83" y="30"/>
                  </a:lnTo>
                  <a:cubicBezTo>
                    <a:pt x="86" y="29"/>
                    <a:pt x="90" y="28"/>
                    <a:pt x="93" y="28"/>
                  </a:cubicBezTo>
                  <a:close/>
                  <a:moveTo>
                    <a:pt x="83" y="30"/>
                  </a:moveTo>
                  <a:cubicBezTo>
                    <a:pt x="70" y="34"/>
                    <a:pt x="55" y="38"/>
                    <a:pt x="36" y="45"/>
                  </a:cubicBezTo>
                  <a:cubicBezTo>
                    <a:pt x="58" y="39"/>
                    <a:pt x="73" y="34"/>
                    <a:pt x="83" y="30"/>
                  </a:cubicBezTo>
                  <a:close/>
                  <a:moveTo>
                    <a:pt x="36" y="45"/>
                  </a:moveTo>
                  <a:lnTo>
                    <a:pt x="9" y="53"/>
                  </a:lnTo>
                  <a:lnTo>
                    <a:pt x="0" y="62"/>
                  </a:lnTo>
                  <a:cubicBezTo>
                    <a:pt x="9" y="53"/>
                    <a:pt x="18" y="53"/>
                    <a:pt x="27" y="53"/>
                  </a:cubicBezTo>
                  <a:cubicBezTo>
                    <a:pt x="27" y="53"/>
                    <a:pt x="27" y="53"/>
                    <a:pt x="36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4"/>
            <p:cNvSpPr/>
            <p:nvPr/>
          </p:nvSpPr>
          <p:spPr>
            <a:xfrm rot="-818696">
              <a:off x="8347426" y="4863265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14"/>
            <p:cNvSpPr/>
            <p:nvPr/>
          </p:nvSpPr>
          <p:spPr>
            <a:xfrm rot="-818696">
              <a:off x="8325910" y="4866031"/>
              <a:ext cx="22276" cy="7517"/>
            </a:xfrm>
            <a:custGeom>
              <a:avLst/>
              <a:gdLst/>
              <a:ahLst/>
              <a:cxnLst/>
              <a:rect l="l" t="t" r="r" b="b"/>
              <a:pathLst>
                <a:path w="142" h="45" extrusionOk="0">
                  <a:moveTo>
                    <a:pt x="142" y="0"/>
                  </a:moveTo>
                  <a:cubicBezTo>
                    <a:pt x="124" y="0"/>
                    <a:pt x="106" y="9"/>
                    <a:pt x="80" y="18"/>
                  </a:cubicBezTo>
                  <a:lnTo>
                    <a:pt x="89" y="18"/>
                  </a:lnTo>
                  <a:cubicBezTo>
                    <a:pt x="88" y="18"/>
                    <a:pt x="88" y="18"/>
                    <a:pt x="87" y="19"/>
                  </a:cubicBezTo>
                  <a:lnTo>
                    <a:pt x="87" y="19"/>
                  </a:lnTo>
                  <a:cubicBezTo>
                    <a:pt x="92" y="17"/>
                    <a:pt x="97" y="16"/>
                    <a:pt x="102" y="14"/>
                  </a:cubicBezTo>
                  <a:lnTo>
                    <a:pt x="102" y="14"/>
                  </a:lnTo>
                  <a:cubicBezTo>
                    <a:pt x="100" y="15"/>
                    <a:pt x="99" y="16"/>
                    <a:pt x="98" y="18"/>
                  </a:cubicBezTo>
                  <a:cubicBezTo>
                    <a:pt x="103" y="15"/>
                    <a:pt x="108" y="13"/>
                    <a:pt x="112" y="12"/>
                  </a:cubicBezTo>
                  <a:lnTo>
                    <a:pt x="112" y="12"/>
                  </a:lnTo>
                  <a:cubicBezTo>
                    <a:pt x="116" y="11"/>
                    <a:pt x="120" y="10"/>
                    <a:pt x="124" y="9"/>
                  </a:cubicBezTo>
                  <a:cubicBezTo>
                    <a:pt x="123" y="9"/>
                    <a:pt x="121" y="9"/>
                    <a:pt x="120" y="9"/>
                  </a:cubicBezTo>
                  <a:lnTo>
                    <a:pt x="120" y="9"/>
                  </a:lnTo>
                  <a:cubicBezTo>
                    <a:pt x="126" y="7"/>
                    <a:pt x="133" y="5"/>
                    <a:pt x="142" y="0"/>
                  </a:cubicBezTo>
                  <a:close/>
                  <a:moveTo>
                    <a:pt x="87" y="19"/>
                  </a:moveTo>
                  <a:cubicBezTo>
                    <a:pt x="72" y="23"/>
                    <a:pt x="58" y="28"/>
                    <a:pt x="43" y="33"/>
                  </a:cubicBezTo>
                  <a:lnTo>
                    <a:pt x="43" y="33"/>
                  </a:lnTo>
                  <a:cubicBezTo>
                    <a:pt x="60" y="28"/>
                    <a:pt x="79" y="23"/>
                    <a:pt x="87" y="19"/>
                  </a:cubicBezTo>
                  <a:close/>
                  <a:moveTo>
                    <a:pt x="43" y="33"/>
                  </a:moveTo>
                  <a:cubicBezTo>
                    <a:pt x="21" y="39"/>
                    <a:pt x="0" y="44"/>
                    <a:pt x="0" y="44"/>
                  </a:cubicBezTo>
                  <a:cubicBezTo>
                    <a:pt x="15" y="41"/>
                    <a:pt x="29" y="37"/>
                    <a:pt x="43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14"/>
            <p:cNvSpPr/>
            <p:nvPr/>
          </p:nvSpPr>
          <p:spPr>
            <a:xfrm rot="-818696">
              <a:off x="8328916" y="4869514"/>
              <a:ext cx="11138" cy="4677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lnTo>
                    <a:pt x="44" y="10"/>
                  </a:lnTo>
                  <a:cubicBezTo>
                    <a:pt x="35" y="10"/>
                    <a:pt x="18" y="18"/>
                    <a:pt x="0" y="27"/>
                  </a:cubicBezTo>
                  <a:lnTo>
                    <a:pt x="27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4"/>
            <p:cNvSpPr/>
            <p:nvPr/>
          </p:nvSpPr>
          <p:spPr>
            <a:xfrm rot="-818696">
              <a:off x="8298326" y="4890910"/>
              <a:ext cx="7687" cy="2840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48" y="0"/>
                  </a:moveTo>
                  <a:lnTo>
                    <a:pt x="0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4"/>
            <p:cNvSpPr/>
            <p:nvPr/>
          </p:nvSpPr>
          <p:spPr>
            <a:xfrm rot="-818696">
              <a:off x="8298826" y="4889170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0"/>
                  </a:moveTo>
                  <a:lnTo>
                    <a:pt x="0" y="18"/>
                  </a:lnTo>
                  <a:lnTo>
                    <a:pt x="35" y="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4"/>
            <p:cNvSpPr/>
            <p:nvPr/>
          </p:nvSpPr>
          <p:spPr>
            <a:xfrm rot="-818696">
              <a:off x="8308112" y="4887731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4"/>
            <p:cNvSpPr/>
            <p:nvPr/>
          </p:nvSpPr>
          <p:spPr>
            <a:xfrm rot="-818696">
              <a:off x="8309408" y="4885730"/>
              <a:ext cx="2981" cy="167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10" y="1"/>
                    <a:pt x="1" y="9"/>
                    <a:pt x="1" y="9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4"/>
            <p:cNvSpPr/>
            <p:nvPr/>
          </p:nvSpPr>
          <p:spPr>
            <a:xfrm rot="-818696">
              <a:off x="8298826" y="4889170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0"/>
                  </a:moveTo>
                  <a:cubicBezTo>
                    <a:pt x="27" y="9"/>
                    <a:pt x="27" y="9"/>
                    <a:pt x="0" y="18"/>
                  </a:cubicBezTo>
                  <a:lnTo>
                    <a:pt x="53" y="0"/>
                  </a:ln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4"/>
            <p:cNvSpPr/>
            <p:nvPr/>
          </p:nvSpPr>
          <p:spPr>
            <a:xfrm rot="-818696">
              <a:off x="8348609" y="4859282"/>
              <a:ext cx="7059" cy="317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cubicBezTo>
                    <a:pt x="45" y="1"/>
                    <a:pt x="40" y="1"/>
                    <a:pt x="38" y="4"/>
                  </a:cubicBezTo>
                  <a:lnTo>
                    <a:pt x="38" y="4"/>
                  </a:lnTo>
                  <a:cubicBezTo>
                    <a:pt x="40" y="3"/>
                    <a:pt x="42" y="2"/>
                    <a:pt x="45" y="1"/>
                  </a:cubicBezTo>
                  <a:close/>
                  <a:moveTo>
                    <a:pt x="38" y="4"/>
                  </a:moveTo>
                  <a:cubicBezTo>
                    <a:pt x="30" y="7"/>
                    <a:pt x="23" y="8"/>
                    <a:pt x="17" y="10"/>
                  </a:cubicBezTo>
                  <a:lnTo>
                    <a:pt x="17" y="10"/>
                  </a:lnTo>
                  <a:cubicBezTo>
                    <a:pt x="22" y="9"/>
                    <a:pt x="28" y="9"/>
                    <a:pt x="36" y="9"/>
                  </a:cubicBezTo>
                  <a:cubicBezTo>
                    <a:pt x="36" y="7"/>
                    <a:pt x="37" y="5"/>
                    <a:pt x="38" y="4"/>
                  </a:cubicBezTo>
                  <a:close/>
                  <a:moveTo>
                    <a:pt x="17" y="10"/>
                  </a:moveTo>
                  <a:cubicBezTo>
                    <a:pt x="10" y="11"/>
                    <a:pt x="5" y="13"/>
                    <a:pt x="1" y="18"/>
                  </a:cubicBezTo>
                  <a:cubicBezTo>
                    <a:pt x="4" y="14"/>
                    <a:pt x="10" y="12"/>
                    <a:pt x="17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4"/>
            <p:cNvSpPr/>
            <p:nvPr/>
          </p:nvSpPr>
          <p:spPr>
            <a:xfrm rot="-818696">
              <a:off x="8380073" y="4839776"/>
              <a:ext cx="5648" cy="3174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1" y="19"/>
                  </a:lnTo>
                  <a:cubicBezTo>
                    <a:pt x="18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4"/>
            <p:cNvSpPr/>
            <p:nvPr/>
          </p:nvSpPr>
          <p:spPr>
            <a:xfrm rot="-818696">
              <a:off x="8293554" y="4893501"/>
              <a:ext cx="8471" cy="3007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4" y="0"/>
                  </a:moveTo>
                  <a:lnTo>
                    <a:pt x="1" y="18"/>
                  </a:lnTo>
                  <a:cubicBezTo>
                    <a:pt x="1" y="18"/>
                    <a:pt x="27" y="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4"/>
            <p:cNvSpPr/>
            <p:nvPr/>
          </p:nvSpPr>
          <p:spPr>
            <a:xfrm rot="-818696">
              <a:off x="8304146" y="4888210"/>
              <a:ext cx="5648" cy="167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36" y="0"/>
                  </a:moveTo>
                  <a:cubicBezTo>
                    <a:pt x="18" y="0"/>
                    <a:pt x="18" y="0"/>
                    <a:pt x="0" y="9"/>
                  </a:cubicBezTo>
                  <a:cubicBezTo>
                    <a:pt x="9" y="9"/>
                    <a:pt x="18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4"/>
            <p:cNvSpPr/>
            <p:nvPr/>
          </p:nvSpPr>
          <p:spPr>
            <a:xfrm rot="-818696">
              <a:off x="8386620" y="4836817"/>
              <a:ext cx="5648" cy="1503"/>
            </a:xfrm>
            <a:custGeom>
              <a:avLst/>
              <a:gdLst/>
              <a:ahLst/>
              <a:cxnLst/>
              <a:rect l="l" t="t" r="r" b="b"/>
              <a:pathLst>
                <a:path w="36" h="9" extrusionOk="0">
                  <a:moveTo>
                    <a:pt x="36" y="0"/>
                  </a:moveTo>
                  <a:cubicBezTo>
                    <a:pt x="18" y="0"/>
                    <a:pt x="9" y="9"/>
                    <a:pt x="1" y="9"/>
                  </a:cubicBezTo>
                  <a:cubicBezTo>
                    <a:pt x="9" y="9"/>
                    <a:pt x="18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4"/>
            <p:cNvSpPr/>
            <p:nvPr/>
          </p:nvSpPr>
          <p:spPr>
            <a:xfrm rot="-818696">
              <a:off x="8304184" y="4888525"/>
              <a:ext cx="2981" cy="167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9"/>
                  </a:moveTo>
                  <a:cubicBezTo>
                    <a:pt x="9" y="9"/>
                    <a:pt x="9" y="9"/>
                    <a:pt x="18" y="0"/>
                  </a:cubicBezTo>
                  <a:cubicBezTo>
                    <a:pt x="9" y="9"/>
                    <a:pt x="9" y="9"/>
                    <a:pt x="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4"/>
            <p:cNvSpPr/>
            <p:nvPr/>
          </p:nvSpPr>
          <p:spPr>
            <a:xfrm rot="-818696">
              <a:off x="8308132" y="4887898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4"/>
            <p:cNvSpPr/>
            <p:nvPr/>
          </p:nvSpPr>
          <p:spPr>
            <a:xfrm rot="-818696">
              <a:off x="8385355" y="4838966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4"/>
            <p:cNvSpPr/>
            <p:nvPr/>
          </p:nvSpPr>
          <p:spPr>
            <a:xfrm rot="-818696">
              <a:off x="8302907" y="4890692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4"/>
            <p:cNvSpPr/>
            <p:nvPr/>
          </p:nvSpPr>
          <p:spPr>
            <a:xfrm rot="-818696">
              <a:off x="8334255" y="4869185"/>
              <a:ext cx="2981" cy="167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0"/>
                  </a:moveTo>
                  <a:cubicBezTo>
                    <a:pt x="0" y="10"/>
                    <a:pt x="9" y="10"/>
                    <a:pt x="18" y="1"/>
                  </a:cubicBezTo>
                  <a:cubicBezTo>
                    <a:pt x="9" y="10"/>
                    <a:pt x="0" y="10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4"/>
            <p:cNvSpPr/>
            <p:nvPr/>
          </p:nvSpPr>
          <p:spPr>
            <a:xfrm rot="-818696">
              <a:off x="8352823" y="4860600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4"/>
            <p:cNvSpPr/>
            <p:nvPr/>
          </p:nvSpPr>
          <p:spPr>
            <a:xfrm rot="-818696">
              <a:off x="8304184" y="4888525"/>
              <a:ext cx="2981" cy="167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9" y="9"/>
                    <a:pt x="0" y="9"/>
                    <a:pt x="0" y="9"/>
                  </a:cubicBez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4"/>
            <p:cNvSpPr/>
            <p:nvPr/>
          </p:nvSpPr>
          <p:spPr>
            <a:xfrm rot="-818696">
              <a:off x="8302887" y="4890526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cubicBezTo>
                    <a:pt x="1" y="0"/>
                    <a:pt x="9" y="0"/>
                    <a:pt x="9" y="0"/>
                  </a:cubicBezTo>
                  <a:cubicBezTo>
                    <a:pt x="1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4"/>
            <p:cNvSpPr/>
            <p:nvPr/>
          </p:nvSpPr>
          <p:spPr>
            <a:xfrm rot="-818696">
              <a:off x="8302887" y="4890526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4"/>
            <p:cNvSpPr/>
            <p:nvPr/>
          </p:nvSpPr>
          <p:spPr>
            <a:xfrm rot="-818696">
              <a:off x="8327845" y="4875480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4"/>
            <p:cNvSpPr/>
            <p:nvPr/>
          </p:nvSpPr>
          <p:spPr>
            <a:xfrm rot="-818696">
              <a:off x="8386727" y="4838633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4"/>
            <p:cNvSpPr/>
            <p:nvPr/>
          </p:nvSpPr>
          <p:spPr>
            <a:xfrm rot="-818696">
              <a:off x="8363672" y="4837913"/>
              <a:ext cx="30591" cy="11860"/>
            </a:xfrm>
            <a:custGeom>
              <a:avLst/>
              <a:gdLst/>
              <a:ahLst/>
              <a:cxnLst/>
              <a:rect l="l" t="t" r="r" b="b"/>
              <a:pathLst>
                <a:path w="195" h="71" extrusionOk="0">
                  <a:moveTo>
                    <a:pt x="195" y="0"/>
                  </a:moveTo>
                  <a:lnTo>
                    <a:pt x="1" y="71"/>
                  </a:lnTo>
                  <a:lnTo>
                    <a:pt x="151" y="18"/>
                  </a:lnTo>
                  <a:cubicBezTo>
                    <a:pt x="159" y="18"/>
                    <a:pt x="151" y="18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4"/>
            <p:cNvSpPr/>
            <p:nvPr/>
          </p:nvSpPr>
          <p:spPr>
            <a:xfrm rot="-818696">
              <a:off x="8279840" y="4842176"/>
              <a:ext cx="127539" cy="45935"/>
            </a:xfrm>
            <a:custGeom>
              <a:avLst/>
              <a:gdLst/>
              <a:ahLst/>
              <a:cxnLst/>
              <a:rect l="l" t="t" r="r" b="b"/>
              <a:pathLst>
                <a:path w="813" h="275" extrusionOk="0">
                  <a:moveTo>
                    <a:pt x="812" y="1"/>
                  </a:moveTo>
                  <a:cubicBezTo>
                    <a:pt x="776" y="13"/>
                    <a:pt x="757" y="19"/>
                    <a:pt x="740" y="25"/>
                  </a:cubicBezTo>
                  <a:lnTo>
                    <a:pt x="740" y="25"/>
                  </a:lnTo>
                  <a:cubicBezTo>
                    <a:pt x="771" y="17"/>
                    <a:pt x="787" y="10"/>
                    <a:pt x="795" y="10"/>
                  </a:cubicBezTo>
                  <a:lnTo>
                    <a:pt x="812" y="1"/>
                  </a:lnTo>
                  <a:close/>
                  <a:moveTo>
                    <a:pt x="751" y="27"/>
                  </a:moveTo>
                  <a:lnTo>
                    <a:pt x="751" y="27"/>
                  </a:lnTo>
                  <a:cubicBezTo>
                    <a:pt x="751" y="27"/>
                    <a:pt x="751" y="27"/>
                    <a:pt x="751" y="27"/>
                  </a:cubicBezTo>
                  <a:cubicBezTo>
                    <a:pt x="751" y="27"/>
                    <a:pt x="751" y="27"/>
                    <a:pt x="751" y="27"/>
                  </a:cubicBezTo>
                  <a:lnTo>
                    <a:pt x="751" y="27"/>
                  </a:lnTo>
                  <a:cubicBezTo>
                    <a:pt x="751" y="27"/>
                    <a:pt x="751" y="27"/>
                    <a:pt x="751" y="27"/>
                  </a:cubicBezTo>
                  <a:lnTo>
                    <a:pt x="751" y="27"/>
                  </a:lnTo>
                  <a:cubicBezTo>
                    <a:pt x="751" y="27"/>
                    <a:pt x="751" y="27"/>
                    <a:pt x="751" y="27"/>
                  </a:cubicBezTo>
                  <a:close/>
                  <a:moveTo>
                    <a:pt x="740" y="25"/>
                  </a:moveTo>
                  <a:cubicBezTo>
                    <a:pt x="738" y="26"/>
                    <a:pt x="736" y="27"/>
                    <a:pt x="733" y="27"/>
                  </a:cubicBezTo>
                  <a:cubicBezTo>
                    <a:pt x="733" y="27"/>
                    <a:pt x="733" y="27"/>
                    <a:pt x="733" y="27"/>
                  </a:cubicBezTo>
                  <a:lnTo>
                    <a:pt x="733" y="27"/>
                  </a:lnTo>
                  <a:cubicBezTo>
                    <a:pt x="733" y="28"/>
                    <a:pt x="733" y="28"/>
                    <a:pt x="733" y="28"/>
                  </a:cubicBezTo>
                  <a:lnTo>
                    <a:pt x="733" y="28"/>
                  </a:lnTo>
                  <a:cubicBezTo>
                    <a:pt x="735" y="27"/>
                    <a:pt x="738" y="26"/>
                    <a:pt x="740" y="25"/>
                  </a:cubicBezTo>
                  <a:close/>
                  <a:moveTo>
                    <a:pt x="727" y="35"/>
                  </a:moveTo>
                  <a:cubicBezTo>
                    <a:pt x="726" y="35"/>
                    <a:pt x="725" y="36"/>
                    <a:pt x="724" y="36"/>
                  </a:cubicBezTo>
                  <a:lnTo>
                    <a:pt x="724" y="36"/>
                  </a:lnTo>
                  <a:cubicBezTo>
                    <a:pt x="725" y="36"/>
                    <a:pt x="726" y="35"/>
                    <a:pt x="727" y="35"/>
                  </a:cubicBezTo>
                  <a:close/>
                  <a:moveTo>
                    <a:pt x="751" y="27"/>
                  </a:moveTo>
                  <a:cubicBezTo>
                    <a:pt x="746" y="29"/>
                    <a:pt x="741" y="30"/>
                    <a:pt x="737" y="32"/>
                  </a:cubicBezTo>
                  <a:lnTo>
                    <a:pt x="737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724" y="36"/>
                  </a:lnTo>
                  <a:lnTo>
                    <a:pt x="725" y="36"/>
                  </a:lnTo>
                  <a:cubicBezTo>
                    <a:pt x="729" y="35"/>
                    <a:pt x="733" y="33"/>
                    <a:pt x="737" y="32"/>
                  </a:cubicBezTo>
                  <a:lnTo>
                    <a:pt x="737" y="32"/>
                  </a:lnTo>
                  <a:lnTo>
                    <a:pt x="735" y="34"/>
                  </a:lnTo>
                  <a:lnTo>
                    <a:pt x="735" y="34"/>
                  </a:lnTo>
                  <a:cubicBezTo>
                    <a:pt x="742" y="31"/>
                    <a:pt x="748" y="29"/>
                    <a:pt x="751" y="27"/>
                  </a:cubicBezTo>
                  <a:close/>
                  <a:moveTo>
                    <a:pt x="732" y="30"/>
                  </a:moveTo>
                  <a:lnTo>
                    <a:pt x="732" y="30"/>
                  </a:lnTo>
                  <a:cubicBezTo>
                    <a:pt x="732" y="30"/>
                    <a:pt x="732" y="31"/>
                    <a:pt x="732" y="31"/>
                  </a:cubicBezTo>
                  <a:lnTo>
                    <a:pt x="732" y="31"/>
                  </a:lnTo>
                  <a:cubicBezTo>
                    <a:pt x="728" y="32"/>
                    <a:pt x="723" y="34"/>
                    <a:pt x="718" y="36"/>
                  </a:cubicBezTo>
                  <a:lnTo>
                    <a:pt x="717" y="36"/>
                  </a:lnTo>
                  <a:cubicBezTo>
                    <a:pt x="716" y="36"/>
                    <a:pt x="716" y="36"/>
                    <a:pt x="715" y="37"/>
                  </a:cubicBezTo>
                  <a:lnTo>
                    <a:pt x="715" y="37"/>
                  </a:lnTo>
                  <a:cubicBezTo>
                    <a:pt x="715" y="36"/>
                    <a:pt x="715" y="36"/>
                    <a:pt x="715" y="36"/>
                  </a:cubicBezTo>
                  <a:lnTo>
                    <a:pt x="715" y="36"/>
                  </a:lnTo>
                  <a:cubicBezTo>
                    <a:pt x="715" y="36"/>
                    <a:pt x="715" y="36"/>
                    <a:pt x="715" y="36"/>
                  </a:cubicBezTo>
                  <a:lnTo>
                    <a:pt x="717" y="36"/>
                  </a:lnTo>
                  <a:cubicBezTo>
                    <a:pt x="718" y="35"/>
                    <a:pt x="719" y="35"/>
                    <a:pt x="721" y="34"/>
                  </a:cubicBezTo>
                  <a:lnTo>
                    <a:pt x="721" y="34"/>
                  </a:lnTo>
                  <a:lnTo>
                    <a:pt x="732" y="30"/>
                  </a:lnTo>
                  <a:close/>
                  <a:moveTo>
                    <a:pt x="715" y="37"/>
                  </a:moveTo>
                  <a:cubicBezTo>
                    <a:pt x="715" y="37"/>
                    <a:pt x="715" y="37"/>
                    <a:pt x="715" y="37"/>
                  </a:cubicBezTo>
                  <a:lnTo>
                    <a:pt x="715" y="37"/>
                  </a:lnTo>
                  <a:cubicBezTo>
                    <a:pt x="715" y="37"/>
                    <a:pt x="714" y="37"/>
                    <a:pt x="714" y="37"/>
                  </a:cubicBezTo>
                  <a:lnTo>
                    <a:pt x="714" y="37"/>
                  </a:lnTo>
                  <a:cubicBezTo>
                    <a:pt x="714" y="37"/>
                    <a:pt x="714" y="37"/>
                    <a:pt x="714" y="37"/>
                  </a:cubicBezTo>
                  <a:lnTo>
                    <a:pt x="714" y="37"/>
                  </a:lnTo>
                  <a:cubicBezTo>
                    <a:pt x="714" y="37"/>
                    <a:pt x="715" y="37"/>
                    <a:pt x="715" y="37"/>
                  </a:cubicBezTo>
                  <a:close/>
                  <a:moveTo>
                    <a:pt x="703" y="40"/>
                  </a:moveTo>
                  <a:lnTo>
                    <a:pt x="703" y="40"/>
                  </a:ln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2" y="40"/>
                    <a:pt x="702" y="40"/>
                    <a:pt x="702" y="40"/>
                  </a:cubicBezTo>
                  <a:lnTo>
                    <a:pt x="702" y="40"/>
                  </a:lnTo>
                  <a:cubicBezTo>
                    <a:pt x="702" y="40"/>
                    <a:pt x="702" y="40"/>
                    <a:pt x="702" y="40"/>
                  </a:cubicBezTo>
                  <a:lnTo>
                    <a:pt x="702" y="40"/>
                  </a:lnTo>
                  <a:cubicBezTo>
                    <a:pt x="703" y="40"/>
                    <a:pt x="703" y="40"/>
                    <a:pt x="703" y="40"/>
                  </a:cubicBezTo>
                  <a:close/>
                  <a:moveTo>
                    <a:pt x="703" y="40"/>
                  </a:moveTo>
                  <a:lnTo>
                    <a:pt x="703" y="40"/>
                  </a:lnTo>
                  <a:cubicBezTo>
                    <a:pt x="703" y="40"/>
                    <a:pt x="702" y="40"/>
                    <a:pt x="702" y="41"/>
                  </a:cubicBezTo>
                  <a:lnTo>
                    <a:pt x="702" y="41"/>
                  </a:lnTo>
                  <a:cubicBezTo>
                    <a:pt x="702" y="40"/>
                    <a:pt x="702" y="40"/>
                    <a:pt x="702" y="40"/>
                  </a:cubicBezTo>
                  <a:lnTo>
                    <a:pt x="702" y="40"/>
                  </a:lnTo>
                  <a:lnTo>
                    <a:pt x="703" y="40"/>
                  </a:lnTo>
                  <a:close/>
                  <a:moveTo>
                    <a:pt x="718" y="38"/>
                  </a:moveTo>
                  <a:lnTo>
                    <a:pt x="718" y="38"/>
                  </a:lnTo>
                  <a:cubicBezTo>
                    <a:pt x="717" y="38"/>
                    <a:pt x="715" y="39"/>
                    <a:pt x="713" y="39"/>
                  </a:cubicBezTo>
                  <a:lnTo>
                    <a:pt x="713" y="39"/>
                  </a:lnTo>
                  <a:cubicBezTo>
                    <a:pt x="714" y="39"/>
                    <a:pt x="714" y="39"/>
                    <a:pt x="714" y="39"/>
                  </a:cubicBezTo>
                  <a:lnTo>
                    <a:pt x="714" y="39"/>
                  </a:lnTo>
                  <a:cubicBezTo>
                    <a:pt x="712" y="40"/>
                    <a:pt x="711" y="40"/>
                    <a:pt x="709" y="41"/>
                  </a:cubicBezTo>
                  <a:lnTo>
                    <a:pt x="709" y="41"/>
                  </a:lnTo>
                  <a:cubicBezTo>
                    <a:pt x="709" y="41"/>
                    <a:pt x="709" y="41"/>
                    <a:pt x="709" y="41"/>
                  </a:cubicBezTo>
                  <a:lnTo>
                    <a:pt x="709" y="41"/>
                  </a:lnTo>
                  <a:cubicBezTo>
                    <a:pt x="709" y="40"/>
                    <a:pt x="710" y="40"/>
                    <a:pt x="711" y="40"/>
                  </a:cubicBezTo>
                  <a:lnTo>
                    <a:pt x="711" y="40"/>
                  </a:lnTo>
                  <a:cubicBezTo>
                    <a:pt x="712" y="39"/>
                    <a:pt x="713" y="39"/>
                    <a:pt x="714" y="39"/>
                  </a:cubicBezTo>
                  <a:lnTo>
                    <a:pt x="714" y="39"/>
                  </a:lnTo>
                  <a:cubicBezTo>
                    <a:pt x="714" y="39"/>
                    <a:pt x="714" y="39"/>
                    <a:pt x="714" y="39"/>
                  </a:cubicBezTo>
                  <a:lnTo>
                    <a:pt x="714" y="39"/>
                  </a:lnTo>
                  <a:cubicBezTo>
                    <a:pt x="715" y="39"/>
                    <a:pt x="717" y="38"/>
                    <a:pt x="718" y="38"/>
                  </a:cubicBezTo>
                  <a:close/>
                  <a:moveTo>
                    <a:pt x="702" y="41"/>
                  </a:moveTo>
                  <a:cubicBezTo>
                    <a:pt x="702" y="41"/>
                    <a:pt x="702" y="41"/>
                    <a:pt x="701" y="41"/>
                  </a:cubicBezTo>
                  <a:lnTo>
                    <a:pt x="701" y="41"/>
                  </a:lnTo>
                  <a:lnTo>
                    <a:pt x="698" y="43"/>
                  </a:lnTo>
                  <a:lnTo>
                    <a:pt x="698" y="43"/>
                  </a:lnTo>
                  <a:cubicBezTo>
                    <a:pt x="699" y="42"/>
                    <a:pt x="700" y="42"/>
                    <a:pt x="701" y="42"/>
                  </a:cubicBezTo>
                  <a:lnTo>
                    <a:pt x="701" y="42"/>
                  </a:lnTo>
                  <a:cubicBezTo>
                    <a:pt x="701" y="42"/>
                    <a:pt x="701" y="42"/>
                    <a:pt x="701" y="42"/>
                  </a:cubicBezTo>
                  <a:lnTo>
                    <a:pt x="701" y="42"/>
                  </a:lnTo>
                  <a:cubicBezTo>
                    <a:pt x="701" y="42"/>
                    <a:pt x="701" y="42"/>
                    <a:pt x="701" y="42"/>
                  </a:cubicBezTo>
                  <a:lnTo>
                    <a:pt x="701" y="42"/>
                  </a:lnTo>
                  <a:cubicBezTo>
                    <a:pt x="701" y="42"/>
                    <a:pt x="701" y="42"/>
                    <a:pt x="700" y="42"/>
                  </a:cubicBezTo>
                  <a:lnTo>
                    <a:pt x="700" y="42"/>
                  </a:lnTo>
                  <a:cubicBezTo>
                    <a:pt x="700" y="42"/>
                    <a:pt x="700" y="42"/>
                    <a:pt x="701" y="42"/>
                  </a:cubicBezTo>
                  <a:lnTo>
                    <a:pt x="701" y="42"/>
                  </a:lnTo>
                  <a:cubicBezTo>
                    <a:pt x="699" y="42"/>
                    <a:pt x="698" y="43"/>
                    <a:pt x="697" y="43"/>
                  </a:cubicBezTo>
                  <a:lnTo>
                    <a:pt x="697" y="43"/>
                  </a:lnTo>
                  <a:lnTo>
                    <a:pt x="698" y="43"/>
                  </a:lnTo>
                  <a:lnTo>
                    <a:pt x="698" y="43"/>
                  </a:lnTo>
                  <a:cubicBezTo>
                    <a:pt x="697" y="43"/>
                    <a:pt x="697" y="43"/>
                    <a:pt x="696" y="43"/>
                  </a:cubicBezTo>
                  <a:lnTo>
                    <a:pt x="696" y="43"/>
                  </a:lnTo>
                  <a:cubicBezTo>
                    <a:pt x="698" y="42"/>
                    <a:pt x="700" y="41"/>
                    <a:pt x="702" y="41"/>
                  </a:cubicBezTo>
                  <a:close/>
                  <a:moveTo>
                    <a:pt x="705" y="41"/>
                  </a:moveTo>
                  <a:cubicBezTo>
                    <a:pt x="703" y="42"/>
                    <a:pt x="701" y="42"/>
                    <a:pt x="700" y="43"/>
                  </a:cubicBezTo>
                  <a:lnTo>
                    <a:pt x="700" y="43"/>
                  </a:lnTo>
                  <a:cubicBezTo>
                    <a:pt x="700" y="43"/>
                    <a:pt x="700" y="43"/>
                    <a:pt x="700" y="42"/>
                  </a:cubicBezTo>
                  <a:lnTo>
                    <a:pt x="700" y="42"/>
                  </a:lnTo>
                  <a:cubicBezTo>
                    <a:pt x="702" y="42"/>
                    <a:pt x="703" y="42"/>
                    <a:pt x="705" y="41"/>
                  </a:cubicBezTo>
                  <a:close/>
                  <a:moveTo>
                    <a:pt x="703" y="40"/>
                  </a:move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1" y="41"/>
                    <a:pt x="699" y="41"/>
                    <a:pt x="698" y="42"/>
                  </a:cubicBezTo>
                  <a:lnTo>
                    <a:pt x="698" y="42"/>
                  </a:lnTo>
                  <a:lnTo>
                    <a:pt x="689" y="45"/>
                  </a:lnTo>
                  <a:lnTo>
                    <a:pt x="689" y="45"/>
                  </a:lnTo>
                  <a:cubicBezTo>
                    <a:pt x="689" y="45"/>
                    <a:pt x="689" y="45"/>
                    <a:pt x="689" y="45"/>
                  </a:cubicBezTo>
                  <a:lnTo>
                    <a:pt x="689" y="45"/>
                  </a:lnTo>
                  <a:cubicBezTo>
                    <a:pt x="695" y="43"/>
                    <a:pt x="699" y="41"/>
                    <a:pt x="702" y="40"/>
                  </a:cubicBezTo>
                  <a:lnTo>
                    <a:pt x="702" y="40"/>
                  </a:lnTo>
                  <a:cubicBezTo>
                    <a:pt x="702" y="40"/>
                    <a:pt x="702" y="40"/>
                    <a:pt x="703" y="40"/>
                  </a:cubicBezTo>
                  <a:close/>
                  <a:moveTo>
                    <a:pt x="698" y="45"/>
                  </a:moveTo>
                  <a:lnTo>
                    <a:pt x="698" y="45"/>
                  </a:lnTo>
                  <a:lnTo>
                    <a:pt x="698" y="45"/>
                  </a:lnTo>
                  <a:lnTo>
                    <a:pt x="698" y="45"/>
                  </a:lnTo>
                  <a:close/>
                  <a:moveTo>
                    <a:pt x="728" y="37"/>
                  </a:moveTo>
                  <a:lnTo>
                    <a:pt x="728" y="37"/>
                  </a:lnTo>
                  <a:cubicBezTo>
                    <a:pt x="724" y="38"/>
                    <a:pt x="719" y="40"/>
                    <a:pt x="715" y="41"/>
                  </a:cubicBezTo>
                  <a:lnTo>
                    <a:pt x="715" y="41"/>
                  </a:lnTo>
                  <a:cubicBezTo>
                    <a:pt x="716" y="41"/>
                    <a:pt x="718" y="41"/>
                    <a:pt x="720" y="40"/>
                  </a:cubicBezTo>
                  <a:lnTo>
                    <a:pt x="720" y="40"/>
                  </a:lnTo>
                  <a:lnTo>
                    <a:pt x="707" y="45"/>
                  </a:lnTo>
                  <a:lnTo>
                    <a:pt x="707" y="45"/>
                  </a:lnTo>
                  <a:cubicBezTo>
                    <a:pt x="710" y="44"/>
                    <a:pt x="711" y="43"/>
                    <a:pt x="711" y="43"/>
                  </a:cubicBezTo>
                  <a:lnTo>
                    <a:pt x="711" y="43"/>
                  </a:lnTo>
                  <a:cubicBezTo>
                    <a:pt x="711" y="43"/>
                    <a:pt x="709" y="44"/>
                    <a:pt x="706" y="45"/>
                  </a:cubicBezTo>
                  <a:lnTo>
                    <a:pt x="706" y="45"/>
                  </a:lnTo>
                  <a:cubicBezTo>
                    <a:pt x="706" y="45"/>
                    <a:pt x="706" y="45"/>
                    <a:pt x="706" y="45"/>
                  </a:cubicBezTo>
                  <a:lnTo>
                    <a:pt x="706" y="45"/>
                  </a:lnTo>
                  <a:cubicBezTo>
                    <a:pt x="706" y="45"/>
                    <a:pt x="706" y="45"/>
                    <a:pt x="706" y="45"/>
                  </a:cubicBezTo>
                  <a:lnTo>
                    <a:pt x="706" y="45"/>
                  </a:lnTo>
                  <a:cubicBezTo>
                    <a:pt x="706" y="45"/>
                    <a:pt x="706" y="45"/>
                    <a:pt x="706" y="45"/>
                  </a:cubicBezTo>
                  <a:lnTo>
                    <a:pt x="706" y="45"/>
                  </a:lnTo>
                  <a:cubicBezTo>
                    <a:pt x="706" y="45"/>
                    <a:pt x="706" y="45"/>
                    <a:pt x="705" y="45"/>
                  </a:cubicBezTo>
                  <a:lnTo>
                    <a:pt x="705" y="45"/>
                  </a:lnTo>
                  <a:cubicBezTo>
                    <a:pt x="705" y="45"/>
                    <a:pt x="705" y="45"/>
                    <a:pt x="705" y="45"/>
                  </a:cubicBezTo>
                  <a:lnTo>
                    <a:pt x="705" y="45"/>
                  </a:lnTo>
                  <a:cubicBezTo>
                    <a:pt x="706" y="45"/>
                    <a:pt x="706" y="45"/>
                    <a:pt x="706" y="45"/>
                  </a:cubicBezTo>
                  <a:lnTo>
                    <a:pt x="706" y="45"/>
                  </a:lnTo>
                  <a:cubicBezTo>
                    <a:pt x="706" y="45"/>
                    <a:pt x="706" y="45"/>
                    <a:pt x="706" y="45"/>
                  </a:cubicBezTo>
                  <a:lnTo>
                    <a:pt x="706" y="45"/>
                  </a:lnTo>
                  <a:cubicBezTo>
                    <a:pt x="706" y="45"/>
                    <a:pt x="706" y="45"/>
                    <a:pt x="705" y="45"/>
                  </a:cubicBezTo>
                  <a:lnTo>
                    <a:pt x="705" y="45"/>
                  </a:lnTo>
                  <a:cubicBezTo>
                    <a:pt x="709" y="44"/>
                    <a:pt x="712" y="43"/>
                    <a:pt x="715" y="41"/>
                  </a:cubicBezTo>
                  <a:lnTo>
                    <a:pt x="715" y="41"/>
                  </a:lnTo>
                  <a:cubicBezTo>
                    <a:pt x="713" y="42"/>
                    <a:pt x="712" y="42"/>
                    <a:pt x="711" y="42"/>
                  </a:cubicBezTo>
                  <a:lnTo>
                    <a:pt x="711" y="42"/>
                  </a:lnTo>
                  <a:cubicBezTo>
                    <a:pt x="717" y="40"/>
                    <a:pt x="722" y="38"/>
                    <a:pt x="728" y="37"/>
                  </a:cubicBezTo>
                  <a:close/>
                  <a:moveTo>
                    <a:pt x="686" y="45"/>
                  </a:moveTo>
                  <a:lnTo>
                    <a:pt x="686" y="45"/>
                  </a:lnTo>
                  <a:cubicBezTo>
                    <a:pt x="685" y="46"/>
                    <a:pt x="685" y="46"/>
                    <a:pt x="685" y="46"/>
                  </a:cubicBezTo>
                  <a:lnTo>
                    <a:pt x="685" y="46"/>
                  </a:lnTo>
                  <a:cubicBezTo>
                    <a:pt x="685" y="46"/>
                    <a:pt x="685" y="46"/>
                    <a:pt x="684" y="46"/>
                  </a:cubicBezTo>
                  <a:lnTo>
                    <a:pt x="684" y="46"/>
                  </a:lnTo>
                  <a:cubicBezTo>
                    <a:pt x="684" y="46"/>
                    <a:pt x="684" y="46"/>
                    <a:pt x="684" y="46"/>
                  </a:cubicBezTo>
                  <a:lnTo>
                    <a:pt x="684" y="46"/>
                  </a:lnTo>
                  <a:cubicBezTo>
                    <a:pt x="685" y="46"/>
                    <a:pt x="685" y="46"/>
                    <a:pt x="686" y="45"/>
                  </a:cubicBezTo>
                  <a:close/>
                  <a:moveTo>
                    <a:pt x="698" y="46"/>
                  </a:moveTo>
                  <a:cubicBezTo>
                    <a:pt x="698" y="46"/>
                    <a:pt x="698" y="46"/>
                    <a:pt x="698" y="46"/>
                  </a:cubicBezTo>
                  <a:lnTo>
                    <a:pt x="698" y="46"/>
                  </a:lnTo>
                  <a:cubicBezTo>
                    <a:pt x="698" y="46"/>
                    <a:pt x="697" y="46"/>
                    <a:pt x="697" y="46"/>
                  </a:cubicBezTo>
                  <a:lnTo>
                    <a:pt x="697" y="46"/>
                  </a:lnTo>
                  <a:cubicBezTo>
                    <a:pt x="698" y="46"/>
                    <a:pt x="698" y="46"/>
                    <a:pt x="698" y="46"/>
                  </a:cubicBezTo>
                  <a:lnTo>
                    <a:pt x="698" y="46"/>
                  </a:lnTo>
                  <a:cubicBezTo>
                    <a:pt x="698" y="46"/>
                    <a:pt x="698" y="46"/>
                    <a:pt x="698" y="46"/>
                  </a:cubicBezTo>
                  <a:close/>
                  <a:moveTo>
                    <a:pt x="691" y="45"/>
                  </a:moveTo>
                  <a:lnTo>
                    <a:pt x="691" y="45"/>
                  </a:lnTo>
                  <a:cubicBezTo>
                    <a:pt x="691" y="45"/>
                    <a:pt x="690" y="46"/>
                    <a:pt x="690" y="46"/>
                  </a:cubicBezTo>
                  <a:lnTo>
                    <a:pt x="690" y="46"/>
                  </a:lnTo>
                  <a:cubicBezTo>
                    <a:pt x="690" y="46"/>
                    <a:pt x="690" y="46"/>
                    <a:pt x="691" y="46"/>
                  </a:cubicBezTo>
                  <a:lnTo>
                    <a:pt x="691" y="46"/>
                  </a:lnTo>
                  <a:cubicBezTo>
                    <a:pt x="690" y="46"/>
                    <a:pt x="689" y="46"/>
                    <a:pt x="689" y="46"/>
                  </a:cubicBezTo>
                  <a:lnTo>
                    <a:pt x="689" y="46"/>
                  </a:lnTo>
                  <a:cubicBezTo>
                    <a:pt x="689" y="46"/>
                    <a:pt x="690" y="46"/>
                    <a:pt x="690" y="46"/>
                  </a:cubicBezTo>
                  <a:lnTo>
                    <a:pt x="690" y="46"/>
                  </a:lnTo>
                  <a:cubicBezTo>
                    <a:pt x="690" y="46"/>
                    <a:pt x="690" y="46"/>
                    <a:pt x="689" y="46"/>
                  </a:cubicBezTo>
                  <a:lnTo>
                    <a:pt x="689" y="46"/>
                  </a:lnTo>
                  <a:lnTo>
                    <a:pt x="690" y="46"/>
                  </a:lnTo>
                  <a:lnTo>
                    <a:pt x="690" y="46"/>
                  </a:lnTo>
                  <a:cubicBezTo>
                    <a:pt x="690" y="45"/>
                    <a:pt x="691" y="45"/>
                    <a:pt x="691" y="45"/>
                  </a:cubicBezTo>
                  <a:close/>
                  <a:moveTo>
                    <a:pt x="696" y="46"/>
                  </a:moveTo>
                  <a:cubicBezTo>
                    <a:pt x="695" y="46"/>
                    <a:pt x="695" y="46"/>
                    <a:pt x="695" y="47"/>
                  </a:cubicBezTo>
                  <a:lnTo>
                    <a:pt x="695" y="47"/>
                  </a:lnTo>
                  <a:cubicBezTo>
                    <a:pt x="695" y="47"/>
                    <a:pt x="694" y="47"/>
                    <a:pt x="694" y="47"/>
                  </a:cubicBezTo>
                  <a:lnTo>
                    <a:pt x="694" y="47"/>
                  </a:lnTo>
                  <a:cubicBezTo>
                    <a:pt x="695" y="47"/>
                    <a:pt x="695" y="46"/>
                    <a:pt x="695" y="46"/>
                  </a:cubicBezTo>
                  <a:lnTo>
                    <a:pt x="695" y="46"/>
                  </a:lnTo>
                  <a:cubicBezTo>
                    <a:pt x="695" y="46"/>
                    <a:pt x="696" y="46"/>
                    <a:pt x="696" y="46"/>
                  </a:cubicBezTo>
                  <a:close/>
                  <a:moveTo>
                    <a:pt x="695" y="45"/>
                  </a:moveTo>
                  <a:cubicBezTo>
                    <a:pt x="693" y="45"/>
                    <a:pt x="691" y="46"/>
                    <a:pt x="690" y="47"/>
                  </a:cubicBezTo>
                  <a:lnTo>
                    <a:pt x="690" y="47"/>
                  </a:lnTo>
                  <a:cubicBezTo>
                    <a:pt x="691" y="46"/>
                    <a:pt x="693" y="46"/>
                    <a:pt x="695" y="45"/>
                  </a:cubicBezTo>
                  <a:close/>
                  <a:moveTo>
                    <a:pt x="700" y="43"/>
                  </a:moveTo>
                  <a:lnTo>
                    <a:pt x="700" y="43"/>
                  </a:lnTo>
                  <a:cubicBezTo>
                    <a:pt x="699" y="43"/>
                    <a:pt x="699" y="44"/>
                    <a:pt x="699" y="44"/>
                  </a:cubicBezTo>
                  <a:lnTo>
                    <a:pt x="699" y="44"/>
                  </a:lnTo>
                  <a:cubicBezTo>
                    <a:pt x="698" y="44"/>
                    <a:pt x="697" y="45"/>
                    <a:pt x="696" y="45"/>
                  </a:cubicBezTo>
                  <a:lnTo>
                    <a:pt x="694" y="45"/>
                  </a:lnTo>
                  <a:cubicBezTo>
                    <a:pt x="694" y="45"/>
                    <a:pt x="694" y="45"/>
                    <a:pt x="694" y="45"/>
                  </a:cubicBezTo>
                  <a:lnTo>
                    <a:pt x="694" y="45"/>
                  </a:lnTo>
                  <a:cubicBezTo>
                    <a:pt x="694" y="45"/>
                    <a:pt x="695" y="45"/>
                    <a:pt x="696" y="45"/>
                  </a:cubicBezTo>
                  <a:lnTo>
                    <a:pt x="696" y="45"/>
                  </a:lnTo>
                  <a:cubicBezTo>
                    <a:pt x="695" y="45"/>
                    <a:pt x="695" y="45"/>
                    <a:pt x="695" y="45"/>
                  </a:cubicBezTo>
                  <a:lnTo>
                    <a:pt x="695" y="45"/>
                  </a:lnTo>
                  <a:cubicBezTo>
                    <a:pt x="696" y="45"/>
                    <a:pt x="697" y="45"/>
                    <a:pt x="698" y="45"/>
                  </a:cubicBezTo>
                  <a:lnTo>
                    <a:pt x="698" y="45"/>
                  </a:lnTo>
                  <a:cubicBezTo>
                    <a:pt x="698" y="45"/>
                    <a:pt x="698" y="45"/>
                    <a:pt x="698" y="45"/>
                  </a:cubicBezTo>
                  <a:lnTo>
                    <a:pt x="698" y="45"/>
                  </a:lnTo>
                  <a:cubicBezTo>
                    <a:pt x="698" y="45"/>
                    <a:pt x="698" y="45"/>
                    <a:pt x="698" y="45"/>
                  </a:cubicBezTo>
                  <a:lnTo>
                    <a:pt x="698" y="45"/>
                  </a:lnTo>
                  <a:lnTo>
                    <a:pt x="698" y="45"/>
                  </a:lnTo>
                  <a:lnTo>
                    <a:pt x="698" y="45"/>
                  </a:lnTo>
                  <a:lnTo>
                    <a:pt x="698" y="45"/>
                  </a:lnTo>
                  <a:lnTo>
                    <a:pt x="698" y="45"/>
                  </a:lnTo>
                  <a:lnTo>
                    <a:pt x="689" y="47"/>
                  </a:lnTo>
                  <a:lnTo>
                    <a:pt x="689" y="47"/>
                  </a:lnTo>
                  <a:cubicBezTo>
                    <a:pt x="689" y="47"/>
                    <a:pt x="690" y="47"/>
                    <a:pt x="690" y="47"/>
                  </a:cubicBezTo>
                  <a:lnTo>
                    <a:pt x="690" y="47"/>
                  </a:lnTo>
                  <a:cubicBezTo>
                    <a:pt x="689" y="47"/>
                    <a:pt x="689" y="47"/>
                    <a:pt x="689" y="47"/>
                  </a:cubicBezTo>
                  <a:lnTo>
                    <a:pt x="689" y="47"/>
                  </a:lnTo>
                  <a:lnTo>
                    <a:pt x="686" y="48"/>
                  </a:lnTo>
                  <a:lnTo>
                    <a:pt x="686" y="48"/>
                  </a:lnTo>
                  <a:cubicBezTo>
                    <a:pt x="689" y="47"/>
                    <a:pt x="691" y="46"/>
                    <a:pt x="694" y="45"/>
                  </a:cubicBezTo>
                  <a:lnTo>
                    <a:pt x="694" y="45"/>
                  </a:lnTo>
                  <a:cubicBezTo>
                    <a:pt x="693" y="45"/>
                    <a:pt x="692" y="45"/>
                    <a:pt x="691" y="46"/>
                  </a:cubicBezTo>
                  <a:lnTo>
                    <a:pt x="691" y="46"/>
                  </a:lnTo>
                  <a:cubicBezTo>
                    <a:pt x="691" y="45"/>
                    <a:pt x="692" y="45"/>
                    <a:pt x="693" y="45"/>
                  </a:cubicBezTo>
                  <a:lnTo>
                    <a:pt x="692" y="45"/>
                  </a:lnTo>
                  <a:cubicBezTo>
                    <a:pt x="692" y="45"/>
                    <a:pt x="691" y="45"/>
                    <a:pt x="691" y="45"/>
                  </a:cubicBezTo>
                  <a:lnTo>
                    <a:pt x="691" y="45"/>
                  </a:lnTo>
                  <a:cubicBezTo>
                    <a:pt x="691" y="45"/>
                    <a:pt x="692" y="45"/>
                    <a:pt x="692" y="45"/>
                  </a:cubicBezTo>
                  <a:lnTo>
                    <a:pt x="692" y="45"/>
                  </a:lnTo>
                  <a:cubicBezTo>
                    <a:pt x="693" y="44"/>
                    <a:pt x="695" y="44"/>
                    <a:pt x="696" y="44"/>
                  </a:cubicBezTo>
                  <a:lnTo>
                    <a:pt x="696" y="44"/>
                  </a:lnTo>
                  <a:cubicBezTo>
                    <a:pt x="695" y="44"/>
                    <a:pt x="694" y="44"/>
                    <a:pt x="693" y="45"/>
                  </a:cubicBezTo>
                  <a:lnTo>
                    <a:pt x="694" y="45"/>
                  </a:lnTo>
                  <a:cubicBezTo>
                    <a:pt x="696" y="44"/>
                    <a:pt x="698" y="44"/>
                    <a:pt x="700" y="43"/>
                  </a:cubicBezTo>
                  <a:close/>
                  <a:moveTo>
                    <a:pt x="696" y="46"/>
                  </a:moveTo>
                  <a:lnTo>
                    <a:pt x="696" y="46"/>
                  </a:lnTo>
                  <a:cubicBezTo>
                    <a:pt x="696" y="47"/>
                    <a:pt x="695" y="47"/>
                    <a:pt x="695" y="47"/>
                  </a:cubicBezTo>
                  <a:lnTo>
                    <a:pt x="695" y="47"/>
                  </a:lnTo>
                  <a:lnTo>
                    <a:pt x="693" y="48"/>
                  </a:lnTo>
                  <a:lnTo>
                    <a:pt x="693" y="48"/>
                  </a:lnTo>
                  <a:cubicBezTo>
                    <a:pt x="693" y="48"/>
                    <a:pt x="694" y="47"/>
                    <a:pt x="696" y="46"/>
                  </a:cubicBezTo>
                  <a:lnTo>
                    <a:pt x="696" y="46"/>
                  </a:lnTo>
                  <a:cubicBezTo>
                    <a:pt x="696" y="46"/>
                    <a:pt x="696" y="46"/>
                    <a:pt x="696" y="46"/>
                  </a:cubicBezTo>
                  <a:close/>
                  <a:moveTo>
                    <a:pt x="686" y="48"/>
                  </a:moveTo>
                  <a:cubicBezTo>
                    <a:pt x="686" y="48"/>
                    <a:pt x="686" y="48"/>
                    <a:pt x="686" y="48"/>
                  </a:cubicBezTo>
                  <a:lnTo>
                    <a:pt x="686" y="48"/>
                  </a:lnTo>
                  <a:lnTo>
                    <a:pt x="686" y="48"/>
                  </a:lnTo>
                  <a:lnTo>
                    <a:pt x="686" y="48"/>
                  </a:lnTo>
                  <a:lnTo>
                    <a:pt x="686" y="48"/>
                  </a:lnTo>
                  <a:lnTo>
                    <a:pt x="686" y="48"/>
                  </a:lnTo>
                  <a:close/>
                  <a:moveTo>
                    <a:pt x="684" y="46"/>
                  </a:moveTo>
                  <a:cubicBezTo>
                    <a:pt x="684" y="46"/>
                    <a:pt x="684" y="46"/>
                    <a:pt x="684" y="46"/>
                  </a:cubicBezTo>
                  <a:lnTo>
                    <a:pt x="684" y="46"/>
                  </a:lnTo>
                  <a:cubicBezTo>
                    <a:pt x="683" y="47"/>
                    <a:pt x="681" y="47"/>
                    <a:pt x="679" y="48"/>
                  </a:cubicBezTo>
                  <a:lnTo>
                    <a:pt x="679" y="48"/>
                  </a:lnTo>
                  <a:cubicBezTo>
                    <a:pt x="679" y="48"/>
                    <a:pt x="678" y="48"/>
                    <a:pt x="677" y="48"/>
                  </a:cubicBezTo>
                  <a:lnTo>
                    <a:pt x="677" y="48"/>
                  </a:lnTo>
                  <a:cubicBezTo>
                    <a:pt x="679" y="48"/>
                    <a:pt x="682" y="47"/>
                    <a:pt x="684" y="46"/>
                  </a:cubicBezTo>
                  <a:lnTo>
                    <a:pt x="684" y="46"/>
                  </a:lnTo>
                  <a:cubicBezTo>
                    <a:pt x="684" y="46"/>
                    <a:pt x="684" y="46"/>
                    <a:pt x="684" y="46"/>
                  </a:cubicBezTo>
                  <a:close/>
                  <a:moveTo>
                    <a:pt x="688" y="48"/>
                  </a:moveTo>
                  <a:lnTo>
                    <a:pt x="688" y="48"/>
                  </a:lnTo>
                  <a:cubicBezTo>
                    <a:pt x="687" y="48"/>
                    <a:pt x="686" y="49"/>
                    <a:pt x="685" y="49"/>
                  </a:cubicBezTo>
                  <a:lnTo>
                    <a:pt x="685" y="49"/>
                  </a:lnTo>
                  <a:cubicBezTo>
                    <a:pt x="685" y="49"/>
                    <a:pt x="686" y="49"/>
                    <a:pt x="686" y="49"/>
                  </a:cubicBezTo>
                  <a:lnTo>
                    <a:pt x="686" y="49"/>
                  </a:lnTo>
                  <a:cubicBezTo>
                    <a:pt x="687" y="48"/>
                    <a:pt x="688" y="48"/>
                    <a:pt x="688" y="48"/>
                  </a:cubicBezTo>
                  <a:close/>
                  <a:moveTo>
                    <a:pt x="706" y="45"/>
                  </a:moveTo>
                  <a:lnTo>
                    <a:pt x="693" y="49"/>
                  </a:lnTo>
                  <a:cubicBezTo>
                    <a:pt x="693" y="49"/>
                    <a:pt x="693" y="49"/>
                    <a:pt x="694" y="49"/>
                  </a:cubicBezTo>
                  <a:lnTo>
                    <a:pt x="694" y="49"/>
                  </a:lnTo>
                  <a:cubicBezTo>
                    <a:pt x="696" y="48"/>
                    <a:pt x="698" y="48"/>
                    <a:pt x="700" y="47"/>
                  </a:cubicBezTo>
                  <a:lnTo>
                    <a:pt x="700" y="47"/>
                  </a:lnTo>
                  <a:cubicBezTo>
                    <a:pt x="702" y="46"/>
                    <a:pt x="704" y="46"/>
                    <a:pt x="705" y="45"/>
                  </a:cubicBezTo>
                  <a:lnTo>
                    <a:pt x="705" y="45"/>
                  </a:lnTo>
                  <a:lnTo>
                    <a:pt x="703" y="46"/>
                  </a:lnTo>
                  <a:lnTo>
                    <a:pt x="703" y="46"/>
                  </a:lnTo>
                  <a:cubicBezTo>
                    <a:pt x="703" y="46"/>
                    <a:pt x="703" y="46"/>
                    <a:pt x="703" y="46"/>
                  </a:cubicBezTo>
                  <a:lnTo>
                    <a:pt x="703" y="46"/>
                  </a:lnTo>
                  <a:cubicBezTo>
                    <a:pt x="701" y="46"/>
                    <a:pt x="700" y="47"/>
                    <a:pt x="698" y="47"/>
                  </a:cubicBezTo>
                  <a:lnTo>
                    <a:pt x="698" y="47"/>
                  </a:lnTo>
                  <a:cubicBezTo>
                    <a:pt x="701" y="46"/>
                    <a:pt x="703" y="45"/>
                    <a:pt x="705" y="45"/>
                  </a:cubicBezTo>
                  <a:lnTo>
                    <a:pt x="705" y="45"/>
                  </a:lnTo>
                  <a:cubicBezTo>
                    <a:pt x="705" y="45"/>
                    <a:pt x="704" y="45"/>
                    <a:pt x="703" y="46"/>
                  </a:cubicBezTo>
                  <a:lnTo>
                    <a:pt x="703" y="46"/>
                  </a:lnTo>
                  <a:cubicBezTo>
                    <a:pt x="704" y="46"/>
                    <a:pt x="704" y="45"/>
                    <a:pt x="705" y="45"/>
                  </a:cubicBezTo>
                  <a:lnTo>
                    <a:pt x="705" y="45"/>
                  </a:lnTo>
                  <a:cubicBezTo>
                    <a:pt x="705" y="45"/>
                    <a:pt x="705" y="45"/>
                    <a:pt x="705" y="45"/>
                  </a:cubicBezTo>
                  <a:lnTo>
                    <a:pt x="705" y="45"/>
                  </a:lnTo>
                  <a:lnTo>
                    <a:pt x="706" y="45"/>
                  </a:lnTo>
                  <a:close/>
                  <a:moveTo>
                    <a:pt x="694" y="47"/>
                  </a:moveTo>
                  <a:lnTo>
                    <a:pt x="694" y="47"/>
                  </a:lnTo>
                  <a:cubicBezTo>
                    <a:pt x="693" y="48"/>
                    <a:pt x="691" y="48"/>
                    <a:pt x="690" y="49"/>
                  </a:cubicBezTo>
                  <a:lnTo>
                    <a:pt x="690" y="49"/>
                  </a:lnTo>
                  <a:lnTo>
                    <a:pt x="689" y="49"/>
                  </a:lnTo>
                  <a:lnTo>
                    <a:pt x="689" y="49"/>
                  </a:lnTo>
                  <a:lnTo>
                    <a:pt x="693" y="47"/>
                  </a:lnTo>
                  <a:lnTo>
                    <a:pt x="693" y="47"/>
                  </a:lnTo>
                  <a:cubicBezTo>
                    <a:pt x="693" y="47"/>
                    <a:pt x="694" y="47"/>
                    <a:pt x="694" y="47"/>
                  </a:cubicBezTo>
                  <a:close/>
                  <a:moveTo>
                    <a:pt x="686" y="48"/>
                  </a:moveTo>
                  <a:lnTo>
                    <a:pt x="686" y="48"/>
                  </a:lnTo>
                  <a:lnTo>
                    <a:pt x="686" y="48"/>
                  </a:lnTo>
                  <a:cubicBezTo>
                    <a:pt x="685" y="48"/>
                    <a:pt x="684" y="48"/>
                    <a:pt x="684" y="49"/>
                  </a:cubicBezTo>
                  <a:lnTo>
                    <a:pt x="684" y="49"/>
                  </a:lnTo>
                  <a:cubicBezTo>
                    <a:pt x="684" y="49"/>
                    <a:pt x="684" y="49"/>
                    <a:pt x="684" y="49"/>
                  </a:cubicBezTo>
                  <a:lnTo>
                    <a:pt x="684" y="49"/>
                  </a:lnTo>
                  <a:cubicBezTo>
                    <a:pt x="684" y="49"/>
                    <a:pt x="683" y="49"/>
                    <a:pt x="683" y="49"/>
                  </a:cubicBezTo>
                  <a:lnTo>
                    <a:pt x="683" y="49"/>
                  </a:lnTo>
                  <a:cubicBezTo>
                    <a:pt x="682" y="49"/>
                    <a:pt x="682" y="49"/>
                    <a:pt x="681" y="50"/>
                  </a:cubicBezTo>
                  <a:lnTo>
                    <a:pt x="681" y="50"/>
                  </a:lnTo>
                  <a:cubicBezTo>
                    <a:pt x="682" y="49"/>
                    <a:pt x="683" y="49"/>
                    <a:pt x="684" y="48"/>
                  </a:cubicBezTo>
                  <a:lnTo>
                    <a:pt x="684" y="48"/>
                  </a:lnTo>
                  <a:lnTo>
                    <a:pt x="684" y="48"/>
                  </a:lnTo>
                  <a:lnTo>
                    <a:pt x="684" y="48"/>
                  </a:lnTo>
                  <a:cubicBezTo>
                    <a:pt x="684" y="48"/>
                    <a:pt x="684" y="48"/>
                    <a:pt x="684" y="49"/>
                  </a:cubicBezTo>
                  <a:lnTo>
                    <a:pt x="684" y="49"/>
                  </a:lnTo>
                  <a:cubicBezTo>
                    <a:pt x="685" y="48"/>
                    <a:pt x="685" y="48"/>
                    <a:pt x="686" y="48"/>
                  </a:cubicBezTo>
                  <a:close/>
                  <a:moveTo>
                    <a:pt x="698" y="45"/>
                  </a:moveTo>
                  <a:lnTo>
                    <a:pt x="689" y="48"/>
                  </a:lnTo>
                  <a:lnTo>
                    <a:pt x="684" y="49"/>
                  </a:lnTo>
                  <a:lnTo>
                    <a:pt x="684" y="49"/>
                  </a:lnTo>
                  <a:lnTo>
                    <a:pt x="684" y="50"/>
                  </a:lnTo>
                  <a:lnTo>
                    <a:pt x="684" y="50"/>
                  </a:lnTo>
                  <a:cubicBezTo>
                    <a:pt x="684" y="50"/>
                    <a:pt x="683" y="50"/>
                    <a:pt x="683" y="50"/>
                  </a:cubicBezTo>
                  <a:lnTo>
                    <a:pt x="683" y="50"/>
                  </a:lnTo>
                  <a:cubicBezTo>
                    <a:pt x="683" y="50"/>
                    <a:pt x="683" y="50"/>
                    <a:pt x="683" y="50"/>
                  </a:cubicBezTo>
                  <a:lnTo>
                    <a:pt x="683" y="50"/>
                  </a:lnTo>
                  <a:cubicBezTo>
                    <a:pt x="684" y="50"/>
                    <a:pt x="684" y="50"/>
                    <a:pt x="684" y="49"/>
                  </a:cubicBezTo>
                  <a:lnTo>
                    <a:pt x="684" y="49"/>
                  </a:lnTo>
                  <a:lnTo>
                    <a:pt x="685" y="49"/>
                  </a:lnTo>
                  <a:lnTo>
                    <a:pt x="685" y="49"/>
                  </a:lnTo>
                  <a:cubicBezTo>
                    <a:pt x="684" y="49"/>
                    <a:pt x="684" y="49"/>
                    <a:pt x="683" y="50"/>
                  </a:cubicBezTo>
                  <a:lnTo>
                    <a:pt x="683" y="50"/>
                  </a:lnTo>
                  <a:cubicBezTo>
                    <a:pt x="683" y="49"/>
                    <a:pt x="684" y="49"/>
                    <a:pt x="684" y="49"/>
                  </a:cubicBezTo>
                  <a:lnTo>
                    <a:pt x="684" y="49"/>
                  </a:lnTo>
                  <a:cubicBezTo>
                    <a:pt x="684" y="49"/>
                    <a:pt x="684" y="49"/>
                    <a:pt x="685" y="49"/>
                  </a:cubicBezTo>
                  <a:lnTo>
                    <a:pt x="685" y="49"/>
                  </a:lnTo>
                  <a:lnTo>
                    <a:pt x="685" y="49"/>
                  </a:lnTo>
                  <a:lnTo>
                    <a:pt x="685" y="49"/>
                  </a:lnTo>
                  <a:cubicBezTo>
                    <a:pt x="685" y="49"/>
                    <a:pt x="685" y="49"/>
                    <a:pt x="685" y="49"/>
                  </a:cubicBezTo>
                  <a:lnTo>
                    <a:pt x="685" y="49"/>
                  </a:lnTo>
                  <a:cubicBezTo>
                    <a:pt x="685" y="49"/>
                    <a:pt x="685" y="49"/>
                    <a:pt x="684" y="49"/>
                  </a:cubicBezTo>
                  <a:lnTo>
                    <a:pt x="684" y="49"/>
                  </a:lnTo>
                  <a:lnTo>
                    <a:pt x="689" y="48"/>
                  </a:lnTo>
                  <a:lnTo>
                    <a:pt x="689" y="48"/>
                  </a:lnTo>
                  <a:cubicBezTo>
                    <a:pt x="689" y="48"/>
                    <a:pt x="689" y="48"/>
                    <a:pt x="688" y="48"/>
                  </a:cubicBezTo>
                  <a:lnTo>
                    <a:pt x="688" y="48"/>
                  </a:lnTo>
                  <a:cubicBezTo>
                    <a:pt x="692" y="47"/>
                    <a:pt x="695" y="46"/>
                    <a:pt x="698" y="45"/>
                  </a:cubicBezTo>
                  <a:close/>
                  <a:moveTo>
                    <a:pt x="678" y="50"/>
                  </a:moveTo>
                  <a:cubicBezTo>
                    <a:pt x="678" y="50"/>
                    <a:pt x="677" y="50"/>
                    <a:pt x="677" y="50"/>
                  </a:cubicBezTo>
                  <a:lnTo>
                    <a:pt x="677" y="50"/>
                  </a:lnTo>
                  <a:cubicBezTo>
                    <a:pt x="677" y="50"/>
                    <a:pt x="677" y="50"/>
                    <a:pt x="677" y="50"/>
                  </a:cubicBezTo>
                  <a:lnTo>
                    <a:pt x="677" y="50"/>
                  </a:lnTo>
                  <a:lnTo>
                    <a:pt x="678" y="50"/>
                  </a:lnTo>
                  <a:close/>
                  <a:moveTo>
                    <a:pt x="691" y="48"/>
                  </a:moveTo>
                  <a:lnTo>
                    <a:pt x="691" y="48"/>
                  </a:lnTo>
                  <a:cubicBezTo>
                    <a:pt x="689" y="49"/>
                    <a:pt x="687" y="50"/>
                    <a:pt x="685" y="50"/>
                  </a:cubicBezTo>
                  <a:lnTo>
                    <a:pt x="685" y="50"/>
                  </a:lnTo>
                  <a:lnTo>
                    <a:pt x="683" y="51"/>
                  </a:lnTo>
                  <a:lnTo>
                    <a:pt x="683" y="51"/>
                  </a:lnTo>
                  <a:lnTo>
                    <a:pt x="683" y="51"/>
                  </a:lnTo>
                  <a:cubicBezTo>
                    <a:pt x="682" y="51"/>
                    <a:pt x="682" y="51"/>
                    <a:pt x="682" y="51"/>
                  </a:cubicBezTo>
                  <a:lnTo>
                    <a:pt x="682" y="51"/>
                  </a:lnTo>
                  <a:cubicBezTo>
                    <a:pt x="682" y="51"/>
                    <a:pt x="682" y="51"/>
                    <a:pt x="682" y="51"/>
                  </a:cubicBezTo>
                  <a:lnTo>
                    <a:pt x="682" y="51"/>
                  </a:lnTo>
                  <a:lnTo>
                    <a:pt x="682" y="51"/>
                  </a:lnTo>
                  <a:lnTo>
                    <a:pt x="682" y="51"/>
                  </a:lnTo>
                  <a:cubicBezTo>
                    <a:pt x="682" y="51"/>
                    <a:pt x="682" y="51"/>
                    <a:pt x="682" y="51"/>
                  </a:cubicBezTo>
                  <a:lnTo>
                    <a:pt x="682" y="51"/>
                  </a:lnTo>
                  <a:cubicBezTo>
                    <a:pt x="682" y="51"/>
                    <a:pt x="682" y="51"/>
                    <a:pt x="682" y="51"/>
                  </a:cubicBezTo>
                  <a:lnTo>
                    <a:pt x="682" y="51"/>
                  </a:lnTo>
                  <a:lnTo>
                    <a:pt x="683" y="51"/>
                  </a:lnTo>
                  <a:lnTo>
                    <a:pt x="683" y="51"/>
                  </a:lnTo>
                  <a:lnTo>
                    <a:pt x="683" y="51"/>
                  </a:lnTo>
                  <a:cubicBezTo>
                    <a:pt x="683" y="51"/>
                    <a:pt x="683" y="51"/>
                    <a:pt x="682" y="51"/>
                  </a:cubicBezTo>
                  <a:lnTo>
                    <a:pt x="682" y="51"/>
                  </a:lnTo>
                  <a:cubicBezTo>
                    <a:pt x="683" y="51"/>
                    <a:pt x="683" y="51"/>
                    <a:pt x="683" y="51"/>
                  </a:cubicBezTo>
                  <a:lnTo>
                    <a:pt x="683" y="51"/>
                  </a:lnTo>
                  <a:cubicBezTo>
                    <a:pt x="683" y="51"/>
                    <a:pt x="683" y="50"/>
                    <a:pt x="683" y="50"/>
                  </a:cubicBezTo>
                  <a:lnTo>
                    <a:pt x="683" y="50"/>
                  </a:lnTo>
                  <a:lnTo>
                    <a:pt x="683" y="51"/>
                  </a:lnTo>
                  <a:lnTo>
                    <a:pt x="683" y="51"/>
                  </a:lnTo>
                  <a:cubicBezTo>
                    <a:pt x="685" y="50"/>
                    <a:pt x="687" y="49"/>
                    <a:pt x="689" y="48"/>
                  </a:cubicBezTo>
                  <a:lnTo>
                    <a:pt x="689" y="48"/>
                  </a:lnTo>
                  <a:cubicBezTo>
                    <a:pt x="690" y="48"/>
                    <a:pt x="690" y="48"/>
                    <a:pt x="691" y="48"/>
                  </a:cubicBezTo>
                  <a:close/>
                  <a:moveTo>
                    <a:pt x="699" y="48"/>
                  </a:moveTo>
                  <a:lnTo>
                    <a:pt x="699" y="48"/>
                  </a:lnTo>
                  <a:cubicBezTo>
                    <a:pt x="696" y="49"/>
                    <a:pt x="694" y="50"/>
                    <a:pt x="691" y="51"/>
                  </a:cubicBezTo>
                  <a:lnTo>
                    <a:pt x="691" y="51"/>
                  </a:lnTo>
                  <a:cubicBezTo>
                    <a:pt x="691" y="50"/>
                    <a:pt x="691" y="50"/>
                    <a:pt x="691" y="50"/>
                  </a:cubicBezTo>
                  <a:lnTo>
                    <a:pt x="691" y="50"/>
                  </a:lnTo>
                  <a:cubicBezTo>
                    <a:pt x="690" y="51"/>
                    <a:pt x="688" y="51"/>
                    <a:pt x="686" y="52"/>
                  </a:cubicBezTo>
                  <a:lnTo>
                    <a:pt x="686" y="52"/>
                  </a:lnTo>
                  <a:cubicBezTo>
                    <a:pt x="687" y="52"/>
                    <a:pt x="687" y="51"/>
                    <a:pt x="688" y="51"/>
                  </a:cubicBezTo>
                  <a:lnTo>
                    <a:pt x="688" y="51"/>
                  </a:lnTo>
                  <a:cubicBezTo>
                    <a:pt x="689" y="51"/>
                    <a:pt x="690" y="50"/>
                    <a:pt x="692" y="50"/>
                  </a:cubicBezTo>
                  <a:lnTo>
                    <a:pt x="692" y="50"/>
                  </a:lnTo>
                  <a:lnTo>
                    <a:pt x="693" y="49"/>
                  </a:lnTo>
                  <a:lnTo>
                    <a:pt x="693" y="49"/>
                  </a:lnTo>
                  <a:cubicBezTo>
                    <a:pt x="693" y="50"/>
                    <a:pt x="692" y="50"/>
                    <a:pt x="691" y="50"/>
                  </a:cubicBezTo>
                  <a:lnTo>
                    <a:pt x="691" y="50"/>
                  </a:lnTo>
                  <a:cubicBezTo>
                    <a:pt x="694" y="49"/>
                    <a:pt x="697" y="49"/>
                    <a:pt x="699" y="48"/>
                  </a:cubicBezTo>
                  <a:close/>
                  <a:moveTo>
                    <a:pt x="681" y="50"/>
                  </a:moveTo>
                  <a:cubicBezTo>
                    <a:pt x="681" y="50"/>
                    <a:pt x="680" y="50"/>
                    <a:pt x="680" y="50"/>
                  </a:cubicBezTo>
                  <a:lnTo>
                    <a:pt x="680" y="50"/>
                  </a:lnTo>
                  <a:cubicBezTo>
                    <a:pt x="678" y="50"/>
                    <a:pt x="677" y="51"/>
                    <a:pt x="675" y="52"/>
                  </a:cubicBezTo>
                  <a:lnTo>
                    <a:pt x="675" y="52"/>
                  </a:lnTo>
                  <a:cubicBezTo>
                    <a:pt x="675" y="51"/>
                    <a:pt x="676" y="51"/>
                    <a:pt x="676" y="51"/>
                  </a:cubicBezTo>
                  <a:lnTo>
                    <a:pt x="676" y="51"/>
                  </a:lnTo>
                  <a:cubicBezTo>
                    <a:pt x="675" y="51"/>
                    <a:pt x="674" y="52"/>
                    <a:pt x="673" y="52"/>
                  </a:cubicBezTo>
                  <a:lnTo>
                    <a:pt x="673" y="52"/>
                  </a:lnTo>
                  <a:cubicBezTo>
                    <a:pt x="674" y="52"/>
                    <a:pt x="674" y="52"/>
                    <a:pt x="674" y="51"/>
                  </a:cubicBezTo>
                  <a:lnTo>
                    <a:pt x="674" y="51"/>
                  </a:lnTo>
                  <a:lnTo>
                    <a:pt x="679" y="50"/>
                  </a:lnTo>
                  <a:lnTo>
                    <a:pt x="679" y="50"/>
                  </a:lnTo>
                  <a:cubicBezTo>
                    <a:pt x="678" y="50"/>
                    <a:pt x="677" y="51"/>
                    <a:pt x="676" y="51"/>
                  </a:cubicBezTo>
                  <a:lnTo>
                    <a:pt x="676" y="51"/>
                  </a:lnTo>
                  <a:cubicBezTo>
                    <a:pt x="678" y="51"/>
                    <a:pt x="679" y="50"/>
                    <a:pt x="681" y="50"/>
                  </a:cubicBezTo>
                  <a:close/>
                  <a:moveTo>
                    <a:pt x="684" y="49"/>
                  </a:moveTo>
                  <a:lnTo>
                    <a:pt x="683" y="50"/>
                  </a:lnTo>
                  <a:lnTo>
                    <a:pt x="683" y="50"/>
                  </a:lnTo>
                  <a:lnTo>
                    <a:pt x="671" y="54"/>
                  </a:lnTo>
                  <a:lnTo>
                    <a:pt x="671" y="54"/>
                  </a:lnTo>
                  <a:cubicBezTo>
                    <a:pt x="672" y="53"/>
                    <a:pt x="673" y="53"/>
                    <a:pt x="673" y="53"/>
                  </a:cubicBezTo>
                  <a:lnTo>
                    <a:pt x="673" y="53"/>
                  </a:lnTo>
                  <a:cubicBezTo>
                    <a:pt x="672" y="53"/>
                    <a:pt x="671" y="53"/>
                    <a:pt x="670" y="54"/>
                  </a:cubicBezTo>
                  <a:lnTo>
                    <a:pt x="670" y="54"/>
                  </a:lnTo>
                  <a:cubicBezTo>
                    <a:pt x="672" y="53"/>
                    <a:pt x="673" y="53"/>
                    <a:pt x="674" y="52"/>
                  </a:cubicBezTo>
                  <a:lnTo>
                    <a:pt x="674" y="52"/>
                  </a:lnTo>
                  <a:cubicBezTo>
                    <a:pt x="673" y="52"/>
                    <a:pt x="672" y="53"/>
                    <a:pt x="671" y="53"/>
                  </a:cubicBezTo>
                  <a:lnTo>
                    <a:pt x="671" y="53"/>
                  </a:lnTo>
                  <a:cubicBezTo>
                    <a:pt x="672" y="53"/>
                    <a:pt x="672" y="53"/>
                    <a:pt x="672" y="53"/>
                  </a:cubicBezTo>
                  <a:lnTo>
                    <a:pt x="672" y="53"/>
                  </a:lnTo>
                  <a:cubicBezTo>
                    <a:pt x="672" y="53"/>
                    <a:pt x="672" y="52"/>
                    <a:pt x="673" y="52"/>
                  </a:cubicBezTo>
                  <a:lnTo>
                    <a:pt x="673" y="52"/>
                  </a:lnTo>
                  <a:lnTo>
                    <a:pt x="672" y="53"/>
                  </a:lnTo>
                  <a:lnTo>
                    <a:pt x="672" y="53"/>
                  </a:lnTo>
                  <a:cubicBezTo>
                    <a:pt x="672" y="53"/>
                    <a:pt x="672" y="52"/>
                    <a:pt x="672" y="52"/>
                  </a:cubicBezTo>
                  <a:lnTo>
                    <a:pt x="672" y="52"/>
                  </a:lnTo>
                  <a:cubicBezTo>
                    <a:pt x="671" y="53"/>
                    <a:pt x="670" y="53"/>
                    <a:pt x="668" y="54"/>
                  </a:cubicBezTo>
                  <a:lnTo>
                    <a:pt x="668" y="54"/>
                  </a:lnTo>
                  <a:lnTo>
                    <a:pt x="668" y="54"/>
                  </a:lnTo>
                  <a:lnTo>
                    <a:pt x="668" y="54"/>
                  </a:lnTo>
                  <a:lnTo>
                    <a:pt x="671" y="53"/>
                  </a:lnTo>
                  <a:lnTo>
                    <a:pt x="671" y="53"/>
                  </a:lnTo>
                  <a:cubicBezTo>
                    <a:pt x="672" y="52"/>
                    <a:pt x="673" y="52"/>
                    <a:pt x="673" y="52"/>
                  </a:cubicBezTo>
                  <a:lnTo>
                    <a:pt x="673" y="52"/>
                  </a:lnTo>
                  <a:cubicBezTo>
                    <a:pt x="673" y="52"/>
                    <a:pt x="673" y="52"/>
                    <a:pt x="672" y="52"/>
                  </a:cubicBezTo>
                  <a:lnTo>
                    <a:pt x="672" y="52"/>
                  </a:lnTo>
                  <a:cubicBezTo>
                    <a:pt x="673" y="52"/>
                    <a:pt x="673" y="52"/>
                    <a:pt x="673" y="52"/>
                  </a:cubicBezTo>
                  <a:lnTo>
                    <a:pt x="673" y="52"/>
                  </a:lnTo>
                  <a:cubicBezTo>
                    <a:pt x="673" y="52"/>
                    <a:pt x="673" y="52"/>
                    <a:pt x="673" y="52"/>
                  </a:cubicBezTo>
                  <a:lnTo>
                    <a:pt x="673" y="52"/>
                  </a:lnTo>
                  <a:lnTo>
                    <a:pt x="674" y="52"/>
                  </a:lnTo>
                  <a:lnTo>
                    <a:pt x="674" y="52"/>
                  </a:lnTo>
                  <a:cubicBezTo>
                    <a:pt x="674" y="52"/>
                    <a:pt x="674" y="52"/>
                    <a:pt x="674" y="52"/>
                  </a:cubicBezTo>
                  <a:lnTo>
                    <a:pt x="674" y="52"/>
                  </a:lnTo>
                  <a:cubicBezTo>
                    <a:pt x="674" y="52"/>
                    <a:pt x="675" y="52"/>
                    <a:pt x="675" y="52"/>
                  </a:cubicBezTo>
                  <a:lnTo>
                    <a:pt x="675" y="52"/>
                  </a:lnTo>
                  <a:lnTo>
                    <a:pt x="674" y="52"/>
                  </a:lnTo>
                  <a:lnTo>
                    <a:pt x="674" y="52"/>
                  </a:lnTo>
                  <a:cubicBezTo>
                    <a:pt x="675" y="52"/>
                    <a:pt x="675" y="52"/>
                    <a:pt x="675" y="52"/>
                  </a:cubicBezTo>
                  <a:lnTo>
                    <a:pt x="675" y="52"/>
                  </a:lnTo>
                  <a:cubicBezTo>
                    <a:pt x="675" y="52"/>
                    <a:pt x="676" y="51"/>
                    <a:pt x="676" y="51"/>
                  </a:cubicBezTo>
                  <a:lnTo>
                    <a:pt x="676" y="51"/>
                  </a:lnTo>
                  <a:cubicBezTo>
                    <a:pt x="676" y="51"/>
                    <a:pt x="675" y="52"/>
                    <a:pt x="675" y="52"/>
                  </a:cubicBezTo>
                  <a:lnTo>
                    <a:pt x="675" y="52"/>
                  </a:lnTo>
                  <a:lnTo>
                    <a:pt x="678" y="51"/>
                  </a:lnTo>
                  <a:lnTo>
                    <a:pt x="678" y="51"/>
                  </a:lnTo>
                  <a:cubicBezTo>
                    <a:pt x="677" y="51"/>
                    <a:pt x="675" y="52"/>
                    <a:pt x="673" y="53"/>
                  </a:cubicBezTo>
                  <a:lnTo>
                    <a:pt x="673" y="53"/>
                  </a:lnTo>
                  <a:cubicBezTo>
                    <a:pt x="677" y="52"/>
                    <a:pt x="680" y="51"/>
                    <a:pt x="683" y="50"/>
                  </a:cubicBezTo>
                  <a:lnTo>
                    <a:pt x="683" y="50"/>
                  </a:lnTo>
                  <a:cubicBezTo>
                    <a:pt x="683" y="50"/>
                    <a:pt x="683" y="50"/>
                    <a:pt x="683" y="50"/>
                  </a:cubicBezTo>
                  <a:lnTo>
                    <a:pt x="683" y="50"/>
                  </a:lnTo>
                  <a:lnTo>
                    <a:pt x="684" y="49"/>
                  </a:lnTo>
                  <a:close/>
                  <a:moveTo>
                    <a:pt x="671" y="54"/>
                  </a:moveTo>
                  <a:lnTo>
                    <a:pt x="671" y="54"/>
                  </a:lnTo>
                  <a:cubicBezTo>
                    <a:pt x="671" y="54"/>
                    <a:pt x="671" y="54"/>
                    <a:pt x="671" y="54"/>
                  </a:cubicBezTo>
                  <a:lnTo>
                    <a:pt x="671" y="54"/>
                  </a:lnTo>
                  <a:lnTo>
                    <a:pt x="671" y="54"/>
                  </a:lnTo>
                  <a:close/>
                  <a:moveTo>
                    <a:pt x="671" y="53"/>
                  </a:moveTo>
                  <a:cubicBezTo>
                    <a:pt x="671" y="53"/>
                    <a:pt x="670" y="53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70" y="54"/>
                    <a:pt x="670" y="54"/>
                  </a:cubicBezTo>
                  <a:lnTo>
                    <a:pt x="670" y="54"/>
                  </a:lnTo>
                  <a:cubicBezTo>
                    <a:pt x="670" y="54"/>
                    <a:pt x="669" y="54"/>
                    <a:pt x="669" y="54"/>
                  </a:cubicBezTo>
                  <a:lnTo>
                    <a:pt x="669" y="54"/>
                  </a:lnTo>
                  <a:cubicBezTo>
                    <a:pt x="670" y="54"/>
                    <a:pt x="671" y="53"/>
                    <a:pt x="671" y="53"/>
                  </a:cubicBezTo>
                  <a:close/>
                  <a:moveTo>
                    <a:pt x="671" y="54"/>
                  </a:moveTo>
                  <a:lnTo>
                    <a:pt x="669" y="54"/>
                  </a:lnTo>
                  <a:lnTo>
                    <a:pt x="669" y="54"/>
                  </a:lnTo>
                  <a:lnTo>
                    <a:pt x="671" y="54"/>
                  </a:lnTo>
                  <a:close/>
                  <a:moveTo>
                    <a:pt x="669" y="54"/>
                  </a:moveTo>
                  <a:cubicBezTo>
                    <a:pt x="669" y="54"/>
                    <a:pt x="669" y="54"/>
                    <a:pt x="669" y="54"/>
                  </a:cubicBezTo>
                  <a:lnTo>
                    <a:pt x="669" y="54"/>
                  </a:lnTo>
                  <a:lnTo>
                    <a:pt x="669" y="54"/>
                  </a:lnTo>
                  <a:close/>
                  <a:moveTo>
                    <a:pt x="668" y="55"/>
                  </a:moveTo>
                  <a:lnTo>
                    <a:pt x="668" y="55"/>
                  </a:lnTo>
                  <a:lnTo>
                    <a:pt x="668" y="55"/>
                  </a:lnTo>
                  <a:lnTo>
                    <a:pt x="668" y="55"/>
                  </a:lnTo>
                  <a:close/>
                  <a:moveTo>
                    <a:pt x="669" y="55"/>
                  </a:moveTo>
                  <a:cubicBezTo>
                    <a:pt x="668" y="55"/>
                    <a:pt x="668" y="56"/>
                    <a:pt x="668" y="56"/>
                  </a:cubicBezTo>
                  <a:lnTo>
                    <a:pt x="668" y="56"/>
                  </a:lnTo>
                  <a:cubicBezTo>
                    <a:pt x="668" y="56"/>
                    <a:pt x="668" y="56"/>
                    <a:pt x="668" y="56"/>
                  </a:cubicBezTo>
                  <a:lnTo>
                    <a:pt x="668" y="56"/>
                  </a:lnTo>
                  <a:cubicBezTo>
                    <a:pt x="668" y="56"/>
                    <a:pt x="668" y="55"/>
                    <a:pt x="669" y="55"/>
                  </a:cubicBezTo>
                  <a:close/>
                  <a:moveTo>
                    <a:pt x="666" y="55"/>
                  </a:moveTo>
                  <a:lnTo>
                    <a:pt x="666" y="55"/>
                  </a:lnTo>
                  <a:cubicBezTo>
                    <a:pt x="665" y="55"/>
                    <a:pt x="664" y="56"/>
                    <a:pt x="663" y="56"/>
                  </a:cubicBezTo>
                  <a:lnTo>
                    <a:pt x="663" y="56"/>
                  </a:lnTo>
                  <a:cubicBezTo>
                    <a:pt x="663" y="56"/>
                    <a:pt x="664" y="56"/>
                    <a:pt x="664" y="56"/>
                  </a:cubicBezTo>
                  <a:lnTo>
                    <a:pt x="664" y="56"/>
                  </a:lnTo>
                  <a:cubicBezTo>
                    <a:pt x="664" y="56"/>
                    <a:pt x="664" y="56"/>
                    <a:pt x="664" y="56"/>
                  </a:cubicBezTo>
                  <a:lnTo>
                    <a:pt x="664" y="56"/>
                  </a:lnTo>
                  <a:cubicBezTo>
                    <a:pt x="665" y="55"/>
                    <a:pt x="665" y="55"/>
                    <a:pt x="666" y="55"/>
                  </a:cubicBezTo>
                  <a:close/>
                  <a:moveTo>
                    <a:pt x="658" y="55"/>
                  </a:moveTo>
                  <a:cubicBezTo>
                    <a:pt x="654" y="56"/>
                    <a:pt x="650" y="57"/>
                    <a:pt x="647" y="58"/>
                  </a:cubicBezTo>
                  <a:lnTo>
                    <a:pt x="647" y="58"/>
                  </a:lnTo>
                  <a:cubicBezTo>
                    <a:pt x="648" y="58"/>
                    <a:pt x="649" y="58"/>
                    <a:pt x="650" y="57"/>
                  </a:cubicBezTo>
                  <a:lnTo>
                    <a:pt x="650" y="57"/>
                  </a:lnTo>
                  <a:cubicBezTo>
                    <a:pt x="652" y="57"/>
                    <a:pt x="655" y="56"/>
                    <a:pt x="658" y="55"/>
                  </a:cubicBezTo>
                  <a:close/>
                  <a:moveTo>
                    <a:pt x="661" y="57"/>
                  </a:moveTo>
                  <a:lnTo>
                    <a:pt x="656" y="59"/>
                  </a:lnTo>
                  <a:lnTo>
                    <a:pt x="656" y="59"/>
                  </a:lnTo>
                  <a:lnTo>
                    <a:pt x="661" y="57"/>
                  </a:lnTo>
                  <a:close/>
                  <a:moveTo>
                    <a:pt x="667" y="51"/>
                  </a:moveTo>
                  <a:cubicBezTo>
                    <a:pt x="663" y="53"/>
                    <a:pt x="658" y="54"/>
                    <a:pt x="654" y="56"/>
                  </a:cubicBezTo>
                  <a:lnTo>
                    <a:pt x="654" y="56"/>
                  </a:lnTo>
                  <a:cubicBezTo>
                    <a:pt x="650" y="57"/>
                    <a:pt x="647" y="58"/>
                    <a:pt x="643" y="59"/>
                  </a:cubicBezTo>
                  <a:lnTo>
                    <a:pt x="643" y="59"/>
                  </a:lnTo>
                  <a:cubicBezTo>
                    <a:pt x="643" y="59"/>
                    <a:pt x="643" y="59"/>
                    <a:pt x="643" y="59"/>
                  </a:cubicBezTo>
                  <a:lnTo>
                    <a:pt x="643" y="59"/>
                  </a:lnTo>
                  <a:cubicBezTo>
                    <a:pt x="651" y="56"/>
                    <a:pt x="659" y="54"/>
                    <a:pt x="667" y="51"/>
                  </a:cubicBezTo>
                  <a:close/>
                  <a:moveTo>
                    <a:pt x="677" y="48"/>
                  </a:moveTo>
                  <a:cubicBezTo>
                    <a:pt x="676" y="49"/>
                    <a:pt x="674" y="50"/>
                    <a:pt x="673" y="50"/>
                  </a:cubicBezTo>
                  <a:lnTo>
                    <a:pt x="673" y="50"/>
                  </a:lnTo>
                  <a:cubicBezTo>
                    <a:pt x="670" y="51"/>
                    <a:pt x="667" y="52"/>
                    <a:pt x="665" y="53"/>
                  </a:cubicBezTo>
                  <a:lnTo>
                    <a:pt x="665" y="53"/>
                  </a:lnTo>
                  <a:cubicBezTo>
                    <a:pt x="666" y="52"/>
                    <a:pt x="668" y="52"/>
                    <a:pt x="669" y="52"/>
                  </a:cubicBezTo>
                  <a:lnTo>
                    <a:pt x="669" y="52"/>
                  </a:lnTo>
                  <a:cubicBezTo>
                    <a:pt x="667" y="52"/>
                    <a:pt x="666" y="53"/>
                    <a:pt x="664" y="53"/>
                  </a:cubicBezTo>
                  <a:lnTo>
                    <a:pt x="664" y="53"/>
                  </a:lnTo>
                  <a:lnTo>
                    <a:pt x="665" y="53"/>
                  </a:lnTo>
                  <a:lnTo>
                    <a:pt x="665" y="53"/>
                  </a:lnTo>
                  <a:cubicBezTo>
                    <a:pt x="665" y="53"/>
                    <a:pt x="664" y="53"/>
                    <a:pt x="663" y="54"/>
                  </a:cubicBezTo>
                  <a:lnTo>
                    <a:pt x="663" y="54"/>
                  </a:lnTo>
                  <a:cubicBezTo>
                    <a:pt x="663" y="54"/>
                    <a:pt x="663" y="54"/>
                    <a:pt x="663" y="54"/>
                  </a:cubicBezTo>
                  <a:lnTo>
                    <a:pt x="663" y="54"/>
                  </a:lnTo>
                  <a:cubicBezTo>
                    <a:pt x="663" y="54"/>
                    <a:pt x="664" y="53"/>
                    <a:pt x="664" y="53"/>
                  </a:cubicBezTo>
                  <a:lnTo>
                    <a:pt x="664" y="53"/>
                  </a:lnTo>
                  <a:lnTo>
                    <a:pt x="662" y="54"/>
                  </a:lnTo>
                  <a:cubicBezTo>
                    <a:pt x="662" y="54"/>
                    <a:pt x="663" y="54"/>
                    <a:pt x="663" y="54"/>
                  </a:cubicBezTo>
                  <a:lnTo>
                    <a:pt x="663" y="54"/>
                  </a:lnTo>
                  <a:cubicBezTo>
                    <a:pt x="662" y="54"/>
                    <a:pt x="662" y="54"/>
                    <a:pt x="661" y="54"/>
                  </a:cubicBezTo>
                  <a:lnTo>
                    <a:pt x="661" y="54"/>
                  </a:lnTo>
                  <a:cubicBezTo>
                    <a:pt x="662" y="54"/>
                    <a:pt x="662" y="54"/>
                    <a:pt x="662" y="54"/>
                  </a:cubicBezTo>
                  <a:lnTo>
                    <a:pt x="662" y="54"/>
                  </a:lnTo>
                  <a:cubicBezTo>
                    <a:pt x="662" y="54"/>
                    <a:pt x="662" y="54"/>
                    <a:pt x="661" y="54"/>
                  </a:cubicBezTo>
                  <a:lnTo>
                    <a:pt x="661" y="54"/>
                  </a:lnTo>
                  <a:cubicBezTo>
                    <a:pt x="661" y="54"/>
                    <a:pt x="661" y="54"/>
                    <a:pt x="661" y="54"/>
                  </a:cubicBezTo>
                  <a:lnTo>
                    <a:pt x="661" y="54"/>
                  </a:lnTo>
                  <a:cubicBezTo>
                    <a:pt x="661" y="54"/>
                    <a:pt x="661" y="55"/>
                    <a:pt x="660" y="55"/>
                  </a:cubicBezTo>
                  <a:lnTo>
                    <a:pt x="660" y="55"/>
                  </a:lnTo>
                  <a:cubicBezTo>
                    <a:pt x="660" y="55"/>
                    <a:pt x="660" y="55"/>
                    <a:pt x="660" y="55"/>
                  </a:cubicBezTo>
                  <a:lnTo>
                    <a:pt x="660" y="55"/>
                  </a:lnTo>
                  <a:cubicBezTo>
                    <a:pt x="660" y="55"/>
                    <a:pt x="661" y="54"/>
                    <a:pt x="661" y="54"/>
                  </a:cubicBezTo>
                  <a:lnTo>
                    <a:pt x="661" y="54"/>
                  </a:lnTo>
                  <a:cubicBezTo>
                    <a:pt x="658" y="55"/>
                    <a:pt x="654" y="57"/>
                    <a:pt x="650" y="58"/>
                  </a:cubicBezTo>
                  <a:lnTo>
                    <a:pt x="650" y="58"/>
                  </a:lnTo>
                  <a:cubicBezTo>
                    <a:pt x="649" y="58"/>
                    <a:pt x="647" y="59"/>
                    <a:pt x="646" y="59"/>
                  </a:cubicBezTo>
                  <a:lnTo>
                    <a:pt x="646" y="59"/>
                  </a:lnTo>
                  <a:lnTo>
                    <a:pt x="662" y="54"/>
                  </a:lnTo>
                  <a:lnTo>
                    <a:pt x="662" y="54"/>
                  </a:lnTo>
                  <a:cubicBezTo>
                    <a:pt x="661" y="54"/>
                    <a:pt x="659" y="55"/>
                    <a:pt x="658" y="55"/>
                  </a:cubicBezTo>
                  <a:lnTo>
                    <a:pt x="658" y="55"/>
                  </a:lnTo>
                  <a:cubicBezTo>
                    <a:pt x="660" y="54"/>
                    <a:pt x="662" y="54"/>
                    <a:pt x="665" y="53"/>
                  </a:cubicBezTo>
                  <a:lnTo>
                    <a:pt x="665" y="53"/>
                  </a:lnTo>
                  <a:cubicBezTo>
                    <a:pt x="662" y="54"/>
                    <a:pt x="658" y="55"/>
                    <a:pt x="655" y="56"/>
                  </a:cubicBezTo>
                  <a:lnTo>
                    <a:pt x="655" y="56"/>
                  </a:lnTo>
                  <a:cubicBezTo>
                    <a:pt x="659" y="54"/>
                    <a:pt x="664" y="53"/>
                    <a:pt x="667" y="51"/>
                  </a:cubicBezTo>
                  <a:lnTo>
                    <a:pt x="667" y="51"/>
                  </a:lnTo>
                  <a:cubicBezTo>
                    <a:pt x="671" y="50"/>
                    <a:pt x="674" y="49"/>
                    <a:pt x="677" y="48"/>
                  </a:cubicBezTo>
                  <a:close/>
                  <a:moveTo>
                    <a:pt x="671" y="50"/>
                  </a:moveTo>
                  <a:lnTo>
                    <a:pt x="671" y="50"/>
                  </a:lnTo>
                  <a:cubicBezTo>
                    <a:pt x="662" y="53"/>
                    <a:pt x="653" y="56"/>
                    <a:pt x="643" y="59"/>
                  </a:cubicBezTo>
                  <a:lnTo>
                    <a:pt x="643" y="59"/>
                  </a:lnTo>
                  <a:cubicBezTo>
                    <a:pt x="643" y="59"/>
                    <a:pt x="644" y="59"/>
                    <a:pt x="644" y="58"/>
                  </a:cubicBezTo>
                  <a:lnTo>
                    <a:pt x="644" y="58"/>
                  </a:lnTo>
                  <a:cubicBezTo>
                    <a:pt x="642" y="59"/>
                    <a:pt x="640" y="60"/>
                    <a:pt x="638" y="60"/>
                  </a:cubicBezTo>
                  <a:lnTo>
                    <a:pt x="638" y="60"/>
                  </a:lnTo>
                  <a:cubicBezTo>
                    <a:pt x="638" y="61"/>
                    <a:pt x="637" y="61"/>
                    <a:pt x="636" y="61"/>
                  </a:cubicBezTo>
                  <a:lnTo>
                    <a:pt x="636" y="61"/>
                  </a:lnTo>
                  <a:cubicBezTo>
                    <a:pt x="638" y="60"/>
                    <a:pt x="640" y="59"/>
                    <a:pt x="641" y="59"/>
                  </a:cubicBezTo>
                  <a:lnTo>
                    <a:pt x="641" y="59"/>
                  </a:lnTo>
                  <a:cubicBezTo>
                    <a:pt x="643" y="58"/>
                    <a:pt x="645" y="58"/>
                    <a:pt x="646" y="57"/>
                  </a:cubicBezTo>
                  <a:lnTo>
                    <a:pt x="646" y="57"/>
                  </a:lnTo>
                  <a:cubicBezTo>
                    <a:pt x="646" y="58"/>
                    <a:pt x="645" y="58"/>
                    <a:pt x="644" y="58"/>
                  </a:cubicBezTo>
                  <a:lnTo>
                    <a:pt x="644" y="58"/>
                  </a:lnTo>
                  <a:cubicBezTo>
                    <a:pt x="651" y="56"/>
                    <a:pt x="659" y="53"/>
                    <a:pt x="671" y="50"/>
                  </a:cubicBezTo>
                  <a:close/>
                  <a:moveTo>
                    <a:pt x="648" y="58"/>
                  </a:moveTo>
                  <a:cubicBezTo>
                    <a:pt x="647" y="58"/>
                    <a:pt x="646" y="59"/>
                    <a:pt x="645" y="59"/>
                  </a:cubicBezTo>
                  <a:lnTo>
                    <a:pt x="645" y="59"/>
                  </a:lnTo>
                  <a:cubicBezTo>
                    <a:pt x="646" y="59"/>
                    <a:pt x="647" y="59"/>
                    <a:pt x="647" y="58"/>
                  </a:cubicBezTo>
                  <a:lnTo>
                    <a:pt x="647" y="58"/>
                  </a:lnTo>
                  <a:cubicBezTo>
                    <a:pt x="645" y="59"/>
                    <a:pt x="643" y="60"/>
                    <a:pt x="641" y="60"/>
                  </a:cubicBezTo>
                  <a:lnTo>
                    <a:pt x="641" y="60"/>
                  </a:lnTo>
                  <a:cubicBezTo>
                    <a:pt x="641" y="61"/>
                    <a:pt x="640" y="61"/>
                    <a:pt x="639" y="61"/>
                  </a:cubicBezTo>
                  <a:lnTo>
                    <a:pt x="639" y="61"/>
                  </a:lnTo>
                  <a:cubicBezTo>
                    <a:pt x="641" y="60"/>
                    <a:pt x="643" y="60"/>
                    <a:pt x="645" y="59"/>
                  </a:cubicBezTo>
                  <a:lnTo>
                    <a:pt x="645" y="59"/>
                  </a:lnTo>
                  <a:cubicBezTo>
                    <a:pt x="642" y="60"/>
                    <a:pt x="640" y="60"/>
                    <a:pt x="638" y="61"/>
                  </a:cubicBezTo>
                  <a:lnTo>
                    <a:pt x="638" y="61"/>
                  </a:lnTo>
                  <a:cubicBezTo>
                    <a:pt x="638" y="61"/>
                    <a:pt x="639" y="61"/>
                    <a:pt x="639" y="61"/>
                  </a:cubicBezTo>
                  <a:lnTo>
                    <a:pt x="639" y="61"/>
                  </a:lnTo>
                  <a:cubicBezTo>
                    <a:pt x="642" y="60"/>
                    <a:pt x="645" y="59"/>
                    <a:pt x="648" y="58"/>
                  </a:cubicBezTo>
                  <a:close/>
                  <a:moveTo>
                    <a:pt x="646" y="59"/>
                  </a:moveTo>
                  <a:cubicBezTo>
                    <a:pt x="644" y="60"/>
                    <a:pt x="643" y="61"/>
                    <a:pt x="641" y="61"/>
                  </a:cubicBezTo>
                  <a:lnTo>
                    <a:pt x="641" y="61"/>
                  </a:lnTo>
                  <a:cubicBezTo>
                    <a:pt x="640" y="61"/>
                    <a:pt x="640" y="62"/>
                    <a:pt x="639" y="62"/>
                  </a:cubicBezTo>
                  <a:lnTo>
                    <a:pt x="639" y="62"/>
                  </a:lnTo>
                  <a:cubicBezTo>
                    <a:pt x="641" y="61"/>
                    <a:pt x="643" y="60"/>
                    <a:pt x="646" y="59"/>
                  </a:cubicBezTo>
                  <a:close/>
                  <a:moveTo>
                    <a:pt x="638" y="61"/>
                  </a:moveTo>
                  <a:cubicBezTo>
                    <a:pt x="637" y="62"/>
                    <a:pt x="636" y="62"/>
                    <a:pt x="634" y="62"/>
                  </a:cubicBezTo>
                  <a:lnTo>
                    <a:pt x="634" y="62"/>
                  </a:lnTo>
                  <a:cubicBezTo>
                    <a:pt x="634" y="62"/>
                    <a:pt x="634" y="62"/>
                    <a:pt x="634" y="62"/>
                  </a:cubicBezTo>
                  <a:lnTo>
                    <a:pt x="634" y="62"/>
                  </a:lnTo>
                  <a:cubicBezTo>
                    <a:pt x="636" y="62"/>
                    <a:pt x="637" y="61"/>
                    <a:pt x="638" y="61"/>
                  </a:cubicBezTo>
                  <a:close/>
                  <a:moveTo>
                    <a:pt x="645" y="63"/>
                  </a:moveTo>
                  <a:lnTo>
                    <a:pt x="645" y="63"/>
                  </a:lnTo>
                  <a:lnTo>
                    <a:pt x="645" y="63"/>
                  </a:lnTo>
                  <a:cubicBezTo>
                    <a:pt x="645" y="63"/>
                    <a:pt x="645" y="63"/>
                    <a:pt x="645" y="63"/>
                  </a:cubicBezTo>
                  <a:close/>
                  <a:moveTo>
                    <a:pt x="636" y="63"/>
                  </a:moveTo>
                  <a:cubicBezTo>
                    <a:pt x="636" y="63"/>
                    <a:pt x="636" y="63"/>
                    <a:pt x="636" y="63"/>
                  </a:cubicBezTo>
                  <a:lnTo>
                    <a:pt x="636" y="63"/>
                  </a:lnTo>
                  <a:cubicBezTo>
                    <a:pt x="636" y="63"/>
                    <a:pt x="636" y="63"/>
                    <a:pt x="636" y="63"/>
                  </a:cubicBezTo>
                  <a:lnTo>
                    <a:pt x="636" y="63"/>
                  </a:lnTo>
                  <a:cubicBezTo>
                    <a:pt x="636" y="63"/>
                    <a:pt x="636" y="63"/>
                    <a:pt x="636" y="63"/>
                  </a:cubicBezTo>
                  <a:close/>
                  <a:moveTo>
                    <a:pt x="656" y="59"/>
                  </a:moveTo>
                  <a:lnTo>
                    <a:pt x="653" y="60"/>
                  </a:lnTo>
                  <a:lnTo>
                    <a:pt x="653" y="60"/>
                  </a:lnTo>
                  <a:cubicBezTo>
                    <a:pt x="653" y="60"/>
                    <a:pt x="653" y="60"/>
                    <a:pt x="653" y="60"/>
                  </a:cubicBezTo>
                  <a:lnTo>
                    <a:pt x="653" y="60"/>
                  </a:lnTo>
                  <a:cubicBezTo>
                    <a:pt x="649" y="61"/>
                    <a:pt x="646" y="62"/>
                    <a:pt x="643" y="63"/>
                  </a:cubicBezTo>
                  <a:lnTo>
                    <a:pt x="643" y="63"/>
                  </a:lnTo>
                  <a:cubicBezTo>
                    <a:pt x="643" y="63"/>
                    <a:pt x="643" y="63"/>
                    <a:pt x="643" y="63"/>
                  </a:cubicBezTo>
                  <a:lnTo>
                    <a:pt x="643" y="63"/>
                  </a:lnTo>
                  <a:lnTo>
                    <a:pt x="645" y="63"/>
                  </a:lnTo>
                  <a:lnTo>
                    <a:pt x="645" y="63"/>
                  </a:lnTo>
                  <a:lnTo>
                    <a:pt x="645" y="63"/>
                  </a:lnTo>
                  <a:lnTo>
                    <a:pt x="645" y="63"/>
                  </a:lnTo>
                  <a:lnTo>
                    <a:pt x="653" y="60"/>
                  </a:lnTo>
                  <a:lnTo>
                    <a:pt x="653" y="60"/>
                  </a:lnTo>
                  <a:lnTo>
                    <a:pt x="656" y="59"/>
                  </a:lnTo>
                  <a:close/>
                  <a:moveTo>
                    <a:pt x="634" y="62"/>
                  </a:moveTo>
                  <a:cubicBezTo>
                    <a:pt x="632" y="63"/>
                    <a:pt x="630" y="63"/>
                    <a:pt x="628" y="64"/>
                  </a:cubicBezTo>
                  <a:lnTo>
                    <a:pt x="628" y="64"/>
                  </a:lnTo>
                  <a:cubicBezTo>
                    <a:pt x="629" y="64"/>
                    <a:pt x="629" y="64"/>
                    <a:pt x="630" y="64"/>
                  </a:cubicBezTo>
                  <a:lnTo>
                    <a:pt x="630" y="64"/>
                  </a:lnTo>
                  <a:cubicBezTo>
                    <a:pt x="629" y="64"/>
                    <a:pt x="628" y="64"/>
                    <a:pt x="627" y="64"/>
                  </a:cubicBezTo>
                  <a:lnTo>
                    <a:pt x="627" y="64"/>
                  </a:lnTo>
                  <a:cubicBezTo>
                    <a:pt x="628" y="64"/>
                    <a:pt x="630" y="63"/>
                    <a:pt x="632" y="63"/>
                  </a:cubicBezTo>
                  <a:lnTo>
                    <a:pt x="632" y="63"/>
                  </a:lnTo>
                  <a:cubicBezTo>
                    <a:pt x="631" y="63"/>
                    <a:pt x="630" y="63"/>
                    <a:pt x="630" y="64"/>
                  </a:cubicBezTo>
                  <a:lnTo>
                    <a:pt x="630" y="64"/>
                  </a:lnTo>
                  <a:cubicBezTo>
                    <a:pt x="631" y="63"/>
                    <a:pt x="633" y="63"/>
                    <a:pt x="634" y="62"/>
                  </a:cubicBezTo>
                  <a:lnTo>
                    <a:pt x="634" y="62"/>
                  </a:lnTo>
                  <a:cubicBezTo>
                    <a:pt x="634" y="62"/>
                    <a:pt x="634" y="62"/>
                    <a:pt x="634" y="62"/>
                  </a:cubicBezTo>
                  <a:close/>
                  <a:moveTo>
                    <a:pt x="635" y="64"/>
                  </a:moveTo>
                  <a:lnTo>
                    <a:pt x="635" y="64"/>
                  </a:lnTo>
                  <a:lnTo>
                    <a:pt x="635" y="64"/>
                  </a:lnTo>
                  <a:cubicBezTo>
                    <a:pt x="634" y="64"/>
                    <a:pt x="633" y="64"/>
                    <a:pt x="632" y="65"/>
                  </a:cubicBezTo>
                  <a:lnTo>
                    <a:pt x="632" y="65"/>
                  </a:lnTo>
                  <a:cubicBezTo>
                    <a:pt x="632" y="64"/>
                    <a:pt x="633" y="64"/>
                    <a:pt x="633" y="64"/>
                  </a:cubicBezTo>
                  <a:lnTo>
                    <a:pt x="633" y="64"/>
                  </a:lnTo>
                  <a:cubicBezTo>
                    <a:pt x="634" y="64"/>
                    <a:pt x="634" y="64"/>
                    <a:pt x="635" y="64"/>
                  </a:cubicBezTo>
                  <a:close/>
                  <a:moveTo>
                    <a:pt x="636" y="61"/>
                  </a:moveTo>
                  <a:cubicBezTo>
                    <a:pt x="636" y="61"/>
                    <a:pt x="636" y="61"/>
                    <a:pt x="635" y="61"/>
                  </a:cubicBezTo>
                  <a:lnTo>
                    <a:pt x="635" y="61"/>
                  </a:lnTo>
                  <a:cubicBezTo>
                    <a:pt x="634" y="62"/>
                    <a:pt x="633" y="62"/>
                    <a:pt x="632" y="62"/>
                  </a:cubicBezTo>
                  <a:lnTo>
                    <a:pt x="632" y="62"/>
                  </a:lnTo>
                  <a:cubicBezTo>
                    <a:pt x="632" y="62"/>
                    <a:pt x="632" y="62"/>
                    <a:pt x="632" y="62"/>
                  </a:cubicBezTo>
                  <a:lnTo>
                    <a:pt x="632" y="62"/>
                  </a:lnTo>
                  <a:cubicBezTo>
                    <a:pt x="630" y="63"/>
                    <a:pt x="627" y="64"/>
                    <a:pt x="624" y="65"/>
                  </a:cubicBezTo>
                  <a:lnTo>
                    <a:pt x="624" y="65"/>
                  </a:lnTo>
                  <a:cubicBezTo>
                    <a:pt x="624" y="65"/>
                    <a:pt x="624" y="65"/>
                    <a:pt x="624" y="65"/>
                  </a:cubicBezTo>
                  <a:lnTo>
                    <a:pt x="624" y="65"/>
                  </a:lnTo>
                  <a:cubicBezTo>
                    <a:pt x="626" y="64"/>
                    <a:pt x="629" y="63"/>
                    <a:pt x="632" y="62"/>
                  </a:cubicBezTo>
                  <a:lnTo>
                    <a:pt x="632" y="62"/>
                  </a:lnTo>
                  <a:cubicBezTo>
                    <a:pt x="631" y="62"/>
                    <a:pt x="631" y="62"/>
                    <a:pt x="631" y="63"/>
                  </a:cubicBezTo>
                  <a:lnTo>
                    <a:pt x="631" y="63"/>
                  </a:lnTo>
                  <a:cubicBezTo>
                    <a:pt x="633" y="62"/>
                    <a:pt x="635" y="61"/>
                    <a:pt x="636" y="61"/>
                  </a:cubicBezTo>
                  <a:close/>
                  <a:moveTo>
                    <a:pt x="653" y="64"/>
                  </a:moveTo>
                  <a:cubicBezTo>
                    <a:pt x="652" y="65"/>
                    <a:pt x="651" y="65"/>
                    <a:pt x="650" y="65"/>
                  </a:cubicBezTo>
                  <a:lnTo>
                    <a:pt x="650" y="65"/>
                  </a:lnTo>
                  <a:cubicBezTo>
                    <a:pt x="651" y="65"/>
                    <a:pt x="651" y="65"/>
                    <a:pt x="652" y="64"/>
                  </a:cubicBezTo>
                  <a:lnTo>
                    <a:pt x="652" y="64"/>
                  </a:lnTo>
                  <a:cubicBezTo>
                    <a:pt x="652" y="64"/>
                    <a:pt x="652" y="64"/>
                    <a:pt x="652" y="64"/>
                  </a:cubicBezTo>
                  <a:cubicBezTo>
                    <a:pt x="652" y="64"/>
                    <a:pt x="653" y="64"/>
                    <a:pt x="653" y="64"/>
                  </a:cubicBezTo>
                  <a:close/>
                  <a:moveTo>
                    <a:pt x="627" y="64"/>
                  </a:moveTo>
                  <a:lnTo>
                    <a:pt x="627" y="64"/>
                  </a:lnTo>
                  <a:cubicBezTo>
                    <a:pt x="626" y="65"/>
                    <a:pt x="626" y="65"/>
                    <a:pt x="626" y="65"/>
                  </a:cubicBezTo>
                  <a:lnTo>
                    <a:pt x="626" y="65"/>
                  </a:lnTo>
                  <a:cubicBezTo>
                    <a:pt x="625" y="65"/>
                    <a:pt x="625" y="65"/>
                    <a:pt x="625" y="65"/>
                  </a:cubicBezTo>
                  <a:lnTo>
                    <a:pt x="625" y="65"/>
                  </a:lnTo>
                  <a:cubicBezTo>
                    <a:pt x="625" y="65"/>
                    <a:pt x="626" y="65"/>
                    <a:pt x="627" y="64"/>
                  </a:cubicBezTo>
                  <a:close/>
                  <a:moveTo>
                    <a:pt x="625" y="65"/>
                  </a:moveTo>
                  <a:cubicBezTo>
                    <a:pt x="625" y="65"/>
                    <a:pt x="624" y="65"/>
                    <a:pt x="624" y="65"/>
                  </a:cubicBezTo>
                  <a:lnTo>
                    <a:pt x="624" y="65"/>
                  </a:lnTo>
                  <a:cubicBezTo>
                    <a:pt x="624" y="65"/>
                    <a:pt x="624" y="65"/>
                    <a:pt x="624" y="65"/>
                  </a:cubicBezTo>
                  <a:lnTo>
                    <a:pt x="624" y="65"/>
                  </a:lnTo>
                  <a:cubicBezTo>
                    <a:pt x="624" y="65"/>
                    <a:pt x="625" y="65"/>
                    <a:pt x="625" y="65"/>
                  </a:cubicBezTo>
                  <a:close/>
                  <a:moveTo>
                    <a:pt x="643" y="63"/>
                  </a:moveTo>
                  <a:cubicBezTo>
                    <a:pt x="642" y="63"/>
                    <a:pt x="642" y="64"/>
                    <a:pt x="641" y="64"/>
                  </a:cubicBezTo>
                  <a:lnTo>
                    <a:pt x="641" y="64"/>
                  </a:lnTo>
                  <a:cubicBezTo>
                    <a:pt x="640" y="64"/>
                    <a:pt x="639" y="65"/>
                    <a:pt x="638" y="65"/>
                  </a:cubicBezTo>
                  <a:lnTo>
                    <a:pt x="638" y="65"/>
                  </a:lnTo>
                  <a:cubicBezTo>
                    <a:pt x="638" y="65"/>
                    <a:pt x="637" y="65"/>
                    <a:pt x="636" y="66"/>
                  </a:cubicBezTo>
                  <a:lnTo>
                    <a:pt x="636" y="66"/>
                  </a:lnTo>
                  <a:cubicBezTo>
                    <a:pt x="637" y="65"/>
                    <a:pt x="640" y="64"/>
                    <a:pt x="643" y="63"/>
                  </a:cubicBezTo>
                  <a:close/>
                  <a:moveTo>
                    <a:pt x="624" y="65"/>
                  </a:moveTo>
                  <a:cubicBezTo>
                    <a:pt x="624" y="65"/>
                    <a:pt x="624" y="65"/>
                    <a:pt x="624" y="65"/>
                  </a:cubicBezTo>
                  <a:lnTo>
                    <a:pt x="624" y="65"/>
                  </a:lnTo>
                  <a:cubicBezTo>
                    <a:pt x="624" y="65"/>
                    <a:pt x="625" y="65"/>
                    <a:pt x="625" y="65"/>
                  </a:cubicBezTo>
                  <a:lnTo>
                    <a:pt x="625" y="65"/>
                  </a:lnTo>
                  <a:cubicBezTo>
                    <a:pt x="624" y="65"/>
                    <a:pt x="624" y="65"/>
                    <a:pt x="624" y="65"/>
                  </a:cubicBezTo>
                  <a:lnTo>
                    <a:pt x="624" y="65"/>
                  </a:lnTo>
                  <a:cubicBezTo>
                    <a:pt x="624" y="65"/>
                    <a:pt x="624" y="65"/>
                    <a:pt x="624" y="65"/>
                  </a:cubicBezTo>
                  <a:lnTo>
                    <a:pt x="624" y="65"/>
                  </a:lnTo>
                  <a:cubicBezTo>
                    <a:pt x="623" y="65"/>
                    <a:pt x="623" y="66"/>
                    <a:pt x="622" y="66"/>
                  </a:cubicBezTo>
                  <a:lnTo>
                    <a:pt x="622" y="66"/>
                  </a:lnTo>
                  <a:cubicBezTo>
                    <a:pt x="623" y="66"/>
                    <a:pt x="623" y="65"/>
                    <a:pt x="624" y="65"/>
                  </a:cubicBezTo>
                  <a:close/>
                  <a:moveTo>
                    <a:pt x="627" y="66"/>
                  </a:moveTo>
                  <a:cubicBezTo>
                    <a:pt x="627" y="66"/>
                    <a:pt x="626" y="67"/>
                    <a:pt x="626" y="67"/>
                  </a:cubicBezTo>
                  <a:lnTo>
                    <a:pt x="626" y="67"/>
                  </a:lnTo>
                  <a:cubicBezTo>
                    <a:pt x="626" y="67"/>
                    <a:pt x="627" y="67"/>
                    <a:pt x="627" y="66"/>
                  </a:cubicBezTo>
                  <a:lnTo>
                    <a:pt x="627" y="66"/>
                  </a:lnTo>
                  <a:cubicBezTo>
                    <a:pt x="627" y="66"/>
                    <a:pt x="627" y="66"/>
                    <a:pt x="627" y="66"/>
                  </a:cubicBezTo>
                  <a:close/>
                  <a:moveTo>
                    <a:pt x="636" y="63"/>
                  </a:moveTo>
                  <a:lnTo>
                    <a:pt x="635" y="63"/>
                  </a:lnTo>
                  <a:lnTo>
                    <a:pt x="635" y="63"/>
                  </a:lnTo>
                  <a:cubicBezTo>
                    <a:pt x="631" y="65"/>
                    <a:pt x="626" y="66"/>
                    <a:pt x="622" y="68"/>
                  </a:cubicBezTo>
                  <a:lnTo>
                    <a:pt x="622" y="68"/>
                  </a:lnTo>
                  <a:cubicBezTo>
                    <a:pt x="625" y="66"/>
                    <a:pt x="628" y="65"/>
                    <a:pt x="632" y="64"/>
                  </a:cubicBezTo>
                  <a:lnTo>
                    <a:pt x="632" y="64"/>
                  </a:lnTo>
                  <a:lnTo>
                    <a:pt x="623" y="67"/>
                  </a:lnTo>
                  <a:lnTo>
                    <a:pt x="623" y="67"/>
                  </a:lnTo>
                  <a:cubicBezTo>
                    <a:pt x="626" y="66"/>
                    <a:pt x="630" y="64"/>
                    <a:pt x="633" y="63"/>
                  </a:cubicBezTo>
                  <a:lnTo>
                    <a:pt x="633" y="63"/>
                  </a:lnTo>
                  <a:cubicBezTo>
                    <a:pt x="634" y="63"/>
                    <a:pt x="634" y="63"/>
                    <a:pt x="634" y="63"/>
                  </a:cubicBezTo>
                  <a:lnTo>
                    <a:pt x="634" y="63"/>
                  </a:lnTo>
                  <a:cubicBezTo>
                    <a:pt x="633" y="63"/>
                    <a:pt x="633" y="64"/>
                    <a:pt x="632" y="64"/>
                  </a:cubicBezTo>
                  <a:lnTo>
                    <a:pt x="632" y="64"/>
                  </a:lnTo>
                  <a:lnTo>
                    <a:pt x="635" y="63"/>
                  </a:lnTo>
                  <a:lnTo>
                    <a:pt x="635" y="63"/>
                  </a:lnTo>
                  <a:cubicBezTo>
                    <a:pt x="635" y="63"/>
                    <a:pt x="635" y="63"/>
                    <a:pt x="636" y="63"/>
                  </a:cubicBezTo>
                  <a:close/>
                  <a:moveTo>
                    <a:pt x="634" y="64"/>
                  </a:moveTo>
                  <a:lnTo>
                    <a:pt x="634" y="65"/>
                  </a:lnTo>
                  <a:lnTo>
                    <a:pt x="634" y="65"/>
                  </a:lnTo>
                  <a:cubicBezTo>
                    <a:pt x="633" y="65"/>
                    <a:pt x="633" y="65"/>
                    <a:pt x="633" y="65"/>
                  </a:cubicBezTo>
                  <a:lnTo>
                    <a:pt x="633" y="65"/>
                  </a:lnTo>
                  <a:cubicBezTo>
                    <a:pt x="633" y="65"/>
                    <a:pt x="633" y="65"/>
                    <a:pt x="634" y="65"/>
                  </a:cubicBezTo>
                  <a:lnTo>
                    <a:pt x="634" y="65"/>
                  </a:lnTo>
                  <a:lnTo>
                    <a:pt x="633" y="65"/>
                  </a:lnTo>
                  <a:lnTo>
                    <a:pt x="633" y="65"/>
                  </a:lnTo>
                  <a:cubicBezTo>
                    <a:pt x="633" y="66"/>
                    <a:pt x="632" y="66"/>
                    <a:pt x="632" y="66"/>
                  </a:cubicBezTo>
                  <a:lnTo>
                    <a:pt x="632" y="66"/>
                  </a:lnTo>
                  <a:cubicBezTo>
                    <a:pt x="630" y="66"/>
                    <a:pt x="627" y="67"/>
                    <a:pt x="625" y="68"/>
                  </a:cubicBezTo>
                  <a:lnTo>
                    <a:pt x="625" y="68"/>
                  </a:lnTo>
                  <a:cubicBezTo>
                    <a:pt x="628" y="67"/>
                    <a:pt x="630" y="66"/>
                    <a:pt x="633" y="65"/>
                  </a:cubicBezTo>
                  <a:lnTo>
                    <a:pt x="633" y="65"/>
                  </a:lnTo>
                  <a:cubicBezTo>
                    <a:pt x="631" y="65"/>
                    <a:pt x="629" y="66"/>
                    <a:pt x="627" y="66"/>
                  </a:cubicBezTo>
                  <a:lnTo>
                    <a:pt x="627" y="66"/>
                  </a:lnTo>
                  <a:cubicBezTo>
                    <a:pt x="629" y="66"/>
                    <a:pt x="632" y="65"/>
                    <a:pt x="634" y="64"/>
                  </a:cubicBezTo>
                  <a:lnTo>
                    <a:pt x="634" y="64"/>
                  </a:lnTo>
                  <a:cubicBezTo>
                    <a:pt x="634" y="64"/>
                    <a:pt x="634" y="64"/>
                    <a:pt x="634" y="64"/>
                  </a:cubicBezTo>
                  <a:close/>
                  <a:moveTo>
                    <a:pt x="623" y="67"/>
                  </a:moveTo>
                  <a:lnTo>
                    <a:pt x="623" y="67"/>
                  </a:lnTo>
                  <a:cubicBezTo>
                    <a:pt x="622" y="67"/>
                    <a:pt x="621" y="67"/>
                    <a:pt x="620" y="68"/>
                  </a:cubicBezTo>
                  <a:lnTo>
                    <a:pt x="620" y="68"/>
                  </a:lnTo>
                  <a:cubicBezTo>
                    <a:pt x="620" y="68"/>
                    <a:pt x="620" y="68"/>
                    <a:pt x="621" y="68"/>
                  </a:cubicBezTo>
                  <a:lnTo>
                    <a:pt x="621" y="68"/>
                  </a:lnTo>
                  <a:lnTo>
                    <a:pt x="623" y="67"/>
                  </a:lnTo>
                  <a:close/>
                  <a:moveTo>
                    <a:pt x="626" y="67"/>
                  </a:moveTo>
                  <a:cubicBezTo>
                    <a:pt x="625" y="67"/>
                    <a:pt x="624" y="67"/>
                    <a:pt x="623" y="68"/>
                  </a:cubicBezTo>
                  <a:lnTo>
                    <a:pt x="623" y="68"/>
                  </a:lnTo>
                  <a:cubicBezTo>
                    <a:pt x="624" y="67"/>
                    <a:pt x="625" y="67"/>
                    <a:pt x="626" y="67"/>
                  </a:cubicBezTo>
                  <a:close/>
                  <a:moveTo>
                    <a:pt x="622" y="68"/>
                  </a:moveTo>
                  <a:lnTo>
                    <a:pt x="622" y="68"/>
                  </a:lnTo>
                  <a:cubicBezTo>
                    <a:pt x="621" y="68"/>
                    <a:pt x="621" y="68"/>
                    <a:pt x="621" y="68"/>
                  </a:cubicBezTo>
                  <a:lnTo>
                    <a:pt x="621" y="68"/>
                  </a:lnTo>
                  <a:cubicBezTo>
                    <a:pt x="621" y="68"/>
                    <a:pt x="621" y="68"/>
                    <a:pt x="622" y="68"/>
                  </a:cubicBezTo>
                  <a:lnTo>
                    <a:pt x="622" y="68"/>
                  </a:lnTo>
                  <a:lnTo>
                    <a:pt x="620" y="68"/>
                  </a:lnTo>
                  <a:lnTo>
                    <a:pt x="620" y="68"/>
                  </a:lnTo>
                  <a:cubicBezTo>
                    <a:pt x="621" y="68"/>
                    <a:pt x="621" y="68"/>
                    <a:pt x="621" y="68"/>
                  </a:cubicBezTo>
                  <a:lnTo>
                    <a:pt x="621" y="68"/>
                  </a:lnTo>
                  <a:cubicBezTo>
                    <a:pt x="621" y="68"/>
                    <a:pt x="621" y="68"/>
                    <a:pt x="621" y="68"/>
                  </a:cubicBezTo>
                  <a:lnTo>
                    <a:pt x="621" y="68"/>
                  </a:lnTo>
                  <a:cubicBezTo>
                    <a:pt x="621" y="68"/>
                    <a:pt x="621" y="68"/>
                    <a:pt x="622" y="68"/>
                  </a:cubicBezTo>
                  <a:close/>
                  <a:moveTo>
                    <a:pt x="620" y="68"/>
                  </a:moveTo>
                  <a:lnTo>
                    <a:pt x="620" y="68"/>
                  </a:lnTo>
                  <a:cubicBezTo>
                    <a:pt x="620" y="68"/>
                    <a:pt x="620" y="68"/>
                    <a:pt x="620" y="68"/>
                  </a:cubicBezTo>
                  <a:lnTo>
                    <a:pt x="620" y="68"/>
                  </a:lnTo>
                  <a:cubicBezTo>
                    <a:pt x="619" y="68"/>
                    <a:pt x="619" y="68"/>
                    <a:pt x="618" y="69"/>
                  </a:cubicBezTo>
                  <a:lnTo>
                    <a:pt x="618" y="69"/>
                  </a:lnTo>
                  <a:cubicBezTo>
                    <a:pt x="619" y="68"/>
                    <a:pt x="620" y="68"/>
                    <a:pt x="620" y="68"/>
                  </a:cubicBezTo>
                  <a:close/>
                  <a:moveTo>
                    <a:pt x="633" y="67"/>
                  </a:moveTo>
                  <a:cubicBezTo>
                    <a:pt x="633" y="67"/>
                    <a:pt x="632" y="68"/>
                    <a:pt x="629" y="69"/>
                  </a:cubicBezTo>
                  <a:lnTo>
                    <a:pt x="629" y="69"/>
                  </a:lnTo>
                  <a:lnTo>
                    <a:pt x="630" y="68"/>
                  </a:lnTo>
                  <a:lnTo>
                    <a:pt x="630" y="68"/>
                  </a:lnTo>
                  <a:cubicBezTo>
                    <a:pt x="631" y="68"/>
                    <a:pt x="632" y="67"/>
                    <a:pt x="633" y="67"/>
                  </a:cubicBezTo>
                  <a:close/>
                  <a:moveTo>
                    <a:pt x="618" y="69"/>
                  </a:moveTo>
                  <a:cubicBezTo>
                    <a:pt x="618" y="69"/>
                    <a:pt x="618" y="69"/>
                    <a:pt x="617" y="69"/>
                  </a:cubicBezTo>
                  <a:lnTo>
                    <a:pt x="617" y="69"/>
                  </a:lnTo>
                  <a:cubicBezTo>
                    <a:pt x="617" y="69"/>
                    <a:pt x="617" y="69"/>
                    <a:pt x="617" y="69"/>
                  </a:cubicBezTo>
                  <a:lnTo>
                    <a:pt x="617" y="69"/>
                  </a:lnTo>
                  <a:cubicBezTo>
                    <a:pt x="617" y="69"/>
                    <a:pt x="617" y="69"/>
                    <a:pt x="618" y="69"/>
                  </a:cubicBezTo>
                  <a:close/>
                  <a:moveTo>
                    <a:pt x="630" y="69"/>
                  </a:moveTo>
                  <a:lnTo>
                    <a:pt x="630" y="69"/>
                  </a:lnTo>
                  <a:cubicBezTo>
                    <a:pt x="630" y="69"/>
                    <a:pt x="630" y="69"/>
                    <a:pt x="630" y="70"/>
                  </a:cubicBezTo>
                  <a:lnTo>
                    <a:pt x="630" y="70"/>
                  </a:lnTo>
                  <a:cubicBezTo>
                    <a:pt x="630" y="70"/>
                    <a:pt x="630" y="70"/>
                    <a:pt x="630" y="70"/>
                  </a:cubicBezTo>
                  <a:lnTo>
                    <a:pt x="630" y="70"/>
                  </a:lnTo>
                  <a:cubicBezTo>
                    <a:pt x="630" y="70"/>
                    <a:pt x="630" y="69"/>
                    <a:pt x="630" y="69"/>
                  </a:cubicBezTo>
                  <a:close/>
                  <a:moveTo>
                    <a:pt x="634" y="69"/>
                  </a:moveTo>
                  <a:lnTo>
                    <a:pt x="634" y="69"/>
                  </a:lnTo>
                  <a:cubicBezTo>
                    <a:pt x="633" y="70"/>
                    <a:pt x="633" y="70"/>
                    <a:pt x="632" y="70"/>
                  </a:cubicBezTo>
                  <a:lnTo>
                    <a:pt x="632" y="70"/>
                  </a:lnTo>
                  <a:cubicBezTo>
                    <a:pt x="633" y="70"/>
                    <a:pt x="633" y="70"/>
                    <a:pt x="633" y="70"/>
                  </a:cubicBezTo>
                  <a:lnTo>
                    <a:pt x="633" y="70"/>
                  </a:lnTo>
                  <a:cubicBezTo>
                    <a:pt x="634" y="70"/>
                    <a:pt x="634" y="69"/>
                    <a:pt x="634" y="69"/>
                  </a:cubicBezTo>
                  <a:close/>
                  <a:moveTo>
                    <a:pt x="618" y="69"/>
                  </a:moveTo>
                  <a:cubicBezTo>
                    <a:pt x="617" y="69"/>
                    <a:pt x="617" y="69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7" y="69"/>
                    <a:pt x="617" y="69"/>
                  </a:cubicBezTo>
                  <a:lnTo>
                    <a:pt x="617" y="69"/>
                  </a:lnTo>
                  <a:cubicBezTo>
                    <a:pt x="617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5" y="70"/>
                    <a:pt x="615" y="70"/>
                  </a:cubicBezTo>
                  <a:lnTo>
                    <a:pt x="615" y="70"/>
                  </a:lnTo>
                  <a:cubicBezTo>
                    <a:pt x="616" y="70"/>
                    <a:pt x="617" y="69"/>
                    <a:pt x="618" y="69"/>
                  </a:cubicBezTo>
                  <a:close/>
                  <a:moveTo>
                    <a:pt x="624" y="67"/>
                  </a:moveTo>
                  <a:cubicBezTo>
                    <a:pt x="622" y="68"/>
                    <a:pt x="621" y="68"/>
                    <a:pt x="620" y="68"/>
                  </a:cubicBezTo>
                  <a:lnTo>
                    <a:pt x="620" y="68"/>
                  </a:lnTo>
                  <a:cubicBezTo>
                    <a:pt x="621" y="68"/>
                    <a:pt x="623" y="68"/>
                    <a:pt x="624" y="67"/>
                  </a:cubicBezTo>
                  <a:lnTo>
                    <a:pt x="624" y="67"/>
                  </a:lnTo>
                  <a:cubicBezTo>
                    <a:pt x="623" y="68"/>
                    <a:pt x="621" y="68"/>
                    <a:pt x="620" y="69"/>
                  </a:cubicBezTo>
                  <a:lnTo>
                    <a:pt x="620" y="69"/>
                  </a:lnTo>
                  <a:cubicBezTo>
                    <a:pt x="621" y="68"/>
                    <a:pt x="622" y="68"/>
                    <a:pt x="623" y="68"/>
                  </a:cubicBezTo>
                  <a:lnTo>
                    <a:pt x="623" y="68"/>
                  </a:lnTo>
                  <a:cubicBezTo>
                    <a:pt x="620" y="68"/>
                    <a:pt x="618" y="69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6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5" y="70"/>
                    <a:pt x="615" y="70"/>
                    <a:pt x="615" y="70"/>
                  </a:cubicBezTo>
                  <a:lnTo>
                    <a:pt x="615" y="70"/>
                  </a:lnTo>
                  <a:cubicBezTo>
                    <a:pt x="616" y="70"/>
                    <a:pt x="616" y="70"/>
                    <a:pt x="617" y="70"/>
                  </a:cubicBezTo>
                  <a:lnTo>
                    <a:pt x="617" y="70"/>
                  </a:lnTo>
                  <a:cubicBezTo>
                    <a:pt x="617" y="70"/>
                    <a:pt x="616" y="70"/>
                    <a:pt x="616" y="70"/>
                  </a:cubicBezTo>
                  <a:lnTo>
                    <a:pt x="616" y="70"/>
                  </a:lnTo>
                  <a:cubicBezTo>
                    <a:pt x="617" y="69"/>
                    <a:pt x="619" y="69"/>
                    <a:pt x="620" y="69"/>
                  </a:cubicBezTo>
                  <a:lnTo>
                    <a:pt x="620" y="69"/>
                  </a:lnTo>
                  <a:cubicBezTo>
                    <a:pt x="620" y="69"/>
                    <a:pt x="619" y="69"/>
                    <a:pt x="618" y="69"/>
                  </a:cubicBezTo>
                  <a:lnTo>
                    <a:pt x="618" y="69"/>
                  </a:lnTo>
                  <a:cubicBezTo>
                    <a:pt x="619" y="69"/>
                    <a:pt x="619" y="69"/>
                    <a:pt x="620" y="68"/>
                  </a:cubicBezTo>
                  <a:lnTo>
                    <a:pt x="620" y="68"/>
                  </a:lnTo>
                  <a:cubicBezTo>
                    <a:pt x="619" y="69"/>
                    <a:pt x="618" y="69"/>
                    <a:pt x="618" y="69"/>
                  </a:cubicBezTo>
                  <a:lnTo>
                    <a:pt x="618" y="69"/>
                  </a:lnTo>
                  <a:cubicBezTo>
                    <a:pt x="618" y="69"/>
                    <a:pt x="618" y="69"/>
                    <a:pt x="618" y="69"/>
                  </a:cubicBezTo>
                  <a:lnTo>
                    <a:pt x="618" y="69"/>
                  </a:lnTo>
                  <a:cubicBezTo>
                    <a:pt x="620" y="68"/>
                    <a:pt x="621" y="68"/>
                    <a:pt x="623" y="67"/>
                  </a:cubicBezTo>
                  <a:lnTo>
                    <a:pt x="623" y="67"/>
                  </a:lnTo>
                  <a:cubicBezTo>
                    <a:pt x="623" y="67"/>
                    <a:pt x="623" y="67"/>
                    <a:pt x="624" y="67"/>
                  </a:cubicBezTo>
                  <a:close/>
                  <a:moveTo>
                    <a:pt x="613" y="68"/>
                  </a:moveTo>
                  <a:cubicBezTo>
                    <a:pt x="612" y="68"/>
                    <a:pt x="611" y="68"/>
                    <a:pt x="611" y="69"/>
                  </a:cubicBezTo>
                  <a:lnTo>
                    <a:pt x="611" y="69"/>
                  </a:lnTo>
                  <a:cubicBezTo>
                    <a:pt x="609" y="69"/>
                    <a:pt x="607" y="70"/>
                    <a:pt x="605" y="70"/>
                  </a:cubicBezTo>
                  <a:lnTo>
                    <a:pt x="605" y="70"/>
                  </a:lnTo>
                  <a:cubicBezTo>
                    <a:pt x="608" y="69"/>
                    <a:pt x="610" y="68"/>
                    <a:pt x="613" y="68"/>
                  </a:cubicBezTo>
                  <a:close/>
                  <a:moveTo>
                    <a:pt x="627" y="67"/>
                  </a:moveTo>
                  <a:lnTo>
                    <a:pt x="627" y="67"/>
                  </a:lnTo>
                  <a:cubicBezTo>
                    <a:pt x="626" y="68"/>
                    <a:pt x="624" y="68"/>
                    <a:pt x="622" y="69"/>
                  </a:cubicBezTo>
                  <a:lnTo>
                    <a:pt x="622" y="69"/>
                  </a:lnTo>
                  <a:cubicBezTo>
                    <a:pt x="624" y="69"/>
                    <a:pt x="625" y="68"/>
                    <a:pt x="627" y="68"/>
                  </a:cubicBezTo>
                  <a:lnTo>
                    <a:pt x="627" y="68"/>
                  </a:lnTo>
                  <a:cubicBezTo>
                    <a:pt x="624" y="69"/>
                    <a:pt x="622" y="69"/>
                    <a:pt x="619" y="70"/>
                  </a:cubicBezTo>
                  <a:lnTo>
                    <a:pt x="619" y="70"/>
                  </a:lnTo>
                  <a:cubicBezTo>
                    <a:pt x="620" y="70"/>
                    <a:pt x="621" y="69"/>
                    <a:pt x="622" y="69"/>
                  </a:cubicBezTo>
                  <a:lnTo>
                    <a:pt x="622" y="69"/>
                  </a:lnTo>
                  <a:cubicBezTo>
                    <a:pt x="618" y="70"/>
                    <a:pt x="615" y="71"/>
                    <a:pt x="612" y="71"/>
                  </a:cubicBezTo>
                  <a:lnTo>
                    <a:pt x="612" y="71"/>
                  </a:lnTo>
                  <a:cubicBezTo>
                    <a:pt x="612" y="71"/>
                    <a:pt x="612" y="71"/>
                    <a:pt x="612" y="71"/>
                  </a:cubicBezTo>
                  <a:lnTo>
                    <a:pt x="612" y="71"/>
                  </a:lnTo>
                  <a:cubicBezTo>
                    <a:pt x="612" y="71"/>
                    <a:pt x="612" y="71"/>
                    <a:pt x="612" y="71"/>
                  </a:cubicBezTo>
                  <a:lnTo>
                    <a:pt x="612" y="71"/>
                  </a:lnTo>
                  <a:cubicBezTo>
                    <a:pt x="615" y="71"/>
                    <a:pt x="619" y="70"/>
                    <a:pt x="622" y="69"/>
                  </a:cubicBezTo>
                  <a:lnTo>
                    <a:pt x="622" y="69"/>
                  </a:lnTo>
                  <a:cubicBezTo>
                    <a:pt x="621" y="69"/>
                    <a:pt x="620" y="69"/>
                    <a:pt x="619" y="69"/>
                  </a:cubicBezTo>
                  <a:lnTo>
                    <a:pt x="619" y="69"/>
                  </a:lnTo>
                  <a:cubicBezTo>
                    <a:pt x="621" y="69"/>
                    <a:pt x="623" y="68"/>
                    <a:pt x="625" y="68"/>
                  </a:cubicBezTo>
                  <a:lnTo>
                    <a:pt x="625" y="68"/>
                  </a:lnTo>
                  <a:cubicBezTo>
                    <a:pt x="624" y="68"/>
                    <a:pt x="623" y="68"/>
                    <a:pt x="622" y="69"/>
                  </a:cubicBezTo>
                  <a:lnTo>
                    <a:pt x="622" y="69"/>
                  </a:lnTo>
                  <a:cubicBezTo>
                    <a:pt x="624" y="68"/>
                    <a:pt x="626" y="68"/>
                    <a:pt x="627" y="67"/>
                  </a:cubicBezTo>
                  <a:close/>
                  <a:moveTo>
                    <a:pt x="623" y="71"/>
                  </a:moveTo>
                  <a:cubicBezTo>
                    <a:pt x="622" y="71"/>
                    <a:pt x="621" y="71"/>
                    <a:pt x="620" y="71"/>
                  </a:cubicBezTo>
                  <a:lnTo>
                    <a:pt x="620" y="71"/>
                  </a:lnTo>
                  <a:cubicBezTo>
                    <a:pt x="620" y="71"/>
                    <a:pt x="620" y="71"/>
                    <a:pt x="620" y="71"/>
                  </a:cubicBezTo>
                  <a:lnTo>
                    <a:pt x="620" y="71"/>
                  </a:lnTo>
                  <a:cubicBezTo>
                    <a:pt x="621" y="71"/>
                    <a:pt x="622" y="71"/>
                    <a:pt x="623" y="71"/>
                  </a:cubicBezTo>
                  <a:close/>
                  <a:moveTo>
                    <a:pt x="620" y="68"/>
                  </a:moveTo>
                  <a:lnTo>
                    <a:pt x="620" y="68"/>
                  </a:lnTo>
                  <a:cubicBezTo>
                    <a:pt x="620" y="68"/>
                    <a:pt x="619" y="69"/>
                    <a:pt x="619" y="69"/>
                  </a:cubicBezTo>
                  <a:lnTo>
                    <a:pt x="619" y="69"/>
                  </a:lnTo>
                  <a:cubicBezTo>
                    <a:pt x="619" y="69"/>
                    <a:pt x="619" y="69"/>
                    <a:pt x="619" y="68"/>
                  </a:cubicBezTo>
                  <a:lnTo>
                    <a:pt x="619" y="68"/>
                  </a:lnTo>
                  <a:cubicBezTo>
                    <a:pt x="617" y="69"/>
                    <a:pt x="616" y="70"/>
                    <a:pt x="614" y="70"/>
                  </a:cubicBezTo>
                  <a:lnTo>
                    <a:pt x="614" y="70"/>
                  </a:lnTo>
                  <a:cubicBezTo>
                    <a:pt x="614" y="70"/>
                    <a:pt x="615" y="70"/>
                    <a:pt x="615" y="70"/>
                  </a:cubicBezTo>
                  <a:lnTo>
                    <a:pt x="615" y="70"/>
                  </a:lnTo>
                  <a:cubicBezTo>
                    <a:pt x="614" y="70"/>
                    <a:pt x="614" y="70"/>
                    <a:pt x="613" y="71"/>
                  </a:cubicBezTo>
                  <a:lnTo>
                    <a:pt x="613" y="71"/>
                  </a:lnTo>
                  <a:cubicBezTo>
                    <a:pt x="613" y="71"/>
                    <a:pt x="613" y="71"/>
                    <a:pt x="613" y="71"/>
                  </a:cubicBezTo>
                  <a:lnTo>
                    <a:pt x="613" y="71"/>
                  </a:lnTo>
                  <a:cubicBezTo>
                    <a:pt x="613" y="71"/>
                    <a:pt x="613" y="70"/>
                    <a:pt x="614" y="70"/>
                  </a:cubicBezTo>
                  <a:lnTo>
                    <a:pt x="614" y="70"/>
                  </a:lnTo>
                  <a:cubicBezTo>
                    <a:pt x="613" y="70"/>
                    <a:pt x="613" y="70"/>
                    <a:pt x="612" y="71"/>
                  </a:cubicBezTo>
                  <a:lnTo>
                    <a:pt x="612" y="71"/>
                  </a:lnTo>
                  <a:cubicBezTo>
                    <a:pt x="613" y="70"/>
                    <a:pt x="614" y="70"/>
                    <a:pt x="615" y="70"/>
                  </a:cubicBezTo>
                  <a:lnTo>
                    <a:pt x="615" y="70"/>
                  </a:lnTo>
                  <a:lnTo>
                    <a:pt x="609" y="71"/>
                  </a:lnTo>
                  <a:lnTo>
                    <a:pt x="609" y="71"/>
                  </a:lnTo>
                  <a:lnTo>
                    <a:pt x="616" y="69"/>
                  </a:lnTo>
                  <a:lnTo>
                    <a:pt x="616" y="69"/>
                  </a:lnTo>
                  <a:cubicBezTo>
                    <a:pt x="617" y="69"/>
                    <a:pt x="617" y="69"/>
                    <a:pt x="618" y="69"/>
                  </a:cubicBezTo>
                  <a:lnTo>
                    <a:pt x="618" y="69"/>
                  </a:lnTo>
                  <a:cubicBezTo>
                    <a:pt x="617" y="69"/>
                    <a:pt x="616" y="69"/>
                    <a:pt x="615" y="70"/>
                  </a:cubicBezTo>
                  <a:lnTo>
                    <a:pt x="615" y="70"/>
                  </a:lnTo>
                  <a:lnTo>
                    <a:pt x="619" y="68"/>
                  </a:lnTo>
                  <a:lnTo>
                    <a:pt x="619" y="68"/>
                  </a:lnTo>
                  <a:cubicBezTo>
                    <a:pt x="619" y="68"/>
                    <a:pt x="619" y="68"/>
                    <a:pt x="619" y="68"/>
                  </a:cubicBezTo>
                  <a:lnTo>
                    <a:pt x="619" y="68"/>
                  </a:lnTo>
                  <a:cubicBezTo>
                    <a:pt x="619" y="68"/>
                    <a:pt x="619" y="68"/>
                    <a:pt x="619" y="68"/>
                  </a:cubicBezTo>
                  <a:lnTo>
                    <a:pt x="619" y="68"/>
                  </a:lnTo>
                  <a:lnTo>
                    <a:pt x="620" y="68"/>
                  </a:lnTo>
                  <a:close/>
                  <a:moveTo>
                    <a:pt x="612" y="71"/>
                  </a:moveTo>
                  <a:lnTo>
                    <a:pt x="612" y="71"/>
                  </a:lnTo>
                  <a:cubicBezTo>
                    <a:pt x="612" y="71"/>
                    <a:pt x="612" y="71"/>
                    <a:pt x="612" y="71"/>
                  </a:cubicBezTo>
                  <a:lnTo>
                    <a:pt x="612" y="71"/>
                  </a:lnTo>
                  <a:cubicBezTo>
                    <a:pt x="611" y="71"/>
                    <a:pt x="610" y="71"/>
                    <a:pt x="609" y="71"/>
                  </a:cubicBezTo>
                  <a:lnTo>
                    <a:pt x="609" y="71"/>
                  </a:lnTo>
                  <a:cubicBezTo>
                    <a:pt x="610" y="71"/>
                    <a:pt x="611" y="71"/>
                    <a:pt x="612" y="71"/>
                  </a:cubicBezTo>
                  <a:close/>
                  <a:moveTo>
                    <a:pt x="636" y="66"/>
                  </a:moveTo>
                  <a:cubicBezTo>
                    <a:pt x="633" y="66"/>
                    <a:pt x="632" y="67"/>
                    <a:pt x="632" y="67"/>
                  </a:cubicBezTo>
                  <a:lnTo>
                    <a:pt x="632" y="67"/>
                  </a:lnTo>
                  <a:cubicBezTo>
                    <a:pt x="632" y="67"/>
                    <a:pt x="632" y="67"/>
                    <a:pt x="631" y="67"/>
                  </a:cubicBezTo>
                  <a:lnTo>
                    <a:pt x="631" y="67"/>
                  </a:lnTo>
                  <a:lnTo>
                    <a:pt x="631" y="67"/>
                  </a:lnTo>
                  <a:lnTo>
                    <a:pt x="631" y="67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31" y="67"/>
                  </a:lnTo>
                  <a:lnTo>
                    <a:pt x="631" y="67"/>
                  </a:lnTo>
                  <a:lnTo>
                    <a:pt x="635" y="66"/>
                  </a:lnTo>
                  <a:lnTo>
                    <a:pt x="635" y="66"/>
                  </a:lnTo>
                  <a:cubicBezTo>
                    <a:pt x="635" y="66"/>
                    <a:pt x="635" y="66"/>
                    <a:pt x="636" y="66"/>
                  </a:cubicBezTo>
                  <a:close/>
                  <a:moveTo>
                    <a:pt x="610" y="71"/>
                  </a:moveTo>
                  <a:cubicBezTo>
                    <a:pt x="610" y="71"/>
                    <a:pt x="610" y="71"/>
                    <a:pt x="610" y="71"/>
                  </a:cubicBezTo>
                  <a:lnTo>
                    <a:pt x="610" y="71"/>
                  </a:lnTo>
                  <a:cubicBezTo>
                    <a:pt x="610" y="71"/>
                    <a:pt x="610" y="71"/>
                    <a:pt x="610" y="71"/>
                  </a:cubicBezTo>
                  <a:close/>
                  <a:moveTo>
                    <a:pt x="610" y="71"/>
                  </a:moveTo>
                  <a:lnTo>
                    <a:pt x="610" y="71"/>
                  </a:lnTo>
                  <a:cubicBezTo>
                    <a:pt x="610" y="72"/>
                    <a:pt x="609" y="72"/>
                    <a:pt x="609" y="72"/>
                  </a:cubicBezTo>
                  <a:lnTo>
                    <a:pt x="609" y="72"/>
                  </a:lnTo>
                  <a:cubicBezTo>
                    <a:pt x="609" y="71"/>
                    <a:pt x="609" y="71"/>
                    <a:pt x="609" y="71"/>
                  </a:cubicBezTo>
                  <a:lnTo>
                    <a:pt x="609" y="71"/>
                  </a:lnTo>
                  <a:cubicBezTo>
                    <a:pt x="609" y="71"/>
                    <a:pt x="609" y="71"/>
                    <a:pt x="609" y="71"/>
                  </a:cubicBezTo>
                  <a:close/>
                  <a:moveTo>
                    <a:pt x="619" y="70"/>
                  </a:moveTo>
                  <a:cubicBezTo>
                    <a:pt x="618" y="70"/>
                    <a:pt x="616" y="71"/>
                    <a:pt x="615" y="71"/>
                  </a:cubicBezTo>
                  <a:lnTo>
                    <a:pt x="612" y="71"/>
                  </a:lnTo>
                  <a:cubicBezTo>
                    <a:pt x="611" y="72"/>
                    <a:pt x="610" y="72"/>
                    <a:pt x="609" y="72"/>
                  </a:cubicBezTo>
                  <a:lnTo>
                    <a:pt x="609" y="72"/>
                  </a:lnTo>
                  <a:cubicBezTo>
                    <a:pt x="610" y="72"/>
                    <a:pt x="611" y="72"/>
                    <a:pt x="611" y="71"/>
                  </a:cubicBezTo>
                  <a:lnTo>
                    <a:pt x="612" y="71"/>
                  </a:lnTo>
                  <a:cubicBezTo>
                    <a:pt x="612" y="71"/>
                    <a:pt x="612" y="71"/>
                    <a:pt x="612" y="71"/>
                  </a:cubicBezTo>
                  <a:lnTo>
                    <a:pt x="612" y="71"/>
                  </a:lnTo>
                  <a:cubicBezTo>
                    <a:pt x="614" y="71"/>
                    <a:pt x="617" y="71"/>
                    <a:pt x="619" y="70"/>
                  </a:cubicBezTo>
                  <a:close/>
                  <a:moveTo>
                    <a:pt x="609" y="72"/>
                  </a:moveTo>
                  <a:cubicBezTo>
                    <a:pt x="609" y="72"/>
                    <a:pt x="609" y="72"/>
                    <a:pt x="608" y="73"/>
                  </a:cubicBezTo>
                  <a:lnTo>
                    <a:pt x="608" y="73"/>
                  </a:lnTo>
                  <a:cubicBezTo>
                    <a:pt x="608" y="73"/>
                    <a:pt x="608" y="73"/>
                    <a:pt x="608" y="73"/>
                  </a:cubicBezTo>
                  <a:lnTo>
                    <a:pt x="608" y="73"/>
                  </a:lnTo>
                  <a:cubicBezTo>
                    <a:pt x="609" y="72"/>
                    <a:pt x="609" y="72"/>
                    <a:pt x="609" y="72"/>
                  </a:cubicBezTo>
                  <a:close/>
                  <a:moveTo>
                    <a:pt x="609" y="71"/>
                  </a:moveTo>
                  <a:cubicBezTo>
                    <a:pt x="608" y="72"/>
                    <a:pt x="607" y="72"/>
                    <a:pt x="606" y="73"/>
                  </a:cubicBezTo>
                  <a:lnTo>
                    <a:pt x="606" y="73"/>
                  </a:lnTo>
                  <a:cubicBezTo>
                    <a:pt x="606" y="73"/>
                    <a:pt x="606" y="73"/>
                    <a:pt x="606" y="73"/>
                  </a:cubicBezTo>
                  <a:lnTo>
                    <a:pt x="606" y="73"/>
                  </a:lnTo>
                  <a:lnTo>
                    <a:pt x="609" y="71"/>
                  </a:lnTo>
                  <a:close/>
                  <a:moveTo>
                    <a:pt x="625" y="71"/>
                  </a:moveTo>
                  <a:cubicBezTo>
                    <a:pt x="623" y="72"/>
                    <a:pt x="621" y="73"/>
                    <a:pt x="619" y="74"/>
                  </a:cubicBezTo>
                  <a:lnTo>
                    <a:pt x="619" y="74"/>
                  </a:lnTo>
                  <a:cubicBezTo>
                    <a:pt x="617" y="74"/>
                    <a:pt x="616" y="75"/>
                    <a:pt x="614" y="75"/>
                  </a:cubicBezTo>
                  <a:lnTo>
                    <a:pt x="614" y="75"/>
                  </a:lnTo>
                  <a:cubicBezTo>
                    <a:pt x="618" y="74"/>
                    <a:pt x="622" y="72"/>
                    <a:pt x="625" y="71"/>
                  </a:cubicBezTo>
                  <a:close/>
                  <a:moveTo>
                    <a:pt x="606" y="73"/>
                  </a:moveTo>
                  <a:lnTo>
                    <a:pt x="606" y="73"/>
                  </a:lnTo>
                  <a:cubicBezTo>
                    <a:pt x="604" y="73"/>
                    <a:pt x="602" y="74"/>
                    <a:pt x="601" y="74"/>
                  </a:cubicBezTo>
                  <a:lnTo>
                    <a:pt x="601" y="74"/>
                  </a:lnTo>
                  <a:cubicBezTo>
                    <a:pt x="601" y="74"/>
                    <a:pt x="602" y="74"/>
                    <a:pt x="602" y="74"/>
                  </a:cubicBezTo>
                  <a:lnTo>
                    <a:pt x="602" y="74"/>
                  </a:lnTo>
                  <a:cubicBezTo>
                    <a:pt x="601" y="74"/>
                    <a:pt x="600" y="75"/>
                    <a:pt x="599" y="75"/>
                  </a:cubicBezTo>
                  <a:lnTo>
                    <a:pt x="599" y="75"/>
                  </a:lnTo>
                  <a:cubicBezTo>
                    <a:pt x="600" y="75"/>
                    <a:pt x="600" y="75"/>
                    <a:pt x="601" y="74"/>
                  </a:cubicBezTo>
                  <a:lnTo>
                    <a:pt x="601" y="74"/>
                  </a:lnTo>
                  <a:cubicBezTo>
                    <a:pt x="600" y="75"/>
                    <a:pt x="599" y="75"/>
                    <a:pt x="598" y="75"/>
                  </a:cubicBezTo>
                  <a:lnTo>
                    <a:pt x="598" y="75"/>
                  </a:lnTo>
                  <a:cubicBezTo>
                    <a:pt x="601" y="74"/>
                    <a:pt x="603" y="73"/>
                    <a:pt x="606" y="73"/>
                  </a:cubicBezTo>
                  <a:close/>
                  <a:moveTo>
                    <a:pt x="613" y="76"/>
                  </a:moveTo>
                  <a:cubicBezTo>
                    <a:pt x="612" y="76"/>
                    <a:pt x="611" y="77"/>
                    <a:pt x="610" y="77"/>
                  </a:cubicBezTo>
                  <a:lnTo>
                    <a:pt x="610" y="77"/>
                  </a:lnTo>
                  <a:cubicBezTo>
                    <a:pt x="610" y="77"/>
                    <a:pt x="610" y="77"/>
                    <a:pt x="610" y="77"/>
                  </a:cubicBezTo>
                  <a:lnTo>
                    <a:pt x="610" y="77"/>
                  </a:lnTo>
                  <a:cubicBezTo>
                    <a:pt x="610" y="77"/>
                    <a:pt x="610" y="77"/>
                    <a:pt x="610" y="77"/>
                  </a:cubicBezTo>
                  <a:lnTo>
                    <a:pt x="610" y="77"/>
                  </a:lnTo>
                  <a:cubicBezTo>
                    <a:pt x="610" y="77"/>
                    <a:pt x="610" y="77"/>
                    <a:pt x="610" y="77"/>
                  </a:cubicBezTo>
                  <a:lnTo>
                    <a:pt x="610" y="77"/>
                  </a:lnTo>
                  <a:cubicBezTo>
                    <a:pt x="609" y="77"/>
                    <a:pt x="608" y="77"/>
                    <a:pt x="608" y="78"/>
                  </a:cubicBezTo>
                  <a:lnTo>
                    <a:pt x="608" y="78"/>
                  </a:lnTo>
                  <a:cubicBezTo>
                    <a:pt x="609" y="77"/>
                    <a:pt x="609" y="77"/>
                    <a:pt x="610" y="77"/>
                  </a:cubicBezTo>
                  <a:lnTo>
                    <a:pt x="610" y="77"/>
                  </a:lnTo>
                  <a:cubicBezTo>
                    <a:pt x="611" y="76"/>
                    <a:pt x="612" y="76"/>
                    <a:pt x="613" y="76"/>
                  </a:cubicBezTo>
                  <a:close/>
                  <a:moveTo>
                    <a:pt x="611" y="77"/>
                  </a:moveTo>
                  <a:lnTo>
                    <a:pt x="608" y="78"/>
                  </a:lnTo>
                  <a:lnTo>
                    <a:pt x="608" y="78"/>
                  </a:lnTo>
                  <a:cubicBezTo>
                    <a:pt x="608" y="78"/>
                    <a:pt x="608" y="78"/>
                    <a:pt x="608" y="78"/>
                  </a:cubicBezTo>
                  <a:lnTo>
                    <a:pt x="608" y="78"/>
                  </a:lnTo>
                  <a:cubicBezTo>
                    <a:pt x="609" y="77"/>
                    <a:pt x="609" y="77"/>
                    <a:pt x="610" y="77"/>
                  </a:cubicBezTo>
                  <a:lnTo>
                    <a:pt x="610" y="77"/>
                  </a:lnTo>
                  <a:cubicBezTo>
                    <a:pt x="610" y="77"/>
                    <a:pt x="610" y="77"/>
                    <a:pt x="610" y="77"/>
                  </a:cubicBezTo>
                  <a:lnTo>
                    <a:pt x="610" y="77"/>
                  </a:lnTo>
                  <a:cubicBezTo>
                    <a:pt x="610" y="77"/>
                    <a:pt x="610" y="77"/>
                    <a:pt x="611" y="77"/>
                  </a:cubicBezTo>
                  <a:lnTo>
                    <a:pt x="611" y="77"/>
                  </a:lnTo>
                  <a:cubicBezTo>
                    <a:pt x="611" y="77"/>
                    <a:pt x="610" y="77"/>
                    <a:pt x="610" y="77"/>
                  </a:cubicBezTo>
                  <a:lnTo>
                    <a:pt x="610" y="77"/>
                  </a:lnTo>
                  <a:cubicBezTo>
                    <a:pt x="611" y="77"/>
                    <a:pt x="611" y="77"/>
                    <a:pt x="611" y="77"/>
                  </a:cubicBezTo>
                  <a:close/>
                  <a:moveTo>
                    <a:pt x="608" y="78"/>
                  </a:moveTo>
                  <a:lnTo>
                    <a:pt x="608" y="78"/>
                  </a:lnTo>
                  <a:cubicBezTo>
                    <a:pt x="608" y="78"/>
                    <a:pt x="607" y="78"/>
                    <a:pt x="607" y="78"/>
                  </a:cubicBezTo>
                  <a:lnTo>
                    <a:pt x="607" y="78"/>
                  </a:lnTo>
                  <a:cubicBezTo>
                    <a:pt x="607" y="78"/>
                    <a:pt x="607" y="78"/>
                    <a:pt x="607" y="78"/>
                  </a:cubicBezTo>
                  <a:lnTo>
                    <a:pt x="607" y="78"/>
                  </a:lnTo>
                  <a:cubicBezTo>
                    <a:pt x="607" y="78"/>
                    <a:pt x="607" y="78"/>
                    <a:pt x="607" y="78"/>
                  </a:cubicBezTo>
                  <a:lnTo>
                    <a:pt x="607" y="78"/>
                  </a:lnTo>
                  <a:cubicBezTo>
                    <a:pt x="607" y="78"/>
                    <a:pt x="607" y="78"/>
                    <a:pt x="607" y="78"/>
                  </a:cubicBezTo>
                  <a:lnTo>
                    <a:pt x="607" y="78"/>
                  </a:lnTo>
                  <a:cubicBezTo>
                    <a:pt x="607" y="78"/>
                    <a:pt x="607" y="78"/>
                    <a:pt x="607" y="78"/>
                  </a:cubicBezTo>
                  <a:lnTo>
                    <a:pt x="607" y="78"/>
                  </a:lnTo>
                  <a:cubicBezTo>
                    <a:pt x="607" y="78"/>
                    <a:pt x="608" y="78"/>
                    <a:pt x="608" y="78"/>
                  </a:cubicBezTo>
                  <a:close/>
                  <a:moveTo>
                    <a:pt x="605" y="76"/>
                  </a:moveTo>
                  <a:cubicBezTo>
                    <a:pt x="604" y="77"/>
                    <a:pt x="604" y="77"/>
                    <a:pt x="603" y="78"/>
                  </a:cubicBezTo>
                  <a:lnTo>
                    <a:pt x="603" y="78"/>
                  </a:lnTo>
                  <a:cubicBezTo>
                    <a:pt x="602" y="78"/>
                    <a:pt x="601" y="78"/>
                    <a:pt x="599" y="78"/>
                  </a:cubicBezTo>
                  <a:lnTo>
                    <a:pt x="599" y="78"/>
                  </a:lnTo>
                  <a:cubicBezTo>
                    <a:pt x="601" y="77"/>
                    <a:pt x="603" y="77"/>
                    <a:pt x="605" y="76"/>
                  </a:cubicBezTo>
                  <a:close/>
                  <a:moveTo>
                    <a:pt x="608" y="73"/>
                  </a:moveTo>
                  <a:cubicBezTo>
                    <a:pt x="608" y="73"/>
                    <a:pt x="607" y="73"/>
                    <a:pt x="607" y="74"/>
                  </a:cubicBezTo>
                  <a:lnTo>
                    <a:pt x="607" y="74"/>
                  </a:lnTo>
                  <a:cubicBezTo>
                    <a:pt x="605" y="74"/>
                    <a:pt x="603" y="75"/>
                    <a:pt x="601" y="76"/>
                  </a:cubicBezTo>
                  <a:lnTo>
                    <a:pt x="601" y="76"/>
                  </a:lnTo>
                  <a:cubicBezTo>
                    <a:pt x="598" y="77"/>
                    <a:pt x="595" y="78"/>
                    <a:pt x="593" y="78"/>
                  </a:cubicBezTo>
                  <a:lnTo>
                    <a:pt x="593" y="78"/>
                  </a:lnTo>
                  <a:cubicBezTo>
                    <a:pt x="598" y="76"/>
                    <a:pt x="603" y="74"/>
                    <a:pt x="608" y="73"/>
                  </a:cubicBezTo>
                  <a:close/>
                  <a:moveTo>
                    <a:pt x="609" y="77"/>
                  </a:moveTo>
                  <a:cubicBezTo>
                    <a:pt x="609" y="77"/>
                    <a:pt x="608" y="77"/>
                    <a:pt x="607" y="78"/>
                  </a:cubicBezTo>
                  <a:lnTo>
                    <a:pt x="607" y="78"/>
                  </a:lnTo>
                  <a:cubicBezTo>
                    <a:pt x="607" y="78"/>
                    <a:pt x="607" y="78"/>
                    <a:pt x="607" y="78"/>
                  </a:cubicBezTo>
                  <a:lnTo>
                    <a:pt x="607" y="78"/>
                  </a:lnTo>
                  <a:cubicBezTo>
                    <a:pt x="606" y="78"/>
                    <a:pt x="605" y="78"/>
                    <a:pt x="604" y="78"/>
                  </a:cubicBezTo>
                  <a:lnTo>
                    <a:pt x="604" y="78"/>
                  </a:lnTo>
                  <a:cubicBezTo>
                    <a:pt x="605" y="78"/>
                    <a:pt x="606" y="78"/>
                    <a:pt x="606" y="78"/>
                  </a:cubicBezTo>
                  <a:lnTo>
                    <a:pt x="606" y="78"/>
                  </a:lnTo>
                  <a:cubicBezTo>
                    <a:pt x="606" y="78"/>
                    <a:pt x="606" y="78"/>
                    <a:pt x="607" y="78"/>
                  </a:cubicBezTo>
                  <a:lnTo>
                    <a:pt x="607" y="78"/>
                  </a:lnTo>
                  <a:cubicBezTo>
                    <a:pt x="608" y="77"/>
                    <a:pt x="609" y="77"/>
                    <a:pt x="609" y="77"/>
                  </a:cubicBezTo>
                  <a:close/>
                  <a:moveTo>
                    <a:pt x="602" y="79"/>
                  </a:moveTo>
                  <a:lnTo>
                    <a:pt x="602" y="79"/>
                  </a:lnTo>
                  <a:cubicBezTo>
                    <a:pt x="602" y="79"/>
                    <a:pt x="602" y="79"/>
                    <a:pt x="602" y="79"/>
                  </a:cubicBezTo>
                  <a:lnTo>
                    <a:pt x="602" y="79"/>
                  </a:lnTo>
                  <a:cubicBezTo>
                    <a:pt x="602" y="79"/>
                    <a:pt x="602" y="79"/>
                    <a:pt x="602" y="79"/>
                  </a:cubicBezTo>
                  <a:lnTo>
                    <a:pt x="602" y="79"/>
                  </a:lnTo>
                  <a:cubicBezTo>
                    <a:pt x="602" y="79"/>
                    <a:pt x="602" y="79"/>
                    <a:pt x="602" y="79"/>
                  </a:cubicBezTo>
                  <a:close/>
                  <a:moveTo>
                    <a:pt x="632" y="70"/>
                  </a:moveTo>
                  <a:cubicBezTo>
                    <a:pt x="626" y="72"/>
                    <a:pt x="619" y="75"/>
                    <a:pt x="609" y="79"/>
                  </a:cubicBezTo>
                  <a:lnTo>
                    <a:pt x="609" y="79"/>
                  </a:lnTo>
                  <a:cubicBezTo>
                    <a:pt x="610" y="78"/>
                    <a:pt x="614" y="77"/>
                    <a:pt x="623" y="73"/>
                  </a:cubicBezTo>
                  <a:lnTo>
                    <a:pt x="623" y="73"/>
                  </a:lnTo>
                  <a:cubicBezTo>
                    <a:pt x="624" y="73"/>
                    <a:pt x="624" y="73"/>
                    <a:pt x="624" y="73"/>
                  </a:cubicBezTo>
                  <a:lnTo>
                    <a:pt x="624" y="73"/>
                  </a:lnTo>
                  <a:cubicBezTo>
                    <a:pt x="627" y="72"/>
                    <a:pt x="630" y="71"/>
                    <a:pt x="632" y="70"/>
                  </a:cubicBezTo>
                  <a:close/>
                  <a:moveTo>
                    <a:pt x="593" y="78"/>
                  </a:moveTo>
                  <a:lnTo>
                    <a:pt x="593" y="78"/>
                  </a:lnTo>
                  <a:cubicBezTo>
                    <a:pt x="592" y="78"/>
                    <a:pt x="592" y="79"/>
                    <a:pt x="591" y="79"/>
                  </a:cubicBezTo>
                  <a:lnTo>
                    <a:pt x="591" y="79"/>
                  </a:lnTo>
                  <a:cubicBezTo>
                    <a:pt x="590" y="79"/>
                    <a:pt x="590" y="79"/>
                    <a:pt x="589" y="79"/>
                  </a:cubicBezTo>
                  <a:lnTo>
                    <a:pt x="589" y="79"/>
                  </a:lnTo>
                  <a:cubicBezTo>
                    <a:pt x="590" y="79"/>
                    <a:pt x="591" y="79"/>
                    <a:pt x="593" y="78"/>
                  </a:cubicBezTo>
                  <a:close/>
                  <a:moveTo>
                    <a:pt x="589" y="79"/>
                  </a:moveTo>
                  <a:lnTo>
                    <a:pt x="589" y="79"/>
                  </a:lnTo>
                  <a:cubicBezTo>
                    <a:pt x="589" y="79"/>
                    <a:pt x="589" y="79"/>
                    <a:pt x="588" y="79"/>
                  </a:cubicBezTo>
                  <a:lnTo>
                    <a:pt x="588" y="79"/>
                  </a:lnTo>
                  <a:cubicBezTo>
                    <a:pt x="589" y="79"/>
                    <a:pt x="589" y="79"/>
                    <a:pt x="589" y="79"/>
                  </a:cubicBezTo>
                  <a:lnTo>
                    <a:pt x="589" y="79"/>
                  </a:lnTo>
                  <a:cubicBezTo>
                    <a:pt x="589" y="79"/>
                    <a:pt x="589" y="79"/>
                    <a:pt x="589" y="79"/>
                  </a:cubicBezTo>
                  <a:close/>
                  <a:moveTo>
                    <a:pt x="603" y="78"/>
                  </a:moveTo>
                  <a:cubicBezTo>
                    <a:pt x="602" y="78"/>
                    <a:pt x="602" y="79"/>
                    <a:pt x="602" y="79"/>
                  </a:cubicBezTo>
                  <a:lnTo>
                    <a:pt x="602" y="79"/>
                  </a:lnTo>
                  <a:cubicBezTo>
                    <a:pt x="602" y="79"/>
                    <a:pt x="601" y="79"/>
                    <a:pt x="601" y="79"/>
                  </a:cubicBezTo>
                  <a:lnTo>
                    <a:pt x="601" y="79"/>
                  </a:lnTo>
                  <a:cubicBezTo>
                    <a:pt x="600" y="79"/>
                    <a:pt x="600" y="79"/>
                    <a:pt x="599" y="80"/>
                  </a:cubicBezTo>
                  <a:lnTo>
                    <a:pt x="599" y="80"/>
                  </a:lnTo>
                  <a:cubicBezTo>
                    <a:pt x="600" y="79"/>
                    <a:pt x="601" y="79"/>
                    <a:pt x="603" y="78"/>
                  </a:cubicBezTo>
                  <a:close/>
                  <a:moveTo>
                    <a:pt x="595" y="75"/>
                  </a:moveTo>
                  <a:lnTo>
                    <a:pt x="595" y="75"/>
                  </a:lnTo>
                  <a:cubicBezTo>
                    <a:pt x="591" y="76"/>
                    <a:pt x="587" y="78"/>
                    <a:pt x="583" y="80"/>
                  </a:cubicBezTo>
                  <a:lnTo>
                    <a:pt x="583" y="80"/>
                  </a:lnTo>
                  <a:cubicBezTo>
                    <a:pt x="582" y="80"/>
                    <a:pt x="581" y="80"/>
                    <a:pt x="580" y="80"/>
                  </a:cubicBezTo>
                  <a:lnTo>
                    <a:pt x="580" y="80"/>
                  </a:lnTo>
                  <a:cubicBezTo>
                    <a:pt x="584" y="79"/>
                    <a:pt x="588" y="78"/>
                    <a:pt x="591" y="76"/>
                  </a:cubicBezTo>
                  <a:lnTo>
                    <a:pt x="591" y="76"/>
                  </a:lnTo>
                  <a:cubicBezTo>
                    <a:pt x="591" y="76"/>
                    <a:pt x="590" y="77"/>
                    <a:pt x="589" y="77"/>
                  </a:cubicBezTo>
                  <a:lnTo>
                    <a:pt x="589" y="77"/>
                  </a:lnTo>
                  <a:cubicBezTo>
                    <a:pt x="590" y="76"/>
                    <a:pt x="592" y="76"/>
                    <a:pt x="593" y="76"/>
                  </a:cubicBezTo>
                  <a:lnTo>
                    <a:pt x="593" y="76"/>
                  </a:lnTo>
                  <a:cubicBezTo>
                    <a:pt x="592" y="76"/>
                    <a:pt x="592" y="76"/>
                    <a:pt x="591" y="76"/>
                  </a:cubicBezTo>
                  <a:lnTo>
                    <a:pt x="591" y="76"/>
                  </a:lnTo>
                  <a:cubicBezTo>
                    <a:pt x="593" y="76"/>
                    <a:pt x="594" y="75"/>
                    <a:pt x="595" y="75"/>
                  </a:cubicBezTo>
                  <a:close/>
                  <a:moveTo>
                    <a:pt x="588" y="79"/>
                  </a:moveTo>
                  <a:cubicBezTo>
                    <a:pt x="587" y="80"/>
                    <a:pt x="585" y="81"/>
                    <a:pt x="583" y="81"/>
                  </a:cubicBezTo>
                  <a:lnTo>
                    <a:pt x="583" y="81"/>
                  </a:lnTo>
                  <a:cubicBezTo>
                    <a:pt x="583" y="81"/>
                    <a:pt x="584" y="81"/>
                    <a:pt x="584" y="81"/>
                  </a:cubicBezTo>
                  <a:lnTo>
                    <a:pt x="584" y="81"/>
                  </a:lnTo>
                  <a:cubicBezTo>
                    <a:pt x="583" y="81"/>
                    <a:pt x="582" y="82"/>
                    <a:pt x="581" y="82"/>
                  </a:cubicBezTo>
                  <a:lnTo>
                    <a:pt x="581" y="82"/>
                  </a:lnTo>
                  <a:lnTo>
                    <a:pt x="581" y="82"/>
                  </a:lnTo>
                  <a:lnTo>
                    <a:pt x="581" y="82"/>
                  </a:lnTo>
                  <a:cubicBezTo>
                    <a:pt x="582" y="82"/>
                    <a:pt x="582" y="81"/>
                    <a:pt x="583" y="81"/>
                  </a:cubicBezTo>
                  <a:lnTo>
                    <a:pt x="583" y="81"/>
                  </a:lnTo>
                  <a:cubicBezTo>
                    <a:pt x="582" y="81"/>
                    <a:pt x="582" y="81"/>
                    <a:pt x="582" y="81"/>
                  </a:cubicBez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cubicBezTo>
                    <a:pt x="582" y="81"/>
                    <a:pt x="581" y="81"/>
                    <a:pt x="581" y="82"/>
                  </a:cubicBezTo>
                  <a:lnTo>
                    <a:pt x="581" y="82"/>
                  </a:lnTo>
                  <a:cubicBezTo>
                    <a:pt x="581" y="82"/>
                    <a:pt x="581" y="82"/>
                    <a:pt x="581" y="82"/>
                  </a:cubicBezTo>
                  <a:lnTo>
                    <a:pt x="581" y="82"/>
                  </a:lnTo>
                  <a:cubicBezTo>
                    <a:pt x="581" y="82"/>
                    <a:pt x="581" y="81"/>
                    <a:pt x="582" y="81"/>
                  </a:cubicBez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cubicBezTo>
                    <a:pt x="583" y="81"/>
                    <a:pt x="585" y="80"/>
                    <a:pt x="586" y="80"/>
                  </a:cubicBezTo>
                  <a:lnTo>
                    <a:pt x="586" y="80"/>
                  </a:lnTo>
                  <a:cubicBezTo>
                    <a:pt x="586" y="80"/>
                    <a:pt x="586" y="80"/>
                    <a:pt x="586" y="80"/>
                  </a:cubicBezTo>
                  <a:lnTo>
                    <a:pt x="586" y="80"/>
                  </a:lnTo>
                  <a:cubicBezTo>
                    <a:pt x="586" y="80"/>
                    <a:pt x="586" y="80"/>
                    <a:pt x="587" y="80"/>
                  </a:cubicBezTo>
                  <a:lnTo>
                    <a:pt x="587" y="80"/>
                  </a:lnTo>
                  <a:cubicBezTo>
                    <a:pt x="587" y="80"/>
                    <a:pt x="587" y="80"/>
                    <a:pt x="587" y="79"/>
                  </a:cubicBezTo>
                  <a:lnTo>
                    <a:pt x="587" y="79"/>
                  </a:lnTo>
                  <a:cubicBezTo>
                    <a:pt x="587" y="80"/>
                    <a:pt x="587" y="80"/>
                    <a:pt x="586" y="80"/>
                  </a:cubicBezTo>
                  <a:lnTo>
                    <a:pt x="586" y="80"/>
                  </a:lnTo>
                  <a:cubicBezTo>
                    <a:pt x="587" y="80"/>
                    <a:pt x="588" y="79"/>
                    <a:pt x="588" y="79"/>
                  </a:cubicBezTo>
                  <a:close/>
                  <a:moveTo>
                    <a:pt x="580" y="80"/>
                  </a:moveTo>
                  <a:lnTo>
                    <a:pt x="580" y="80"/>
                  </a:lnTo>
                  <a:cubicBezTo>
                    <a:pt x="579" y="81"/>
                    <a:pt x="578" y="81"/>
                    <a:pt x="577" y="81"/>
                  </a:cubicBezTo>
                  <a:lnTo>
                    <a:pt x="577" y="81"/>
                  </a:lnTo>
                  <a:cubicBezTo>
                    <a:pt x="576" y="82"/>
                    <a:pt x="574" y="82"/>
                    <a:pt x="572" y="83"/>
                  </a:cubicBezTo>
                  <a:lnTo>
                    <a:pt x="572" y="83"/>
                  </a:lnTo>
                  <a:cubicBezTo>
                    <a:pt x="572" y="83"/>
                    <a:pt x="572" y="83"/>
                    <a:pt x="572" y="83"/>
                  </a:cubicBezTo>
                  <a:lnTo>
                    <a:pt x="572" y="83"/>
                  </a:lnTo>
                  <a:cubicBezTo>
                    <a:pt x="574" y="82"/>
                    <a:pt x="577" y="81"/>
                    <a:pt x="580" y="80"/>
                  </a:cubicBezTo>
                  <a:close/>
                  <a:moveTo>
                    <a:pt x="624" y="71"/>
                  </a:moveTo>
                  <a:lnTo>
                    <a:pt x="624" y="71"/>
                  </a:lnTo>
                  <a:cubicBezTo>
                    <a:pt x="621" y="73"/>
                    <a:pt x="617" y="74"/>
                    <a:pt x="612" y="76"/>
                  </a:cubicBezTo>
                  <a:lnTo>
                    <a:pt x="612" y="76"/>
                  </a:lnTo>
                  <a:cubicBezTo>
                    <a:pt x="610" y="77"/>
                    <a:pt x="608" y="77"/>
                    <a:pt x="606" y="78"/>
                  </a:cubicBezTo>
                  <a:lnTo>
                    <a:pt x="606" y="78"/>
                  </a:lnTo>
                  <a:cubicBezTo>
                    <a:pt x="606" y="78"/>
                    <a:pt x="605" y="78"/>
                    <a:pt x="605" y="78"/>
                  </a:cubicBezTo>
                  <a:cubicBezTo>
                    <a:pt x="605" y="78"/>
                    <a:pt x="604" y="78"/>
                    <a:pt x="604" y="78"/>
                  </a:cubicBezTo>
                  <a:lnTo>
                    <a:pt x="604" y="78"/>
                  </a:lnTo>
                  <a:cubicBezTo>
                    <a:pt x="608" y="76"/>
                    <a:pt x="612" y="74"/>
                    <a:pt x="616" y="73"/>
                  </a:cubicBezTo>
                  <a:lnTo>
                    <a:pt x="616" y="73"/>
                  </a:lnTo>
                  <a:cubicBezTo>
                    <a:pt x="612" y="74"/>
                    <a:pt x="609" y="75"/>
                    <a:pt x="605" y="76"/>
                  </a:cubicBezTo>
                  <a:lnTo>
                    <a:pt x="605" y="76"/>
                  </a:lnTo>
                  <a:cubicBezTo>
                    <a:pt x="605" y="76"/>
                    <a:pt x="605" y="76"/>
                    <a:pt x="605" y="76"/>
                  </a:cubicBezTo>
                  <a:lnTo>
                    <a:pt x="605" y="76"/>
                  </a:lnTo>
                  <a:lnTo>
                    <a:pt x="598" y="78"/>
                  </a:lnTo>
                  <a:lnTo>
                    <a:pt x="598" y="78"/>
                  </a:lnTo>
                  <a:cubicBezTo>
                    <a:pt x="599" y="78"/>
                    <a:pt x="599" y="78"/>
                    <a:pt x="599" y="78"/>
                  </a:cubicBezTo>
                  <a:lnTo>
                    <a:pt x="599" y="78"/>
                  </a:lnTo>
                  <a:cubicBezTo>
                    <a:pt x="597" y="79"/>
                    <a:pt x="595" y="79"/>
                    <a:pt x="592" y="80"/>
                  </a:cubicBezTo>
                  <a:lnTo>
                    <a:pt x="592" y="80"/>
                  </a:lnTo>
                  <a:cubicBezTo>
                    <a:pt x="592" y="80"/>
                    <a:pt x="592" y="80"/>
                    <a:pt x="592" y="80"/>
                  </a:cubicBezTo>
                  <a:lnTo>
                    <a:pt x="592" y="80"/>
                  </a:lnTo>
                  <a:cubicBezTo>
                    <a:pt x="593" y="80"/>
                    <a:pt x="595" y="79"/>
                    <a:pt x="596" y="79"/>
                  </a:cubicBezTo>
                  <a:lnTo>
                    <a:pt x="596" y="79"/>
                  </a:lnTo>
                  <a:lnTo>
                    <a:pt x="592" y="80"/>
                  </a:lnTo>
                  <a:cubicBezTo>
                    <a:pt x="592" y="80"/>
                    <a:pt x="592" y="80"/>
                    <a:pt x="592" y="80"/>
                  </a:cubicBezTo>
                  <a:lnTo>
                    <a:pt x="592" y="80"/>
                  </a:lnTo>
                  <a:cubicBezTo>
                    <a:pt x="592" y="80"/>
                    <a:pt x="591" y="81"/>
                    <a:pt x="591" y="81"/>
                  </a:cubicBezTo>
                  <a:lnTo>
                    <a:pt x="591" y="81"/>
                  </a:lnTo>
                  <a:cubicBezTo>
                    <a:pt x="587" y="82"/>
                    <a:pt x="583" y="83"/>
                    <a:pt x="579" y="84"/>
                  </a:cubicBezTo>
                  <a:lnTo>
                    <a:pt x="579" y="84"/>
                  </a:lnTo>
                  <a:cubicBezTo>
                    <a:pt x="581" y="84"/>
                    <a:pt x="582" y="84"/>
                    <a:pt x="583" y="83"/>
                  </a:cubicBezTo>
                  <a:lnTo>
                    <a:pt x="583" y="83"/>
                  </a:lnTo>
                  <a:cubicBezTo>
                    <a:pt x="581" y="84"/>
                    <a:pt x="580" y="85"/>
                    <a:pt x="578" y="85"/>
                  </a:cubicBezTo>
                  <a:lnTo>
                    <a:pt x="578" y="85"/>
                  </a:lnTo>
                  <a:lnTo>
                    <a:pt x="578" y="85"/>
                  </a:lnTo>
                  <a:lnTo>
                    <a:pt x="578" y="85"/>
                  </a:lnTo>
                  <a:cubicBezTo>
                    <a:pt x="579" y="85"/>
                    <a:pt x="579" y="85"/>
                    <a:pt x="579" y="84"/>
                  </a:cubicBezTo>
                  <a:lnTo>
                    <a:pt x="579" y="84"/>
                  </a:lnTo>
                  <a:cubicBezTo>
                    <a:pt x="579" y="85"/>
                    <a:pt x="579" y="85"/>
                    <a:pt x="578" y="85"/>
                  </a:cubicBezTo>
                  <a:lnTo>
                    <a:pt x="578" y="85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92" y="80"/>
                  </a:lnTo>
                  <a:lnTo>
                    <a:pt x="596" y="79"/>
                  </a:lnTo>
                  <a:lnTo>
                    <a:pt x="596" y="79"/>
                  </a:lnTo>
                  <a:lnTo>
                    <a:pt x="598" y="78"/>
                  </a:lnTo>
                  <a:lnTo>
                    <a:pt x="605" y="76"/>
                  </a:lnTo>
                  <a:lnTo>
                    <a:pt x="605" y="76"/>
                  </a:lnTo>
                  <a:lnTo>
                    <a:pt x="618" y="71"/>
                  </a:lnTo>
                  <a:lnTo>
                    <a:pt x="618" y="71"/>
                  </a:lnTo>
                  <a:cubicBezTo>
                    <a:pt x="617" y="72"/>
                    <a:pt x="617" y="72"/>
                    <a:pt x="616" y="73"/>
                  </a:cubicBezTo>
                  <a:lnTo>
                    <a:pt x="616" y="73"/>
                  </a:lnTo>
                  <a:cubicBezTo>
                    <a:pt x="617" y="72"/>
                    <a:pt x="618" y="72"/>
                    <a:pt x="620" y="71"/>
                  </a:cubicBezTo>
                  <a:close/>
                  <a:moveTo>
                    <a:pt x="572" y="83"/>
                  </a:moveTo>
                  <a:cubicBezTo>
                    <a:pt x="570" y="84"/>
                    <a:pt x="569" y="84"/>
                    <a:pt x="568" y="84"/>
                  </a:cubicBezTo>
                  <a:lnTo>
                    <a:pt x="568" y="84"/>
                  </a:lnTo>
                  <a:cubicBezTo>
                    <a:pt x="568" y="84"/>
                    <a:pt x="568" y="84"/>
                    <a:pt x="569" y="84"/>
                  </a:cubicBezTo>
                  <a:lnTo>
                    <a:pt x="569" y="84"/>
                  </a:lnTo>
                  <a:cubicBezTo>
                    <a:pt x="567" y="85"/>
                    <a:pt x="565" y="85"/>
                    <a:pt x="564" y="86"/>
                  </a:cubicBezTo>
                  <a:lnTo>
                    <a:pt x="564" y="86"/>
                  </a:lnTo>
                  <a:cubicBezTo>
                    <a:pt x="564" y="85"/>
                    <a:pt x="565" y="85"/>
                    <a:pt x="566" y="85"/>
                  </a:cubicBezTo>
                  <a:lnTo>
                    <a:pt x="566" y="85"/>
                  </a:lnTo>
                  <a:cubicBezTo>
                    <a:pt x="567" y="85"/>
                    <a:pt x="567" y="84"/>
                    <a:pt x="568" y="84"/>
                  </a:cubicBezTo>
                  <a:lnTo>
                    <a:pt x="568" y="84"/>
                  </a:lnTo>
                  <a:cubicBezTo>
                    <a:pt x="568" y="84"/>
                    <a:pt x="568" y="84"/>
                    <a:pt x="567" y="84"/>
                  </a:cubicBezTo>
                  <a:lnTo>
                    <a:pt x="567" y="84"/>
                  </a:lnTo>
                  <a:cubicBezTo>
                    <a:pt x="568" y="84"/>
                    <a:pt x="569" y="84"/>
                    <a:pt x="569" y="84"/>
                  </a:cubicBezTo>
                  <a:lnTo>
                    <a:pt x="569" y="84"/>
                  </a:lnTo>
                  <a:cubicBezTo>
                    <a:pt x="570" y="83"/>
                    <a:pt x="571" y="83"/>
                    <a:pt x="572" y="83"/>
                  </a:cubicBezTo>
                  <a:close/>
                  <a:moveTo>
                    <a:pt x="599" y="75"/>
                  </a:moveTo>
                  <a:cubicBezTo>
                    <a:pt x="598" y="75"/>
                    <a:pt x="597" y="76"/>
                    <a:pt x="596" y="76"/>
                  </a:cubicBezTo>
                  <a:lnTo>
                    <a:pt x="596" y="76"/>
                  </a:lnTo>
                  <a:cubicBezTo>
                    <a:pt x="592" y="77"/>
                    <a:pt x="588" y="79"/>
                    <a:pt x="584" y="80"/>
                  </a:cubicBezTo>
                  <a:lnTo>
                    <a:pt x="584" y="80"/>
                  </a:lnTo>
                  <a:cubicBezTo>
                    <a:pt x="584" y="80"/>
                    <a:pt x="585" y="80"/>
                    <a:pt x="585" y="80"/>
                  </a:cubicBezTo>
                  <a:lnTo>
                    <a:pt x="585" y="80"/>
                  </a:lnTo>
                  <a:cubicBezTo>
                    <a:pt x="584" y="80"/>
                    <a:pt x="584" y="80"/>
                    <a:pt x="584" y="80"/>
                  </a:cubicBezTo>
                  <a:lnTo>
                    <a:pt x="584" y="80"/>
                  </a:lnTo>
                  <a:cubicBezTo>
                    <a:pt x="584" y="80"/>
                    <a:pt x="585" y="80"/>
                    <a:pt x="585" y="80"/>
                  </a:cubicBezTo>
                  <a:lnTo>
                    <a:pt x="585" y="80"/>
                  </a:lnTo>
                  <a:cubicBezTo>
                    <a:pt x="585" y="80"/>
                    <a:pt x="585" y="80"/>
                    <a:pt x="585" y="80"/>
                  </a:cubicBezTo>
                  <a:lnTo>
                    <a:pt x="585" y="80"/>
                  </a:lnTo>
                  <a:cubicBezTo>
                    <a:pt x="585" y="80"/>
                    <a:pt x="584" y="80"/>
                    <a:pt x="583" y="80"/>
                  </a:cubicBezTo>
                  <a:lnTo>
                    <a:pt x="583" y="80"/>
                  </a:lnTo>
                  <a:cubicBezTo>
                    <a:pt x="584" y="80"/>
                    <a:pt x="585" y="80"/>
                    <a:pt x="586" y="80"/>
                  </a:cubicBezTo>
                  <a:lnTo>
                    <a:pt x="586" y="80"/>
                  </a:lnTo>
                  <a:cubicBezTo>
                    <a:pt x="584" y="80"/>
                    <a:pt x="583" y="81"/>
                    <a:pt x="582" y="81"/>
                  </a:cubicBez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cubicBezTo>
                    <a:pt x="581" y="81"/>
                    <a:pt x="580" y="82"/>
                    <a:pt x="579" y="82"/>
                  </a:cubicBezTo>
                  <a:lnTo>
                    <a:pt x="579" y="82"/>
                  </a:lnTo>
                  <a:cubicBezTo>
                    <a:pt x="579" y="82"/>
                    <a:pt x="578" y="82"/>
                    <a:pt x="578" y="82"/>
                  </a:cubicBezTo>
                  <a:lnTo>
                    <a:pt x="578" y="82"/>
                  </a:lnTo>
                  <a:cubicBezTo>
                    <a:pt x="579" y="82"/>
                    <a:pt x="581" y="81"/>
                    <a:pt x="582" y="81"/>
                  </a:cubicBez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cubicBezTo>
                    <a:pt x="583" y="81"/>
                    <a:pt x="583" y="81"/>
                    <a:pt x="583" y="80"/>
                  </a:cubicBezTo>
                  <a:lnTo>
                    <a:pt x="583" y="80"/>
                  </a:lnTo>
                  <a:cubicBezTo>
                    <a:pt x="583" y="80"/>
                    <a:pt x="583" y="81"/>
                    <a:pt x="583" y="81"/>
                  </a:cubicBezTo>
                  <a:lnTo>
                    <a:pt x="583" y="81"/>
                  </a:lnTo>
                  <a:cubicBezTo>
                    <a:pt x="583" y="80"/>
                    <a:pt x="583" y="80"/>
                    <a:pt x="584" y="80"/>
                  </a:cubicBezTo>
                  <a:lnTo>
                    <a:pt x="584" y="80"/>
                  </a:lnTo>
                  <a:cubicBezTo>
                    <a:pt x="583" y="80"/>
                    <a:pt x="583" y="81"/>
                    <a:pt x="583" y="81"/>
                  </a:cubicBezTo>
                  <a:lnTo>
                    <a:pt x="583" y="81"/>
                  </a:lnTo>
                  <a:cubicBezTo>
                    <a:pt x="583" y="81"/>
                    <a:pt x="582" y="81"/>
                    <a:pt x="582" y="81"/>
                  </a:cubicBezTo>
                  <a:lnTo>
                    <a:pt x="582" y="81"/>
                  </a:lnTo>
                  <a:lnTo>
                    <a:pt x="583" y="80"/>
                  </a:lnTo>
                  <a:lnTo>
                    <a:pt x="583" y="80"/>
                  </a:lnTo>
                  <a:cubicBezTo>
                    <a:pt x="582" y="81"/>
                    <a:pt x="582" y="81"/>
                    <a:pt x="582" y="81"/>
                  </a:cubicBezTo>
                  <a:lnTo>
                    <a:pt x="582" y="81"/>
                  </a:lnTo>
                  <a:cubicBezTo>
                    <a:pt x="582" y="81"/>
                    <a:pt x="582" y="81"/>
                    <a:pt x="582" y="81"/>
                  </a:cubicBez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cubicBezTo>
                    <a:pt x="581" y="81"/>
                    <a:pt x="579" y="82"/>
                    <a:pt x="577" y="82"/>
                  </a:cubicBezTo>
                  <a:lnTo>
                    <a:pt x="577" y="82"/>
                  </a:lnTo>
                  <a:cubicBezTo>
                    <a:pt x="578" y="82"/>
                    <a:pt x="578" y="82"/>
                    <a:pt x="578" y="82"/>
                  </a:cubicBezTo>
                  <a:lnTo>
                    <a:pt x="578" y="82"/>
                  </a:lnTo>
                  <a:cubicBezTo>
                    <a:pt x="574" y="84"/>
                    <a:pt x="570" y="85"/>
                    <a:pt x="566" y="86"/>
                  </a:cubicBezTo>
                  <a:lnTo>
                    <a:pt x="566" y="86"/>
                  </a:lnTo>
                  <a:cubicBezTo>
                    <a:pt x="566" y="86"/>
                    <a:pt x="565" y="87"/>
                    <a:pt x="564" y="87"/>
                  </a:cubicBezTo>
                  <a:lnTo>
                    <a:pt x="564" y="87"/>
                  </a:lnTo>
                  <a:cubicBezTo>
                    <a:pt x="564" y="87"/>
                    <a:pt x="565" y="87"/>
                    <a:pt x="565" y="87"/>
                  </a:cubicBezTo>
                  <a:lnTo>
                    <a:pt x="565" y="87"/>
                  </a:lnTo>
                  <a:cubicBezTo>
                    <a:pt x="569" y="85"/>
                    <a:pt x="573" y="84"/>
                    <a:pt x="577" y="82"/>
                  </a:cubicBezTo>
                  <a:lnTo>
                    <a:pt x="577" y="82"/>
                  </a:lnTo>
                  <a:cubicBezTo>
                    <a:pt x="577" y="82"/>
                    <a:pt x="577" y="83"/>
                    <a:pt x="577" y="83"/>
                  </a:cubicBezTo>
                  <a:lnTo>
                    <a:pt x="577" y="83"/>
                  </a:lnTo>
                  <a:cubicBezTo>
                    <a:pt x="577" y="82"/>
                    <a:pt x="577" y="82"/>
                    <a:pt x="577" y="82"/>
                  </a:cubicBezTo>
                  <a:lnTo>
                    <a:pt x="577" y="82"/>
                  </a:lnTo>
                  <a:cubicBezTo>
                    <a:pt x="577" y="82"/>
                    <a:pt x="577" y="82"/>
                    <a:pt x="577" y="82"/>
                  </a:cubicBezTo>
                  <a:lnTo>
                    <a:pt x="577" y="82"/>
                  </a:lnTo>
                  <a:cubicBezTo>
                    <a:pt x="577" y="82"/>
                    <a:pt x="577" y="82"/>
                    <a:pt x="577" y="82"/>
                  </a:cubicBezTo>
                  <a:lnTo>
                    <a:pt x="577" y="82"/>
                  </a:lnTo>
                  <a:cubicBezTo>
                    <a:pt x="577" y="82"/>
                    <a:pt x="577" y="82"/>
                    <a:pt x="577" y="82"/>
                  </a:cubicBezTo>
                  <a:lnTo>
                    <a:pt x="577" y="82"/>
                  </a:lnTo>
                  <a:cubicBezTo>
                    <a:pt x="577" y="82"/>
                    <a:pt x="577" y="82"/>
                    <a:pt x="577" y="82"/>
                  </a:cubicBezTo>
                  <a:lnTo>
                    <a:pt x="577" y="82"/>
                  </a:lnTo>
                  <a:cubicBezTo>
                    <a:pt x="577" y="82"/>
                    <a:pt x="578" y="82"/>
                    <a:pt x="578" y="82"/>
                  </a:cubicBezTo>
                  <a:lnTo>
                    <a:pt x="578" y="82"/>
                  </a:lnTo>
                  <a:cubicBezTo>
                    <a:pt x="579" y="82"/>
                    <a:pt x="580" y="81"/>
                    <a:pt x="582" y="81"/>
                  </a:cubicBezTo>
                  <a:lnTo>
                    <a:pt x="582" y="81"/>
                  </a:lnTo>
                  <a:cubicBezTo>
                    <a:pt x="581" y="81"/>
                    <a:pt x="581" y="81"/>
                    <a:pt x="581" y="81"/>
                  </a:cubicBezTo>
                  <a:lnTo>
                    <a:pt x="581" y="81"/>
                  </a:lnTo>
                  <a:cubicBezTo>
                    <a:pt x="582" y="81"/>
                    <a:pt x="582" y="81"/>
                    <a:pt x="583" y="80"/>
                  </a:cubicBezTo>
                  <a:lnTo>
                    <a:pt x="583" y="80"/>
                  </a:lnTo>
                  <a:lnTo>
                    <a:pt x="583" y="80"/>
                  </a:lnTo>
                  <a:lnTo>
                    <a:pt x="583" y="80"/>
                  </a:lnTo>
                  <a:cubicBezTo>
                    <a:pt x="583" y="80"/>
                    <a:pt x="584" y="80"/>
                    <a:pt x="584" y="80"/>
                  </a:cubicBezTo>
                  <a:lnTo>
                    <a:pt x="584" y="80"/>
                  </a:lnTo>
                  <a:cubicBezTo>
                    <a:pt x="584" y="80"/>
                    <a:pt x="584" y="80"/>
                    <a:pt x="584" y="80"/>
                  </a:cubicBezTo>
                  <a:lnTo>
                    <a:pt x="584" y="80"/>
                  </a:lnTo>
                  <a:cubicBezTo>
                    <a:pt x="587" y="79"/>
                    <a:pt x="590" y="78"/>
                    <a:pt x="594" y="77"/>
                  </a:cubicBezTo>
                  <a:lnTo>
                    <a:pt x="594" y="77"/>
                  </a:lnTo>
                  <a:cubicBezTo>
                    <a:pt x="596" y="76"/>
                    <a:pt x="598" y="75"/>
                    <a:pt x="599" y="75"/>
                  </a:cubicBezTo>
                  <a:close/>
                  <a:moveTo>
                    <a:pt x="577" y="86"/>
                  </a:moveTo>
                  <a:lnTo>
                    <a:pt x="577" y="86"/>
                  </a:lnTo>
                  <a:lnTo>
                    <a:pt x="577" y="86"/>
                  </a:lnTo>
                  <a:cubicBezTo>
                    <a:pt x="576" y="87"/>
                    <a:pt x="575" y="87"/>
                    <a:pt x="574" y="87"/>
                  </a:cubicBezTo>
                  <a:lnTo>
                    <a:pt x="574" y="87"/>
                  </a:lnTo>
                  <a:cubicBezTo>
                    <a:pt x="575" y="87"/>
                    <a:pt x="576" y="86"/>
                    <a:pt x="577" y="86"/>
                  </a:cubicBezTo>
                  <a:close/>
                  <a:moveTo>
                    <a:pt x="581" y="82"/>
                  </a:moveTo>
                  <a:lnTo>
                    <a:pt x="580" y="83"/>
                  </a:lnTo>
                  <a:lnTo>
                    <a:pt x="580" y="83"/>
                  </a:lnTo>
                  <a:cubicBezTo>
                    <a:pt x="579" y="83"/>
                    <a:pt x="578" y="84"/>
                    <a:pt x="577" y="84"/>
                  </a:cubicBezTo>
                  <a:lnTo>
                    <a:pt x="577" y="84"/>
                  </a:lnTo>
                  <a:cubicBezTo>
                    <a:pt x="574" y="85"/>
                    <a:pt x="570" y="86"/>
                    <a:pt x="566" y="87"/>
                  </a:cubicBezTo>
                  <a:lnTo>
                    <a:pt x="566" y="87"/>
                  </a:lnTo>
                  <a:cubicBezTo>
                    <a:pt x="569" y="86"/>
                    <a:pt x="571" y="85"/>
                    <a:pt x="574" y="84"/>
                  </a:cubicBezTo>
                  <a:lnTo>
                    <a:pt x="574" y="84"/>
                  </a:lnTo>
                  <a:cubicBezTo>
                    <a:pt x="576" y="84"/>
                    <a:pt x="579" y="83"/>
                    <a:pt x="581" y="82"/>
                  </a:cubicBezTo>
                  <a:close/>
                  <a:moveTo>
                    <a:pt x="578" y="85"/>
                  </a:moveTo>
                  <a:lnTo>
                    <a:pt x="577" y="86"/>
                  </a:lnTo>
                  <a:lnTo>
                    <a:pt x="577" y="86"/>
                  </a:lnTo>
                  <a:lnTo>
                    <a:pt x="579" y="86"/>
                  </a:lnTo>
                  <a:lnTo>
                    <a:pt x="579" y="86"/>
                  </a:lnTo>
                  <a:cubicBezTo>
                    <a:pt x="578" y="86"/>
                    <a:pt x="578" y="86"/>
                    <a:pt x="577" y="86"/>
                  </a:cubicBezTo>
                  <a:lnTo>
                    <a:pt x="577" y="86"/>
                  </a:lnTo>
                  <a:lnTo>
                    <a:pt x="577" y="86"/>
                  </a:lnTo>
                  <a:lnTo>
                    <a:pt x="577" y="86"/>
                  </a:lnTo>
                  <a:lnTo>
                    <a:pt x="572" y="87"/>
                  </a:lnTo>
                  <a:lnTo>
                    <a:pt x="572" y="87"/>
                  </a:lnTo>
                  <a:cubicBezTo>
                    <a:pt x="574" y="87"/>
                    <a:pt x="576" y="86"/>
                    <a:pt x="578" y="85"/>
                  </a:cubicBezTo>
                  <a:close/>
                  <a:moveTo>
                    <a:pt x="564" y="87"/>
                  </a:moveTo>
                  <a:cubicBezTo>
                    <a:pt x="563" y="87"/>
                    <a:pt x="561" y="88"/>
                    <a:pt x="560" y="88"/>
                  </a:cubicBezTo>
                  <a:lnTo>
                    <a:pt x="560" y="88"/>
                  </a:lnTo>
                  <a:cubicBezTo>
                    <a:pt x="560" y="88"/>
                    <a:pt x="559" y="88"/>
                    <a:pt x="559" y="89"/>
                  </a:cubicBezTo>
                  <a:lnTo>
                    <a:pt x="559" y="89"/>
                  </a:lnTo>
                  <a:cubicBezTo>
                    <a:pt x="561" y="88"/>
                    <a:pt x="562" y="88"/>
                    <a:pt x="564" y="87"/>
                  </a:cubicBezTo>
                  <a:lnTo>
                    <a:pt x="564" y="87"/>
                  </a:lnTo>
                  <a:cubicBezTo>
                    <a:pt x="564" y="87"/>
                    <a:pt x="564" y="87"/>
                    <a:pt x="564" y="87"/>
                  </a:cubicBezTo>
                  <a:close/>
                  <a:moveTo>
                    <a:pt x="578" y="85"/>
                  </a:moveTo>
                  <a:lnTo>
                    <a:pt x="566" y="89"/>
                  </a:lnTo>
                  <a:lnTo>
                    <a:pt x="566" y="89"/>
                  </a:lnTo>
                  <a:cubicBezTo>
                    <a:pt x="567" y="88"/>
                    <a:pt x="567" y="88"/>
                    <a:pt x="567" y="88"/>
                  </a:cubicBezTo>
                  <a:lnTo>
                    <a:pt x="567" y="88"/>
                  </a:lnTo>
                  <a:cubicBezTo>
                    <a:pt x="569" y="88"/>
                    <a:pt x="571" y="87"/>
                    <a:pt x="573" y="86"/>
                  </a:cubicBezTo>
                  <a:lnTo>
                    <a:pt x="573" y="86"/>
                  </a:lnTo>
                  <a:cubicBezTo>
                    <a:pt x="574" y="86"/>
                    <a:pt x="576" y="85"/>
                    <a:pt x="578" y="85"/>
                  </a:cubicBezTo>
                  <a:close/>
                  <a:moveTo>
                    <a:pt x="566" y="89"/>
                  </a:moveTo>
                  <a:lnTo>
                    <a:pt x="566" y="89"/>
                  </a:lnTo>
                  <a:cubicBezTo>
                    <a:pt x="566" y="89"/>
                    <a:pt x="566" y="89"/>
                    <a:pt x="566" y="89"/>
                  </a:cubicBezTo>
                  <a:lnTo>
                    <a:pt x="566" y="89"/>
                  </a:lnTo>
                  <a:lnTo>
                    <a:pt x="566" y="89"/>
                  </a:lnTo>
                  <a:lnTo>
                    <a:pt x="566" y="89"/>
                  </a:lnTo>
                  <a:cubicBezTo>
                    <a:pt x="566" y="89"/>
                    <a:pt x="566" y="89"/>
                    <a:pt x="566" y="89"/>
                  </a:cubicBezTo>
                  <a:close/>
                  <a:moveTo>
                    <a:pt x="565" y="85"/>
                  </a:moveTo>
                  <a:lnTo>
                    <a:pt x="565" y="85"/>
                  </a:lnTo>
                  <a:cubicBezTo>
                    <a:pt x="564" y="85"/>
                    <a:pt x="563" y="85"/>
                    <a:pt x="563" y="85"/>
                  </a:cubicBezTo>
                  <a:lnTo>
                    <a:pt x="563" y="85"/>
                  </a:lnTo>
                  <a:cubicBezTo>
                    <a:pt x="555" y="87"/>
                    <a:pt x="549" y="89"/>
                    <a:pt x="548" y="89"/>
                  </a:cubicBezTo>
                  <a:lnTo>
                    <a:pt x="548" y="89"/>
                  </a:lnTo>
                  <a:cubicBezTo>
                    <a:pt x="548" y="89"/>
                    <a:pt x="548" y="89"/>
                    <a:pt x="548" y="89"/>
                  </a:cubicBezTo>
                  <a:lnTo>
                    <a:pt x="548" y="89"/>
                  </a:lnTo>
                  <a:cubicBezTo>
                    <a:pt x="554" y="87"/>
                    <a:pt x="560" y="86"/>
                    <a:pt x="565" y="85"/>
                  </a:cubicBezTo>
                  <a:close/>
                  <a:moveTo>
                    <a:pt x="566" y="85"/>
                  </a:moveTo>
                  <a:cubicBezTo>
                    <a:pt x="563" y="87"/>
                    <a:pt x="560" y="88"/>
                    <a:pt x="556" y="89"/>
                  </a:cubicBezTo>
                  <a:lnTo>
                    <a:pt x="555" y="89"/>
                  </a:lnTo>
                  <a:cubicBezTo>
                    <a:pt x="559" y="88"/>
                    <a:pt x="563" y="87"/>
                    <a:pt x="566" y="85"/>
                  </a:cubicBezTo>
                  <a:close/>
                  <a:moveTo>
                    <a:pt x="566" y="89"/>
                  </a:moveTo>
                  <a:lnTo>
                    <a:pt x="565" y="89"/>
                  </a:lnTo>
                  <a:lnTo>
                    <a:pt x="566" y="89"/>
                  </a:lnTo>
                  <a:close/>
                  <a:moveTo>
                    <a:pt x="575" y="88"/>
                  </a:moveTo>
                  <a:lnTo>
                    <a:pt x="575" y="88"/>
                  </a:lnTo>
                  <a:cubicBezTo>
                    <a:pt x="573" y="89"/>
                    <a:pt x="571" y="89"/>
                    <a:pt x="569" y="90"/>
                  </a:cubicBezTo>
                  <a:lnTo>
                    <a:pt x="569" y="90"/>
                  </a:lnTo>
                  <a:cubicBezTo>
                    <a:pt x="570" y="90"/>
                    <a:pt x="572" y="89"/>
                    <a:pt x="574" y="89"/>
                  </a:cubicBezTo>
                  <a:lnTo>
                    <a:pt x="575" y="88"/>
                  </a:lnTo>
                  <a:close/>
                  <a:moveTo>
                    <a:pt x="566" y="87"/>
                  </a:moveTo>
                  <a:cubicBezTo>
                    <a:pt x="564" y="88"/>
                    <a:pt x="562" y="88"/>
                    <a:pt x="560" y="89"/>
                  </a:cubicBezTo>
                  <a:lnTo>
                    <a:pt x="560" y="89"/>
                  </a:lnTo>
                  <a:cubicBezTo>
                    <a:pt x="556" y="90"/>
                    <a:pt x="553" y="91"/>
                    <a:pt x="550" y="93"/>
                  </a:cubicBezTo>
                  <a:lnTo>
                    <a:pt x="550" y="93"/>
                  </a:lnTo>
                  <a:cubicBezTo>
                    <a:pt x="548" y="93"/>
                    <a:pt x="547" y="94"/>
                    <a:pt x="545" y="94"/>
                  </a:cubicBezTo>
                  <a:lnTo>
                    <a:pt x="545" y="94"/>
                  </a:lnTo>
                  <a:cubicBezTo>
                    <a:pt x="547" y="93"/>
                    <a:pt x="549" y="92"/>
                    <a:pt x="552" y="91"/>
                  </a:cubicBezTo>
                  <a:lnTo>
                    <a:pt x="552" y="91"/>
                  </a:lnTo>
                  <a:cubicBezTo>
                    <a:pt x="552" y="91"/>
                    <a:pt x="552" y="91"/>
                    <a:pt x="552" y="91"/>
                  </a:cubicBezTo>
                  <a:lnTo>
                    <a:pt x="552" y="91"/>
                  </a:lnTo>
                  <a:cubicBezTo>
                    <a:pt x="552" y="91"/>
                    <a:pt x="553" y="91"/>
                    <a:pt x="553" y="91"/>
                  </a:cubicBezTo>
                  <a:lnTo>
                    <a:pt x="553" y="91"/>
                  </a:lnTo>
                  <a:cubicBezTo>
                    <a:pt x="549" y="92"/>
                    <a:pt x="545" y="94"/>
                    <a:pt x="541" y="95"/>
                  </a:cubicBezTo>
                  <a:lnTo>
                    <a:pt x="541" y="95"/>
                  </a:lnTo>
                  <a:cubicBezTo>
                    <a:pt x="541" y="95"/>
                    <a:pt x="540" y="95"/>
                    <a:pt x="540" y="95"/>
                  </a:cubicBezTo>
                  <a:lnTo>
                    <a:pt x="540" y="95"/>
                  </a:lnTo>
                  <a:cubicBezTo>
                    <a:pt x="546" y="93"/>
                    <a:pt x="552" y="91"/>
                    <a:pt x="558" y="89"/>
                  </a:cubicBezTo>
                  <a:lnTo>
                    <a:pt x="557" y="89"/>
                  </a:lnTo>
                  <a:cubicBezTo>
                    <a:pt x="558" y="89"/>
                    <a:pt x="558" y="89"/>
                    <a:pt x="558" y="89"/>
                  </a:cubicBezTo>
                  <a:lnTo>
                    <a:pt x="558" y="89"/>
                  </a:lnTo>
                  <a:cubicBezTo>
                    <a:pt x="558" y="89"/>
                    <a:pt x="559" y="89"/>
                    <a:pt x="559" y="89"/>
                  </a:cubicBezTo>
                  <a:lnTo>
                    <a:pt x="559" y="89"/>
                  </a:lnTo>
                  <a:cubicBezTo>
                    <a:pt x="559" y="89"/>
                    <a:pt x="558" y="89"/>
                    <a:pt x="558" y="89"/>
                  </a:cubicBezTo>
                  <a:lnTo>
                    <a:pt x="558" y="89"/>
                  </a:lnTo>
                  <a:cubicBezTo>
                    <a:pt x="556" y="90"/>
                    <a:pt x="555" y="90"/>
                    <a:pt x="553" y="91"/>
                  </a:cubicBezTo>
                  <a:lnTo>
                    <a:pt x="553" y="91"/>
                  </a:lnTo>
                  <a:cubicBezTo>
                    <a:pt x="553" y="91"/>
                    <a:pt x="553" y="91"/>
                    <a:pt x="553" y="91"/>
                  </a:cubicBezTo>
                  <a:lnTo>
                    <a:pt x="553" y="91"/>
                  </a:lnTo>
                  <a:cubicBezTo>
                    <a:pt x="553" y="91"/>
                    <a:pt x="553" y="91"/>
                    <a:pt x="552" y="91"/>
                  </a:cubicBezTo>
                  <a:lnTo>
                    <a:pt x="552" y="91"/>
                  </a:lnTo>
                  <a:cubicBezTo>
                    <a:pt x="555" y="91"/>
                    <a:pt x="557" y="90"/>
                    <a:pt x="559" y="89"/>
                  </a:cubicBezTo>
                  <a:lnTo>
                    <a:pt x="559" y="89"/>
                  </a:lnTo>
                  <a:cubicBezTo>
                    <a:pt x="559" y="89"/>
                    <a:pt x="559" y="89"/>
                    <a:pt x="559" y="89"/>
                  </a:cubicBezTo>
                  <a:lnTo>
                    <a:pt x="560" y="89"/>
                  </a:lnTo>
                  <a:cubicBezTo>
                    <a:pt x="561" y="89"/>
                    <a:pt x="562" y="88"/>
                    <a:pt x="563" y="88"/>
                  </a:cubicBezTo>
                  <a:lnTo>
                    <a:pt x="563" y="88"/>
                  </a:lnTo>
                  <a:cubicBezTo>
                    <a:pt x="564" y="88"/>
                    <a:pt x="565" y="87"/>
                    <a:pt x="566" y="87"/>
                  </a:cubicBezTo>
                  <a:close/>
                  <a:moveTo>
                    <a:pt x="544" y="96"/>
                  </a:moveTo>
                  <a:lnTo>
                    <a:pt x="544" y="96"/>
                  </a:lnTo>
                  <a:cubicBezTo>
                    <a:pt x="542" y="96"/>
                    <a:pt x="541" y="97"/>
                    <a:pt x="539" y="98"/>
                  </a:cubicBezTo>
                  <a:lnTo>
                    <a:pt x="539" y="98"/>
                  </a:lnTo>
                  <a:cubicBezTo>
                    <a:pt x="539" y="98"/>
                    <a:pt x="539" y="98"/>
                    <a:pt x="539" y="97"/>
                  </a:cubicBezTo>
                  <a:lnTo>
                    <a:pt x="539" y="97"/>
                  </a:lnTo>
                  <a:cubicBezTo>
                    <a:pt x="541" y="97"/>
                    <a:pt x="542" y="96"/>
                    <a:pt x="544" y="96"/>
                  </a:cubicBezTo>
                  <a:close/>
                  <a:moveTo>
                    <a:pt x="574" y="87"/>
                  </a:moveTo>
                  <a:cubicBezTo>
                    <a:pt x="572" y="88"/>
                    <a:pt x="569" y="89"/>
                    <a:pt x="565" y="90"/>
                  </a:cubicBezTo>
                  <a:lnTo>
                    <a:pt x="565" y="90"/>
                  </a:lnTo>
                  <a:cubicBezTo>
                    <a:pt x="565" y="90"/>
                    <a:pt x="565" y="90"/>
                    <a:pt x="565" y="90"/>
                  </a:cubicBezTo>
                  <a:lnTo>
                    <a:pt x="565" y="90"/>
                  </a:lnTo>
                  <a:cubicBezTo>
                    <a:pt x="564" y="90"/>
                    <a:pt x="563" y="90"/>
                    <a:pt x="562" y="91"/>
                  </a:cubicBezTo>
                  <a:lnTo>
                    <a:pt x="562" y="91"/>
                  </a:lnTo>
                  <a:cubicBezTo>
                    <a:pt x="559" y="92"/>
                    <a:pt x="555" y="93"/>
                    <a:pt x="552" y="94"/>
                  </a:cubicBezTo>
                  <a:lnTo>
                    <a:pt x="552" y="94"/>
                  </a:lnTo>
                  <a:cubicBezTo>
                    <a:pt x="556" y="92"/>
                    <a:pt x="560" y="91"/>
                    <a:pt x="564" y="89"/>
                  </a:cubicBezTo>
                  <a:lnTo>
                    <a:pt x="564" y="89"/>
                  </a:lnTo>
                  <a:cubicBezTo>
                    <a:pt x="557" y="92"/>
                    <a:pt x="548" y="95"/>
                    <a:pt x="539" y="98"/>
                  </a:cubicBezTo>
                  <a:lnTo>
                    <a:pt x="539" y="98"/>
                  </a:lnTo>
                  <a:lnTo>
                    <a:pt x="565" y="89"/>
                  </a:lnTo>
                  <a:lnTo>
                    <a:pt x="565" y="89"/>
                  </a:lnTo>
                  <a:cubicBezTo>
                    <a:pt x="565" y="89"/>
                    <a:pt x="565" y="89"/>
                    <a:pt x="564" y="89"/>
                  </a:cubicBezTo>
                  <a:lnTo>
                    <a:pt x="564" y="89"/>
                  </a:lnTo>
                  <a:cubicBezTo>
                    <a:pt x="565" y="89"/>
                    <a:pt x="565" y="89"/>
                    <a:pt x="565" y="89"/>
                  </a:cubicBezTo>
                  <a:lnTo>
                    <a:pt x="565" y="89"/>
                  </a:lnTo>
                  <a:cubicBezTo>
                    <a:pt x="566" y="89"/>
                    <a:pt x="566" y="89"/>
                    <a:pt x="566" y="89"/>
                  </a:cubicBezTo>
                  <a:lnTo>
                    <a:pt x="566" y="89"/>
                  </a:lnTo>
                  <a:cubicBezTo>
                    <a:pt x="566" y="89"/>
                    <a:pt x="566" y="89"/>
                    <a:pt x="565" y="90"/>
                  </a:cubicBezTo>
                  <a:lnTo>
                    <a:pt x="565" y="90"/>
                  </a:lnTo>
                  <a:cubicBezTo>
                    <a:pt x="567" y="89"/>
                    <a:pt x="568" y="89"/>
                    <a:pt x="570" y="88"/>
                  </a:cubicBezTo>
                  <a:lnTo>
                    <a:pt x="570" y="88"/>
                  </a:lnTo>
                  <a:cubicBezTo>
                    <a:pt x="571" y="88"/>
                    <a:pt x="573" y="87"/>
                    <a:pt x="574" y="87"/>
                  </a:cubicBezTo>
                  <a:close/>
                  <a:moveTo>
                    <a:pt x="550" y="91"/>
                  </a:moveTo>
                  <a:cubicBezTo>
                    <a:pt x="545" y="93"/>
                    <a:pt x="540" y="95"/>
                    <a:pt x="534" y="97"/>
                  </a:cubicBezTo>
                  <a:lnTo>
                    <a:pt x="534" y="97"/>
                  </a:lnTo>
                  <a:cubicBezTo>
                    <a:pt x="533" y="98"/>
                    <a:pt x="531" y="98"/>
                    <a:pt x="529" y="99"/>
                  </a:cubicBezTo>
                  <a:lnTo>
                    <a:pt x="529" y="99"/>
                  </a:lnTo>
                  <a:cubicBezTo>
                    <a:pt x="529" y="99"/>
                    <a:pt x="530" y="98"/>
                    <a:pt x="530" y="98"/>
                  </a:cubicBezTo>
                  <a:lnTo>
                    <a:pt x="530" y="98"/>
                  </a:lnTo>
                  <a:cubicBezTo>
                    <a:pt x="529" y="98"/>
                    <a:pt x="528" y="98"/>
                    <a:pt x="527" y="99"/>
                  </a:cubicBezTo>
                  <a:lnTo>
                    <a:pt x="527" y="99"/>
                  </a:lnTo>
                  <a:cubicBezTo>
                    <a:pt x="528" y="98"/>
                    <a:pt x="529" y="98"/>
                    <a:pt x="530" y="97"/>
                  </a:cubicBezTo>
                  <a:lnTo>
                    <a:pt x="530" y="97"/>
                  </a:lnTo>
                  <a:cubicBezTo>
                    <a:pt x="527" y="98"/>
                    <a:pt x="524" y="99"/>
                    <a:pt x="521" y="100"/>
                  </a:cubicBezTo>
                  <a:lnTo>
                    <a:pt x="521" y="100"/>
                  </a:lnTo>
                  <a:cubicBezTo>
                    <a:pt x="527" y="98"/>
                    <a:pt x="534" y="96"/>
                    <a:pt x="540" y="94"/>
                  </a:cubicBezTo>
                  <a:lnTo>
                    <a:pt x="540" y="94"/>
                  </a:lnTo>
                  <a:cubicBezTo>
                    <a:pt x="537" y="95"/>
                    <a:pt x="534" y="96"/>
                    <a:pt x="530" y="97"/>
                  </a:cubicBezTo>
                  <a:lnTo>
                    <a:pt x="530" y="97"/>
                  </a:lnTo>
                  <a:cubicBezTo>
                    <a:pt x="537" y="95"/>
                    <a:pt x="543" y="93"/>
                    <a:pt x="550" y="91"/>
                  </a:cubicBezTo>
                  <a:close/>
                  <a:moveTo>
                    <a:pt x="540" y="98"/>
                  </a:moveTo>
                  <a:cubicBezTo>
                    <a:pt x="533" y="101"/>
                    <a:pt x="525" y="103"/>
                    <a:pt x="517" y="106"/>
                  </a:cubicBezTo>
                  <a:lnTo>
                    <a:pt x="517" y="106"/>
                  </a:lnTo>
                  <a:cubicBezTo>
                    <a:pt x="521" y="104"/>
                    <a:pt x="525" y="103"/>
                    <a:pt x="528" y="102"/>
                  </a:cubicBezTo>
                  <a:lnTo>
                    <a:pt x="528" y="102"/>
                  </a:lnTo>
                  <a:cubicBezTo>
                    <a:pt x="526" y="102"/>
                    <a:pt x="524" y="103"/>
                    <a:pt x="522" y="103"/>
                  </a:cubicBezTo>
                  <a:lnTo>
                    <a:pt x="522" y="103"/>
                  </a:lnTo>
                  <a:cubicBezTo>
                    <a:pt x="524" y="103"/>
                    <a:pt x="526" y="102"/>
                    <a:pt x="528" y="101"/>
                  </a:cubicBezTo>
                  <a:lnTo>
                    <a:pt x="528" y="101"/>
                  </a:lnTo>
                  <a:lnTo>
                    <a:pt x="536" y="99"/>
                  </a:lnTo>
                  <a:lnTo>
                    <a:pt x="536" y="99"/>
                  </a:lnTo>
                  <a:cubicBezTo>
                    <a:pt x="533" y="100"/>
                    <a:pt x="531" y="101"/>
                    <a:pt x="528" y="102"/>
                  </a:cubicBezTo>
                  <a:lnTo>
                    <a:pt x="528" y="102"/>
                  </a:lnTo>
                  <a:cubicBezTo>
                    <a:pt x="532" y="100"/>
                    <a:pt x="536" y="99"/>
                    <a:pt x="540" y="98"/>
                  </a:cubicBezTo>
                  <a:close/>
                  <a:moveTo>
                    <a:pt x="498" y="111"/>
                  </a:moveTo>
                  <a:lnTo>
                    <a:pt x="498" y="111"/>
                  </a:lnTo>
                  <a:cubicBezTo>
                    <a:pt x="497" y="111"/>
                    <a:pt x="497" y="112"/>
                    <a:pt x="496" y="112"/>
                  </a:cubicBezTo>
                  <a:lnTo>
                    <a:pt x="496" y="112"/>
                  </a:lnTo>
                  <a:cubicBezTo>
                    <a:pt x="495" y="112"/>
                    <a:pt x="494" y="113"/>
                    <a:pt x="493" y="113"/>
                  </a:cubicBezTo>
                  <a:lnTo>
                    <a:pt x="493" y="113"/>
                  </a:lnTo>
                  <a:cubicBezTo>
                    <a:pt x="494" y="112"/>
                    <a:pt x="496" y="112"/>
                    <a:pt x="498" y="111"/>
                  </a:cubicBezTo>
                  <a:close/>
                  <a:moveTo>
                    <a:pt x="527" y="99"/>
                  </a:moveTo>
                  <a:cubicBezTo>
                    <a:pt x="519" y="102"/>
                    <a:pt x="511" y="104"/>
                    <a:pt x="503" y="107"/>
                  </a:cubicBezTo>
                  <a:lnTo>
                    <a:pt x="503" y="107"/>
                  </a:lnTo>
                  <a:cubicBezTo>
                    <a:pt x="497" y="109"/>
                    <a:pt x="492" y="111"/>
                    <a:pt x="487" y="112"/>
                  </a:cubicBezTo>
                  <a:lnTo>
                    <a:pt x="487" y="112"/>
                  </a:lnTo>
                  <a:cubicBezTo>
                    <a:pt x="484" y="113"/>
                    <a:pt x="482" y="114"/>
                    <a:pt x="479" y="114"/>
                  </a:cubicBezTo>
                  <a:lnTo>
                    <a:pt x="479" y="114"/>
                  </a:lnTo>
                  <a:cubicBezTo>
                    <a:pt x="493" y="109"/>
                    <a:pt x="507" y="105"/>
                    <a:pt x="520" y="100"/>
                  </a:cubicBezTo>
                  <a:lnTo>
                    <a:pt x="520" y="100"/>
                  </a:lnTo>
                  <a:cubicBezTo>
                    <a:pt x="520" y="100"/>
                    <a:pt x="520" y="100"/>
                    <a:pt x="520" y="100"/>
                  </a:cubicBezTo>
                  <a:lnTo>
                    <a:pt x="520" y="100"/>
                  </a:lnTo>
                  <a:cubicBezTo>
                    <a:pt x="520" y="100"/>
                    <a:pt x="520" y="100"/>
                    <a:pt x="521" y="100"/>
                  </a:cubicBezTo>
                  <a:lnTo>
                    <a:pt x="521" y="100"/>
                  </a:lnTo>
                  <a:cubicBezTo>
                    <a:pt x="521" y="100"/>
                    <a:pt x="521" y="100"/>
                    <a:pt x="520" y="100"/>
                  </a:cubicBezTo>
                  <a:lnTo>
                    <a:pt x="520" y="100"/>
                  </a:lnTo>
                  <a:cubicBezTo>
                    <a:pt x="523" y="100"/>
                    <a:pt x="525" y="99"/>
                    <a:pt x="527" y="99"/>
                  </a:cubicBezTo>
                  <a:close/>
                  <a:moveTo>
                    <a:pt x="493" y="113"/>
                  </a:moveTo>
                  <a:cubicBezTo>
                    <a:pt x="492" y="113"/>
                    <a:pt x="492" y="113"/>
                    <a:pt x="491" y="114"/>
                  </a:cubicBezTo>
                  <a:lnTo>
                    <a:pt x="491" y="114"/>
                  </a:lnTo>
                  <a:cubicBezTo>
                    <a:pt x="490" y="114"/>
                    <a:pt x="489" y="114"/>
                    <a:pt x="489" y="114"/>
                  </a:cubicBezTo>
                  <a:lnTo>
                    <a:pt x="489" y="114"/>
                  </a:lnTo>
                  <a:cubicBezTo>
                    <a:pt x="489" y="114"/>
                    <a:pt x="489" y="114"/>
                    <a:pt x="489" y="114"/>
                  </a:cubicBezTo>
                  <a:lnTo>
                    <a:pt x="489" y="114"/>
                  </a:lnTo>
                  <a:cubicBezTo>
                    <a:pt x="491" y="113"/>
                    <a:pt x="492" y="113"/>
                    <a:pt x="493" y="113"/>
                  </a:cubicBezTo>
                  <a:close/>
                  <a:moveTo>
                    <a:pt x="490" y="114"/>
                  </a:moveTo>
                  <a:cubicBezTo>
                    <a:pt x="489" y="114"/>
                    <a:pt x="487" y="115"/>
                    <a:pt x="486" y="116"/>
                  </a:cubicBezTo>
                  <a:lnTo>
                    <a:pt x="486" y="116"/>
                  </a:lnTo>
                  <a:cubicBezTo>
                    <a:pt x="486" y="115"/>
                    <a:pt x="487" y="115"/>
                    <a:pt x="488" y="115"/>
                  </a:cubicBezTo>
                  <a:lnTo>
                    <a:pt x="488" y="115"/>
                  </a:lnTo>
                  <a:cubicBezTo>
                    <a:pt x="488" y="114"/>
                    <a:pt x="489" y="114"/>
                    <a:pt x="490" y="114"/>
                  </a:cubicBezTo>
                  <a:close/>
                  <a:moveTo>
                    <a:pt x="468" y="116"/>
                  </a:moveTo>
                  <a:lnTo>
                    <a:pt x="468" y="116"/>
                  </a:lnTo>
                  <a:cubicBezTo>
                    <a:pt x="468" y="116"/>
                    <a:pt x="468" y="116"/>
                    <a:pt x="468" y="116"/>
                  </a:cubicBezTo>
                  <a:cubicBezTo>
                    <a:pt x="468" y="116"/>
                    <a:pt x="468" y="116"/>
                    <a:pt x="468" y="116"/>
                  </a:cubicBezTo>
                  <a:close/>
                  <a:moveTo>
                    <a:pt x="468" y="116"/>
                  </a:moveTo>
                  <a:lnTo>
                    <a:pt x="468" y="116"/>
                  </a:lnTo>
                  <a:cubicBezTo>
                    <a:pt x="468" y="116"/>
                    <a:pt x="468" y="116"/>
                    <a:pt x="468" y="116"/>
                  </a:cubicBezTo>
                  <a:cubicBezTo>
                    <a:pt x="468" y="116"/>
                    <a:pt x="468" y="116"/>
                    <a:pt x="468" y="116"/>
                  </a:cubicBezTo>
                  <a:close/>
                  <a:moveTo>
                    <a:pt x="468" y="116"/>
                  </a:moveTo>
                  <a:lnTo>
                    <a:pt x="468" y="116"/>
                  </a:lnTo>
                  <a:cubicBezTo>
                    <a:pt x="468" y="116"/>
                    <a:pt x="468" y="116"/>
                    <a:pt x="468" y="116"/>
                  </a:cubicBezTo>
                  <a:cubicBezTo>
                    <a:pt x="468" y="116"/>
                    <a:pt x="468" y="116"/>
                    <a:pt x="468" y="116"/>
                  </a:cubicBezTo>
                  <a:close/>
                  <a:moveTo>
                    <a:pt x="471" y="115"/>
                  </a:moveTo>
                  <a:cubicBezTo>
                    <a:pt x="470" y="115"/>
                    <a:pt x="469" y="115"/>
                    <a:pt x="468" y="116"/>
                  </a:cubicBezTo>
                  <a:cubicBezTo>
                    <a:pt x="468" y="116"/>
                    <a:pt x="469" y="116"/>
                    <a:pt x="469" y="115"/>
                  </a:cubicBezTo>
                  <a:lnTo>
                    <a:pt x="469" y="115"/>
                  </a:lnTo>
                  <a:cubicBezTo>
                    <a:pt x="470" y="115"/>
                    <a:pt x="470" y="115"/>
                    <a:pt x="471" y="115"/>
                  </a:cubicBezTo>
                  <a:close/>
                  <a:moveTo>
                    <a:pt x="479" y="115"/>
                  </a:moveTo>
                  <a:cubicBezTo>
                    <a:pt x="479" y="115"/>
                    <a:pt x="478" y="115"/>
                    <a:pt x="478" y="116"/>
                  </a:cubicBezTo>
                  <a:lnTo>
                    <a:pt x="478" y="116"/>
                  </a:lnTo>
                  <a:cubicBezTo>
                    <a:pt x="477" y="116"/>
                    <a:pt x="476" y="116"/>
                    <a:pt x="474" y="116"/>
                  </a:cubicBezTo>
                  <a:lnTo>
                    <a:pt x="474" y="116"/>
                  </a:lnTo>
                  <a:cubicBezTo>
                    <a:pt x="476" y="116"/>
                    <a:pt x="478" y="115"/>
                    <a:pt x="479" y="115"/>
                  </a:cubicBezTo>
                  <a:close/>
                  <a:moveTo>
                    <a:pt x="465" y="118"/>
                  </a:moveTo>
                  <a:lnTo>
                    <a:pt x="465" y="118"/>
                  </a:lnTo>
                  <a:cubicBezTo>
                    <a:pt x="465" y="118"/>
                    <a:pt x="465" y="118"/>
                    <a:pt x="465" y="118"/>
                  </a:cubicBezTo>
                  <a:lnTo>
                    <a:pt x="465" y="118"/>
                  </a:lnTo>
                  <a:cubicBezTo>
                    <a:pt x="465" y="118"/>
                    <a:pt x="465" y="118"/>
                    <a:pt x="465" y="118"/>
                  </a:cubicBezTo>
                  <a:lnTo>
                    <a:pt x="465" y="118"/>
                  </a:lnTo>
                  <a:cubicBezTo>
                    <a:pt x="465" y="118"/>
                    <a:pt x="465" y="118"/>
                    <a:pt x="465" y="118"/>
                  </a:cubicBezTo>
                  <a:close/>
                  <a:moveTo>
                    <a:pt x="522" y="103"/>
                  </a:moveTo>
                  <a:cubicBezTo>
                    <a:pt x="519" y="105"/>
                    <a:pt x="516" y="106"/>
                    <a:pt x="512" y="107"/>
                  </a:cubicBezTo>
                  <a:lnTo>
                    <a:pt x="512" y="107"/>
                  </a:lnTo>
                  <a:cubicBezTo>
                    <a:pt x="500" y="111"/>
                    <a:pt x="488" y="115"/>
                    <a:pt x="476" y="119"/>
                  </a:cubicBezTo>
                  <a:lnTo>
                    <a:pt x="476" y="119"/>
                  </a:lnTo>
                  <a:lnTo>
                    <a:pt x="486" y="116"/>
                  </a:lnTo>
                  <a:lnTo>
                    <a:pt x="486" y="116"/>
                  </a:lnTo>
                  <a:lnTo>
                    <a:pt x="512" y="107"/>
                  </a:lnTo>
                  <a:lnTo>
                    <a:pt x="512" y="107"/>
                  </a:lnTo>
                  <a:cubicBezTo>
                    <a:pt x="515" y="106"/>
                    <a:pt x="519" y="105"/>
                    <a:pt x="522" y="103"/>
                  </a:cubicBezTo>
                  <a:close/>
                  <a:moveTo>
                    <a:pt x="468" y="116"/>
                  </a:moveTo>
                  <a:cubicBezTo>
                    <a:pt x="467" y="117"/>
                    <a:pt x="466" y="117"/>
                    <a:pt x="465" y="118"/>
                  </a:cubicBezTo>
                  <a:lnTo>
                    <a:pt x="465" y="118"/>
                  </a:lnTo>
                  <a:cubicBezTo>
                    <a:pt x="465" y="118"/>
                    <a:pt x="465" y="118"/>
                    <a:pt x="465" y="118"/>
                  </a:cubicBezTo>
                  <a:lnTo>
                    <a:pt x="465" y="118"/>
                  </a:lnTo>
                  <a:cubicBezTo>
                    <a:pt x="465" y="118"/>
                    <a:pt x="465" y="118"/>
                    <a:pt x="465" y="118"/>
                  </a:cubicBezTo>
                  <a:lnTo>
                    <a:pt x="465" y="118"/>
                  </a:lnTo>
                  <a:cubicBezTo>
                    <a:pt x="465" y="118"/>
                    <a:pt x="465" y="118"/>
                    <a:pt x="465" y="118"/>
                  </a:cubicBezTo>
                  <a:lnTo>
                    <a:pt x="465" y="118"/>
                  </a:lnTo>
                  <a:cubicBezTo>
                    <a:pt x="462" y="119"/>
                    <a:pt x="458" y="120"/>
                    <a:pt x="454" y="121"/>
                  </a:cubicBezTo>
                  <a:lnTo>
                    <a:pt x="454" y="121"/>
                  </a:lnTo>
                  <a:cubicBezTo>
                    <a:pt x="459" y="119"/>
                    <a:pt x="463" y="118"/>
                    <a:pt x="468" y="116"/>
                  </a:cubicBezTo>
                  <a:close/>
                  <a:moveTo>
                    <a:pt x="442" y="124"/>
                  </a:moveTo>
                  <a:cubicBezTo>
                    <a:pt x="441" y="124"/>
                    <a:pt x="441" y="125"/>
                    <a:pt x="441" y="125"/>
                  </a:cubicBezTo>
                  <a:lnTo>
                    <a:pt x="441" y="125"/>
                  </a:lnTo>
                  <a:cubicBezTo>
                    <a:pt x="442" y="125"/>
                    <a:pt x="442" y="124"/>
                    <a:pt x="442" y="124"/>
                  </a:cubicBezTo>
                  <a:close/>
                  <a:moveTo>
                    <a:pt x="441" y="125"/>
                  </a:moveTo>
                  <a:cubicBezTo>
                    <a:pt x="440" y="126"/>
                    <a:pt x="440" y="126"/>
                    <a:pt x="440" y="126"/>
                  </a:cubicBezTo>
                  <a:lnTo>
                    <a:pt x="440" y="126"/>
                  </a:lnTo>
                  <a:cubicBezTo>
                    <a:pt x="437" y="127"/>
                    <a:pt x="434" y="128"/>
                    <a:pt x="431" y="129"/>
                  </a:cubicBezTo>
                  <a:lnTo>
                    <a:pt x="431" y="129"/>
                  </a:lnTo>
                  <a:cubicBezTo>
                    <a:pt x="435" y="128"/>
                    <a:pt x="438" y="126"/>
                    <a:pt x="441" y="125"/>
                  </a:cubicBezTo>
                  <a:close/>
                  <a:moveTo>
                    <a:pt x="476" y="119"/>
                  </a:moveTo>
                  <a:lnTo>
                    <a:pt x="436" y="132"/>
                  </a:lnTo>
                  <a:lnTo>
                    <a:pt x="436" y="132"/>
                  </a:lnTo>
                  <a:cubicBezTo>
                    <a:pt x="436" y="132"/>
                    <a:pt x="436" y="132"/>
                    <a:pt x="436" y="132"/>
                  </a:cubicBezTo>
                  <a:lnTo>
                    <a:pt x="436" y="132"/>
                  </a:lnTo>
                  <a:cubicBezTo>
                    <a:pt x="439" y="131"/>
                    <a:pt x="441" y="130"/>
                    <a:pt x="444" y="129"/>
                  </a:cubicBezTo>
                  <a:lnTo>
                    <a:pt x="444" y="129"/>
                  </a:lnTo>
                  <a:cubicBezTo>
                    <a:pt x="442" y="129"/>
                    <a:pt x="441" y="130"/>
                    <a:pt x="440" y="130"/>
                  </a:cubicBezTo>
                  <a:lnTo>
                    <a:pt x="440" y="130"/>
                  </a:lnTo>
                  <a:cubicBezTo>
                    <a:pt x="442" y="130"/>
                    <a:pt x="444" y="129"/>
                    <a:pt x="446" y="128"/>
                  </a:cubicBezTo>
                  <a:lnTo>
                    <a:pt x="446" y="128"/>
                  </a:lnTo>
                  <a:cubicBezTo>
                    <a:pt x="445" y="129"/>
                    <a:pt x="444" y="129"/>
                    <a:pt x="444" y="129"/>
                  </a:cubicBezTo>
                  <a:lnTo>
                    <a:pt x="444" y="129"/>
                  </a:lnTo>
                  <a:cubicBezTo>
                    <a:pt x="449" y="127"/>
                    <a:pt x="454" y="126"/>
                    <a:pt x="459" y="124"/>
                  </a:cubicBezTo>
                  <a:lnTo>
                    <a:pt x="459" y="124"/>
                  </a:lnTo>
                  <a:cubicBezTo>
                    <a:pt x="465" y="122"/>
                    <a:pt x="470" y="120"/>
                    <a:pt x="476" y="119"/>
                  </a:cubicBezTo>
                  <a:close/>
                  <a:moveTo>
                    <a:pt x="433" y="133"/>
                  </a:moveTo>
                  <a:lnTo>
                    <a:pt x="433" y="133"/>
                  </a:lnTo>
                  <a:lnTo>
                    <a:pt x="433" y="133"/>
                  </a:lnTo>
                  <a:cubicBezTo>
                    <a:pt x="433" y="133"/>
                    <a:pt x="433" y="133"/>
                    <a:pt x="433" y="133"/>
                  </a:cubicBezTo>
                  <a:lnTo>
                    <a:pt x="433" y="133"/>
                  </a:lnTo>
                  <a:cubicBezTo>
                    <a:pt x="433" y="133"/>
                    <a:pt x="433" y="133"/>
                    <a:pt x="433" y="133"/>
                  </a:cubicBezTo>
                  <a:close/>
                  <a:moveTo>
                    <a:pt x="425" y="133"/>
                  </a:moveTo>
                  <a:cubicBezTo>
                    <a:pt x="424" y="133"/>
                    <a:pt x="424" y="133"/>
                    <a:pt x="424" y="133"/>
                  </a:cubicBezTo>
                  <a:lnTo>
                    <a:pt x="425" y="133"/>
                  </a:lnTo>
                  <a:cubicBezTo>
                    <a:pt x="425" y="133"/>
                    <a:pt x="425" y="133"/>
                    <a:pt x="425" y="133"/>
                  </a:cubicBezTo>
                  <a:close/>
                  <a:moveTo>
                    <a:pt x="463" y="119"/>
                  </a:moveTo>
                  <a:cubicBezTo>
                    <a:pt x="462" y="120"/>
                    <a:pt x="461" y="121"/>
                    <a:pt x="459" y="122"/>
                  </a:cubicBezTo>
                  <a:lnTo>
                    <a:pt x="459" y="122"/>
                  </a:lnTo>
                  <a:cubicBezTo>
                    <a:pt x="452" y="124"/>
                    <a:pt x="445" y="127"/>
                    <a:pt x="438" y="129"/>
                  </a:cubicBezTo>
                  <a:lnTo>
                    <a:pt x="438" y="129"/>
                  </a:lnTo>
                  <a:cubicBezTo>
                    <a:pt x="438" y="129"/>
                    <a:pt x="438" y="129"/>
                    <a:pt x="438" y="128"/>
                  </a:cubicBezTo>
                  <a:lnTo>
                    <a:pt x="438" y="128"/>
                  </a:lnTo>
                  <a:cubicBezTo>
                    <a:pt x="433" y="130"/>
                    <a:pt x="429" y="132"/>
                    <a:pt x="425" y="133"/>
                  </a:cubicBezTo>
                  <a:lnTo>
                    <a:pt x="425" y="133"/>
                  </a:lnTo>
                  <a:cubicBezTo>
                    <a:pt x="425" y="133"/>
                    <a:pt x="425" y="133"/>
                    <a:pt x="426" y="133"/>
                  </a:cubicBezTo>
                  <a:lnTo>
                    <a:pt x="426" y="133"/>
                  </a:lnTo>
                  <a:cubicBezTo>
                    <a:pt x="426" y="133"/>
                    <a:pt x="426" y="133"/>
                    <a:pt x="426" y="133"/>
                  </a:cubicBezTo>
                  <a:lnTo>
                    <a:pt x="428" y="133"/>
                  </a:lnTo>
                  <a:cubicBezTo>
                    <a:pt x="428" y="133"/>
                    <a:pt x="428" y="133"/>
                    <a:pt x="428" y="133"/>
                  </a:cubicBezTo>
                  <a:lnTo>
                    <a:pt x="428" y="133"/>
                  </a:lnTo>
                  <a:cubicBezTo>
                    <a:pt x="427" y="133"/>
                    <a:pt x="427" y="133"/>
                    <a:pt x="426" y="133"/>
                  </a:cubicBezTo>
                  <a:lnTo>
                    <a:pt x="426" y="133"/>
                  </a:lnTo>
                  <a:cubicBezTo>
                    <a:pt x="430" y="132"/>
                    <a:pt x="434" y="130"/>
                    <a:pt x="438" y="129"/>
                  </a:cubicBezTo>
                  <a:lnTo>
                    <a:pt x="438" y="129"/>
                  </a:lnTo>
                  <a:cubicBezTo>
                    <a:pt x="438" y="130"/>
                    <a:pt x="437" y="130"/>
                    <a:pt x="437" y="131"/>
                  </a:cubicBezTo>
                  <a:lnTo>
                    <a:pt x="437" y="131"/>
                  </a:lnTo>
                  <a:cubicBezTo>
                    <a:pt x="438" y="130"/>
                    <a:pt x="440" y="130"/>
                    <a:pt x="441" y="129"/>
                  </a:cubicBezTo>
                  <a:lnTo>
                    <a:pt x="441" y="129"/>
                  </a:lnTo>
                  <a:cubicBezTo>
                    <a:pt x="440" y="130"/>
                    <a:pt x="438" y="130"/>
                    <a:pt x="437" y="131"/>
                  </a:cubicBezTo>
                  <a:lnTo>
                    <a:pt x="437" y="131"/>
                  </a:lnTo>
                  <a:cubicBezTo>
                    <a:pt x="437" y="131"/>
                    <a:pt x="437" y="131"/>
                    <a:pt x="437" y="131"/>
                  </a:cubicBezTo>
                  <a:lnTo>
                    <a:pt x="437" y="131"/>
                  </a:lnTo>
                  <a:cubicBezTo>
                    <a:pt x="434" y="131"/>
                    <a:pt x="431" y="132"/>
                    <a:pt x="428" y="133"/>
                  </a:cubicBezTo>
                  <a:lnTo>
                    <a:pt x="428" y="133"/>
                  </a:lnTo>
                  <a:cubicBezTo>
                    <a:pt x="429" y="133"/>
                    <a:pt x="429" y="133"/>
                    <a:pt x="429" y="133"/>
                  </a:cubicBezTo>
                  <a:lnTo>
                    <a:pt x="429" y="133"/>
                  </a:lnTo>
                  <a:cubicBezTo>
                    <a:pt x="429" y="133"/>
                    <a:pt x="429" y="133"/>
                    <a:pt x="429" y="133"/>
                  </a:cubicBezTo>
                  <a:lnTo>
                    <a:pt x="431" y="133"/>
                  </a:lnTo>
                  <a:cubicBezTo>
                    <a:pt x="431" y="133"/>
                    <a:pt x="431" y="133"/>
                    <a:pt x="431" y="133"/>
                  </a:cubicBezTo>
                  <a:lnTo>
                    <a:pt x="431" y="133"/>
                  </a:lnTo>
                  <a:cubicBezTo>
                    <a:pt x="430" y="133"/>
                    <a:pt x="430" y="133"/>
                    <a:pt x="429" y="133"/>
                  </a:cubicBezTo>
                  <a:lnTo>
                    <a:pt x="429" y="133"/>
                  </a:lnTo>
                  <a:cubicBezTo>
                    <a:pt x="432" y="132"/>
                    <a:pt x="434" y="132"/>
                    <a:pt x="437" y="131"/>
                  </a:cubicBezTo>
                  <a:lnTo>
                    <a:pt x="437" y="131"/>
                  </a:lnTo>
                  <a:cubicBezTo>
                    <a:pt x="437" y="131"/>
                    <a:pt x="437" y="131"/>
                    <a:pt x="437" y="131"/>
                  </a:cubicBezTo>
                  <a:lnTo>
                    <a:pt x="437" y="131"/>
                  </a:lnTo>
                  <a:cubicBezTo>
                    <a:pt x="439" y="130"/>
                    <a:pt x="441" y="130"/>
                    <a:pt x="443" y="129"/>
                  </a:cubicBezTo>
                  <a:lnTo>
                    <a:pt x="443" y="129"/>
                  </a:lnTo>
                  <a:cubicBezTo>
                    <a:pt x="442" y="130"/>
                    <a:pt x="440" y="130"/>
                    <a:pt x="438" y="131"/>
                  </a:cubicBezTo>
                  <a:lnTo>
                    <a:pt x="438" y="131"/>
                  </a:lnTo>
                  <a:cubicBezTo>
                    <a:pt x="439" y="131"/>
                    <a:pt x="439" y="131"/>
                    <a:pt x="440" y="130"/>
                  </a:cubicBezTo>
                  <a:lnTo>
                    <a:pt x="440" y="130"/>
                  </a:lnTo>
                  <a:cubicBezTo>
                    <a:pt x="439" y="131"/>
                    <a:pt x="438" y="131"/>
                    <a:pt x="437" y="131"/>
                  </a:cubicBezTo>
                  <a:lnTo>
                    <a:pt x="437" y="131"/>
                  </a:lnTo>
                  <a:cubicBezTo>
                    <a:pt x="437" y="131"/>
                    <a:pt x="438" y="131"/>
                    <a:pt x="438" y="131"/>
                  </a:cubicBezTo>
                  <a:lnTo>
                    <a:pt x="438" y="131"/>
                  </a:lnTo>
                  <a:cubicBezTo>
                    <a:pt x="438" y="131"/>
                    <a:pt x="437" y="131"/>
                    <a:pt x="437" y="132"/>
                  </a:cubicBezTo>
                  <a:lnTo>
                    <a:pt x="437" y="132"/>
                  </a:lnTo>
                  <a:cubicBezTo>
                    <a:pt x="437" y="131"/>
                    <a:pt x="437" y="131"/>
                    <a:pt x="437" y="131"/>
                  </a:cubicBezTo>
                  <a:lnTo>
                    <a:pt x="437" y="131"/>
                  </a:lnTo>
                  <a:cubicBezTo>
                    <a:pt x="435" y="132"/>
                    <a:pt x="433" y="132"/>
                    <a:pt x="431" y="133"/>
                  </a:cubicBezTo>
                  <a:lnTo>
                    <a:pt x="431" y="133"/>
                  </a:lnTo>
                  <a:cubicBezTo>
                    <a:pt x="431" y="133"/>
                    <a:pt x="431" y="133"/>
                    <a:pt x="432" y="133"/>
                  </a:cubicBezTo>
                  <a:lnTo>
                    <a:pt x="432" y="133"/>
                  </a:lnTo>
                  <a:cubicBezTo>
                    <a:pt x="432" y="133"/>
                    <a:pt x="432" y="133"/>
                    <a:pt x="432" y="133"/>
                  </a:cubicBezTo>
                  <a:lnTo>
                    <a:pt x="431" y="133"/>
                  </a:lnTo>
                  <a:cubicBezTo>
                    <a:pt x="430" y="133"/>
                    <a:pt x="430" y="133"/>
                    <a:pt x="430" y="133"/>
                  </a:cubicBezTo>
                  <a:lnTo>
                    <a:pt x="430" y="133"/>
                  </a:lnTo>
                  <a:cubicBezTo>
                    <a:pt x="430" y="133"/>
                    <a:pt x="429" y="133"/>
                    <a:pt x="429" y="133"/>
                  </a:cubicBezTo>
                  <a:lnTo>
                    <a:pt x="429" y="133"/>
                  </a:lnTo>
                  <a:cubicBezTo>
                    <a:pt x="429" y="133"/>
                    <a:pt x="429" y="133"/>
                    <a:pt x="429" y="133"/>
                  </a:cubicBezTo>
                  <a:lnTo>
                    <a:pt x="428" y="133"/>
                  </a:lnTo>
                  <a:cubicBezTo>
                    <a:pt x="428" y="133"/>
                    <a:pt x="428" y="133"/>
                    <a:pt x="427" y="133"/>
                  </a:cubicBezTo>
                  <a:lnTo>
                    <a:pt x="427" y="133"/>
                  </a:lnTo>
                  <a:cubicBezTo>
                    <a:pt x="426" y="134"/>
                    <a:pt x="425" y="134"/>
                    <a:pt x="424" y="134"/>
                  </a:cubicBezTo>
                  <a:lnTo>
                    <a:pt x="424" y="134"/>
                  </a:lnTo>
                  <a:cubicBezTo>
                    <a:pt x="424" y="134"/>
                    <a:pt x="425" y="133"/>
                    <a:pt x="426" y="133"/>
                  </a:cubicBezTo>
                  <a:lnTo>
                    <a:pt x="425" y="133"/>
                  </a:lnTo>
                  <a:cubicBezTo>
                    <a:pt x="424" y="134"/>
                    <a:pt x="423" y="134"/>
                    <a:pt x="422" y="134"/>
                  </a:cubicBezTo>
                  <a:lnTo>
                    <a:pt x="422" y="134"/>
                  </a:lnTo>
                  <a:cubicBezTo>
                    <a:pt x="421" y="134"/>
                    <a:pt x="421" y="134"/>
                    <a:pt x="420" y="135"/>
                  </a:cubicBezTo>
                  <a:lnTo>
                    <a:pt x="420" y="135"/>
                  </a:lnTo>
                  <a:lnTo>
                    <a:pt x="424" y="133"/>
                  </a:lnTo>
                  <a:lnTo>
                    <a:pt x="422" y="133"/>
                  </a:lnTo>
                  <a:cubicBezTo>
                    <a:pt x="420" y="134"/>
                    <a:pt x="419" y="134"/>
                    <a:pt x="417" y="135"/>
                  </a:cubicBezTo>
                  <a:lnTo>
                    <a:pt x="417" y="135"/>
                  </a:lnTo>
                  <a:cubicBezTo>
                    <a:pt x="418" y="134"/>
                    <a:pt x="419" y="134"/>
                    <a:pt x="420" y="133"/>
                  </a:cubicBezTo>
                  <a:lnTo>
                    <a:pt x="422" y="133"/>
                  </a:lnTo>
                  <a:cubicBezTo>
                    <a:pt x="428" y="131"/>
                    <a:pt x="433" y="129"/>
                    <a:pt x="439" y="128"/>
                  </a:cubicBezTo>
                  <a:lnTo>
                    <a:pt x="439" y="128"/>
                  </a:lnTo>
                  <a:cubicBezTo>
                    <a:pt x="439" y="128"/>
                    <a:pt x="438" y="128"/>
                    <a:pt x="438" y="128"/>
                  </a:cubicBezTo>
                  <a:lnTo>
                    <a:pt x="438" y="128"/>
                  </a:lnTo>
                  <a:cubicBezTo>
                    <a:pt x="442" y="127"/>
                    <a:pt x="446" y="126"/>
                    <a:pt x="450" y="124"/>
                  </a:cubicBezTo>
                  <a:lnTo>
                    <a:pt x="448" y="124"/>
                  </a:lnTo>
                  <a:cubicBezTo>
                    <a:pt x="453" y="123"/>
                    <a:pt x="458" y="121"/>
                    <a:pt x="463" y="119"/>
                  </a:cubicBezTo>
                  <a:close/>
                  <a:moveTo>
                    <a:pt x="417" y="135"/>
                  </a:moveTo>
                  <a:lnTo>
                    <a:pt x="417" y="135"/>
                  </a:lnTo>
                  <a:cubicBezTo>
                    <a:pt x="416" y="135"/>
                    <a:pt x="416" y="135"/>
                    <a:pt x="416" y="135"/>
                  </a:cubicBezTo>
                  <a:lnTo>
                    <a:pt x="416" y="135"/>
                  </a:lnTo>
                  <a:cubicBezTo>
                    <a:pt x="415" y="136"/>
                    <a:pt x="414" y="136"/>
                    <a:pt x="413" y="136"/>
                  </a:cubicBezTo>
                  <a:lnTo>
                    <a:pt x="413" y="136"/>
                  </a:lnTo>
                  <a:cubicBezTo>
                    <a:pt x="414" y="136"/>
                    <a:pt x="416" y="135"/>
                    <a:pt x="417" y="135"/>
                  </a:cubicBezTo>
                  <a:close/>
                  <a:moveTo>
                    <a:pt x="413" y="136"/>
                  </a:moveTo>
                  <a:cubicBezTo>
                    <a:pt x="410" y="137"/>
                    <a:pt x="406" y="138"/>
                    <a:pt x="403" y="140"/>
                  </a:cubicBezTo>
                  <a:lnTo>
                    <a:pt x="403" y="140"/>
                  </a:lnTo>
                  <a:cubicBezTo>
                    <a:pt x="406" y="139"/>
                    <a:pt x="409" y="137"/>
                    <a:pt x="413" y="136"/>
                  </a:cubicBezTo>
                  <a:close/>
                  <a:moveTo>
                    <a:pt x="407" y="142"/>
                  </a:moveTo>
                  <a:cubicBezTo>
                    <a:pt x="406" y="142"/>
                    <a:pt x="406" y="142"/>
                    <a:pt x="406" y="142"/>
                  </a:cubicBezTo>
                  <a:lnTo>
                    <a:pt x="405" y="142"/>
                  </a:lnTo>
                  <a:lnTo>
                    <a:pt x="405" y="142"/>
                  </a:lnTo>
                  <a:cubicBezTo>
                    <a:pt x="406" y="142"/>
                    <a:pt x="406" y="142"/>
                    <a:pt x="407" y="142"/>
                  </a:cubicBezTo>
                  <a:close/>
                  <a:moveTo>
                    <a:pt x="403" y="141"/>
                  </a:moveTo>
                  <a:cubicBezTo>
                    <a:pt x="399" y="142"/>
                    <a:pt x="396" y="144"/>
                    <a:pt x="393" y="145"/>
                  </a:cubicBezTo>
                  <a:lnTo>
                    <a:pt x="393" y="145"/>
                  </a:lnTo>
                  <a:lnTo>
                    <a:pt x="394" y="144"/>
                  </a:lnTo>
                  <a:lnTo>
                    <a:pt x="394" y="144"/>
                  </a:lnTo>
                  <a:cubicBezTo>
                    <a:pt x="394" y="145"/>
                    <a:pt x="393" y="145"/>
                    <a:pt x="392" y="145"/>
                  </a:cubicBezTo>
                  <a:lnTo>
                    <a:pt x="392" y="145"/>
                  </a:lnTo>
                  <a:cubicBezTo>
                    <a:pt x="393" y="145"/>
                    <a:pt x="394" y="145"/>
                    <a:pt x="395" y="144"/>
                  </a:cubicBezTo>
                  <a:lnTo>
                    <a:pt x="395" y="144"/>
                  </a:lnTo>
                  <a:lnTo>
                    <a:pt x="394" y="144"/>
                  </a:lnTo>
                  <a:lnTo>
                    <a:pt x="394" y="144"/>
                  </a:lnTo>
                  <a:cubicBezTo>
                    <a:pt x="397" y="143"/>
                    <a:pt x="400" y="142"/>
                    <a:pt x="403" y="141"/>
                  </a:cubicBezTo>
                  <a:close/>
                  <a:moveTo>
                    <a:pt x="414" y="137"/>
                  </a:moveTo>
                  <a:cubicBezTo>
                    <a:pt x="413" y="137"/>
                    <a:pt x="412" y="137"/>
                    <a:pt x="412" y="138"/>
                  </a:cubicBezTo>
                  <a:lnTo>
                    <a:pt x="412" y="138"/>
                  </a:lnTo>
                  <a:cubicBezTo>
                    <a:pt x="411" y="138"/>
                    <a:pt x="411" y="138"/>
                    <a:pt x="410" y="138"/>
                  </a:cubicBezTo>
                  <a:lnTo>
                    <a:pt x="410" y="138"/>
                  </a:lnTo>
                  <a:cubicBezTo>
                    <a:pt x="401" y="141"/>
                    <a:pt x="392" y="144"/>
                    <a:pt x="384" y="146"/>
                  </a:cubicBezTo>
                  <a:lnTo>
                    <a:pt x="384" y="146"/>
                  </a:lnTo>
                  <a:cubicBezTo>
                    <a:pt x="390" y="144"/>
                    <a:pt x="397" y="142"/>
                    <a:pt x="403" y="140"/>
                  </a:cubicBezTo>
                  <a:lnTo>
                    <a:pt x="403" y="140"/>
                  </a:lnTo>
                  <a:cubicBezTo>
                    <a:pt x="400" y="141"/>
                    <a:pt x="397" y="142"/>
                    <a:pt x="397" y="142"/>
                  </a:cubicBezTo>
                  <a:lnTo>
                    <a:pt x="414" y="137"/>
                  </a:lnTo>
                  <a:close/>
                  <a:moveTo>
                    <a:pt x="384" y="146"/>
                  </a:moveTo>
                  <a:cubicBezTo>
                    <a:pt x="383" y="146"/>
                    <a:pt x="382" y="147"/>
                    <a:pt x="381" y="147"/>
                  </a:cubicBezTo>
                  <a:lnTo>
                    <a:pt x="381" y="147"/>
                  </a:lnTo>
                  <a:lnTo>
                    <a:pt x="379" y="147"/>
                  </a:lnTo>
                  <a:lnTo>
                    <a:pt x="379" y="147"/>
                  </a:lnTo>
                  <a:cubicBezTo>
                    <a:pt x="381" y="147"/>
                    <a:pt x="382" y="147"/>
                    <a:pt x="384" y="146"/>
                  </a:cubicBezTo>
                  <a:close/>
                  <a:moveTo>
                    <a:pt x="387" y="147"/>
                  </a:moveTo>
                  <a:lnTo>
                    <a:pt x="387" y="147"/>
                  </a:lnTo>
                  <a:cubicBezTo>
                    <a:pt x="386" y="147"/>
                    <a:pt x="386" y="147"/>
                    <a:pt x="385" y="148"/>
                  </a:cubicBezTo>
                  <a:lnTo>
                    <a:pt x="385" y="148"/>
                  </a:lnTo>
                  <a:cubicBezTo>
                    <a:pt x="384" y="148"/>
                    <a:pt x="384" y="148"/>
                    <a:pt x="383" y="148"/>
                  </a:cubicBezTo>
                  <a:lnTo>
                    <a:pt x="383" y="148"/>
                  </a:lnTo>
                  <a:cubicBezTo>
                    <a:pt x="385" y="148"/>
                    <a:pt x="386" y="147"/>
                    <a:pt x="387" y="147"/>
                  </a:cubicBezTo>
                  <a:close/>
                  <a:moveTo>
                    <a:pt x="362" y="152"/>
                  </a:moveTo>
                  <a:cubicBezTo>
                    <a:pt x="361" y="153"/>
                    <a:pt x="360" y="153"/>
                    <a:pt x="359" y="154"/>
                  </a:cubicBezTo>
                  <a:lnTo>
                    <a:pt x="359" y="154"/>
                  </a:lnTo>
                  <a:cubicBezTo>
                    <a:pt x="360" y="153"/>
                    <a:pt x="360" y="153"/>
                    <a:pt x="360" y="153"/>
                  </a:cubicBezTo>
                  <a:lnTo>
                    <a:pt x="360" y="153"/>
                  </a:lnTo>
                  <a:cubicBezTo>
                    <a:pt x="361" y="153"/>
                    <a:pt x="361" y="153"/>
                    <a:pt x="362" y="152"/>
                  </a:cubicBezTo>
                  <a:close/>
                  <a:moveTo>
                    <a:pt x="426" y="135"/>
                  </a:moveTo>
                  <a:lnTo>
                    <a:pt x="426" y="135"/>
                  </a:lnTo>
                  <a:cubicBezTo>
                    <a:pt x="420" y="137"/>
                    <a:pt x="414" y="139"/>
                    <a:pt x="408" y="141"/>
                  </a:cubicBezTo>
                  <a:lnTo>
                    <a:pt x="408" y="141"/>
                  </a:lnTo>
                  <a:cubicBezTo>
                    <a:pt x="408" y="140"/>
                    <a:pt x="408" y="140"/>
                    <a:pt x="409" y="140"/>
                  </a:cubicBezTo>
                  <a:lnTo>
                    <a:pt x="409" y="140"/>
                  </a:lnTo>
                  <a:cubicBezTo>
                    <a:pt x="404" y="141"/>
                    <a:pt x="400" y="143"/>
                    <a:pt x="395" y="144"/>
                  </a:cubicBezTo>
                  <a:lnTo>
                    <a:pt x="395" y="144"/>
                  </a:lnTo>
                  <a:lnTo>
                    <a:pt x="400" y="143"/>
                  </a:lnTo>
                  <a:lnTo>
                    <a:pt x="400" y="143"/>
                  </a:lnTo>
                  <a:cubicBezTo>
                    <a:pt x="397" y="144"/>
                    <a:pt x="395" y="145"/>
                    <a:pt x="392" y="146"/>
                  </a:cubicBezTo>
                  <a:lnTo>
                    <a:pt x="392" y="146"/>
                  </a:lnTo>
                  <a:cubicBezTo>
                    <a:pt x="396" y="145"/>
                    <a:pt x="400" y="144"/>
                    <a:pt x="404" y="142"/>
                  </a:cubicBezTo>
                  <a:lnTo>
                    <a:pt x="404" y="142"/>
                  </a:lnTo>
                  <a:lnTo>
                    <a:pt x="400" y="143"/>
                  </a:lnTo>
                  <a:lnTo>
                    <a:pt x="400" y="143"/>
                  </a:lnTo>
                  <a:cubicBezTo>
                    <a:pt x="402" y="142"/>
                    <a:pt x="405" y="142"/>
                    <a:pt x="408" y="141"/>
                  </a:cubicBezTo>
                  <a:lnTo>
                    <a:pt x="408" y="141"/>
                  </a:lnTo>
                  <a:cubicBezTo>
                    <a:pt x="407" y="141"/>
                    <a:pt x="407" y="141"/>
                    <a:pt x="407" y="142"/>
                  </a:cubicBezTo>
                  <a:lnTo>
                    <a:pt x="407" y="142"/>
                  </a:lnTo>
                  <a:cubicBezTo>
                    <a:pt x="407" y="141"/>
                    <a:pt x="408" y="141"/>
                    <a:pt x="409" y="141"/>
                  </a:cubicBezTo>
                  <a:lnTo>
                    <a:pt x="409" y="141"/>
                  </a:lnTo>
                  <a:cubicBezTo>
                    <a:pt x="408" y="141"/>
                    <a:pt x="407" y="142"/>
                    <a:pt x="407" y="142"/>
                  </a:cubicBezTo>
                  <a:lnTo>
                    <a:pt x="407" y="142"/>
                  </a:lnTo>
                  <a:cubicBezTo>
                    <a:pt x="407" y="142"/>
                    <a:pt x="407" y="142"/>
                    <a:pt x="407" y="142"/>
                  </a:cubicBezTo>
                  <a:lnTo>
                    <a:pt x="407" y="142"/>
                  </a:lnTo>
                  <a:cubicBezTo>
                    <a:pt x="406" y="142"/>
                    <a:pt x="405" y="142"/>
                    <a:pt x="404" y="142"/>
                  </a:cubicBezTo>
                  <a:lnTo>
                    <a:pt x="404" y="142"/>
                  </a:lnTo>
                  <a:lnTo>
                    <a:pt x="405" y="142"/>
                  </a:lnTo>
                  <a:lnTo>
                    <a:pt x="405" y="142"/>
                  </a:lnTo>
                  <a:cubicBezTo>
                    <a:pt x="403" y="143"/>
                    <a:pt x="400" y="144"/>
                    <a:pt x="397" y="145"/>
                  </a:cubicBezTo>
                  <a:lnTo>
                    <a:pt x="397" y="145"/>
                  </a:lnTo>
                  <a:lnTo>
                    <a:pt x="353" y="160"/>
                  </a:lnTo>
                  <a:lnTo>
                    <a:pt x="353" y="160"/>
                  </a:lnTo>
                  <a:cubicBezTo>
                    <a:pt x="363" y="156"/>
                    <a:pt x="371" y="153"/>
                    <a:pt x="381" y="150"/>
                  </a:cubicBezTo>
                  <a:lnTo>
                    <a:pt x="381" y="150"/>
                  </a:lnTo>
                  <a:cubicBezTo>
                    <a:pt x="384" y="148"/>
                    <a:pt x="388" y="147"/>
                    <a:pt x="392" y="146"/>
                  </a:cubicBezTo>
                  <a:lnTo>
                    <a:pt x="392" y="146"/>
                  </a:lnTo>
                  <a:cubicBezTo>
                    <a:pt x="391" y="146"/>
                    <a:pt x="389" y="147"/>
                    <a:pt x="387" y="147"/>
                  </a:cubicBezTo>
                  <a:lnTo>
                    <a:pt x="387" y="147"/>
                  </a:lnTo>
                  <a:cubicBezTo>
                    <a:pt x="389" y="146"/>
                    <a:pt x="391" y="146"/>
                    <a:pt x="392" y="145"/>
                  </a:cubicBezTo>
                  <a:lnTo>
                    <a:pt x="392" y="145"/>
                  </a:lnTo>
                  <a:cubicBezTo>
                    <a:pt x="391" y="146"/>
                    <a:pt x="389" y="146"/>
                    <a:pt x="387" y="147"/>
                  </a:cubicBezTo>
                  <a:lnTo>
                    <a:pt x="387" y="147"/>
                  </a:lnTo>
                  <a:cubicBezTo>
                    <a:pt x="389" y="146"/>
                    <a:pt x="391" y="145"/>
                    <a:pt x="393" y="145"/>
                  </a:cubicBezTo>
                  <a:lnTo>
                    <a:pt x="393" y="145"/>
                  </a:lnTo>
                  <a:lnTo>
                    <a:pt x="385" y="146"/>
                  </a:lnTo>
                  <a:lnTo>
                    <a:pt x="385" y="146"/>
                  </a:lnTo>
                  <a:cubicBezTo>
                    <a:pt x="393" y="144"/>
                    <a:pt x="400" y="142"/>
                    <a:pt x="407" y="139"/>
                  </a:cubicBezTo>
                  <a:lnTo>
                    <a:pt x="407" y="139"/>
                  </a:lnTo>
                  <a:cubicBezTo>
                    <a:pt x="406" y="140"/>
                    <a:pt x="404" y="141"/>
                    <a:pt x="403" y="141"/>
                  </a:cubicBezTo>
                  <a:lnTo>
                    <a:pt x="403" y="141"/>
                  </a:lnTo>
                  <a:cubicBezTo>
                    <a:pt x="405" y="141"/>
                    <a:pt x="407" y="140"/>
                    <a:pt x="409" y="139"/>
                  </a:cubicBezTo>
                  <a:lnTo>
                    <a:pt x="409" y="139"/>
                  </a:lnTo>
                  <a:cubicBezTo>
                    <a:pt x="409" y="139"/>
                    <a:pt x="410" y="139"/>
                    <a:pt x="411" y="139"/>
                  </a:cubicBezTo>
                  <a:lnTo>
                    <a:pt x="411" y="139"/>
                  </a:lnTo>
                  <a:cubicBezTo>
                    <a:pt x="410" y="139"/>
                    <a:pt x="409" y="139"/>
                    <a:pt x="409" y="140"/>
                  </a:cubicBezTo>
                  <a:lnTo>
                    <a:pt x="409" y="140"/>
                  </a:lnTo>
                  <a:cubicBezTo>
                    <a:pt x="413" y="138"/>
                    <a:pt x="418" y="137"/>
                    <a:pt x="422" y="136"/>
                  </a:cubicBezTo>
                  <a:lnTo>
                    <a:pt x="422" y="136"/>
                  </a:lnTo>
                  <a:cubicBezTo>
                    <a:pt x="424" y="135"/>
                    <a:pt x="425" y="135"/>
                    <a:pt x="426" y="135"/>
                  </a:cubicBezTo>
                  <a:close/>
                  <a:moveTo>
                    <a:pt x="342" y="161"/>
                  </a:moveTo>
                  <a:lnTo>
                    <a:pt x="342" y="161"/>
                  </a:lnTo>
                  <a:cubicBezTo>
                    <a:pt x="341" y="161"/>
                    <a:pt x="341" y="161"/>
                    <a:pt x="340" y="161"/>
                  </a:cubicBezTo>
                  <a:lnTo>
                    <a:pt x="340" y="161"/>
                  </a:lnTo>
                  <a:cubicBezTo>
                    <a:pt x="339" y="161"/>
                    <a:pt x="338" y="162"/>
                    <a:pt x="338" y="162"/>
                  </a:cubicBezTo>
                  <a:lnTo>
                    <a:pt x="338" y="162"/>
                  </a:lnTo>
                  <a:cubicBezTo>
                    <a:pt x="338" y="162"/>
                    <a:pt x="338" y="162"/>
                    <a:pt x="338" y="162"/>
                  </a:cubicBezTo>
                  <a:lnTo>
                    <a:pt x="338" y="162"/>
                  </a:lnTo>
                  <a:cubicBezTo>
                    <a:pt x="338" y="162"/>
                    <a:pt x="337" y="162"/>
                    <a:pt x="337" y="162"/>
                  </a:cubicBezTo>
                  <a:lnTo>
                    <a:pt x="337" y="162"/>
                  </a:lnTo>
                  <a:cubicBezTo>
                    <a:pt x="337" y="162"/>
                    <a:pt x="338" y="162"/>
                    <a:pt x="338" y="162"/>
                  </a:cubicBezTo>
                  <a:lnTo>
                    <a:pt x="338" y="162"/>
                  </a:lnTo>
                  <a:cubicBezTo>
                    <a:pt x="336" y="162"/>
                    <a:pt x="335" y="163"/>
                    <a:pt x="334" y="163"/>
                  </a:cubicBezTo>
                  <a:lnTo>
                    <a:pt x="334" y="163"/>
                  </a:lnTo>
                  <a:lnTo>
                    <a:pt x="342" y="161"/>
                  </a:lnTo>
                  <a:close/>
                  <a:moveTo>
                    <a:pt x="369" y="154"/>
                  </a:moveTo>
                  <a:cubicBezTo>
                    <a:pt x="363" y="156"/>
                    <a:pt x="358" y="158"/>
                    <a:pt x="353" y="160"/>
                  </a:cubicBezTo>
                  <a:cubicBezTo>
                    <a:pt x="351" y="160"/>
                    <a:pt x="348" y="161"/>
                    <a:pt x="346" y="161"/>
                  </a:cubicBezTo>
                  <a:lnTo>
                    <a:pt x="346" y="161"/>
                  </a:lnTo>
                  <a:cubicBezTo>
                    <a:pt x="346" y="161"/>
                    <a:pt x="347" y="161"/>
                    <a:pt x="347" y="161"/>
                  </a:cubicBezTo>
                  <a:lnTo>
                    <a:pt x="347" y="161"/>
                  </a:lnTo>
                  <a:cubicBezTo>
                    <a:pt x="346" y="161"/>
                    <a:pt x="345" y="162"/>
                    <a:pt x="344" y="162"/>
                  </a:cubicBezTo>
                  <a:lnTo>
                    <a:pt x="344" y="162"/>
                  </a:lnTo>
                  <a:cubicBezTo>
                    <a:pt x="342" y="162"/>
                    <a:pt x="340" y="163"/>
                    <a:pt x="338" y="163"/>
                  </a:cubicBezTo>
                  <a:lnTo>
                    <a:pt x="338" y="163"/>
                  </a:lnTo>
                  <a:cubicBezTo>
                    <a:pt x="339" y="163"/>
                    <a:pt x="341" y="162"/>
                    <a:pt x="343" y="161"/>
                  </a:cubicBezTo>
                  <a:lnTo>
                    <a:pt x="343" y="161"/>
                  </a:lnTo>
                  <a:cubicBezTo>
                    <a:pt x="344" y="160"/>
                    <a:pt x="345" y="160"/>
                    <a:pt x="346" y="160"/>
                  </a:cubicBezTo>
                  <a:lnTo>
                    <a:pt x="346" y="160"/>
                  </a:lnTo>
                  <a:cubicBezTo>
                    <a:pt x="346" y="160"/>
                    <a:pt x="345" y="160"/>
                    <a:pt x="345" y="160"/>
                  </a:cubicBezTo>
                  <a:lnTo>
                    <a:pt x="345" y="160"/>
                  </a:lnTo>
                  <a:cubicBezTo>
                    <a:pt x="349" y="158"/>
                    <a:pt x="352" y="157"/>
                    <a:pt x="356" y="156"/>
                  </a:cubicBezTo>
                  <a:lnTo>
                    <a:pt x="356" y="156"/>
                  </a:lnTo>
                  <a:cubicBezTo>
                    <a:pt x="356" y="156"/>
                    <a:pt x="355" y="157"/>
                    <a:pt x="354" y="157"/>
                  </a:cubicBezTo>
                  <a:lnTo>
                    <a:pt x="354" y="157"/>
                  </a:lnTo>
                  <a:cubicBezTo>
                    <a:pt x="352" y="158"/>
                    <a:pt x="349" y="159"/>
                    <a:pt x="346" y="160"/>
                  </a:cubicBezTo>
                  <a:lnTo>
                    <a:pt x="346" y="160"/>
                  </a:lnTo>
                  <a:cubicBezTo>
                    <a:pt x="348" y="159"/>
                    <a:pt x="350" y="159"/>
                    <a:pt x="351" y="159"/>
                  </a:cubicBezTo>
                  <a:lnTo>
                    <a:pt x="351" y="159"/>
                  </a:lnTo>
                  <a:cubicBezTo>
                    <a:pt x="350" y="160"/>
                    <a:pt x="349" y="160"/>
                    <a:pt x="347" y="161"/>
                  </a:cubicBezTo>
                  <a:lnTo>
                    <a:pt x="347" y="161"/>
                  </a:lnTo>
                  <a:cubicBezTo>
                    <a:pt x="354" y="159"/>
                    <a:pt x="361" y="156"/>
                    <a:pt x="369" y="154"/>
                  </a:cubicBezTo>
                  <a:close/>
                  <a:moveTo>
                    <a:pt x="337" y="162"/>
                  </a:moveTo>
                  <a:cubicBezTo>
                    <a:pt x="335" y="163"/>
                    <a:pt x="332" y="164"/>
                    <a:pt x="329" y="165"/>
                  </a:cubicBezTo>
                  <a:lnTo>
                    <a:pt x="329" y="165"/>
                  </a:lnTo>
                  <a:cubicBezTo>
                    <a:pt x="328" y="166"/>
                    <a:pt x="328" y="166"/>
                    <a:pt x="327" y="166"/>
                  </a:cubicBezTo>
                  <a:lnTo>
                    <a:pt x="327" y="166"/>
                  </a:lnTo>
                  <a:cubicBezTo>
                    <a:pt x="331" y="165"/>
                    <a:pt x="334" y="163"/>
                    <a:pt x="337" y="162"/>
                  </a:cubicBezTo>
                  <a:close/>
                  <a:moveTo>
                    <a:pt x="357" y="162"/>
                  </a:moveTo>
                  <a:cubicBezTo>
                    <a:pt x="355" y="163"/>
                    <a:pt x="353" y="164"/>
                    <a:pt x="351" y="165"/>
                  </a:cubicBezTo>
                  <a:lnTo>
                    <a:pt x="351" y="165"/>
                  </a:lnTo>
                  <a:cubicBezTo>
                    <a:pt x="349" y="165"/>
                    <a:pt x="346" y="166"/>
                    <a:pt x="344" y="167"/>
                  </a:cubicBezTo>
                  <a:lnTo>
                    <a:pt x="344" y="167"/>
                  </a:lnTo>
                  <a:cubicBezTo>
                    <a:pt x="347" y="166"/>
                    <a:pt x="350" y="164"/>
                    <a:pt x="353" y="163"/>
                  </a:cubicBezTo>
                  <a:lnTo>
                    <a:pt x="353" y="163"/>
                  </a:lnTo>
                  <a:cubicBezTo>
                    <a:pt x="354" y="163"/>
                    <a:pt x="356" y="163"/>
                    <a:pt x="357" y="162"/>
                  </a:cubicBezTo>
                  <a:close/>
                  <a:moveTo>
                    <a:pt x="323" y="167"/>
                  </a:moveTo>
                  <a:lnTo>
                    <a:pt x="323" y="167"/>
                  </a:lnTo>
                  <a:cubicBezTo>
                    <a:pt x="323" y="167"/>
                    <a:pt x="322" y="167"/>
                    <a:pt x="322" y="167"/>
                  </a:cubicBezTo>
                  <a:lnTo>
                    <a:pt x="322" y="167"/>
                  </a:lnTo>
                  <a:cubicBezTo>
                    <a:pt x="322" y="167"/>
                    <a:pt x="323" y="167"/>
                    <a:pt x="323" y="167"/>
                  </a:cubicBezTo>
                  <a:lnTo>
                    <a:pt x="323" y="167"/>
                  </a:lnTo>
                  <a:cubicBezTo>
                    <a:pt x="323" y="167"/>
                    <a:pt x="323" y="167"/>
                    <a:pt x="323" y="167"/>
                  </a:cubicBezTo>
                  <a:close/>
                  <a:moveTo>
                    <a:pt x="318" y="168"/>
                  </a:moveTo>
                  <a:lnTo>
                    <a:pt x="318" y="168"/>
                  </a:lnTo>
                  <a:cubicBezTo>
                    <a:pt x="317" y="168"/>
                    <a:pt x="316" y="168"/>
                    <a:pt x="315" y="168"/>
                  </a:cubicBezTo>
                  <a:lnTo>
                    <a:pt x="315" y="168"/>
                  </a:lnTo>
                  <a:cubicBezTo>
                    <a:pt x="316" y="168"/>
                    <a:pt x="316" y="168"/>
                    <a:pt x="316" y="168"/>
                  </a:cubicBezTo>
                  <a:lnTo>
                    <a:pt x="316" y="168"/>
                  </a:lnTo>
                  <a:cubicBezTo>
                    <a:pt x="317" y="168"/>
                    <a:pt x="318" y="168"/>
                    <a:pt x="318" y="168"/>
                  </a:cubicBezTo>
                  <a:close/>
                  <a:moveTo>
                    <a:pt x="336" y="169"/>
                  </a:moveTo>
                  <a:cubicBezTo>
                    <a:pt x="336" y="169"/>
                    <a:pt x="336" y="169"/>
                    <a:pt x="336" y="169"/>
                  </a:cubicBezTo>
                  <a:lnTo>
                    <a:pt x="336" y="169"/>
                  </a:lnTo>
                  <a:cubicBezTo>
                    <a:pt x="335" y="169"/>
                    <a:pt x="335" y="169"/>
                    <a:pt x="334" y="169"/>
                  </a:cubicBezTo>
                  <a:lnTo>
                    <a:pt x="334" y="169"/>
                  </a:lnTo>
                  <a:cubicBezTo>
                    <a:pt x="335" y="169"/>
                    <a:pt x="336" y="169"/>
                    <a:pt x="336" y="169"/>
                  </a:cubicBezTo>
                  <a:close/>
                  <a:moveTo>
                    <a:pt x="383" y="148"/>
                  </a:moveTo>
                  <a:lnTo>
                    <a:pt x="383" y="148"/>
                  </a:lnTo>
                  <a:cubicBezTo>
                    <a:pt x="374" y="151"/>
                    <a:pt x="365" y="154"/>
                    <a:pt x="356" y="157"/>
                  </a:cubicBezTo>
                  <a:lnTo>
                    <a:pt x="356" y="157"/>
                  </a:lnTo>
                  <a:cubicBezTo>
                    <a:pt x="356" y="156"/>
                    <a:pt x="357" y="156"/>
                    <a:pt x="357" y="155"/>
                  </a:cubicBezTo>
                  <a:lnTo>
                    <a:pt x="357" y="155"/>
                  </a:lnTo>
                  <a:cubicBezTo>
                    <a:pt x="357" y="155"/>
                    <a:pt x="357" y="156"/>
                    <a:pt x="356" y="156"/>
                  </a:cubicBezTo>
                  <a:lnTo>
                    <a:pt x="356" y="156"/>
                  </a:lnTo>
                  <a:cubicBezTo>
                    <a:pt x="357" y="156"/>
                    <a:pt x="357" y="155"/>
                    <a:pt x="357" y="155"/>
                  </a:cubicBezTo>
                  <a:lnTo>
                    <a:pt x="357" y="155"/>
                  </a:lnTo>
                  <a:cubicBezTo>
                    <a:pt x="354" y="156"/>
                    <a:pt x="352" y="157"/>
                    <a:pt x="349" y="158"/>
                  </a:cubicBezTo>
                  <a:lnTo>
                    <a:pt x="349" y="158"/>
                  </a:lnTo>
                  <a:cubicBezTo>
                    <a:pt x="352" y="157"/>
                    <a:pt x="355" y="156"/>
                    <a:pt x="357" y="155"/>
                  </a:cubicBezTo>
                  <a:lnTo>
                    <a:pt x="357" y="155"/>
                  </a:lnTo>
                  <a:cubicBezTo>
                    <a:pt x="352" y="156"/>
                    <a:pt x="348" y="158"/>
                    <a:pt x="343" y="160"/>
                  </a:cubicBezTo>
                  <a:lnTo>
                    <a:pt x="343" y="160"/>
                  </a:lnTo>
                  <a:cubicBezTo>
                    <a:pt x="343" y="160"/>
                    <a:pt x="344" y="160"/>
                    <a:pt x="344" y="160"/>
                  </a:cubicBezTo>
                  <a:lnTo>
                    <a:pt x="344" y="160"/>
                  </a:lnTo>
                  <a:cubicBezTo>
                    <a:pt x="346" y="159"/>
                    <a:pt x="347" y="158"/>
                    <a:pt x="349" y="158"/>
                  </a:cubicBezTo>
                  <a:lnTo>
                    <a:pt x="349" y="158"/>
                  </a:lnTo>
                  <a:cubicBezTo>
                    <a:pt x="347" y="158"/>
                    <a:pt x="346" y="159"/>
                    <a:pt x="344" y="160"/>
                  </a:cubicBezTo>
                  <a:lnTo>
                    <a:pt x="344" y="160"/>
                  </a:lnTo>
                  <a:cubicBezTo>
                    <a:pt x="344" y="160"/>
                    <a:pt x="344" y="160"/>
                    <a:pt x="344" y="160"/>
                  </a:cubicBezTo>
                  <a:lnTo>
                    <a:pt x="344" y="160"/>
                  </a:lnTo>
                  <a:cubicBezTo>
                    <a:pt x="344" y="160"/>
                    <a:pt x="344" y="160"/>
                    <a:pt x="344" y="160"/>
                  </a:cubicBezTo>
                  <a:lnTo>
                    <a:pt x="344" y="160"/>
                  </a:lnTo>
                  <a:cubicBezTo>
                    <a:pt x="343" y="160"/>
                    <a:pt x="343" y="160"/>
                    <a:pt x="342" y="160"/>
                  </a:cubicBezTo>
                  <a:lnTo>
                    <a:pt x="342" y="160"/>
                  </a:lnTo>
                  <a:cubicBezTo>
                    <a:pt x="343" y="160"/>
                    <a:pt x="344" y="160"/>
                    <a:pt x="344" y="160"/>
                  </a:cubicBezTo>
                  <a:lnTo>
                    <a:pt x="344" y="160"/>
                  </a:lnTo>
                  <a:cubicBezTo>
                    <a:pt x="344" y="160"/>
                    <a:pt x="344" y="160"/>
                    <a:pt x="344" y="160"/>
                  </a:cubicBezTo>
                  <a:lnTo>
                    <a:pt x="344" y="160"/>
                  </a:lnTo>
                  <a:lnTo>
                    <a:pt x="342" y="161"/>
                  </a:lnTo>
                  <a:lnTo>
                    <a:pt x="342" y="161"/>
                  </a:lnTo>
                  <a:cubicBezTo>
                    <a:pt x="342" y="161"/>
                    <a:pt x="342" y="161"/>
                    <a:pt x="342" y="160"/>
                  </a:cubicBezTo>
                  <a:lnTo>
                    <a:pt x="342" y="160"/>
                  </a:lnTo>
                  <a:cubicBezTo>
                    <a:pt x="339" y="161"/>
                    <a:pt x="336" y="162"/>
                    <a:pt x="333" y="163"/>
                  </a:cubicBezTo>
                  <a:lnTo>
                    <a:pt x="333" y="163"/>
                  </a:lnTo>
                  <a:cubicBezTo>
                    <a:pt x="332" y="164"/>
                    <a:pt x="331" y="164"/>
                    <a:pt x="330" y="164"/>
                  </a:cubicBezTo>
                  <a:lnTo>
                    <a:pt x="330" y="164"/>
                  </a:lnTo>
                  <a:cubicBezTo>
                    <a:pt x="334" y="163"/>
                    <a:pt x="339" y="161"/>
                    <a:pt x="344" y="160"/>
                  </a:cubicBezTo>
                  <a:lnTo>
                    <a:pt x="343" y="160"/>
                  </a:lnTo>
                  <a:cubicBezTo>
                    <a:pt x="337" y="162"/>
                    <a:pt x="331" y="164"/>
                    <a:pt x="325" y="166"/>
                  </a:cubicBezTo>
                  <a:lnTo>
                    <a:pt x="325" y="166"/>
                  </a:lnTo>
                  <a:cubicBezTo>
                    <a:pt x="323" y="166"/>
                    <a:pt x="320" y="167"/>
                    <a:pt x="318" y="168"/>
                  </a:cubicBezTo>
                  <a:lnTo>
                    <a:pt x="318" y="168"/>
                  </a:lnTo>
                  <a:cubicBezTo>
                    <a:pt x="319" y="167"/>
                    <a:pt x="320" y="167"/>
                    <a:pt x="321" y="167"/>
                  </a:cubicBezTo>
                  <a:lnTo>
                    <a:pt x="321" y="167"/>
                  </a:lnTo>
                  <a:cubicBezTo>
                    <a:pt x="320" y="167"/>
                    <a:pt x="319" y="168"/>
                    <a:pt x="318" y="168"/>
                  </a:cubicBezTo>
                  <a:lnTo>
                    <a:pt x="318" y="168"/>
                  </a:lnTo>
                  <a:cubicBezTo>
                    <a:pt x="318" y="168"/>
                    <a:pt x="317" y="168"/>
                    <a:pt x="316" y="168"/>
                  </a:cubicBezTo>
                  <a:lnTo>
                    <a:pt x="316" y="168"/>
                  </a:lnTo>
                  <a:cubicBezTo>
                    <a:pt x="313" y="169"/>
                    <a:pt x="310" y="170"/>
                    <a:pt x="306" y="171"/>
                  </a:cubicBezTo>
                  <a:lnTo>
                    <a:pt x="306" y="171"/>
                  </a:lnTo>
                  <a:cubicBezTo>
                    <a:pt x="308" y="170"/>
                    <a:pt x="309" y="170"/>
                    <a:pt x="311" y="169"/>
                  </a:cubicBezTo>
                  <a:lnTo>
                    <a:pt x="311" y="169"/>
                  </a:lnTo>
                  <a:cubicBezTo>
                    <a:pt x="312" y="169"/>
                    <a:pt x="314" y="169"/>
                    <a:pt x="315" y="168"/>
                  </a:cubicBezTo>
                  <a:lnTo>
                    <a:pt x="315" y="168"/>
                  </a:lnTo>
                  <a:cubicBezTo>
                    <a:pt x="315" y="168"/>
                    <a:pt x="314" y="168"/>
                    <a:pt x="313" y="168"/>
                  </a:cubicBezTo>
                  <a:lnTo>
                    <a:pt x="313" y="168"/>
                  </a:lnTo>
                  <a:cubicBezTo>
                    <a:pt x="319" y="166"/>
                    <a:pt x="324" y="164"/>
                    <a:pt x="330" y="162"/>
                  </a:cubicBezTo>
                  <a:lnTo>
                    <a:pt x="330" y="162"/>
                  </a:lnTo>
                  <a:cubicBezTo>
                    <a:pt x="333" y="161"/>
                    <a:pt x="335" y="160"/>
                    <a:pt x="337" y="160"/>
                  </a:cubicBezTo>
                  <a:lnTo>
                    <a:pt x="336" y="160"/>
                  </a:lnTo>
                  <a:cubicBezTo>
                    <a:pt x="336" y="160"/>
                    <a:pt x="337" y="160"/>
                    <a:pt x="337" y="160"/>
                  </a:cubicBezTo>
                  <a:lnTo>
                    <a:pt x="337" y="160"/>
                  </a:lnTo>
                  <a:cubicBezTo>
                    <a:pt x="337" y="160"/>
                    <a:pt x="337" y="160"/>
                    <a:pt x="337" y="160"/>
                  </a:cubicBezTo>
                  <a:lnTo>
                    <a:pt x="343" y="160"/>
                  </a:lnTo>
                  <a:cubicBezTo>
                    <a:pt x="343" y="160"/>
                    <a:pt x="343" y="160"/>
                    <a:pt x="343" y="160"/>
                  </a:cubicBezTo>
                  <a:lnTo>
                    <a:pt x="343" y="160"/>
                  </a:lnTo>
                  <a:cubicBezTo>
                    <a:pt x="341" y="160"/>
                    <a:pt x="339" y="160"/>
                    <a:pt x="337" y="160"/>
                  </a:cubicBezTo>
                  <a:lnTo>
                    <a:pt x="337" y="160"/>
                  </a:lnTo>
                  <a:cubicBezTo>
                    <a:pt x="344" y="158"/>
                    <a:pt x="352" y="155"/>
                    <a:pt x="360" y="153"/>
                  </a:cubicBezTo>
                  <a:lnTo>
                    <a:pt x="360" y="153"/>
                  </a:lnTo>
                  <a:cubicBezTo>
                    <a:pt x="359" y="153"/>
                    <a:pt x="359" y="154"/>
                    <a:pt x="359" y="154"/>
                  </a:cubicBezTo>
                  <a:lnTo>
                    <a:pt x="359" y="154"/>
                  </a:lnTo>
                  <a:cubicBezTo>
                    <a:pt x="359" y="154"/>
                    <a:pt x="359" y="154"/>
                    <a:pt x="359" y="154"/>
                  </a:cubicBezTo>
                  <a:lnTo>
                    <a:pt x="359" y="154"/>
                  </a:lnTo>
                  <a:cubicBezTo>
                    <a:pt x="359" y="154"/>
                    <a:pt x="359" y="154"/>
                    <a:pt x="359" y="154"/>
                  </a:cubicBezTo>
                  <a:lnTo>
                    <a:pt x="359" y="154"/>
                  </a:lnTo>
                  <a:cubicBezTo>
                    <a:pt x="362" y="153"/>
                    <a:pt x="366" y="152"/>
                    <a:pt x="369" y="150"/>
                  </a:cubicBezTo>
                  <a:lnTo>
                    <a:pt x="369" y="150"/>
                  </a:lnTo>
                  <a:cubicBezTo>
                    <a:pt x="370" y="150"/>
                    <a:pt x="371" y="150"/>
                    <a:pt x="372" y="150"/>
                  </a:cubicBezTo>
                  <a:lnTo>
                    <a:pt x="372" y="150"/>
                  </a:lnTo>
                  <a:cubicBezTo>
                    <a:pt x="367" y="152"/>
                    <a:pt x="363" y="153"/>
                    <a:pt x="358" y="155"/>
                  </a:cubicBezTo>
                  <a:lnTo>
                    <a:pt x="358" y="155"/>
                  </a:lnTo>
                  <a:cubicBezTo>
                    <a:pt x="358" y="155"/>
                    <a:pt x="359" y="154"/>
                    <a:pt x="359" y="154"/>
                  </a:cubicBezTo>
                  <a:lnTo>
                    <a:pt x="359" y="154"/>
                  </a:lnTo>
                  <a:cubicBezTo>
                    <a:pt x="359" y="154"/>
                    <a:pt x="358" y="154"/>
                    <a:pt x="358" y="154"/>
                  </a:cubicBezTo>
                  <a:lnTo>
                    <a:pt x="358" y="154"/>
                  </a:lnTo>
                  <a:cubicBezTo>
                    <a:pt x="358" y="154"/>
                    <a:pt x="359" y="154"/>
                    <a:pt x="359" y="154"/>
                  </a:cubicBezTo>
                  <a:lnTo>
                    <a:pt x="359" y="154"/>
                  </a:lnTo>
                  <a:cubicBezTo>
                    <a:pt x="358" y="154"/>
                    <a:pt x="357" y="154"/>
                    <a:pt x="357" y="155"/>
                  </a:cubicBezTo>
                  <a:lnTo>
                    <a:pt x="357" y="155"/>
                  </a:lnTo>
                  <a:cubicBezTo>
                    <a:pt x="357" y="155"/>
                    <a:pt x="358" y="154"/>
                    <a:pt x="358" y="154"/>
                  </a:cubicBezTo>
                  <a:lnTo>
                    <a:pt x="358" y="154"/>
                  </a:lnTo>
                  <a:cubicBezTo>
                    <a:pt x="358" y="155"/>
                    <a:pt x="358" y="155"/>
                    <a:pt x="357" y="155"/>
                  </a:cubicBezTo>
                  <a:lnTo>
                    <a:pt x="357" y="155"/>
                  </a:lnTo>
                  <a:cubicBezTo>
                    <a:pt x="357" y="155"/>
                    <a:pt x="358" y="155"/>
                    <a:pt x="358" y="155"/>
                  </a:cubicBezTo>
                  <a:lnTo>
                    <a:pt x="358" y="155"/>
                  </a:lnTo>
                  <a:cubicBezTo>
                    <a:pt x="358" y="155"/>
                    <a:pt x="358" y="155"/>
                    <a:pt x="357" y="155"/>
                  </a:cubicBezTo>
                  <a:lnTo>
                    <a:pt x="357" y="155"/>
                  </a:lnTo>
                  <a:cubicBezTo>
                    <a:pt x="363" y="153"/>
                    <a:pt x="369" y="152"/>
                    <a:pt x="374" y="150"/>
                  </a:cubicBezTo>
                  <a:lnTo>
                    <a:pt x="374" y="150"/>
                  </a:lnTo>
                  <a:cubicBezTo>
                    <a:pt x="377" y="149"/>
                    <a:pt x="380" y="149"/>
                    <a:pt x="383" y="148"/>
                  </a:cubicBezTo>
                  <a:close/>
                  <a:moveTo>
                    <a:pt x="350" y="165"/>
                  </a:moveTo>
                  <a:cubicBezTo>
                    <a:pt x="346" y="167"/>
                    <a:pt x="341" y="169"/>
                    <a:pt x="337" y="170"/>
                  </a:cubicBezTo>
                  <a:lnTo>
                    <a:pt x="337" y="170"/>
                  </a:lnTo>
                  <a:lnTo>
                    <a:pt x="328" y="172"/>
                  </a:lnTo>
                  <a:lnTo>
                    <a:pt x="328" y="172"/>
                  </a:lnTo>
                  <a:cubicBezTo>
                    <a:pt x="331" y="171"/>
                    <a:pt x="333" y="170"/>
                    <a:pt x="337" y="169"/>
                  </a:cubicBezTo>
                  <a:lnTo>
                    <a:pt x="337" y="169"/>
                  </a:lnTo>
                  <a:cubicBezTo>
                    <a:pt x="341" y="168"/>
                    <a:pt x="346" y="166"/>
                    <a:pt x="350" y="165"/>
                  </a:cubicBezTo>
                  <a:close/>
                  <a:moveTo>
                    <a:pt x="309" y="168"/>
                  </a:moveTo>
                  <a:cubicBezTo>
                    <a:pt x="307" y="169"/>
                    <a:pt x="305" y="170"/>
                    <a:pt x="304" y="171"/>
                  </a:cubicBezTo>
                  <a:lnTo>
                    <a:pt x="304" y="171"/>
                  </a:lnTo>
                  <a:cubicBezTo>
                    <a:pt x="304" y="171"/>
                    <a:pt x="305" y="171"/>
                    <a:pt x="305" y="171"/>
                  </a:cubicBezTo>
                  <a:lnTo>
                    <a:pt x="305" y="171"/>
                  </a:lnTo>
                  <a:lnTo>
                    <a:pt x="301" y="172"/>
                  </a:lnTo>
                  <a:lnTo>
                    <a:pt x="301" y="172"/>
                  </a:lnTo>
                  <a:cubicBezTo>
                    <a:pt x="302" y="172"/>
                    <a:pt x="303" y="172"/>
                    <a:pt x="304" y="171"/>
                  </a:cubicBezTo>
                  <a:lnTo>
                    <a:pt x="304" y="171"/>
                  </a:lnTo>
                  <a:cubicBezTo>
                    <a:pt x="303" y="171"/>
                    <a:pt x="302" y="172"/>
                    <a:pt x="301" y="172"/>
                  </a:cubicBezTo>
                  <a:lnTo>
                    <a:pt x="301" y="172"/>
                  </a:lnTo>
                  <a:cubicBezTo>
                    <a:pt x="303" y="171"/>
                    <a:pt x="306" y="170"/>
                    <a:pt x="309" y="168"/>
                  </a:cubicBezTo>
                  <a:close/>
                  <a:moveTo>
                    <a:pt x="331" y="170"/>
                  </a:moveTo>
                  <a:cubicBezTo>
                    <a:pt x="330" y="171"/>
                    <a:pt x="328" y="171"/>
                    <a:pt x="327" y="172"/>
                  </a:cubicBezTo>
                  <a:lnTo>
                    <a:pt x="327" y="172"/>
                  </a:lnTo>
                  <a:lnTo>
                    <a:pt x="323" y="173"/>
                  </a:lnTo>
                  <a:lnTo>
                    <a:pt x="323" y="173"/>
                  </a:lnTo>
                  <a:cubicBezTo>
                    <a:pt x="324" y="172"/>
                    <a:pt x="325" y="172"/>
                    <a:pt x="326" y="172"/>
                  </a:cubicBezTo>
                  <a:lnTo>
                    <a:pt x="326" y="172"/>
                  </a:lnTo>
                  <a:cubicBezTo>
                    <a:pt x="328" y="171"/>
                    <a:pt x="330" y="171"/>
                    <a:pt x="331" y="170"/>
                  </a:cubicBezTo>
                  <a:close/>
                  <a:moveTo>
                    <a:pt x="327" y="166"/>
                  </a:moveTo>
                  <a:cubicBezTo>
                    <a:pt x="325" y="166"/>
                    <a:pt x="323" y="167"/>
                    <a:pt x="321" y="168"/>
                  </a:cubicBezTo>
                  <a:lnTo>
                    <a:pt x="321" y="168"/>
                  </a:lnTo>
                  <a:cubicBezTo>
                    <a:pt x="322" y="168"/>
                    <a:pt x="323" y="168"/>
                    <a:pt x="323" y="168"/>
                  </a:cubicBezTo>
                  <a:lnTo>
                    <a:pt x="323" y="168"/>
                  </a:lnTo>
                  <a:cubicBezTo>
                    <a:pt x="321" y="169"/>
                    <a:pt x="318" y="170"/>
                    <a:pt x="316" y="171"/>
                  </a:cubicBezTo>
                  <a:lnTo>
                    <a:pt x="316" y="171"/>
                  </a:lnTo>
                  <a:cubicBezTo>
                    <a:pt x="316" y="170"/>
                    <a:pt x="317" y="170"/>
                    <a:pt x="317" y="169"/>
                  </a:cubicBezTo>
                  <a:lnTo>
                    <a:pt x="317" y="169"/>
                  </a:lnTo>
                  <a:cubicBezTo>
                    <a:pt x="314" y="170"/>
                    <a:pt x="311" y="171"/>
                    <a:pt x="308" y="172"/>
                  </a:cubicBezTo>
                  <a:lnTo>
                    <a:pt x="308" y="172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18" y="168"/>
                  </a:lnTo>
                  <a:lnTo>
                    <a:pt x="318" y="168"/>
                  </a:lnTo>
                  <a:cubicBezTo>
                    <a:pt x="318" y="169"/>
                    <a:pt x="318" y="169"/>
                    <a:pt x="317" y="169"/>
                  </a:cubicBezTo>
                  <a:lnTo>
                    <a:pt x="317" y="169"/>
                  </a:lnTo>
                  <a:cubicBezTo>
                    <a:pt x="319" y="169"/>
                    <a:pt x="320" y="168"/>
                    <a:pt x="321" y="168"/>
                  </a:cubicBezTo>
                  <a:lnTo>
                    <a:pt x="321" y="168"/>
                  </a:lnTo>
                  <a:cubicBezTo>
                    <a:pt x="320" y="168"/>
                    <a:pt x="320" y="168"/>
                    <a:pt x="319" y="168"/>
                  </a:cubicBezTo>
                  <a:lnTo>
                    <a:pt x="319" y="168"/>
                  </a:lnTo>
                  <a:lnTo>
                    <a:pt x="324" y="166"/>
                  </a:lnTo>
                  <a:lnTo>
                    <a:pt x="324" y="166"/>
                  </a:lnTo>
                  <a:cubicBezTo>
                    <a:pt x="325" y="166"/>
                    <a:pt x="326" y="166"/>
                    <a:pt x="327" y="166"/>
                  </a:cubicBezTo>
                  <a:close/>
                  <a:moveTo>
                    <a:pt x="301" y="172"/>
                  </a:moveTo>
                  <a:cubicBezTo>
                    <a:pt x="300" y="173"/>
                    <a:pt x="299" y="173"/>
                    <a:pt x="299" y="173"/>
                  </a:cubicBezTo>
                  <a:lnTo>
                    <a:pt x="299" y="173"/>
                  </a:lnTo>
                  <a:cubicBezTo>
                    <a:pt x="299" y="173"/>
                    <a:pt x="298" y="173"/>
                    <a:pt x="298" y="173"/>
                  </a:cubicBezTo>
                  <a:lnTo>
                    <a:pt x="298" y="173"/>
                  </a:lnTo>
                  <a:lnTo>
                    <a:pt x="301" y="172"/>
                  </a:lnTo>
                  <a:close/>
                  <a:moveTo>
                    <a:pt x="320" y="173"/>
                  </a:moveTo>
                  <a:cubicBezTo>
                    <a:pt x="320" y="173"/>
                    <a:pt x="319" y="173"/>
                    <a:pt x="319" y="174"/>
                  </a:cubicBezTo>
                  <a:lnTo>
                    <a:pt x="319" y="174"/>
                  </a:lnTo>
                  <a:lnTo>
                    <a:pt x="318" y="174"/>
                  </a:lnTo>
                  <a:lnTo>
                    <a:pt x="318" y="174"/>
                  </a:lnTo>
                  <a:cubicBezTo>
                    <a:pt x="318" y="174"/>
                    <a:pt x="319" y="173"/>
                    <a:pt x="320" y="173"/>
                  </a:cubicBezTo>
                  <a:close/>
                  <a:moveTo>
                    <a:pt x="331" y="172"/>
                  </a:moveTo>
                  <a:cubicBezTo>
                    <a:pt x="327" y="173"/>
                    <a:pt x="322" y="174"/>
                    <a:pt x="318" y="175"/>
                  </a:cubicBezTo>
                  <a:lnTo>
                    <a:pt x="318" y="175"/>
                  </a:lnTo>
                  <a:cubicBezTo>
                    <a:pt x="322" y="174"/>
                    <a:pt x="326" y="173"/>
                    <a:pt x="331" y="172"/>
                  </a:cubicBezTo>
                  <a:close/>
                  <a:moveTo>
                    <a:pt x="325" y="173"/>
                  </a:moveTo>
                  <a:cubicBezTo>
                    <a:pt x="323" y="174"/>
                    <a:pt x="320" y="174"/>
                    <a:pt x="317" y="175"/>
                  </a:cubicBezTo>
                  <a:lnTo>
                    <a:pt x="317" y="175"/>
                  </a:lnTo>
                  <a:cubicBezTo>
                    <a:pt x="316" y="176"/>
                    <a:pt x="314" y="176"/>
                    <a:pt x="312" y="176"/>
                  </a:cubicBezTo>
                  <a:lnTo>
                    <a:pt x="312" y="176"/>
                  </a:lnTo>
                  <a:cubicBezTo>
                    <a:pt x="312" y="176"/>
                    <a:pt x="312" y="176"/>
                    <a:pt x="312" y="176"/>
                  </a:cubicBezTo>
                  <a:lnTo>
                    <a:pt x="312" y="176"/>
                  </a:lnTo>
                  <a:cubicBezTo>
                    <a:pt x="316" y="175"/>
                    <a:pt x="320" y="174"/>
                    <a:pt x="325" y="173"/>
                  </a:cubicBezTo>
                  <a:close/>
                  <a:moveTo>
                    <a:pt x="292" y="176"/>
                  </a:moveTo>
                  <a:cubicBezTo>
                    <a:pt x="291" y="176"/>
                    <a:pt x="290" y="176"/>
                    <a:pt x="289" y="176"/>
                  </a:cubicBezTo>
                  <a:lnTo>
                    <a:pt x="289" y="176"/>
                  </a:lnTo>
                  <a:lnTo>
                    <a:pt x="291" y="176"/>
                  </a:lnTo>
                  <a:lnTo>
                    <a:pt x="291" y="176"/>
                  </a:lnTo>
                  <a:cubicBezTo>
                    <a:pt x="290" y="176"/>
                    <a:pt x="290" y="176"/>
                    <a:pt x="290" y="176"/>
                  </a:cubicBezTo>
                  <a:lnTo>
                    <a:pt x="290" y="176"/>
                  </a:lnTo>
                  <a:lnTo>
                    <a:pt x="291" y="176"/>
                  </a:lnTo>
                  <a:lnTo>
                    <a:pt x="291" y="176"/>
                  </a:lnTo>
                  <a:lnTo>
                    <a:pt x="291" y="176"/>
                  </a:lnTo>
                  <a:lnTo>
                    <a:pt x="291" y="176"/>
                  </a:lnTo>
                  <a:cubicBezTo>
                    <a:pt x="291" y="176"/>
                    <a:pt x="291" y="176"/>
                    <a:pt x="292" y="176"/>
                  </a:cubicBezTo>
                  <a:close/>
                  <a:moveTo>
                    <a:pt x="311" y="176"/>
                  </a:moveTo>
                  <a:cubicBezTo>
                    <a:pt x="310" y="176"/>
                    <a:pt x="310" y="176"/>
                    <a:pt x="310" y="177"/>
                  </a:cubicBezTo>
                  <a:lnTo>
                    <a:pt x="310" y="177"/>
                  </a:lnTo>
                  <a:cubicBezTo>
                    <a:pt x="310" y="177"/>
                    <a:pt x="310" y="177"/>
                    <a:pt x="310" y="177"/>
                  </a:cubicBezTo>
                  <a:lnTo>
                    <a:pt x="310" y="177"/>
                  </a:lnTo>
                  <a:cubicBezTo>
                    <a:pt x="310" y="176"/>
                    <a:pt x="310" y="176"/>
                    <a:pt x="311" y="176"/>
                  </a:cubicBezTo>
                  <a:lnTo>
                    <a:pt x="311" y="176"/>
                  </a:lnTo>
                  <a:cubicBezTo>
                    <a:pt x="311" y="176"/>
                    <a:pt x="311" y="176"/>
                    <a:pt x="311" y="176"/>
                  </a:cubicBezTo>
                  <a:close/>
                  <a:moveTo>
                    <a:pt x="320" y="173"/>
                  </a:moveTo>
                  <a:cubicBezTo>
                    <a:pt x="319" y="173"/>
                    <a:pt x="318" y="174"/>
                    <a:pt x="317" y="174"/>
                  </a:cubicBezTo>
                  <a:lnTo>
                    <a:pt x="317" y="174"/>
                  </a:lnTo>
                  <a:lnTo>
                    <a:pt x="312" y="175"/>
                  </a:lnTo>
                  <a:lnTo>
                    <a:pt x="312" y="175"/>
                  </a:lnTo>
                  <a:cubicBezTo>
                    <a:pt x="312" y="175"/>
                    <a:pt x="312" y="175"/>
                    <a:pt x="312" y="175"/>
                  </a:cubicBezTo>
                  <a:lnTo>
                    <a:pt x="312" y="175"/>
                  </a:lnTo>
                  <a:cubicBezTo>
                    <a:pt x="312" y="175"/>
                    <a:pt x="312" y="175"/>
                    <a:pt x="311" y="175"/>
                  </a:cubicBezTo>
                  <a:lnTo>
                    <a:pt x="311" y="175"/>
                  </a:lnTo>
                  <a:cubicBezTo>
                    <a:pt x="311" y="175"/>
                    <a:pt x="312" y="175"/>
                    <a:pt x="312" y="175"/>
                  </a:cubicBezTo>
                  <a:lnTo>
                    <a:pt x="312" y="175"/>
                  </a:lnTo>
                  <a:lnTo>
                    <a:pt x="311" y="175"/>
                  </a:lnTo>
                  <a:lnTo>
                    <a:pt x="311" y="175"/>
                  </a:lnTo>
                  <a:cubicBezTo>
                    <a:pt x="311" y="175"/>
                    <a:pt x="311" y="175"/>
                    <a:pt x="311" y="175"/>
                  </a:cubicBezTo>
                  <a:lnTo>
                    <a:pt x="311" y="175"/>
                  </a:lnTo>
                  <a:cubicBezTo>
                    <a:pt x="311" y="175"/>
                    <a:pt x="311" y="175"/>
                    <a:pt x="311" y="175"/>
                  </a:cubicBezTo>
                  <a:lnTo>
                    <a:pt x="311" y="175"/>
                  </a:lnTo>
                  <a:lnTo>
                    <a:pt x="312" y="175"/>
                  </a:lnTo>
                  <a:lnTo>
                    <a:pt x="312" y="175"/>
                  </a:lnTo>
                  <a:cubicBezTo>
                    <a:pt x="311" y="175"/>
                    <a:pt x="311" y="176"/>
                    <a:pt x="311" y="176"/>
                  </a:cubicBezTo>
                  <a:lnTo>
                    <a:pt x="311" y="176"/>
                  </a:lnTo>
                  <a:cubicBezTo>
                    <a:pt x="311" y="176"/>
                    <a:pt x="311" y="176"/>
                    <a:pt x="311" y="176"/>
                  </a:cubicBezTo>
                  <a:lnTo>
                    <a:pt x="311" y="176"/>
                  </a:lnTo>
                  <a:cubicBezTo>
                    <a:pt x="311" y="176"/>
                    <a:pt x="311" y="175"/>
                    <a:pt x="311" y="175"/>
                  </a:cubicBezTo>
                  <a:lnTo>
                    <a:pt x="311" y="175"/>
                  </a:lnTo>
                  <a:lnTo>
                    <a:pt x="311" y="175"/>
                  </a:lnTo>
                  <a:lnTo>
                    <a:pt x="311" y="175"/>
                  </a:lnTo>
                  <a:lnTo>
                    <a:pt x="305" y="177"/>
                  </a:lnTo>
                  <a:lnTo>
                    <a:pt x="305" y="177"/>
                  </a:lnTo>
                  <a:cubicBezTo>
                    <a:pt x="304" y="177"/>
                    <a:pt x="303" y="177"/>
                    <a:pt x="302" y="177"/>
                  </a:cubicBezTo>
                  <a:lnTo>
                    <a:pt x="302" y="177"/>
                  </a:lnTo>
                  <a:cubicBezTo>
                    <a:pt x="303" y="177"/>
                    <a:pt x="303" y="177"/>
                    <a:pt x="304" y="177"/>
                  </a:cubicBezTo>
                  <a:lnTo>
                    <a:pt x="304" y="177"/>
                  </a:lnTo>
                  <a:cubicBezTo>
                    <a:pt x="305" y="177"/>
                    <a:pt x="307" y="176"/>
                    <a:pt x="309" y="176"/>
                  </a:cubicBezTo>
                  <a:lnTo>
                    <a:pt x="309" y="176"/>
                  </a:lnTo>
                  <a:lnTo>
                    <a:pt x="305" y="176"/>
                  </a:lnTo>
                  <a:lnTo>
                    <a:pt x="305" y="176"/>
                  </a:lnTo>
                  <a:cubicBezTo>
                    <a:pt x="305" y="176"/>
                    <a:pt x="305" y="176"/>
                    <a:pt x="305" y="176"/>
                  </a:cubicBezTo>
                  <a:lnTo>
                    <a:pt x="305" y="176"/>
                  </a:lnTo>
                  <a:cubicBezTo>
                    <a:pt x="307" y="176"/>
                    <a:pt x="308" y="176"/>
                    <a:pt x="310" y="175"/>
                  </a:cubicBezTo>
                  <a:lnTo>
                    <a:pt x="310" y="175"/>
                  </a:lnTo>
                  <a:cubicBezTo>
                    <a:pt x="309" y="175"/>
                    <a:pt x="309" y="176"/>
                    <a:pt x="309" y="176"/>
                  </a:cubicBezTo>
                  <a:lnTo>
                    <a:pt x="309" y="176"/>
                  </a:lnTo>
                  <a:lnTo>
                    <a:pt x="311" y="175"/>
                  </a:lnTo>
                  <a:lnTo>
                    <a:pt x="311" y="175"/>
                  </a:lnTo>
                  <a:lnTo>
                    <a:pt x="311" y="175"/>
                  </a:lnTo>
                  <a:lnTo>
                    <a:pt x="311" y="175"/>
                  </a:lnTo>
                  <a:cubicBezTo>
                    <a:pt x="311" y="175"/>
                    <a:pt x="310" y="175"/>
                    <a:pt x="310" y="175"/>
                  </a:cubicBezTo>
                  <a:lnTo>
                    <a:pt x="310" y="175"/>
                  </a:lnTo>
                  <a:cubicBezTo>
                    <a:pt x="310" y="175"/>
                    <a:pt x="311" y="175"/>
                    <a:pt x="312" y="175"/>
                  </a:cubicBezTo>
                  <a:lnTo>
                    <a:pt x="312" y="175"/>
                  </a:lnTo>
                  <a:cubicBezTo>
                    <a:pt x="312" y="175"/>
                    <a:pt x="312" y="175"/>
                    <a:pt x="312" y="175"/>
                  </a:cubicBez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cubicBezTo>
                    <a:pt x="312" y="175"/>
                    <a:pt x="312" y="175"/>
                    <a:pt x="312" y="175"/>
                  </a:cubicBezTo>
                  <a:lnTo>
                    <a:pt x="312" y="175"/>
                  </a:lnTo>
                  <a:cubicBezTo>
                    <a:pt x="312" y="175"/>
                    <a:pt x="312" y="174"/>
                    <a:pt x="312" y="174"/>
                  </a:cubicBezTo>
                  <a:lnTo>
                    <a:pt x="312" y="174"/>
                  </a:lnTo>
                  <a:cubicBezTo>
                    <a:pt x="312" y="174"/>
                    <a:pt x="313" y="174"/>
                    <a:pt x="313" y="174"/>
                  </a:cubicBezTo>
                  <a:lnTo>
                    <a:pt x="313" y="174"/>
                  </a:lnTo>
                  <a:cubicBezTo>
                    <a:pt x="313" y="174"/>
                    <a:pt x="312" y="174"/>
                    <a:pt x="312" y="175"/>
                  </a:cubicBez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cubicBezTo>
                    <a:pt x="312" y="175"/>
                    <a:pt x="312" y="175"/>
                    <a:pt x="312" y="175"/>
                  </a:cubicBezTo>
                  <a:lnTo>
                    <a:pt x="312" y="175"/>
                  </a:lnTo>
                  <a:cubicBezTo>
                    <a:pt x="312" y="175"/>
                    <a:pt x="312" y="175"/>
                    <a:pt x="312" y="175"/>
                  </a:cubicBezTo>
                  <a:lnTo>
                    <a:pt x="312" y="175"/>
                  </a:lnTo>
                  <a:cubicBezTo>
                    <a:pt x="315" y="174"/>
                    <a:pt x="317" y="174"/>
                    <a:pt x="320" y="173"/>
                  </a:cubicBezTo>
                  <a:close/>
                  <a:moveTo>
                    <a:pt x="305" y="173"/>
                  </a:moveTo>
                  <a:lnTo>
                    <a:pt x="300" y="174"/>
                  </a:lnTo>
                  <a:lnTo>
                    <a:pt x="300" y="174"/>
                  </a:lnTo>
                  <a:lnTo>
                    <a:pt x="300" y="174"/>
                  </a:lnTo>
                  <a:lnTo>
                    <a:pt x="300" y="174"/>
                  </a:lnTo>
                  <a:lnTo>
                    <a:pt x="291" y="177"/>
                  </a:lnTo>
                  <a:lnTo>
                    <a:pt x="291" y="177"/>
                  </a:lnTo>
                  <a:cubicBezTo>
                    <a:pt x="294" y="176"/>
                    <a:pt x="297" y="176"/>
                    <a:pt x="300" y="174"/>
                  </a:cubicBezTo>
                  <a:lnTo>
                    <a:pt x="300" y="174"/>
                  </a:lnTo>
                  <a:lnTo>
                    <a:pt x="300" y="174"/>
                  </a:lnTo>
                  <a:lnTo>
                    <a:pt x="300" y="174"/>
                  </a:lnTo>
                  <a:lnTo>
                    <a:pt x="305" y="173"/>
                  </a:lnTo>
                  <a:close/>
                  <a:moveTo>
                    <a:pt x="309" y="177"/>
                  </a:moveTo>
                  <a:cubicBezTo>
                    <a:pt x="309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lnTo>
                    <a:pt x="309" y="177"/>
                  </a:lnTo>
                  <a:cubicBezTo>
                    <a:pt x="309" y="177"/>
                    <a:pt x="309" y="177"/>
                    <a:pt x="309" y="177"/>
                  </a:cubicBezTo>
                  <a:close/>
                  <a:moveTo>
                    <a:pt x="283" y="177"/>
                  </a:moveTo>
                  <a:lnTo>
                    <a:pt x="283" y="177"/>
                  </a:lnTo>
                  <a:cubicBezTo>
                    <a:pt x="283" y="177"/>
                    <a:pt x="283" y="177"/>
                    <a:pt x="283" y="177"/>
                  </a:cubicBezTo>
                  <a:close/>
                  <a:moveTo>
                    <a:pt x="283" y="177"/>
                  </a:moveTo>
                  <a:lnTo>
                    <a:pt x="283" y="177"/>
                  </a:lnTo>
                  <a:cubicBezTo>
                    <a:pt x="283" y="177"/>
                    <a:pt x="283" y="177"/>
                    <a:pt x="283" y="177"/>
                  </a:cubicBezTo>
                  <a:close/>
                  <a:moveTo>
                    <a:pt x="295" y="174"/>
                  </a:moveTo>
                  <a:cubicBezTo>
                    <a:pt x="291" y="175"/>
                    <a:pt x="287" y="176"/>
                    <a:pt x="283" y="177"/>
                  </a:cubicBezTo>
                  <a:lnTo>
                    <a:pt x="292" y="175"/>
                  </a:lnTo>
                  <a:lnTo>
                    <a:pt x="292" y="175"/>
                  </a:lnTo>
                  <a:cubicBezTo>
                    <a:pt x="292" y="176"/>
                    <a:pt x="292" y="176"/>
                    <a:pt x="292" y="176"/>
                  </a:cubicBezTo>
                  <a:lnTo>
                    <a:pt x="292" y="176"/>
                  </a:lnTo>
                  <a:cubicBezTo>
                    <a:pt x="292" y="176"/>
                    <a:pt x="292" y="175"/>
                    <a:pt x="292" y="175"/>
                  </a:cubicBezTo>
                  <a:lnTo>
                    <a:pt x="292" y="175"/>
                  </a:lnTo>
                  <a:lnTo>
                    <a:pt x="292" y="175"/>
                  </a:lnTo>
                  <a:lnTo>
                    <a:pt x="292" y="175"/>
                  </a:lnTo>
                  <a:cubicBezTo>
                    <a:pt x="293" y="175"/>
                    <a:pt x="294" y="175"/>
                    <a:pt x="295" y="174"/>
                  </a:cubicBezTo>
                  <a:close/>
                  <a:moveTo>
                    <a:pt x="289" y="176"/>
                  </a:moveTo>
                  <a:lnTo>
                    <a:pt x="283" y="177"/>
                  </a:lnTo>
                  <a:cubicBezTo>
                    <a:pt x="283" y="177"/>
                    <a:pt x="285" y="177"/>
                    <a:pt x="289" y="176"/>
                  </a:cubicBezTo>
                  <a:close/>
                  <a:moveTo>
                    <a:pt x="306" y="177"/>
                  </a:moveTo>
                  <a:lnTo>
                    <a:pt x="306" y="177"/>
                  </a:lnTo>
                  <a:cubicBezTo>
                    <a:pt x="303" y="178"/>
                    <a:pt x="300" y="179"/>
                    <a:pt x="298" y="180"/>
                  </a:cubicBezTo>
                  <a:lnTo>
                    <a:pt x="298" y="180"/>
                  </a:lnTo>
                  <a:lnTo>
                    <a:pt x="298" y="180"/>
                  </a:lnTo>
                  <a:lnTo>
                    <a:pt x="298" y="180"/>
                  </a:lnTo>
                  <a:lnTo>
                    <a:pt x="299" y="179"/>
                  </a:lnTo>
                  <a:lnTo>
                    <a:pt x="299" y="179"/>
                  </a:lnTo>
                  <a:cubicBezTo>
                    <a:pt x="299" y="179"/>
                    <a:pt x="298" y="179"/>
                    <a:pt x="298" y="180"/>
                  </a:cubicBezTo>
                  <a:lnTo>
                    <a:pt x="298" y="180"/>
                  </a:lnTo>
                  <a:lnTo>
                    <a:pt x="299" y="178"/>
                  </a:lnTo>
                  <a:lnTo>
                    <a:pt x="299" y="178"/>
                  </a:lnTo>
                  <a:cubicBezTo>
                    <a:pt x="299" y="178"/>
                    <a:pt x="299" y="178"/>
                    <a:pt x="299" y="178"/>
                  </a:cubicBezTo>
                  <a:lnTo>
                    <a:pt x="299" y="178"/>
                  </a:lnTo>
                  <a:cubicBezTo>
                    <a:pt x="299" y="178"/>
                    <a:pt x="299" y="178"/>
                    <a:pt x="299" y="178"/>
                  </a:cubicBezTo>
                  <a:lnTo>
                    <a:pt x="299" y="178"/>
                  </a:lnTo>
                  <a:cubicBezTo>
                    <a:pt x="299" y="178"/>
                    <a:pt x="299" y="178"/>
                    <a:pt x="299" y="178"/>
                  </a:cubicBezTo>
                  <a:lnTo>
                    <a:pt x="299" y="178"/>
                  </a:lnTo>
                  <a:lnTo>
                    <a:pt x="299" y="178"/>
                  </a:lnTo>
                  <a:lnTo>
                    <a:pt x="299" y="178"/>
                  </a:lnTo>
                  <a:cubicBezTo>
                    <a:pt x="300" y="178"/>
                    <a:pt x="301" y="178"/>
                    <a:pt x="302" y="177"/>
                  </a:cubicBezTo>
                  <a:lnTo>
                    <a:pt x="305" y="177"/>
                  </a:lnTo>
                  <a:lnTo>
                    <a:pt x="299" y="179"/>
                  </a:lnTo>
                  <a:lnTo>
                    <a:pt x="299" y="179"/>
                  </a:lnTo>
                  <a:cubicBezTo>
                    <a:pt x="301" y="179"/>
                    <a:pt x="304" y="178"/>
                    <a:pt x="306" y="177"/>
                  </a:cubicBezTo>
                  <a:close/>
                  <a:moveTo>
                    <a:pt x="296" y="181"/>
                  </a:moveTo>
                  <a:lnTo>
                    <a:pt x="296" y="181"/>
                  </a:lnTo>
                  <a:cubicBezTo>
                    <a:pt x="296" y="181"/>
                    <a:pt x="296" y="181"/>
                    <a:pt x="296" y="181"/>
                  </a:cubicBezTo>
                  <a:lnTo>
                    <a:pt x="296" y="181"/>
                  </a:lnTo>
                  <a:cubicBezTo>
                    <a:pt x="295" y="181"/>
                    <a:pt x="294" y="182"/>
                    <a:pt x="293" y="182"/>
                  </a:cubicBezTo>
                  <a:lnTo>
                    <a:pt x="293" y="182"/>
                  </a:lnTo>
                  <a:cubicBezTo>
                    <a:pt x="294" y="182"/>
                    <a:pt x="295" y="181"/>
                    <a:pt x="296" y="181"/>
                  </a:cubicBezTo>
                  <a:close/>
                  <a:moveTo>
                    <a:pt x="285" y="179"/>
                  </a:moveTo>
                  <a:cubicBezTo>
                    <a:pt x="282" y="180"/>
                    <a:pt x="279" y="181"/>
                    <a:pt x="276" y="182"/>
                  </a:cubicBezTo>
                  <a:lnTo>
                    <a:pt x="276" y="182"/>
                  </a:lnTo>
                  <a:cubicBezTo>
                    <a:pt x="278" y="181"/>
                    <a:pt x="279" y="181"/>
                    <a:pt x="281" y="180"/>
                  </a:cubicBezTo>
                  <a:lnTo>
                    <a:pt x="281" y="180"/>
                  </a:lnTo>
                  <a:cubicBezTo>
                    <a:pt x="283" y="180"/>
                    <a:pt x="284" y="179"/>
                    <a:pt x="285" y="179"/>
                  </a:cubicBezTo>
                  <a:close/>
                  <a:moveTo>
                    <a:pt x="292" y="182"/>
                  </a:moveTo>
                  <a:lnTo>
                    <a:pt x="290" y="183"/>
                  </a:lnTo>
                  <a:lnTo>
                    <a:pt x="290" y="183"/>
                  </a:lnTo>
                  <a:lnTo>
                    <a:pt x="289" y="183"/>
                  </a:lnTo>
                  <a:lnTo>
                    <a:pt x="289" y="183"/>
                  </a:lnTo>
                  <a:cubicBezTo>
                    <a:pt x="289" y="183"/>
                    <a:pt x="289" y="183"/>
                    <a:pt x="288" y="183"/>
                  </a:cubicBezTo>
                  <a:lnTo>
                    <a:pt x="288" y="183"/>
                  </a:lnTo>
                  <a:cubicBezTo>
                    <a:pt x="288" y="183"/>
                    <a:pt x="289" y="183"/>
                    <a:pt x="289" y="183"/>
                  </a:cubicBezTo>
                  <a:lnTo>
                    <a:pt x="289" y="183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3"/>
                  </a:lnTo>
                  <a:cubicBezTo>
                    <a:pt x="291" y="182"/>
                    <a:pt x="291" y="182"/>
                    <a:pt x="292" y="182"/>
                  </a:cubicBezTo>
                  <a:close/>
                  <a:moveTo>
                    <a:pt x="289" y="182"/>
                  </a:moveTo>
                  <a:lnTo>
                    <a:pt x="289" y="182"/>
                  </a:lnTo>
                  <a:cubicBezTo>
                    <a:pt x="289" y="182"/>
                    <a:pt x="288" y="182"/>
                    <a:pt x="288" y="183"/>
                  </a:cubicBezTo>
                  <a:lnTo>
                    <a:pt x="288" y="183"/>
                  </a:lnTo>
                  <a:cubicBezTo>
                    <a:pt x="287" y="183"/>
                    <a:pt x="286" y="183"/>
                    <a:pt x="285" y="183"/>
                  </a:cubicBezTo>
                  <a:lnTo>
                    <a:pt x="285" y="183"/>
                  </a:lnTo>
                  <a:cubicBezTo>
                    <a:pt x="286" y="183"/>
                    <a:pt x="288" y="182"/>
                    <a:pt x="289" y="182"/>
                  </a:cubicBezTo>
                  <a:close/>
                  <a:moveTo>
                    <a:pt x="273" y="184"/>
                  </a:moveTo>
                  <a:cubicBezTo>
                    <a:pt x="272" y="184"/>
                    <a:pt x="272" y="184"/>
                    <a:pt x="272" y="184"/>
                  </a:cubicBezTo>
                  <a:lnTo>
                    <a:pt x="272" y="184"/>
                  </a:lnTo>
                  <a:cubicBezTo>
                    <a:pt x="271" y="184"/>
                    <a:pt x="270" y="185"/>
                    <a:pt x="269" y="185"/>
                  </a:cubicBezTo>
                  <a:lnTo>
                    <a:pt x="269" y="185"/>
                  </a:lnTo>
                  <a:cubicBezTo>
                    <a:pt x="270" y="185"/>
                    <a:pt x="271" y="184"/>
                    <a:pt x="273" y="184"/>
                  </a:cubicBezTo>
                  <a:close/>
                  <a:moveTo>
                    <a:pt x="282" y="184"/>
                  </a:moveTo>
                  <a:lnTo>
                    <a:pt x="282" y="184"/>
                  </a:lnTo>
                  <a:cubicBezTo>
                    <a:pt x="281" y="184"/>
                    <a:pt x="280" y="185"/>
                    <a:pt x="279" y="185"/>
                  </a:cubicBezTo>
                  <a:lnTo>
                    <a:pt x="279" y="185"/>
                  </a:lnTo>
                  <a:cubicBezTo>
                    <a:pt x="279" y="185"/>
                    <a:pt x="280" y="185"/>
                    <a:pt x="280" y="185"/>
                  </a:cubicBezTo>
                  <a:lnTo>
                    <a:pt x="280" y="185"/>
                  </a:lnTo>
                  <a:cubicBezTo>
                    <a:pt x="279" y="185"/>
                    <a:pt x="279" y="185"/>
                    <a:pt x="278" y="185"/>
                  </a:cubicBezTo>
                  <a:lnTo>
                    <a:pt x="278" y="185"/>
                  </a:lnTo>
                  <a:cubicBezTo>
                    <a:pt x="279" y="185"/>
                    <a:pt x="279" y="185"/>
                    <a:pt x="279" y="185"/>
                  </a:cubicBezTo>
                  <a:lnTo>
                    <a:pt x="279" y="185"/>
                  </a:lnTo>
                  <a:cubicBezTo>
                    <a:pt x="277" y="185"/>
                    <a:pt x="276" y="186"/>
                    <a:pt x="274" y="186"/>
                  </a:cubicBezTo>
                  <a:lnTo>
                    <a:pt x="274" y="186"/>
                  </a:lnTo>
                  <a:cubicBezTo>
                    <a:pt x="276" y="186"/>
                    <a:pt x="279" y="185"/>
                    <a:pt x="282" y="184"/>
                  </a:cubicBezTo>
                  <a:close/>
                  <a:moveTo>
                    <a:pt x="283" y="186"/>
                  </a:moveTo>
                  <a:cubicBezTo>
                    <a:pt x="283" y="186"/>
                    <a:pt x="283" y="186"/>
                    <a:pt x="283" y="186"/>
                  </a:cubicBezTo>
                  <a:lnTo>
                    <a:pt x="283" y="186"/>
                  </a:lnTo>
                  <a:cubicBezTo>
                    <a:pt x="283" y="186"/>
                    <a:pt x="283" y="186"/>
                    <a:pt x="283" y="186"/>
                  </a:cubicBezTo>
                  <a:close/>
                  <a:moveTo>
                    <a:pt x="283" y="186"/>
                  </a:moveTo>
                  <a:cubicBezTo>
                    <a:pt x="283" y="186"/>
                    <a:pt x="283" y="186"/>
                    <a:pt x="283" y="186"/>
                  </a:cubicBezTo>
                  <a:lnTo>
                    <a:pt x="283" y="186"/>
                  </a:lnTo>
                  <a:lnTo>
                    <a:pt x="283" y="186"/>
                  </a:lnTo>
                  <a:close/>
                  <a:moveTo>
                    <a:pt x="276" y="182"/>
                  </a:moveTo>
                  <a:cubicBezTo>
                    <a:pt x="275" y="183"/>
                    <a:pt x="274" y="183"/>
                    <a:pt x="273" y="184"/>
                  </a:cubicBezTo>
                  <a:lnTo>
                    <a:pt x="273" y="184"/>
                  </a:lnTo>
                  <a:lnTo>
                    <a:pt x="267" y="185"/>
                  </a:lnTo>
                  <a:lnTo>
                    <a:pt x="267" y="185"/>
                  </a:lnTo>
                  <a:cubicBezTo>
                    <a:pt x="265" y="186"/>
                    <a:pt x="263" y="187"/>
                    <a:pt x="262" y="187"/>
                  </a:cubicBezTo>
                  <a:lnTo>
                    <a:pt x="262" y="187"/>
                  </a:lnTo>
                  <a:cubicBezTo>
                    <a:pt x="267" y="185"/>
                    <a:pt x="271" y="184"/>
                    <a:pt x="276" y="182"/>
                  </a:cubicBezTo>
                  <a:close/>
                  <a:moveTo>
                    <a:pt x="295" y="181"/>
                  </a:moveTo>
                  <a:cubicBezTo>
                    <a:pt x="294" y="182"/>
                    <a:pt x="293" y="183"/>
                    <a:pt x="291" y="184"/>
                  </a:cubicBezTo>
                  <a:lnTo>
                    <a:pt x="291" y="184"/>
                  </a:lnTo>
                  <a:cubicBezTo>
                    <a:pt x="288" y="185"/>
                    <a:pt x="286" y="186"/>
                    <a:pt x="283" y="187"/>
                  </a:cubicBezTo>
                  <a:lnTo>
                    <a:pt x="283" y="187"/>
                  </a:lnTo>
                  <a:cubicBezTo>
                    <a:pt x="282" y="187"/>
                    <a:pt x="281" y="187"/>
                    <a:pt x="281" y="187"/>
                  </a:cubicBezTo>
                  <a:lnTo>
                    <a:pt x="281" y="187"/>
                  </a:lnTo>
                  <a:lnTo>
                    <a:pt x="283" y="186"/>
                  </a:lnTo>
                  <a:lnTo>
                    <a:pt x="283" y="186"/>
                  </a:lnTo>
                  <a:cubicBezTo>
                    <a:pt x="282" y="187"/>
                    <a:pt x="281" y="187"/>
                    <a:pt x="281" y="187"/>
                  </a:cubicBezTo>
                  <a:lnTo>
                    <a:pt x="281" y="187"/>
                  </a:lnTo>
                  <a:cubicBezTo>
                    <a:pt x="280" y="187"/>
                    <a:pt x="279" y="188"/>
                    <a:pt x="278" y="188"/>
                  </a:cubicBezTo>
                  <a:lnTo>
                    <a:pt x="278" y="188"/>
                  </a:lnTo>
                  <a:cubicBezTo>
                    <a:pt x="279" y="187"/>
                    <a:pt x="280" y="187"/>
                    <a:pt x="281" y="187"/>
                  </a:cubicBezTo>
                  <a:lnTo>
                    <a:pt x="281" y="187"/>
                  </a:lnTo>
                  <a:cubicBezTo>
                    <a:pt x="281" y="187"/>
                    <a:pt x="282" y="186"/>
                    <a:pt x="283" y="186"/>
                  </a:cubicBezTo>
                  <a:lnTo>
                    <a:pt x="283" y="186"/>
                  </a:lnTo>
                  <a:cubicBezTo>
                    <a:pt x="282" y="186"/>
                    <a:pt x="281" y="186"/>
                    <a:pt x="281" y="187"/>
                  </a:cubicBezTo>
                  <a:lnTo>
                    <a:pt x="281" y="187"/>
                  </a:lnTo>
                  <a:cubicBezTo>
                    <a:pt x="281" y="187"/>
                    <a:pt x="281" y="187"/>
                    <a:pt x="281" y="186"/>
                  </a:cubicBezTo>
                  <a:lnTo>
                    <a:pt x="281" y="186"/>
                  </a:lnTo>
                  <a:cubicBezTo>
                    <a:pt x="282" y="186"/>
                    <a:pt x="282" y="186"/>
                    <a:pt x="283" y="186"/>
                  </a:cubicBezTo>
                  <a:lnTo>
                    <a:pt x="283" y="186"/>
                  </a:lnTo>
                  <a:lnTo>
                    <a:pt x="281" y="186"/>
                  </a:lnTo>
                  <a:lnTo>
                    <a:pt x="281" y="186"/>
                  </a:lnTo>
                  <a:cubicBezTo>
                    <a:pt x="281" y="186"/>
                    <a:pt x="281" y="186"/>
                    <a:pt x="282" y="186"/>
                  </a:cubicBezTo>
                  <a:lnTo>
                    <a:pt x="282" y="186"/>
                  </a:lnTo>
                  <a:cubicBezTo>
                    <a:pt x="281" y="186"/>
                    <a:pt x="279" y="187"/>
                    <a:pt x="277" y="187"/>
                  </a:cubicBezTo>
                  <a:lnTo>
                    <a:pt x="277" y="187"/>
                  </a:lnTo>
                  <a:lnTo>
                    <a:pt x="276" y="187"/>
                  </a:lnTo>
                  <a:lnTo>
                    <a:pt x="276" y="187"/>
                  </a:lnTo>
                  <a:cubicBezTo>
                    <a:pt x="276" y="187"/>
                    <a:pt x="276" y="187"/>
                    <a:pt x="277" y="187"/>
                  </a:cubicBezTo>
                  <a:lnTo>
                    <a:pt x="277" y="187"/>
                  </a:lnTo>
                  <a:lnTo>
                    <a:pt x="276" y="188"/>
                  </a:lnTo>
                  <a:lnTo>
                    <a:pt x="276" y="188"/>
                  </a:lnTo>
                  <a:lnTo>
                    <a:pt x="276" y="187"/>
                  </a:lnTo>
                  <a:lnTo>
                    <a:pt x="276" y="187"/>
                  </a:lnTo>
                  <a:cubicBezTo>
                    <a:pt x="276" y="187"/>
                    <a:pt x="276" y="188"/>
                    <a:pt x="276" y="188"/>
                  </a:cubicBezTo>
                  <a:lnTo>
                    <a:pt x="276" y="188"/>
                  </a:lnTo>
                  <a:cubicBezTo>
                    <a:pt x="276" y="187"/>
                    <a:pt x="277" y="187"/>
                    <a:pt x="277" y="187"/>
                  </a:cubicBezTo>
                  <a:lnTo>
                    <a:pt x="277" y="187"/>
                  </a:lnTo>
                  <a:cubicBezTo>
                    <a:pt x="276" y="187"/>
                    <a:pt x="276" y="188"/>
                    <a:pt x="275" y="188"/>
                  </a:cubicBezTo>
                  <a:lnTo>
                    <a:pt x="275" y="188"/>
                  </a:lnTo>
                  <a:cubicBezTo>
                    <a:pt x="275" y="188"/>
                    <a:pt x="276" y="188"/>
                    <a:pt x="276" y="188"/>
                  </a:cubicBezTo>
                  <a:lnTo>
                    <a:pt x="276" y="188"/>
                  </a:lnTo>
                  <a:cubicBezTo>
                    <a:pt x="276" y="188"/>
                    <a:pt x="276" y="188"/>
                    <a:pt x="276" y="188"/>
                  </a:cubicBezTo>
                  <a:lnTo>
                    <a:pt x="276" y="188"/>
                  </a:lnTo>
                  <a:lnTo>
                    <a:pt x="276" y="188"/>
                  </a:lnTo>
                  <a:lnTo>
                    <a:pt x="276" y="188"/>
                  </a:lnTo>
                  <a:lnTo>
                    <a:pt x="276" y="188"/>
                  </a:lnTo>
                  <a:lnTo>
                    <a:pt x="276" y="188"/>
                  </a:lnTo>
                  <a:cubicBezTo>
                    <a:pt x="276" y="187"/>
                    <a:pt x="277" y="187"/>
                    <a:pt x="278" y="187"/>
                  </a:cubicBezTo>
                  <a:lnTo>
                    <a:pt x="278" y="187"/>
                  </a:lnTo>
                  <a:cubicBezTo>
                    <a:pt x="278" y="187"/>
                    <a:pt x="278" y="187"/>
                    <a:pt x="278" y="187"/>
                  </a:cubicBezTo>
                  <a:lnTo>
                    <a:pt x="278" y="187"/>
                  </a:lnTo>
                  <a:cubicBezTo>
                    <a:pt x="277" y="187"/>
                    <a:pt x="277" y="187"/>
                    <a:pt x="277" y="187"/>
                  </a:cubicBezTo>
                  <a:lnTo>
                    <a:pt x="277" y="187"/>
                  </a:lnTo>
                  <a:lnTo>
                    <a:pt x="278" y="187"/>
                  </a:lnTo>
                  <a:lnTo>
                    <a:pt x="278" y="187"/>
                  </a:lnTo>
                  <a:cubicBezTo>
                    <a:pt x="279" y="186"/>
                    <a:pt x="281" y="186"/>
                    <a:pt x="282" y="186"/>
                  </a:cubicBezTo>
                  <a:lnTo>
                    <a:pt x="282" y="186"/>
                  </a:lnTo>
                  <a:cubicBezTo>
                    <a:pt x="282" y="186"/>
                    <a:pt x="282" y="186"/>
                    <a:pt x="282" y="186"/>
                  </a:cubicBezTo>
                  <a:lnTo>
                    <a:pt x="282" y="186"/>
                  </a:lnTo>
                  <a:cubicBezTo>
                    <a:pt x="282" y="186"/>
                    <a:pt x="282" y="186"/>
                    <a:pt x="283" y="186"/>
                  </a:cubicBezTo>
                  <a:lnTo>
                    <a:pt x="283" y="186"/>
                  </a:lnTo>
                  <a:cubicBezTo>
                    <a:pt x="282" y="186"/>
                    <a:pt x="282" y="186"/>
                    <a:pt x="282" y="186"/>
                  </a:cubicBezTo>
                  <a:lnTo>
                    <a:pt x="282" y="186"/>
                  </a:lnTo>
                  <a:cubicBezTo>
                    <a:pt x="284" y="185"/>
                    <a:pt x="286" y="184"/>
                    <a:pt x="288" y="183"/>
                  </a:cubicBezTo>
                  <a:lnTo>
                    <a:pt x="288" y="183"/>
                  </a:lnTo>
                  <a:cubicBezTo>
                    <a:pt x="288" y="183"/>
                    <a:pt x="288" y="183"/>
                    <a:pt x="287" y="183"/>
                  </a:cubicBezTo>
                  <a:lnTo>
                    <a:pt x="287" y="183"/>
                  </a:lnTo>
                  <a:lnTo>
                    <a:pt x="288" y="183"/>
                  </a:lnTo>
                  <a:lnTo>
                    <a:pt x="288" y="183"/>
                  </a:lnTo>
                  <a:cubicBezTo>
                    <a:pt x="288" y="183"/>
                    <a:pt x="288" y="183"/>
                    <a:pt x="288" y="183"/>
                  </a:cubicBezTo>
                  <a:lnTo>
                    <a:pt x="288" y="183"/>
                  </a:lnTo>
                  <a:cubicBezTo>
                    <a:pt x="288" y="183"/>
                    <a:pt x="288" y="183"/>
                    <a:pt x="288" y="183"/>
                  </a:cubicBezTo>
                  <a:lnTo>
                    <a:pt x="288" y="183"/>
                  </a:lnTo>
                  <a:cubicBezTo>
                    <a:pt x="288" y="183"/>
                    <a:pt x="289" y="183"/>
                    <a:pt x="289" y="183"/>
                  </a:cubicBezTo>
                  <a:lnTo>
                    <a:pt x="289" y="183"/>
                  </a:lnTo>
                  <a:lnTo>
                    <a:pt x="283" y="186"/>
                  </a:lnTo>
                  <a:cubicBezTo>
                    <a:pt x="286" y="185"/>
                    <a:pt x="289" y="183"/>
                    <a:pt x="292" y="182"/>
                  </a:cubicBezTo>
                  <a:lnTo>
                    <a:pt x="292" y="182"/>
                  </a:lnTo>
                  <a:cubicBezTo>
                    <a:pt x="291" y="182"/>
                    <a:pt x="290" y="183"/>
                    <a:pt x="290" y="183"/>
                  </a:cubicBezTo>
                  <a:lnTo>
                    <a:pt x="290" y="183"/>
                  </a:lnTo>
                  <a:cubicBezTo>
                    <a:pt x="291" y="182"/>
                    <a:pt x="292" y="182"/>
                    <a:pt x="293" y="182"/>
                  </a:cubicBezTo>
                  <a:lnTo>
                    <a:pt x="293" y="182"/>
                  </a:lnTo>
                  <a:cubicBezTo>
                    <a:pt x="292" y="182"/>
                    <a:pt x="292" y="182"/>
                    <a:pt x="292" y="182"/>
                  </a:cubicBezTo>
                  <a:lnTo>
                    <a:pt x="292" y="182"/>
                  </a:lnTo>
                  <a:cubicBezTo>
                    <a:pt x="293" y="182"/>
                    <a:pt x="294" y="182"/>
                    <a:pt x="295" y="181"/>
                  </a:cubicBezTo>
                  <a:close/>
                  <a:moveTo>
                    <a:pt x="276" y="188"/>
                  </a:moveTo>
                  <a:lnTo>
                    <a:pt x="273" y="188"/>
                  </a:lnTo>
                  <a:lnTo>
                    <a:pt x="273" y="188"/>
                  </a:lnTo>
                  <a:cubicBezTo>
                    <a:pt x="274" y="188"/>
                    <a:pt x="275" y="188"/>
                    <a:pt x="275" y="188"/>
                  </a:cubicBezTo>
                  <a:lnTo>
                    <a:pt x="275" y="188"/>
                  </a:lnTo>
                  <a:cubicBezTo>
                    <a:pt x="275" y="188"/>
                    <a:pt x="274" y="188"/>
                    <a:pt x="273" y="189"/>
                  </a:cubicBezTo>
                  <a:lnTo>
                    <a:pt x="273" y="189"/>
                  </a:lnTo>
                  <a:cubicBezTo>
                    <a:pt x="273" y="189"/>
                    <a:pt x="272" y="189"/>
                    <a:pt x="271" y="189"/>
                  </a:cubicBezTo>
                  <a:lnTo>
                    <a:pt x="271" y="189"/>
                  </a:lnTo>
                  <a:cubicBezTo>
                    <a:pt x="271" y="189"/>
                    <a:pt x="272" y="189"/>
                    <a:pt x="272" y="189"/>
                  </a:cubicBezTo>
                  <a:lnTo>
                    <a:pt x="272" y="189"/>
                  </a:lnTo>
                  <a:lnTo>
                    <a:pt x="273" y="188"/>
                  </a:lnTo>
                  <a:lnTo>
                    <a:pt x="273" y="188"/>
                  </a:lnTo>
                  <a:cubicBezTo>
                    <a:pt x="273" y="189"/>
                    <a:pt x="273" y="189"/>
                    <a:pt x="273" y="189"/>
                  </a:cubicBezTo>
                  <a:lnTo>
                    <a:pt x="273" y="189"/>
                  </a:lnTo>
                  <a:cubicBezTo>
                    <a:pt x="274" y="188"/>
                    <a:pt x="275" y="188"/>
                    <a:pt x="275" y="188"/>
                  </a:cubicBezTo>
                  <a:lnTo>
                    <a:pt x="275" y="188"/>
                  </a:lnTo>
                  <a:cubicBezTo>
                    <a:pt x="275" y="188"/>
                    <a:pt x="276" y="188"/>
                    <a:pt x="276" y="188"/>
                  </a:cubicBezTo>
                  <a:close/>
                  <a:moveTo>
                    <a:pt x="300" y="177"/>
                  </a:moveTo>
                  <a:lnTo>
                    <a:pt x="300" y="177"/>
                  </a:lnTo>
                  <a:cubicBezTo>
                    <a:pt x="299" y="178"/>
                    <a:pt x="297" y="179"/>
                    <a:pt x="296" y="180"/>
                  </a:cubicBezTo>
                  <a:lnTo>
                    <a:pt x="296" y="180"/>
                  </a:lnTo>
                  <a:cubicBezTo>
                    <a:pt x="296" y="179"/>
                    <a:pt x="296" y="179"/>
                    <a:pt x="296" y="179"/>
                  </a:cubicBezTo>
                  <a:lnTo>
                    <a:pt x="296" y="179"/>
                  </a:lnTo>
                  <a:lnTo>
                    <a:pt x="295" y="180"/>
                  </a:lnTo>
                  <a:lnTo>
                    <a:pt x="295" y="180"/>
                  </a:lnTo>
                  <a:cubicBezTo>
                    <a:pt x="297" y="179"/>
                    <a:pt x="298" y="179"/>
                    <a:pt x="299" y="178"/>
                  </a:cubicBezTo>
                  <a:lnTo>
                    <a:pt x="299" y="178"/>
                  </a:lnTo>
                  <a:cubicBezTo>
                    <a:pt x="299" y="179"/>
                    <a:pt x="298" y="179"/>
                    <a:pt x="298" y="180"/>
                  </a:cubicBezTo>
                  <a:lnTo>
                    <a:pt x="298" y="180"/>
                  </a:lnTo>
                  <a:cubicBezTo>
                    <a:pt x="296" y="180"/>
                    <a:pt x="294" y="181"/>
                    <a:pt x="293" y="181"/>
                  </a:cubicBezTo>
                  <a:lnTo>
                    <a:pt x="293" y="181"/>
                  </a:lnTo>
                  <a:lnTo>
                    <a:pt x="295" y="180"/>
                  </a:lnTo>
                  <a:lnTo>
                    <a:pt x="295" y="180"/>
                  </a:lnTo>
                  <a:cubicBezTo>
                    <a:pt x="295" y="180"/>
                    <a:pt x="295" y="180"/>
                    <a:pt x="295" y="180"/>
                  </a:cubicBezTo>
                  <a:lnTo>
                    <a:pt x="295" y="180"/>
                  </a:lnTo>
                  <a:cubicBezTo>
                    <a:pt x="295" y="180"/>
                    <a:pt x="296" y="180"/>
                    <a:pt x="296" y="180"/>
                  </a:cubicBezTo>
                  <a:lnTo>
                    <a:pt x="296" y="180"/>
                  </a:lnTo>
                  <a:cubicBezTo>
                    <a:pt x="293" y="180"/>
                    <a:pt x="291" y="181"/>
                    <a:pt x="289" y="182"/>
                  </a:cubicBezTo>
                  <a:lnTo>
                    <a:pt x="289" y="182"/>
                  </a:lnTo>
                  <a:cubicBezTo>
                    <a:pt x="290" y="182"/>
                    <a:pt x="290" y="181"/>
                    <a:pt x="290" y="181"/>
                  </a:cubicBezTo>
                  <a:lnTo>
                    <a:pt x="290" y="181"/>
                  </a:lnTo>
                  <a:cubicBezTo>
                    <a:pt x="288" y="182"/>
                    <a:pt x="286" y="183"/>
                    <a:pt x="284" y="183"/>
                  </a:cubicBezTo>
                  <a:lnTo>
                    <a:pt x="284" y="183"/>
                  </a:lnTo>
                  <a:cubicBezTo>
                    <a:pt x="285" y="183"/>
                    <a:pt x="285" y="183"/>
                    <a:pt x="285" y="183"/>
                  </a:cubicBezTo>
                  <a:lnTo>
                    <a:pt x="285" y="183"/>
                  </a:lnTo>
                  <a:cubicBezTo>
                    <a:pt x="283" y="184"/>
                    <a:pt x="282" y="184"/>
                    <a:pt x="280" y="185"/>
                  </a:cubicBezTo>
                  <a:lnTo>
                    <a:pt x="280" y="185"/>
                  </a:lnTo>
                  <a:cubicBezTo>
                    <a:pt x="281" y="185"/>
                    <a:pt x="282" y="185"/>
                    <a:pt x="283" y="184"/>
                  </a:cubicBezTo>
                  <a:lnTo>
                    <a:pt x="283" y="184"/>
                  </a:lnTo>
                  <a:cubicBezTo>
                    <a:pt x="280" y="185"/>
                    <a:pt x="278" y="186"/>
                    <a:pt x="275" y="187"/>
                  </a:cubicBezTo>
                  <a:lnTo>
                    <a:pt x="275" y="187"/>
                  </a:lnTo>
                  <a:cubicBezTo>
                    <a:pt x="274" y="187"/>
                    <a:pt x="273" y="188"/>
                    <a:pt x="272" y="188"/>
                  </a:cubicBez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cubicBezTo>
                    <a:pt x="271" y="188"/>
                    <a:pt x="270" y="188"/>
                    <a:pt x="269" y="189"/>
                  </a:cubicBezTo>
                  <a:lnTo>
                    <a:pt x="269" y="189"/>
                  </a:lnTo>
                  <a:lnTo>
                    <a:pt x="266" y="189"/>
                  </a:lnTo>
                  <a:lnTo>
                    <a:pt x="266" y="189"/>
                  </a:lnTo>
                  <a:cubicBezTo>
                    <a:pt x="268" y="189"/>
                    <a:pt x="270" y="188"/>
                    <a:pt x="273" y="187"/>
                  </a:cubicBezTo>
                  <a:lnTo>
                    <a:pt x="273" y="187"/>
                  </a:lnTo>
                  <a:lnTo>
                    <a:pt x="272" y="188"/>
                  </a:lnTo>
                  <a:lnTo>
                    <a:pt x="272" y="188"/>
                  </a:lnTo>
                  <a:cubicBezTo>
                    <a:pt x="273" y="187"/>
                    <a:pt x="274" y="187"/>
                    <a:pt x="275" y="187"/>
                  </a:cubicBezTo>
                  <a:lnTo>
                    <a:pt x="275" y="187"/>
                  </a:lnTo>
                  <a:cubicBezTo>
                    <a:pt x="277" y="186"/>
                    <a:pt x="278" y="185"/>
                    <a:pt x="280" y="185"/>
                  </a:cubicBezTo>
                  <a:lnTo>
                    <a:pt x="280" y="185"/>
                  </a:lnTo>
                  <a:cubicBezTo>
                    <a:pt x="280" y="185"/>
                    <a:pt x="280" y="185"/>
                    <a:pt x="280" y="185"/>
                  </a:cubicBezTo>
                  <a:lnTo>
                    <a:pt x="280" y="185"/>
                  </a:lnTo>
                  <a:cubicBezTo>
                    <a:pt x="281" y="185"/>
                    <a:pt x="283" y="184"/>
                    <a:pt x="284" y="183"/>
                  </a:cubicBezTo>
                  <a:lnTo>
                    <a:pt x="284" y="183"/>
                  </a:lnTo>
                  <a:cubicBezTo>
                    <a:pt x="283" y="184"/>
                    <a:pt x="282" y="184"/>
                    <a:pt x="282" y="184"/>
                  </a:cubicBezTo>
                  <a:lnTo>
                    <a:pt x="282" y="184"/>
                  </a:lnTo>
                  <a:cubicBezTo>
                    <a:pt x="285" y="183"/>
                    <a:pt x="288" y="182"/>
                    <a:pt x="291" y="181"/>
                  </a:cubicBezTo>
                  <a:lnTo>
                    <a:pt x="291" y="181"/>
                  </a:lnTo>
                  <a:cubicBezTo>
                    <a:pt x="291" y="181"/>
                    <a:pt x="291" y="181"/>
                    <a:pt x="290" y="181"/>
                  </a:cubicBezTo>
                  <a:lnTo>
                    <a:pt x="290" y="181"/>
                  </a:lnTo>
                  <a:cubicBezTo>
                    <a:pt x="292" y="180"/>
                    <a:pt x="294" y="180"/>
                    <a:pt x="296" y="179"/>
                  </a:cubicBezTo>
                  <a:lnTo>
                    <a:pt x="296" y="179"/>
                  </a:lnTo>
                  <a:cubicBezTo>
                    <a:pt x="295" y="179"/>
                    <a:pt x="293" y="180"/>
                    <a:pt x="291" y="181"/>
                  </a:cubicBezTo>
                  <a:lnTo>
                    <a:pt x="291" y="181"/>
                  </a:lnTo>
                  <a:cubicBezTo>
                    <a:pt x="292" y="180"/>
                    <a:pt x="291" y="181"/>
                    <a:pt x="298" y="178"/>
                  </a:cubicBezTo>
                  <a:lnTo>
                    <a:pt x="298" y="178"/>
                  </a:lnTo>
                  <a:cubicBezTo>
                    <a:pt x="297" y="178"/>
                    <a:pt x="297" y="179"/>
                    <a:pt x="296" y="179"/>
                  </a:cubicBezTo>
                  <a:lnTo>
                    <a:pt x="296" y="179"/>
                  </a:lnTo>
                  <a:cubicBezTo>
                    <a:pt x="298" y="178"/>
                    <a:pt x="299" y="178"/>
                    <a:pt x="300" y="177"/>
                  </a:cubicBezTo>
                  <a:lnTo>
                    <a:pt x="300" y="177"/>
                  </a:lnTo>
                  <a:cubicBezTo>
                    <a:pt x="300" y="177"/>
                    <a:pt x="300" y="177"/>
                    <a:pt x="300" y="177"/>
                  </a:cubicBezTo>
                  <a:close/>
                  <a:moveTo>
                    <a:pt x="274" y="186"/>
                  </a:moveTo>
                  <a:lnTo>
                    <a:pt x="274" y="186"/>
                  </a:lnTo>
                  <a:cubicBezTo>
                    <a:pt x="270" y="188"/>
                    <a:pt x="268" y="189"/>
                    <a:pt x="265" y="190"/>
                  </a:cubicBezTo>
                  <a:lnTo>
                    <a:pt x="265" y="190"/>
                  </a:lnTo>
                  <a:lnTo>
                    <a:pt x="274" y="186"/>
                  </a:lnTo>
                  <a:close/>
                  <a:moveTo>
                    <a:pt x="273" y="189"/>
                  </a:moveTo>
                  <a:lnTo>
                    <a:pt x="273" y="189"/>
                  </a:lnTo>
                  <a:cubicBezTo>
                    <a:pt x="272" y="189"/>
                    <a:pt x="272" y="189"/>
                    <a:pt x="271" y="189"/>
                  </a:cubicBezTo>
                  <a:lnTo>
                    <a:pt x="271" y="189"/>
                  </a:lnTo>
                  <a:cubicBezTo>
                    <a:pt x="271" y="189"/>
                    <a:pt x="271" y="190"/>
                    <a:pt x="270" y="190"/>
                  </a:cubicBezTo>
                  <a:lnTo>
                    <a:pt x="270" y="190"/>
                  </a:lnTo>
                  <a:lnTo>
                    <a:pt x="271" y="189"/>
                  </a:lnTo>
                  <a:lnTo>
                    <a:pt x="271" y="189"/>
                  </a:lnTo>
                  <a:cubicBezTo>
                    <a:pt x="271" y="189"/>
                    <a:pt x="272" y="189"/>
                    <a:pt x="273" y="189"/>
                  </a:cubicBezTo>
                  <a:close/>
                  <a:moveTo>
                    <a:pt x="260" y="190"/>
                  </a:moveTo>
                  <a:cubicBezTo>
                    <a:pt x="259" y="190"/>
                    <a:pt x="258" y="190"/>
                    <a:pt x="257" y="191"/>
                  </a:cubicBezTo>
                  <a:lnTo>
                    <a:pt x="257" y="191"/>
                  </a:lnTo>
                  <a:cubicBezTo>
                    <a:pt x="257" y="191"/>
                    <a:pt x="257" y="191"/>
                    <a:pt x="257" y="191"/>
                  </a:cubicBezTo>
                  <a:lnTo>
                    <a:pt x="257" y="191"/>
                  </a:lnTo>
                  <a:cubicBezTo>
                    <a:pt x="258" y="190"/>
                    <a:pt x="259" y="190"/>
                    <a:pt x="260" y="190"/>
                  </a:cubicBezTo>
                  <a:close/>
                  <a:moveTo>
                    <a:pt x="268" y="189"/>
                  </a:moveTo>
                  <a:lnTo>
                    <a:pt x="268" y="189"/>
                  </a:lnTo>
                  <a:cubicBezTo>
                    <a:pt x="266" y="190"/>
                    <a:pt x="265" y="190"/>
                    <a:pt x="263" y="191"/>
                  </a:cubicBezTo>
                  <a:lnTo>
                    <a:pt x="263" y="191"/>
                  </a:lnTo>
                  <a:cubicBezTo>
                    <a:pt x="263" y="191"/>
                    <a:pt x="263" y="191"/>
                    <a:pt x="263" y="191"/>
                  </a:cubicBezTo>
                  <a:lnTo>
                    <a:pt x="263" y="191"/>
                  </a:lnTo>
                  <a:lnTo>
                    <a:pt x="263" y="191"/>
                  </a:lnTo>
                  <a:lnTo>
                    <a:pt x="263" y="191"/>
                  </a:lnTo>
                  <a:cubicBezTo>
                    <a:pt x="264" y="190"/>
                    <a:pt x="264" y="190"/>
                    <a:pt x="265" y="190"/>
                  </a:cubicBezTo>
                  <a:lnTo>
                    <a:pt x="265" y="190"/>
                  </a:lnTo>
                  <a:cubicBezTo>
                    <a:pt x="265" y="190"/>
                    <a:pt x="264" y="190"/>
                    <a:pt x="264" y="190"/>
                  </a:cubicBezTo>
                  <a:lnTo>
                    <a:pt x="264" y="190"/>
                  </a:lnTo>
                  <a:lnTo>
                    <a:pt x="265" y="190"/>
                  </a:lnTo>
                  <a:lnTo>
                    <a:pt x="266" y="189"/>
                  </a:lnTo>
                  <a:lnTo>
                    <a:pt x="266" y="189"/>
                  </a:lnTo>
                  <a:cubicBezTo>
                    <a:pt x="266" y="190"/>
                    <a:pt x="265" y="190"/>
                    <a:pt x="265" y="190"/>
                  </a:cubicBezTo>
                  <a:lnTo>
                    <a:pt x="265" y="190"/>
                  </a:lnTo>
                  <a:cubicBezTo>
                    <a:pt x="266" y="190"/>
                    <a:pt x="267" y="189"/>
                    <a:pt x="268" y="189"/>
                  </a:cubicBezTo>
                  <a:close/>
                  <a:moveTo>
                    <a:pt x="277" y="181"/>
                  </a:moveTo>
                  <a:lnTo>
                    <a:pt x="253" y="190"/>
                  </a:lnTo>
                  <a:lnTo>
                    <a:pt x="253" y="190"/>
                  </a:lnTo>
                  <a:cubicBezTo>
                    <a:pt x="256" y="189"/>
                    <a:pt x="259" y="188"/>
                    <a:pt x="262" y="187"/>
                  </a:cubicBezTo>
                  <a:lnTo>
                    <a:pt x="262" y="187"/>
                  </a:lnTo>
                  <a:cubicBezTo>
                    <a:pt x="258" y="188"/>
                    <a:pt x="255" y="190"/>
                    <a:pt x="251" y="191"/>
                  </a:cubicBezTo>
                  <a:lnTo>
                    <a:pt x="251" y="191"/>
                  </a:lnTo>
                  <a:cubicBezTo>
                    <a:pt x="250" y="191"/>
                    <a:pt x="250" y="191"/>
                    <a:pt x="249" y="191"/>
                  </a:cubicBezTo>
                  <a:lnTo>
                    <a:pt x="249" y="191"/>
                  </a:lnTo>
                  <a:lnTo>
                    <a:pt x="253" y="190"/>
                  </a:lnTo>
                  <a:lnTo>
                    <a:pt x="253" y="190"/>
                  </a:lnTo>
                  <a:cubicBezTo>
                    <a:pt x="251" y="190"/>
                    <a:pt x="250" y="191"/>
                    <a:pt x="248" y="191"/>
                  </a:cubicBezTo>
                  <a:lnTo>
                    <a:pt x="248" y="191"/>
                  </a:lnTo>
                  <a:cubicBezTo>
                    <a:pt x="251" y="190"/>
                    <a:pt x="253" y="188"/>
                    <a:pt x="256" y="186"/>
                  </a:cubicBezTo>
                  <a:lnTo>
                    <a:pt x="256" y="186"/>
                  </a:lnTo>
                  <a:cubicBezTo>
                    <a:pt x="263" y="185"/>
                    <a:pt x="270" y="183"/>
                    <a:pt x="277" y="181"/>
                  </a:cubicBezTo>
                  <a:close/>
                  <a:moveTo>
                    <a:pt x="261" y="191"/>
                  </a:moveTo>
                  <a:cubicBezTo>
                    <a:pt x="260" y="191"/>
                    <a:pt x="259" y="191"/>
                    <a:pt x="258" y="191"/>
                  </a:cubicBezTo>
                  <a:lnTo>
                    <a:pt x="258" y="191"/>
                  </a:lnTo>
                  <a:lnTo>
                    <a:pt x="260" y="191"/>
                  </a:lnTo>
                  <a:lnTo>
                    <a:pt x="260" y="191"/>
                  </a:lnTo>
                  <a:cubicBezTo>
                    <a:pt x="260" y="191"/>
                    <a:pt x="260" y="191"/>
                    <a:pt x="261" y="191"/>
                  </a:cubicBezTo>
                  <a:close/>
                  <a:moveTo>
                    <a:pt x="253" y="192"/>
                  </a:moveTo>
                  <a:lnTo>
                    <a:pt x="253" y="192"/>
                  </a:lnTo>
                  <a:cubicBezTo>
                    <a:pt x="253" y="192"/>
                    <a:pt x="253" y="192"/>
                    <a:pt x="253" y="192"/>
                  </a:cubicBezTo>
                  <a:lnTo>
                    <a:pt x="253" y="192"/>
                  </a:lnTo>
                  <a:cubicBezTo>
                    <a:pt x="253" y="192"/>
                    <a:pt x="253" y="192"/>
                    <a:pt x="253" y="192"/>
                  </a:cubicBezTo>
                  <a:lnTo>
                    <a:pt x="253" y="192"/>
                  </a:lnTo>
                  <a:cubicBezTo>
                    <a:pt x="253" y="192"/>
                    <a:pt x="253" y="192"/>
                    <a:pt x="253" y="192"/>
                  </a:cubicBezTo>
                  <a:close/>
                  <a:moveTo>
                    <a:pt x="246" y="192"/>
                  </a:moveTo>
                  <a:cubicBezTo>
                    <a:pt x="246" y="192"/>
                    <a:pt x="246" y="192"/>
                    <a:pt x="245" y="193"/>
                  </a:cubicBezTo>
                  <a:lnTo>
                    <a:pt x="245" y="193"/>
                  </a:lnTo>
                  <a:cubicBezTo>
                    <a:pt x="244" y="193"/>
                    <a:pt x="243" y="193"/>
                    <a:pt x="242" y="194"/>
                  </a:cubicBezTo>
                  <a:lnTo>
                    <a:pt x="242" y="194"/>
                  </a:lnTo>
                  <a:cubicBezTo>
                    <a:pt x="242" y="194"/>
                    <a:pt x="242" y="194"/>
                    <a:pt x="242" y="194"/>
                  </a:cubicBezTo>
                  <a:lnTo>
                    <a:pt x="242" y="194"/>
                  </a:lnTo>
                  <a:lnTo>
                    <a:pt x="246" y="192"/>
                  </a:lnTo>
                  <a:close/>
                  <a:moveTo>
                    <a:pt x="241" y="194"/>
                  </a:moveTo>
                  <a:cubicBezTo>
                    <a:pt x="241" y="194"/>
                    <a:pt x="241" y="194"/>
                    <a:pt x="241" y="195"/>
                  </a:cubicBezTo>
                  <a:lnTo>
                    <a:pt x="241" y="195"/>
                  </a:lnTo>
                  <a:cubicBezTo>
                    <a:pt x="241" y="195"/>
                    <a:pt x="241" y="194"/>
                    <a:pt x="241" y="194"/>
                  </a:cubicBezTo>
                  <a:lnTo>
                    <a:pt x="241" y="194"/>
                  </a:lnTo>
                  <a:lnTo>
                    <a:pt x="241" y="194"/>
                  </a:lnTo>
                  <a:close/>
                  <a:moveTo>
                    <a:pt x="247" y="195"/>
                  </a:moveTo>
                  <a:lnTo>
                    <a:pt x="247" y="195"/>
                  </a:lnTo>
                  <a:cubicBezTo>
                    <a:pt x="247" y="195"/>
                    <a:pt x="247" y="195"/>
                    <a:pt x="247" y="195"/>
                  </a:cubicBezTo>
                  <a:lnTo>
                    <a:pt x="247" y="195"/>
                  </a:lnTo>
                  <a:cubicBezTo>
                    <a:pt x="247" y="195"/>
                    <a:pt x="247" y="195"/>
                    <a:pt x="247" y="195"/>
                  </a:cubicBezTo>
                  <a:close/>
                  <a:moveTo>
                    <a:pt x="263" y="191"/>
                  </a:moveTo>
                  <a:lnTo>
                    <a:pt x="258" y="192"/>
                  </a:lnTo>
                  <a:lnTo>
                    <a:pt x="258" y="192"/>
                  </a:lnTo>
                  <a:cubicBezTo>
                    <a:pt x="255" y="193"/>
                    <a:pt x="253" y="194"/>
                    <a:pt x="250" y="195"/>
                  </a:cubicBezTo>
                  <a:lnTo>
                    <a:pt x="250" y="195"/>
                  </a:lnTo>
                  <a:cubicBezTo>
                    <a:pt x="250" y="195"/>
                    <a:pt x="250" y="195"/>
                    <a:pt x="250" y="195"/>
                  </a:cubicBezTo>
                  <a:lnTo>
                    <a:pt x="250" y="195"/>
                  </a:lnTo>
                  <a:cubicBezTo>
                    <a:pt x="252" y="194"/>
                    <a:pt x="254" y="194"/>
                    <a:pt x="255" y="193"/>
                  </a:cubicBezTo>
                  <a:lnTo>
                    <a:pt x="255" y="193"/>
                  </a:lnTo>
                  <a:cubicBezTo>
                    <a:pt x="252" y="194"/>
                    <a:pt x="249" y="195"/>
                    <a:pt x="246" y="196"/>
                  </a:cubicBezTo>
                  <a:lnTo>
                    <a:pt x="246" y="196"/>
                  </a:lnTo>
                  <a:lnTo>
                    <a:pt x="247" y="195"/>
                  </a:lnTo>
                  <a:lnTo>
                    <a:pt x="247" y="195"/>
                  </a:lnTo>
                  <a:cubicBezTo>
                    <a:pt x="247" y="195"/>
                    <a:pt x="247" y="195"/>
                    <a:pt x="247" y="195"/>
                  </a:cubicBezTo>
                  <a:lnTo>
                    <a:pt x="255" y="192"/>
                  </a:lnTo>
                  <a:lnTo>
                    <a:pt x="255" y="192"/>
                  </a:lnTo>
                  <a:cubicBezTo>
                    <a:pt x="255" y="192"/>
                    <a:pt x="255" y="193"/>
                    <a:pt x="255" y="193"/>
                  </a:cubicBezTo>
                  <a:lnTo>
                    <a:pt x="255" y="193"/>
                  </a:lnTo>
                  <a:cubicBezTo>
                    <a:pt x="257" y="192"/>
                    <a:pt x="260" y="192"/>
                    <a:pt x="262" y="191"/>
                  </a:cubicBezTo>
                  <a:lnTo>
                    <a:pt x="262" y="191"/>
                  </a:lnTo>
                  <a:cubicBezTo>
                    <a:pt x="262" y="191"/>
                    <a:pt x="262" y="191"/>
                    <a:pt x="263" y="191"/>
                  </a:cubicBezTo>
                  <a:close/>
                  <a:moveTo>
                    <a:pt x="249" y="193"/>
                  </a:moveTo>
                  <a:cubicBezTo>
                    <a:pt x="246" y="194"/>
                    <a:pt x="243" y="195"/>
                    <a:pt x="239" y="196"/>
                  </a:cubicBezTo>
                  <a:lnTo>
                    <a:pt x="239" y="196"/>
                  </a:lnTo>
                  <a:cubicBezTo>
                    <a:pt x="240" y="195"/>
                    <a:pt x="241" y="195"/>
                    <a:pt x="242" y="194"/>
                  </a:cubicBezTo>
                  <a:lnTo>
                    <a:pt x="242" y="194"/>
                  </a:lnTo>
                  <a:lnTo>
                    <a:pt x="241" y="194"/>
                  </a:lnTo>
                  <a:lnTo>
                    <a:pt x="241" y="194"/>
                  </a:lnTo>
                  <a:cubicBezTo>
                    <a:pt x="241" y="194"/>
                    <a:pt x="241" y="194"/>
                    <a:pt x="241" y="194"/>
                  </a:cubicBezTo>
                  <a:lnTo>
                    <a:pt x="241" y="194"/>
                  </a:lnTo>
                  <a:cubicBezTo>
                    <a:pt x="242" y="194"/>
                    <a:pt x="242" y="194"/>
                    <a:pt x="243" y="194"/>
                  </a:cubicBezTo>
                  <a:lnTo>
                    <a:pt x="243" y="194"/>
                  </a:lnTo>
                  <a:cubicBezTo>
                    <a:pt x="243" y="194"/>
                    <a:pt x="243" y="194"/>
                    <a:pt x="242" y="194"/>
                  </a:cubicBezTo>
                  <a:lnTo>
                    <a:pt x="242" y="194"/>
                  </a:lnTo>
                  <a:lnTo>
                    <a:pt x="249" y="193"/>
                  </a:lnTo>
                  <a:close/>
                  <a:moveTo>
                    <a:pt x="241" y="195"/>
                  </a:moveTo>
                  <a:lnTo>
                    <a:pt x="241" y="195"/>
                  </a:lnTo>
                  <a:cubicBezTo>
                    <a:pt x="240" y="195"/>
                    <a:pt x="241" y="195"/>
                    <a:pt x="241" y="195"/>
                  </a:cubicBezTo>
                  <a:cubicBezTo>
                    <a:pt x="241" y="195"/>
                    <a:pt x="240" y="195"/>
                    <a:pt x="237" y="196"/>
                  </a:cubicBezTo>
                  <a:lnTo>
                    <a:pt x="237" y="196"/>
                  </a:lnTo>
                  <a:cubicBezTo>
                    <a:pt x="238" y="195"/>
                    <a:pt x="240" y="195"/>
                    <a:pt x="241" y="195"/>
                  </a:cubicBezTo>
                  <a:close/>
                  <a:moveTo>
                    <a:pt x="247" y="195"/>
                  </a:moveTo>
                  <a:cubicBezTo>
                    <a:pt x="247" y="195"/>
                    <a:pt x="247" y="195"/>
                    <a:pt x="245" y="196"/>
                  </a:cubicBezTo>
                  <a:lnTo>
                    <a:pt x="245" y="196"/>
                  </a:lnTo>
                  <a:cubicBezTo>
                    <a:pt x="245" y="196"/>
                    <a:pt x="245" y="196"/>
                    <a:pt x="245" y="196"/>
                  </a:cubicBezTo>
                  <a:lnTo>
                    <a:pt x="245" y="196"/>
                  </a:lnTo>
                  <a:cubicBezTo>
                    <a:pt x="244" y="196"/>
                    <a:pt x="244" y="196"/>
                    <a:pt x="244" y="196"/>
                  </a:cubicBezTo>
                  <a:lnTo>
                    <a:pt x="244" y="196"/>
                  </a:lnTo>
                  <a:cubicBezTo>
                    <a:pt x="243" y="197"/>
                    <a:pt x="242" y="197"/>
                    <a:pt x="241" y="197"/>
                  </a:cubicBezTo>
                  <a:lnTo>
                    <a:pt x="241" y="197"/>
                  </a:lnTo>
                  <a:lnTo>
                    <a:pt x="244" y="196"/>
                  </a:lnTo>
                  <a:lnTo>
                    <a:pt x="244" y="196"/>
                  </a:lnTo>
                  <a:cubicBezTo>
                    <a:pt x="244" y="196"/>
                    <a:pt x="244" y="196"/>
                    <a:pt x="244" y="196"/>
                  </a:cubicBezTo>
                  <a:lnTo>
                    <a:pt x="244" y="196"/>
                  </a:lnTo>
                  <a:cubicBezTo>
                    <a:pt x="245" y="196"/>
                    <a:pt x="246" y="195"/>
                    <a:pt x="247" y="195"/>
                  </a:cubicBezTo>
                  <a:lnTo>
                    <a:pt x="247" y="195"/>
                  </a:lnTo>
                  <a:lnTo>
                    <a:pt x="244" y="196"/>
                  </a:lnTo>
                  <a:lnTo>
                    <a:pt x="244" y="196"/>
                  </a:lnTo>
                  <a:cubicBezTo>
                    <a:pt x="244" y="196"/>
                    <a:pt x="245" y="196"/>
                    <a:pt x="245" y="196"/>
                  </a:cubicBezTo>
                  <a:lnTo>
                    <a:pt x="245" y="196"/>
                  </a:lnTo>
                  <a:cubicBezTo>
                    <a:pt x="246" y="196"/>
                    <a:pt x="246" y="195"/>
                    <a:pt x="247" y="195"/>
                  </a:cubicBezTo>
                  <a:close/>
                  <a:moveTo>
                    <a:pt x="244" y="196"/>
                  </a:moveTo>
                  <a:cubicBezTo>
                    <a:pt x="243" y="196"/>
                    <a:pt x="242" y="197"/>
                    <a:pt x="241" y="197"/>
                  </a:cubicBezTo>
                  <a:lnTo>
                    <a:pt x="241" y="197"/>
                  </a:lnTo>
                  <a:cubicBezTo>
                    <a:pt x="240" y="197"/>
                    <a:pt x="239" y="198"/>
                    <a:pt x="238" y="198"/>
                  </a:cubicBezTo>
                  <a:lnTo>
                    <a:pt x="238" y="198"/>
                  </a:lnTo>
                  <a:cubicBezTo>
                    <a:pt x="240" y="197"/>
                    <a:pt x="242" y="197"/>
                    <a:pt x="244" y="196"/>
                  </a:cubicBezTo>
                  <a:close/>
                  <a:moveTo>
                    <a:pt x="237" y="196"/>
                  </a:moveTo>
                  <a:lnTo>
                    <a:pt x="237" y="196"/>
                  </a:lnTo>
                  <a:cubicBezTo>
                    <a:pt x="235" y="196"/>
                    <a:pt x="234" y="197"/>
                    <a:pt x="232" y="198"/>
                  </a:cubicBezTo>
                  <a:lnTo>
                    <a:pt x="232" y="198"/>
                  </a:lnTo>
                  <a:cubicBezTo>
                    <a:pt x="233" y="197"/>
                    <a:pt x="234" y="197"/>
                    <a:pt x="235" y="197"/>
                  </a:cubicBezTo>
                  <a:lnTo>
                    <a:pt x="235" y="197"/>
                  </a:lnTo>
                  <a:cubicBezTo>
                    <a:pt x="233" y="197"/>
                    <a:pt x="231" y="198"/>
                    <a:pt x="229" y="199"/>
                  </a:cubicBezTo>
                  <a:lnTo>
                    <a:pt x="229" y="199"/>
                  </a:lnTo>
                  <a:cubicBezTo>
                    <a:pt x="230" y="198"/>
                    <a:pt x="231" y="198"/>
                    <a:pt x="232" y="198"/>
                  </a:cubicBezTo>
                  <a:lnTo>
                    <a:pt x="232" y="198"/>
                  </a:lnTo>
                  <a:cubicBezTo>
                    <a:pt x="231" y="198"/>
                    <a:pt x="231" y="198"/>
                    <a:pt x="231" y="198"/>
                  </a:cubicBezTo>
                  <a:lnTo>
                    <a:pt x="231" y="198"/>
                  </a:lnTo>
                  <a:cubicBezTo>
                    <a:pt x="232" y="198"/>
                    <a:pt x="233" y="197"/>
                    <a:pt x="234" y="197"/>
                  </a:cubicBezTo>
                  <a:lnTo>
                    <a:pt x="234" y="197"/>
                  </a:lnTo>
                  <a:cubicBezTo>
                    <a:pt x="235" y="196"/>
                    <a:pt x="236" y="196"/>
                    <a:pt x="237" y="196"/>
                  </a:cubicBezTo>
                  <a:close/>
                  <a:moveTo>
                    <a:pt x="245" y="199"/>
                  </a:moveTo>
                  <a:cubicBezTo>
                    <a:pt x="245" y="199"/>
                    <a:pt x="244" y="199"/>
                    <a:pt x="244" y="199"/>
                  </a:cubicBezTo>
                  <a:lnTo>
                    <a:pt x="244" y="199"/>
                  </a:lnTo>
                  <a:cubicBezTo>
                    <a:pt x="244" y="199"/>
                    <a:pt x="244" y="200"/>
                    <a:pt x="243" y="200"/>
                  </a:cubicBezTo>
                  <a:lnTo>
                    <a:pt x="243" y="200"/>
                  </a:lnTo>
                  <a:cubicBezTo>
                    <a:pt x="243" y="200"/>
                    <a:pt x="244" y="199"/>
                    <a:pt x="244" y="199"/>
                  </a:cubicBezTo>
                  <a:lnTo>
                    <a:pt x="244" y="199"/>
                  </a:lnTo>
                  <a:cubicBezTo>
                    <a:pt x="244" y="199"/>
                    <a:pt x="245" y="199"/>
                    <a:pt x="245" y="199"/>
                  </a:cubicBezTo>
                  <a:close/>
                  <a:moveTo>
                    <a:pt x="231" y="200"/>
                  </a:moveTo>
                  <a:cubicBezTo>
                    <a:pt x="231" y="200"/>
                    <a:pt x="230" y="200"/>
                    <a:pt x="230" y="200"/>
                  </a:cubicBezTo>
                  <a:lnTo>
                    <a:pt x="230" y="200"/>
                  </a:lnTo>
                  <a:cubicBezTo>
                    <a:pt x="231" y="200"/>
                    <a:pt x="231" y="200"/>
                    <a:pt x="231" y="200"/>
                  </a:cubicBezTo>
                  <a:close/>
                  <a:moveTo>
                    <a:pt x="239" y="199"/>
                  </a:moveTo>
                  <a:cubicBezTo>
                    <a:pt x="239" y="200"/>
                    <a:pt x="239" y="200"/>
                    <a:pt x="238" y="200"/>
                  </a:cubicBezTo>
                  <a:lnTo>
                    <a:pt x="238" y="200"/>
                  </a:lnTo>
                  <a:cubicBezTo>
                    <a:pt x="238" y="200"/>
                    <a:pt x="237" y="200"/>
                    <a:pt x="237" y="201"/>
                  </a:cubicBezTo>
                  <a:lnTo>
                    <a:pt x="237" y="201"/>
                  </a:lnTo>
                  <a:cubicBezTo>
                    <a:pt x="238" y="200"/>
                    <a:pt x="238" y="200"/>
                    <a:pt x="239" y="199"/>
                  </a:cubicBezTo>
                  <a:close/>
                  <a:moveTo>
                    <a:pt x="240" y="199"/>
                  </a:moveTo>
                  <a:cubicBezTo>
                    <a:pt x="240" y="199"/>
                    <a:pt x="240" y="199"/>
                    <a:pt x="240" y="199"/>
                  </a:cubicBezTo>
                  <a:lnTo>
                    <a:pt x="240" y="199"/>
                  </a:lnTo>
                  <a:cubicBezTo>
                    <a:pt x="240" y="199"/>
                    <a:pt x="240" y="199"/>
                    <a:pt x="240" y="199"/>
                  </a:cubicBezTo>
                  <a:lnTo>
                    <a:pt x="240" y="199"/>
                  </a:lnTo>
                  <a:cubicBezTo>
                    <a:pt x="240" y="199"/>
                    <a:pt x="240" y="199"/>
                    <a:pt x="239" y="199"/>
                  </a:cubicBezTo>
                  <a:lnTo>
                    <a:pt x="239" y="199"/>
                  </a:lnTo>
                  <a:cubicBezTo>
                    <a:pt x="239" y="199"/>
                    <a:pt x="240" y="199"/>
                    <a:pt x="240" y="199"/>
                  </a:cubicBezTo>
                  <a:lnTo>
                    <a:pt x="240" y="199"/>
                  </a:lnTo>
                  <a:cubicBezTo>
                    <a:pt x="238" y="200"/>
                    <a:pt x="237" y="200"/>
                    <a:pt x="236" y="201"/>
                  </a:cubicBezTo>
                  <a:lnTo>
                    <a:pt x="236" y="201"/>
                  </a:lnTo>
                  <a:lnTo>
                    <a:pt x="238" y="200"/>
                  </a:lnTo>
                  <a:lnTo>
                    <a:pt x="238" y="200"/>
                  </a:lnTo>
                  <a:cubicBezTo>
                    <a:pt x="238" y="200"/>
                    <a:pt x="239" y="199"/>
                    <a:pt x="240" y="199"/>
                  </a:cubicBezTo>
                  <a:lnTo>
                    <a:pt x="240" y="199"/>
                  </a:lnTo>
                  <a:cubicBezTo>
                    <a:pt x="240" y="199"/>
                    <a:pt x="240" y="199"/>
                    <a:pt x="240" y="199"/>
                  </a:cubicBezTo>
                  <a:close/>
                  <a:moveTo>
                    <a:pt x="237" y="201"/>
                  </a:moveTo>
                  <a:cubicBezTo>
                    <a:pt x="236" y="201"/>
                    <a:pt x="236" y="201"/>
                    <a:pt x="236" y="201"/>
                  </a:cubicBez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cubicBezTo>
                    <a:pt x="236" y="201"/>
                    <a:pt x="236" y="201"/>
                    <a:pt x="237" y="201"/>
                  </a:cubicBezTo>
                  <a:close/>
                  <a:moveTo>
                    <a:pt x="235" y="201"/>
                  </a:moveTo>
                  <a:lnTo>
                    <a:pt x="235" y="201"/>
                  </a:lnTo>
                  <a:cubicBezTo>
                    <a:pt x="235" y="201"/>
                    <a:pt x="235" y="201"/>
                    <a:pt x="235" y="201"/>
                  </a:cubicBezTo>
                  <a:lnTo>
                    <a:pt x="235" y="201"/>
                  </a:lnTo>
                  <a:cubicBezTo>
                    <a:pt x="235" y="201"/>
                    <a:pt x="235" y="201"/>
                    <a:pt x="235" y="201"/>
                  </a:cubicBezTo>
                  <a:lnTo>
                    <a:pt x="235" y="201"/>
                  </a:lnTo>
                  <a:lnTo>
                    <a:pt x="235" y="201"/>
                  </a:lnTo>
                  <a:lnTo>
                    <a:pt x="235" y="201"/>
                  </a:lnTo>
                  <a:cubicBezTo>
                    <a:pt x="235" y="201"/>
                    <a:pt x="235" y="201"/>
                    <a:pt x="235" y="201"/>
                  </a:cubicBezTo>
                  <a:close/>
                  <a:moveTo>
                    <a:pt x="234" y="202"/>
                  </a:moveTo>
                  <a:lnTo>
                    <a:pt x="234" y="202"/>
                  </a:lnTo>
                  <a:lnTo>
                    <a:pt x="234" y="202"/>
                  </a:lnTo>
                  <a:cubicBezTo>
                    <a:pt x="234" y="202"/>
                    <a:pt x="234" y="202"/>
                    <a:pt x="233" y="202"/>
                  </a:cubicBezTo>
                  <a:lnTo>
                    <a:pt x="233" y="202"/>
                  </a:lnTo>
                  <a:cubicBezTo>
                    <a:pt x="233" y="202"/>
                    <a:pt x="233" y="202"/>
                    <a:pt x="233" y="202"/>
                  </a:cubicBezTo>
                  <a:lnTo>
                    <a:pt x="233" y="202"/>
                  </a:lnTo>
                  <a:cubicBezTo>
                    <a:pt x="234" y="202"/>
                    <a:pt x="234" y="202"/>
                    <a:pt x="234" y="202"/>
                  </a:cubicBezTo>
                  <a:lnTo>
                    <a:pt x="234" y="202"/>
                  </a:lnTo>
                  <a:cubicBezTo>
                    <a:pt x="234" y="202"/>
                    <a:pt x="234" y="202"/>
                    <a:pt x="234" y="202"/>
                  </a:cubicBezTo>
                  <a:close/>
                  <a:moveTo>
                    <a:pt x="234" y="201"/>
                  </a:moveTo>
                  <a:lnTo>
                    <a:pt x="232" y="202"/>
                  </a:lnTo>
                  <a:lnTo>
                    <a:pt x="232" y="202"/>
                  </a:lnTo>
                  <a:cubicBezTo>
                    <a:pt x="232" y="202"/>
                    <a:pt x="232" y="202"/>
                    <a:pt x="232" y="202"/>
                  </a:cubicBezTo>
                  <a:lnTo>
                    <a:pt x="232" y="202"/>
                  </a:lnTo>
                  <a:cubicBezTo>
                    <a:pt x="231" y="202"/>
                    <a:pt x="231" y="202"/>
                    <a:pt x="230" y="202"/>
                  </a:cubicBezTo>
                  <a:lnTo>
                    <a:pt x="232" y="202"/>
                  </a:lnTo>
                  <a:lnTo>
                    <a:pt x="232" y="202"/>
                  </a:lnTo>
                  <a:cubicBezTo>
                    <a:pt x="232" y="202"/>
                    <a:pt x="231" y="202"/>
                    <a:pt x="231" y="202"/>
                  </a:cubicBezTo>
                  <a:lnTo>
                    <a:pt x="231" y="202"/>
                  </a:lnTo>
                  <a:cubicBezTo>
                    <a:pt x="232" y="202"/>
                    <a:pt x="233" y="202"/>
                    <a:pt x="234" y="201"/>
                  </a:cubicBezTo>
                  <a:close/>
                  <a:moveTo>
                    <a:pt x="217" y="202"/>
                  </a:moveTo>
                  <a:cubicBezTo>
                    <a:pt x="217" y="202"/>
                    <a:pt x="216" y="202"/>
                    <a:pt x="216" y="202"/>
                  </a:cubicBezTo>
                  <a:lnTo>
                    <a:pt x="216" y="202"/>
                  </a:lnTo>
                  <a:cubicBezTo>
                    <a:pt x="216" y="202"/>
                    <a:pt x="216" y="202"/>
                    <a:pt x="216" y="202"/>
                  </a:cubicBezTo>
                  <a:lnTo>
                    <a:pt x="216" y="202"/>
                  </a:lnTo>
                  <a:cubicBezTo>
                    <a:pt x="216" y="202"/>
                    <a:pt x="217" y="202"/>
                    <a:pt x="217" y="202"/>
                  </a:cubicBezTo>
                  <a:close/>
                  <a:moveTo>
                    <a:pt x="232" y="203"/>
                  </a:moveTo>
                  <a:cubicBezTo>
                    <a:pt x="232" y="203"/>
                    <a:pt x="232" y="203"/>
                    <a:pt x="232" y="203"/>
                  </a:cubicBezTo>
                  <a:lnTo>
                    <a:pt x="232" y="203"/>
                  </a:lnTo>
                  <a:cubicBezTo>
                    <a:pt x="232" y="203"/>
                    <a:pt x="232" y="203"/>
                    <a:pt x="231" y="203"/>
                  </a:cubicBezTo>
                  <a:lnTo>
                    <a:pt x="231" y="203"/>
                  </a:lnTo>
                  <a:lnTo>
                    <a:pt x="231" y="203"/>
                  </a:lnTo>
                  <a:lnTo>
                    <a:pt x="231" y="203"/>
                  </a:lnTo>
                  <a:cubicBezTo>
                    <a:pt x="232" y="203"/>
                    <a:pt x="232" y="203"/>
                    <a:pt x="232" y="203"/>
                  </a:cubicBezTo>
                  <a:close/>
                  <a:moveTo>
                    <a:pt x="240" y="201"/>
                  </a:moveTo>
                  <a:lnTo>
                    <a:pt x="240" y="201"/>
                  </a:lnTo>
                  <a:cubicBezTo>
                    <a:pt x="238" y="202"/>
                    <a:pt x="235" y="203"/>
                    <a:pt x="233" y="203"/>
                  </a:cubicBezTo>
                  <a:lnTo>
                    <a:pt x="233" y="203"/>
                  </a:lnTo>
                  <a:cubicBezTo>
                    <a:pt x="235" y="203"/>
                    <a:pt x="238" y="202"/>
                    <a:pt x="240" y="201"/>
                  </a:cubicBezTo>
                  <a:close/>
                  <a:moveTo>
                    <a:pt x="230" y="203"/>
                  </a:moveTo>
                  <a:lnTo>
                    <a:pt x="230" y="203"/>
                  </a:lnTo>
                  <a:cubicBezTo>
                    <a:pt x="230" y="203"/>
                    <a:pt x="230" y="203"/>
                    <a:pt x="230" y="203"/>
                  </a:cubicBezTo>
                  <a:lnTo>
                    <a:pt x="230" y="203"/>
                  </a:lnTo>
                  <a:cubicBezTo>
                    <a:pt x="230" y="204"/>
                    <a:pt x="230" y="204"/>
                    <a:pt x="229" y="204"/>
                  </a:cubicBezTo>
                  <a:lnTo>
                    <a:pt x="229" y="204"/>
                  </a:lnTo>
                  <a:cubicBezTo>
                    <a:pt x="230" y="204"/>
                    <a:pt x="230" y="204"/>
                    <a:pt x="230" y="203"/>
                  </a:cubicBezTo>
                  <a:close/>
                  <a:moveTo>
                    <a:pt x="243" y="200"/>
                  </a:moveTo>
                  <a:cubicBezTo>
                    <a:pt x="243" y="200"/>
                    <a:pt x="242" y="200"/>
                    <a:pt x="242" y="200"/>
                  </a:cubicBezTo>
                  <a:lnTo>
                    <a:pt x="242" y="200"/>
                  </a:lnTo>
                  <a:cubicBezTo>
                    <a:pt x="238" y="202"/>
                    <a:pt x="235" y="203"/>
                    <a:pt x="233" y="203"/>
                  </a:cubicBezTo>
                  <a:lnTo>
                    <a:pt x="233" y="203"/>
                  </a:lnTo>
                  <a:cubicBezTo>
                    <a:pt x="232" y="204"/>
                    <a:pt x="231" y="204"/>
                    <a:pt x="230" y="204"/>
                  </a:cubicBezTo>
                  <a:lnTo>
                    <a:pt x="230" y="204"/>
                  </a:lnTo>
                  <a:cubicBezTo>
                    <a:pt x="230" y="204"/>
                    <a:pt x="231" y="204"/>
                    <a:pt x="231" y="203"/>
                  </a:cubicBezTo>
                  <a:lnTo>
                    <a:pt x="231" y="203"/>
                  </a:lnTo>
                  <a:cubicBezTo>
                    <a:pt x="233" y="203"/>
                    <a:pt x="236" y="202"/>
                    <a:pt x="238" y="201"/>
                  </a:cubicBezTo>
                  <a:lnTo>
                    <a:pt x="238" y="201"/>
                  </a:lnTo>
                  <a:cubicBezTo>
                    <a:pt x="240" y="200"/>
                    <a:pt x="241" y="200"/>
                    <a:pt x="243" y="200"/>
                  </a:cubicBezTo>
                  <a:lnTo>
                    <a:pt x="243" y="200"/>
                  </a:lnTo>
                  <a:cubicBezTo>
                    <a:pt x="243" y="200"/>
                    <a:pt x="243" y="200"/>
                    <a:pt x="243" y="200"/>
                  </a:cubicBezTo>
                  <a:close/>
                  <a:moveTo>
                    <a:pt x="221" y="201"/>
                  </a:moveTo>
                  <a:cubicBezTo>
                    <a:pt x="221" y="201"/>
                    <a:pt x="221" y="201"/>
                    <a:pt x="221" y="201"/>
                  </a:cubicBezTo>
                  <a:lnTo>
                    <a:pt x="221" y="201"/>
                  </a:lnTo>
                  <a:cubicBezTo>
                    <a:pt x="220" y="202"/>
                    <a:pt x="218" y="202"/>
                    <a:pt x="217" y="202"/>
                  </a:cubicBezTo>
                  <a:lnTo>
                    <a:pt x="217" y="202"/>
                  </a:lnTo>
                  <a:cubicBezTo>
                    <a:pt x="217" y="202"/>
                    <a:pt x="217" y="202"/>
                    <a:pt x="217" y="202"/>
                  </a:cubicBezTo>
                  <a:lnTo>
                    <a:pt x="217" y="202"/>
                  </a:lnTo>
                  <a:cubicBezTo>
                    <a:pt x="217" y="202"/>
                    <a:pt x="216" y="202"/>
                    <a:pt x="216" y="202"/>
                  </a:cubicBezTo>
                  <a:lnTo>
                    <a:pt x="216" y="202"/>
                  </a:lnTo>
                  <a:cubicBezTo>
                    <a:pt x="216" y="202"/>
                    <a:pt x="216" y="202"/>
                    <a:pt x="216" y="202"/>
                  </a:cubicBezTo>
                  <a:lnTo>
                    <a:pt x="216" y="202"/>
                  </a:lnTo>
                  <a:cubicBezTo>
                    <a:pt x="215" y="203"/>
                    <a:pt x="213" y="203"/>
                    <a:pt x="212" y="204"/>
                  </a:cubicBezTo>
                  <a:cubicBezTo>
                    <a:pt x="213" y="203"/>
                    <a:pt x="215" y="203"/>
                    <a:pt x="216" y="202"/>
                  </a:cubicBezTo>
                  <a:lnTo>
                    <a:pt x="216" y="202"/>
                  </a:lnTo>
                  <a:cubicBezTo>
                    <a:pt x="216" y="202"/>
                    <a:pt x="216" y="202"/>
                    <a:pt x="216" y="202"/>
                  </a:cubicBezTo>
                  <a:lnTo>
                    <a:pt x="216" y="202"/>
                  </a:lnTo>
                  <a:cubicBezTo>
                    <a:pt x="216" y="202"/>
                    <a:pt x="217" y="202"/>
                    <a:pt x="217" y="202"/>
                  </a:cubicBezTo>
                  <a:lnTo>
                    <a:pt x="217" y="202"/>
                  </a:lnTo>
                  <a:cubicBezTo>
                    <a:pt x="217" y="202"/>
                    <a:pt x="217" y="202"/>
                    <a:pt x="217" y="202"/>
                  </a:cubicBezTo>
                  <a:lnTo>
                    <a:pt x="217" y="202"/>
                  </a:lnTo>
                  <a:cubicBezTo>
                    <a:pt x="218" y="202"/>
                    <a:pt x="220" y="202"/>
                    <a:pt x="221" y="201"/>
                  </a:cubicBezTo>
                  <a:close/>
                  <a:moveTo>
                    <a:pt x="235" y="200"/>
                  </a:moveTo>
                  <a:cubicBezTo>
                    <a:pt x="234" y="200"/>
                    <a:pt x="233" y="201"/>
                    <a:pt x="233" y="201"/>
                  </a:cubicBezTo>
                  <a:lnTo>
                    <a:pt x="233" y="201"/>
                  </a:lnTo>
                  <a:cubicBezTo>
                    <a:pt x="232" y="201"/>
                    <a:pt x="232" y="201"/>
                    <a:pt x="232" y="201"/>
                  </a:cubicBezTo>
                  <a:lnTo>
                    <a:pt x="232" y="201"/>
                  </a:lnTo>
                  <a:cubicBezTo>
                    <a:pt x="232" y="201"/>
                    <a:pt x="232" y="201"/>
                    <a:pt x="232" y="201"/>
                  </a:cubicBezTo>
                  <a:lnTo>
                    <a:pt x="232" y="201"/>
                  </a:lnTo>
                  <a:cubicBezTo>
                    <a:pt x="232" y="202"/>
                    <a:pt x="232" y="202"/>
                    <a:pt x="232" y="202"/>
                  </a:cubicBezTo>
                  <a:lnTo>
                    <a:pt x="232" y="202"/>
                  </a:lnTo>
                  <a:cubicBezTo>
                    <a:pt x="232" y="202"/>
                    <a:pt x="233" y="201"/>
                    <a:pt x="234" y="201"/>
                  </a:cubicBezTo>
                  <a:lnTo>
                    <a:pt x="234" y="201"/>
                  </a:lnTo>
                  <a:cubicBezTo>
                    <a:pt x="234" y="201"/>
                    <a:pt x="234" y="201"/>
                    <a:pt x="235" y="201"/>
                  </a:cubicBezTo>
                  <a:lnTo>
                    <a:pt x="235" y="201"/>
                  </a:lnTo>
                  <a:cubicBezTo>
                    <a:pt x="235" y="201"/>
                    <a:pt x="234" y="201"/>
                    <a:pt x="234" y="201"/>
                  </a:cubicBezTo>
                  <a:lnTo>
                    <a:pt x="234" y="201"/>
                  </a:lnTo>
                  <a:lnTo>
                    <a:pt x="235" y="201"/>
                  </a:lnTo>
                  <a:lnTo>
                    <a:pt x="235" y="201"/>
                  </a:lnTo>
                  <a:cubicBezTo>
                    <a:pt x="235" y="201"/>
                    <a:pt x="235" y="201"/>
                    <a:pt x="235" y="201"/>
                  </a:cubicBezTo>
                  <a:lnTo>
                    <a:pt x="235" y="201"/>
                  </a:lnTo>
                  <a:cubicBezTo>
                    <a:pt x="235" y="201"/>
                    <a:pt x="236" y="201"/>
                    <a:pt x="236" y="201"/>
                  </a:cubicBez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cubicBezTo>
                    <a:pt x="236" y="201"/>
                    <a:pt x="236" y="201"/>
                    <a:pt x="235" y="201"/>
                  </a:cubicBezTo>
                  <a:lnTo>
                    <a:pt x="235" y="201"/>
                  </a:lnTo>
                  <a:lnTo>
                    <a:pt x="236" y="201"/>
                  </a:lnTo>
                  <a:lnTo>
                    <a:pt x="235" y="201"/>
                  </a:lnTo>
                  <a:lnTo>
                    <a:pt x="235" y="201"/>
                  </a:lnTo>
                  <a:cubicBezTo>
                    <a:pt x="235" y="201"/>
                    <a:pt x="235" y="201"/>
                    <a:pt x="235" y="201"/>
                  </a:cubicBezTo>
                  <a:lnTo>
                    <a:pt x="235" y="201"/>
                  </a:lnTo>
                  <a:cubicBezTo>
                    <a:pt x="235" y="201"/>
                    <a:pt x="235" y="201"/>
                    <a:pt x="234" y="201"/>
                  </a:cubicBezTo>
                  <a:lnTo>
                    <a:pt x="234" y="201"/>
                  </a:lnTo>
                  <a:cubicBezTo>
                    <a:pt x="233" y="202"/>
                    <a:pt x="232" y="202"/>
                    <a:pt x="231" y="202"/>
                  </a:cubicBezTo>
                  <a:lnTo>
                    <a:pt x="231" y="202"/>
                  </a:lnTo>
                  <a:cubicBezTo>
                    <a:pt x="231" y="202"/>
                    <a:pt x="231" y="202"/>
                    <a:pt x="231" y="202"/>
                  </a:cubicBezTo>
                  <a:lnTo>
                    <a:pt x="231" y="202"/>
                  </a:lnTo>
                  <a:cubicBezTo>
                    <a:pt x="230" y="203"/>
                    <a:pt x="228" y="203"/>
                    <a:pt x="227" y="204"/>
                  </a:cubicBezTo>
                  <a:lnTo>
                    <a:pt x="226" y="204"/>
                  </a:lnTo>
                  <a:cubicBezTo>
                    <a:pt x="226" y="204"/>
                    <a:pt x="227" y="204"/>
                    <a:pt x="227" y="204"/>
                  </a:cubicBezTo>
                  <a:lnTo>
                    <a:pt x="227" y="204"/>
                  </a:lnTo>
                  <a:cubicBezTo>
                    <a:pt x="226" y="204"/>
                    <a:pt x="226" y="204"/>
                    <a:pt x="226" y="204"/>
                  </a:cubicBezTo>
                  <a:lnTo>
                    <a:pt x="225" y="204"/>
                  </a:lnTo>
                  <a:lnTo>
                    <a:pt x="228" y="203"/>
                  </a:lnTo>
                  <a:lnTo>
                    <a:pt x="228" y="203"/>
                  </a:lnTo>
                  <a:cubicBezTo>
                    <a:pt x="228" y="203"/>
                    <a:pt x="227" y="203"/>
                    <a:pt x="227" y="204"/>
                  </a:cubicBezTo>
                  <a:lnTo>
                    <a:pt x="227" y="204"/>
                  </a:lnTo>
                  <a:cubicBezTo>
                    <a:pt x="228" y="203"/>
                    <a:pt x="229" y="203"/>
                    <a:pt x="230" y="202"/>
                  </a:cubicBezTo>
                  <a:lnTo>
                    <a:pt x="230" y="202"/>
                  </a:lnTo>
                  <a:lnTo>
                    <a:pt x="228" y="203"/>
                  </a:lnTo>
                  <a:lnTo>
                    <a:pt x="228" y="203"/>
                  </a:lnTo>
                  <a:cubicBezTo>
                    <a:pt x="230" y="202"/>
                    <a:pt x="231" y="202"/>
                    <a:pt x="232" y="201"/>
                  </a:cubicBezTo>
                  <a:lnTo>
                    <a:pt x="232" y="201"/>
                  </a:lnTo>
                  <a:cubicBezTo>
                    <a:pt x="231" y="202"/>
                    <a:pt x="230" y="202"/>
                    <a:pt x="230" y="202"/>
                  </a:cubicBezTo>
                  <a:cubicBezTo>
                    <a:pt x="230" y="202"/>
                    <a:pt x="230" y="202"/>
                    <a:pt x="230" y="202"/>
                  </a:cubicBezTo>
                  <a:lnTo>
                    <a:pt x="230" y="202"/>
                  </a:lnTo>
                  <a:cubicBezTo>
                    <a:pt x="231" y="201"/>
                    <a:pt x="233" y="200"/>
                    <a:pt x="235" y="200"/>
                  </a:cubicBezTo>
                  <a:close/>
                  <a:moveTo>
                    <a:pt x="222" y="203"/>
                  </a:moveTo>
                  <a:lnTo>
                    <a:pt x="222" y="203"/>
                  </a:lnTo>
                  <a:cubicBezTo>
                    <a:pt x="221" y="204"/>
                    <a:pt x="221" y="204"/>
                    <a:pt x="220" y="204"/>
                  </a:cubicBezTo>
                  <a:lnTo>
                    <a:pt x="220" y="204"/>
                  </a:lnTo>
                  <a:cubicBezTo>
                    <a:pt x="220" y="204"/>
                    <a:pt x="220" y="204"/>
                    <a:pt x="220" y="204"/>
                  </a:cubicBezTo>
                  <a:lnTo>
                    <a:pt x="220" y="204"/>
                  </a:lnTo>
                  <a:cubicBezTo>
                    <a:pt x="221" y="204"/>
                    <a:pt x="221" y="203"/>
                    <a:pt x="222" y="203"/>
                  </a:cubicBezTo>
                  <a:close/>
                  <a:moveTo>
                    <a:pt x="259" y="191"/>
                  </a:moveTo>
                  <a:cubicBezTo>
                    <a:pt x="258" y="191"/>
                    <a:pt x="258" y="191"/>
                    <a:pt x="257" y="192"/>
                  </a:cubicBezTo>
                  <a:lnTo>
                    <a:pt x="257" y="192"/>
                  </a:lnTo>
                  <a:cubicBezTo>
                    <a:pt x="256" y="192"/>
                    <a:pt x="256" y="192"/>
                    <a:pt x="255" y="192"/>
                  </a:cubicBezTo>
                  <a:lnTo>
                    <a:pt x="255" y="192"/>
                  </a:lnTo>
                  <a:cubicBezTo>
                    <a:pt x="255" y="192"/>
                    <a:pt x="255" y="192"/>
                    <a:pt x="255" y="192"/>
                  </a:cubicBezTo>
                  <a:lnTo>
                    <a:pt x="255" y="192"/>
                  </a:lnTo>
                  <a:cubicBezTo>
                    <a:pt x="247" y="195"/>
                    <a:pt x="239" y="197"/>
                    <a:pt x="231" y="200"/>
                  </a:cubicBezTo>
                  <a:lnTo>
                    <a:pt x="231" y="200"/>
                  </a:lnTo>
                  <a:cubicBezTo>
                    <a:pt x="233" y="199"/>
                    <a:pt x="236" y="199"/>
                    <a:pt x="238" y="198"/>
                  </a:cubicBezTo>
                  <a:lnTo>
                    <a:pt x="238" y="198"/>
                  </a:lnTo>
                  <a:cubicBezTo>
                    <a:pt x="238" y="198"/>
                    <a:pt x="237" y="198"/>
                    <a:pt x="237" y="198"/>
                  </a:cubicBezTo>
                  <a:lnTo>
                    <a:pt x="237" y="198"/>
                  </a:lnTo>
                  <a:cubicBezTo>
                    <a:pt x="234" y="199"/>
                    <a:pt x="231" y="200"/>
                    <a:pt x="229" y="201"/>
                  </a:cubicBezTo>
                  <a:lnTo>
                    <a:pt x="229" y="201"/>
                  </a:lnTo>
                  <a:cubicBezTo>
                    <a:pt x="229" y="201"/>
                    <a:pt x="230" y="201"/>
                    <a:pt x="230" y="200"/>
                  </a:cubicBezTo>
                  <a:lnTo>
                    <a:pt x="230" y="200"/>
                  </a:lnTo>
                  <a:cubicBezTo>
                    <a:pt x="229" y="201"/>
                    <a:pt x="227" y="202"/>
                    <a:pt x="222" y="203"/>
                  </a:cubicBezTo>
                  <a:lnTo>
                    <a:pt x="222" y="203"/>
                  </a:lnTo>
                  <a:cubicBezTo>
                    <a:pt x="224" y="203"/>
                    <a:pt x="226" y="202"/>
                    <a:pt x="229" y="201"/>
                  </a:cubicBezTo>
                  <a:lnTo>
                    <a:pt x="229" y="201"/>
                  </a:lnTo>
                  <a:cubicBezTo>
                    <a:pt x="229" y="201"/>
                    <a:pt x="229" y="201"/>
                    <a:pt x="229" y="201"/>
                  </a:cubicBezTo>
                  <a:lnTo>
                    <a:pt x="229" y="201"/>
                  </a:lnTo>
                  <a:lnTo>
                    <a:pt x="237" y="198"/>
                  </a:lnTo>
                  <a:lnTo>
                    <a:pt x="237" y="198"/>
                  </a:lnTo>
                  <a:cubicBezTo>
                    <a:pt x="236" y="199"/>
                    <a:pt x="236" y="199"/>
                    <a:pt x="235" y="199"/>
                  </a:cubicBezTo>
                  <a:lnTo>
                    <a:pt x="235" y="199"/>
                  </a:lnTo>
                  <a:cubicBezTo>
                    <a:pt x="235" y="199"/>
                    <a:pt x="235" y="199"/>
                    <a:pt x="235" y="199"/>
                  </a:cubicBezTo>
                  <a:lnTo>
                    <a:pt x="235" y="199"/>
                  </a:lnTo>
                  <a:cubicBezTo>
                    <a:pt x="235" y="200"/>
                    <a:pt x="235" y="200"/>
                    <a:pt x="235" y="200"/>
                  </a:cubicBezTo>
                  <a:lnTo>
                    <a:pt x="235" y="200"/>
                  </a:lnTo>
                  <a:cubicBezTo>
                    <a:pt x="235" y="200"/>
                    <a:pt x="235" y="200"/>
                    <a:pt x="235" y="199"/>
                  </a:cubicBezTo>
                  <a:lnTo>
                    <a:pt x="235" y="199"/>
                  </a:lnTo>
                  <a:cubicBezTo>
                    <a:pt x="234" y="200"/>
                    <a:pt x="233" y="200"/>
                    <a:pt x="229" y="201"/>
                  </a:cubicBezTo>
                  <a:lnTo>
                    <a:pt x="229" y="201"/>
                  </a:lnTo>
                  <a:cubicBezTo>
                    <a:pt x="229" y="201"/>
                    <a:pt x="229" y="201"/>
                    <a:pt x="229" y="201"/>
                  </a:cubicBezTo>
                  <a:lnTo>
                    <a:pt x="229" y="201"/>
                  </a:lnTo>
                  <a:lnTo>
                    <a:pt x="221" y="204"/>
                  </a:lnTo>
                  <a:lnTo>
                    <a:pt x="221" y="204"/>
                  </a:lnTo>
                  <a:cubicBezTo>
                    <a:pt x="221" y="204"/>
                    <a:pt x="221" y="204"/>
                    <a:pt x="220" y="204"/>
                  </a:cubicBezTo>
                  <a:lnTo>
                    <a:pt x="220" y="204"/>
                  </a:lnTo>
                  <a:cubicBezTo>
                    <a:pt x="220" y="204"/>
                    <a:pt x="220" y="204"/>
                    <a:pt x="220" y="204"/>
                  </a:cubicBezTo>
                  <a:lnTo>
                    <a:pt x="220" y="204"/>
                  </a:lnTo>
                  <a:cubicBezTo>
                    <a:pt x="220" y="204"/>
                    <a:pt x="220" y="204"/>
                    <a:pt x="220" y="204"/>
                  </a:cubicBezTo>
                  <a:lnTo>
                    <a:pt x="220" y="204"/>
                  </a:lnTo>
                  <a:cubicBezTo>
                    <a:pt x="220" y="204"/>
                    <a:pt x="220" y="204"/>
                    <a:pt x="220" y="204"/>
                  </a:cubicBezTo>
                  <a:lnTo>
                    <a:pt x="220" y="204"/>
                  </a:lnTo>
                  <a:cubicBezTo>
                    <a:pt x="220" y="204"/>
                    <a:pt x="220" y="204"/>
                    <a:pt x="219" y="204"/>
                  </a:cubicBezTo>
                  <a:lnTo>
                    <a:pt x="219" y="204"/>
                  </a:lnTo>
                  <a:cubicBezTo>
                    <a:pt x="221" y="203"/>
                    <a:pt x="222" y="203"/>
                    <a:pt x="223" y="203"/>
                  </a:cubicBezTo>
                  <a:lnTo>
                    <a:pt x="223" y="203"/>
                  </a:lnTo>
                  <a:cubicBezTo>
                    <a:pt x="221" y="203"/>
                    <a:pt x="220" y="203"/>
                    <a:pt x="219" y="204"/>
                  </a:cubicBezTo>
                  <a:lnTo>
                    <a:pt x="219" y="204"/>
                  </a:lnTo>
                  <a:cubicBezTo>
                    <a:pt x="219" y="204"/>
                    <a:pt x="218" y="204"/>
                    <a:pt x="218" y="204"/>
                  </a:cubicBezTo>
                  <a:lnTo>
                    <a:pt x="218" y="204"/>
                  </a:lnTo>
                  <a:cubicBezTo>
                    <a:pt x="221" y="203"/>
                    <a:pt x="223" y="202"/>
                    <a:pt x="226" y="201"/>
                  </a:cubicBezTo>
                  <a:lnTo>
                    <a:pt x="226" y="201"/>
                  </a:lnTo>
                  <a:cubicBezTo>
                    <a:pt x="225" y="202"/>
                    <a:pt x="224" y="202"/>
                    <a:pt x="223" y="203"/>
                  </a:cubicBezTo>
                  <a:lnTo>
                    <a:pt x="223" y="203"/>
                  </a:lnTo>
                  <a:cubicBezTo>
                    <a:pt x="226" y="202"/>
                    <a:pt x="228" y="201"/>
                    <a:pt x="231" y="200"/>
                  </a:cubicBezTo>
                  <a:lnTo>
                    <a:pt x="231" y="200"/>
                  </a:lnTo>
                  <a:cubicBezTo>
                    <a:pt x="229" y="200"/>
                    <a:pt x="228" y="201"/>
                    <a:pt x="226" y="201"/>
                  </a:cubicBezTo>
                  <a:lnTo>
                    <a:pt x="226" y="201"/>
                  </a:lnTo>
                  <a:cubicBezTo>
                    <a:pt x="233" y="199"/>
                    <a:pt x="239" y="197"/>
                    <a:pt x="246" y="194"/>
                  </a:cubicBezTo>
                  <a:lnTo>
                    <a:pt x="246" y="194"/>
                  </a:lnTo>
                  <a:cubicBezTo>
                    <a:pt x="243" y="195"/>
                    <a:pt x="241" y="196"/>
                    <a:pt x="238" y="196"/>
                  </a:cubicBezTo>
                  <a:lnTo>
                    <a:pt x="238" y="196"/>
                  </a:lnTo>
                  <a:cubicBezTo>
                    <a:pt x="239" y="196"/>
                    <a:pt x="239" y="196"/>
                    <a:pt x="239" y="196"/>
                  </a:cubicBezTo>
                  <a:lnTo>
                    <a:pt x="239" y="196"/>
                  </a:lnTo>
                  <a:cubicBezTo>
                    <a:pt x="244" y="195"/>
                    <a:pt x="247" y="194"/>
                    <a:pt x="250" y="193"/>
                  </a:cubicBezTo>
                  <a:lnTo>
                    <a:pt x="250" y="193"/>
                  </a:lnTo>
                  <a:lnTo>
                    <a:pt x="249" y="193"/>
                  </a:lnTo>
                  <a:lnTo>
                    <a:pt x="249" y="193"/>
                  </a:lnTo>
                  <a:cubicBezTo>
                    <a:pt x="249" y="193"/>
                    <a:pt x="249" y="193"/>
                    <a:pt x="250" y="193"/>
                  </a:cubicBezTo>
                  <a:lnTo>
                    <a:pt x="250" y="193"/>
                  </a:lnTo>
                  <a:cubicBezTo>
                    <a:pt x="250" y="193"/>
                    <a:pt x="250" y="193"/>
                    <a:pt x="250" y="193"/>
                  </a:cubicBezTo>
                  <a:lnTo>
                    <a:pt x="250" y="193"/>
                  </a:lnTo>
                  <a:cubicBezTo>
                    <a:pt x="250" y="193"/>
                    <a:pt x="250" y="193"/>
                    <a:pt x="250" y="193"/>
                  </a:cubicBezTo>
                  <a:lnTo>
                    <a:pt x="250" y="193"/>
                  </a:lnTo>
                  <a:lnTo>
                    <a:pt x="251" y="193"/>
                  </a:lnTo>
                  <a:lnTo>
                    <a:pt x="251" y="193"/>
                  </a:lnTo>
                  <a:cubicBezTo>
                    <a:pt x="251" y="193"/>
                    <a:pt x="251" y="193"/>
                    <a:pt x="251" y="193"/>
                  </a:cubicBezTo>
                  <a:lnTo>
                    <a:pt x="251" y="193"/>
                  </a:lnTo>
                  <a:cubicBezTo>
                    <a:pt x="249" y="193"/>
                    <a:pt x="247" y="194"/>
                    <a:pt x="246" y="194"/>
                  </a:cubicBezTo>
                  <a:lnTo>
                    <a:pt x="246" y="194"/>
                  </a:lnTo>
                  <a:cubicBezTo>
                    <a:pt x="249" y="194"/>
                    <a:pt x="252" y="193"/>
                    <a:pt x="255" y="192"/>
                  </a:cubicBezTo>
                  <a:lnTo>
                    <a:pt x="255" y="192"/>
                  </a:lnTo>
                  <a:cubicBezTo>
                    <a:pt x="255" y="192"/>
                    <a:pt x="255" y="192"/>
                    <a:pt x="254" y="192"/>
                  </a:cubicBezTo>
                  <a:cubicBezTo>
                    <a:pt x="254" y="192"/>
                    <a:pt x="253" y="192"/>
                    <a:pt x="251" y="193"/>
                  </a:cubicBezTo>
                  <a:lnTo>
                    <a:pt x="251" y="193"/>
                  </a:lnTo>
                  <a:cubicBezTo>
                    <a:pt x="251" y="193"/>
                    <a:pt x="251" y="192"/>
                    <a:pt x="251" y="192"/>
                  </a:cubicBezTo>
                  <a:lnTo>
                    <a:pt x="251" y="192"/>
                  </a:lnTo>
                  <a:lnTo>
                    <a:pt x="258" y="191"/>
                  </a:lnTo>
                  <a:lnTo>
                    <a:pt x="258" y="191"/>
                  </a:lnTo>
                  <a:cubicBezTo>
                    <a:pt x="258" y="191"/>
                    <a:pt x="259" y="191"/>
                    <a:pt x="259" y="191"/>
                  </a:cubicBezTo>
                  <a:close/>
                  <a:moveTo>
                    <a:pt x="206" y="204"/>
                  </a:moveTo>
                  <a:cubicBezTo>
                    <a:pt x="206" y="204"/>
                    <a:pt x="205" y="204"/>
                    <a:pt x="205" y="204"/>
                  </a:cubicBezTo>
                  <a:lnTo>
                    <a:pt x="205" y="204"/>
                  </a:lnTo>
                  <a:cubicBezTo>
                    <a:pt x="205" y="204"/>
                    <a:pt x="206" y="204"/>
                    <a:pt x="206" y="204"/>
                  </a:cubicBezTo>
                  <a:lnTo>
                    <a:pt x="206" y="204"/>
                  </a:lnTo>
                  <a:cubicBezTo>
                    <a:pt x="206" y="204"/>
                    <a:pt x="206" y="204"/>
                    <a:pt x="206" y="204"/>
                  </a:cubicBezTo>
                  <a:close/>
                  <a:moveTo>
                    <a:pt x="216" y="202"/>
                  </a:moveTo>
                  <a:cubicBezTo>
                    <a:pt x="217" y="203"/>
                    <a:pt x="216" y="203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5" y="204"/>
                    <a:pt x="216" y="203"/>
                    <a:pt x="216" y="202"/>
                  </a:cubicBezTo>
                  <a:close/>
                  <a:moveTo>
                    <a:pt x="238" y="196"/>
                  </a:moveTo>
                  <a:lnTo>
                    <a:pt x="238" y="196"/>
                  </a:lnTo>
                  <a:cubicBezTo>
                    <a:pt x="231" y="199"/>
                    <a:pt x="224" y="202"/>
                    <a:pt x="216" y="204"/>
                  </a:cubicBezTo>
                  <a:lnTo>
                    <a:pt x="216" y="204"/>
                  </a:lnTo>
                  <a:cubicBezTo>
                    <a:pt x="217" y="203"/>
                    <a:pt x="217" y="203"/>
                    <a:pt x="218" y="203"/>
                  </a:cubicBezTo>
                  <a:lnTo>
                    <a:pt x="218" y="203"/>
                  </a:lnTo>
                  <a:cubicBezTo>
                    <a:pt x="217" y="203"/>
                    <a:pt x="216" y="204"/>
                    <a:pt x="215" y="204"/>
                  </a:cubicBezTo>
                  <a:lnTo>
                    <a:pt x="215" y="204"/>
                  </a:lnTo>
                  <a:cubicBezTo>
                    <a:pt x="216" y="204"/>
                    <a:pt x="216" y="204"/>
                    <a:pt x="216" y="204"/>
                  </a:cubicBezTo>
                  <a:lnTo>
                    <a:pt x="216" y="204"/>
                  </a:lnTo>
                  <a:cubicBezTo>
                    <a:pt x="216" y="204"/>
                    <a:pt x="216" y="204"/>
                    <a:pt x="215" y="204"/>
                  </a:cubicBezTo>
                  <a:lnTo>
                    <a:pt x="215" y="204"/>
                  </a:lnTo>
                  <a:cubicBezTo>
                    <a:pt x="215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5" y="204"/>
                    <a:pt x="215" y="204"/>
                  </a:cubicBezTo>
                  <a:lnTo>
                    <a:pt x="215" y="204"/>
                  </a:lnTo>
                  <a:cubicBezTo>
                    <a:pt x="215" y="204"/>
                    <a:pt x="215" y="204"/>
                    <a:pt x="215" y="204"/>
                  </a:cubicBezTo>
                  <a:lnTo>
                    <a:pt x="215" y="204"/>
                  </a:lnTo>
                  <a:cubicBezTo>
                    <a:pt x="216" y="204"/>
                    <a:pt x="217" y="203"/>
                    <a:pt x="218" y="203"/>
                  </a:cubicBezTo>
                  <a:lnTo>
                    <a:pt x="218" y="203"/>
                  </a:lnTo>
                  <a:cubicBezTo>
                    <a:pt x="218" y="203"/>
                    <a:pt x="218" y="203"/>
                    <a:pt x="218" y="203"/>
                  </a:cubicBezTo>
                  <a:lnTo>
                    <a:pt x="218" y="203"/>
                  </a:lnTo>
                  <a:cubicBezTo>
                    <a:pt x="221" y="202"/>
                    <a:pt x="225" y="200"/>
                    <a:pt x="229" y="199"/>
                  </a:cubicBezTo>
                  <a:lnTo>
                    <a:pt x="229" y="199"/>
                  </a:lnTo>
                  <a:cubicBezTo>
                    <a:pt x="229" y="199"/>
                    <a:pt x="229" y="199"/>
                    <a:pt x="228" y="199"/>
                  </a:cubicBezTo>
                  <a:lnTo>
                    <a:pt x="228" y="199"/>
                  </a:lnTo>
                  <a:cubicBezTo>
                    <a:pt x="228" y="199"/>
                    <a:pt x="228" y="199"/>
                    <a:pt x="228" y="199"/>
                  </a:cubicBezTo>
                  <a:lnTo>
                    <a:pt x="228" y="199"/>
                  </a:lnTo>
                  <a:cubicBezTo>
                    <a:pt x="229" y="199"/>
                    <a:pt x="229" y="199"/>
                    <a:pt x="229" y="199"/>
                  </a:cubicBezTo>
                  <a:lnTo>
                    <a:pt x="229" y="199"/>
                  </a:lnTo>
                  <a:cubicBezTo>
                    <a:pt x="229" y="199"/>
                    <a:pt x="229" y="199"/>
                    <a:pt x="229" y="199"/>
                  </a:cubicBezTo>
                  <a:lnTo>
                    <a:pt x="229" y="199"/>
                  </a:lnTo>
                  <a:cubicBezTo>
                    <a:pt x="232" y="198"/>
                    <a:pt x="234" y="197"/>
                    <a:pt x="236" y="197"/>
                  </a:cubicBezTo>
                  <a:lnTo>
                    <a:pt x="236" y="197"/>
                  </a:lnTo>
                  <a:cubicBezTo>
                    <a:pt x="237" y="197"/>
                    <a:pt x="237" y="196"/>
                    <a:pt x="238" y="196"/>
                  </a:cubicBezTo>
                  <a:close/>
                  <a:moveTo>
                    <a:pt x="214" y="205"/>
                  </a:moveTo>
                  <a:lnTo>
                    <a:pt x="214" y="205"/>
                  </a:lnTo>
                  <a:cubicBezTo>
                    <a:pt x="214" y="205"/>
                    <a:pt x="214" y="205"/>
                    <a:pt x="213" y="205"/>
                  </a:cubicBezTo>
                  <a:lnTo>
                    <a:pt x="213" y="205"/>
                  </a:lnTo>
                  <a:cubicBezTo>
                    <a:pt x="213" y="205"/>
                    <a:pt x="213" y="205"/>
                    <a:pt x="213" y="205"/>
                  </a:cubicBezTo>
                  <a:lnTo>
                    <a:pt x="213" y="205"/>
                  </a:lnTo>
                  <a:cubicBezTo>
                    <a:pt x="213" y="205"/>
                    <a:pt x="214" y="205"/>
                    <a:pt x="214" y="205"/>
                  </a:cubicBezTo>
                  <a:close/>
                  <a:moveTo>
                    <a:pt x="213" y="205"/>
                  </a:moveTo>
                  <a:lnTo>
                    <a:pt x="213" y="205"/>
                  </a:lnTo>
                  <a:cubicBezTo>
                    <a:pt x="213" y="205"/>
                    <a:pt x="213" y="205"/>
                    <a:pt x="212" y="205"/>
                  </a:cubicBezTo>
                  <a:lnTo>
                    <a:pt x="212" y="205"/>
                  </a:lnTo>
                  <a:cubicBezTo>
                    <a:pt x="212" y="205"/>
                    <a:pt x="211" y="206"/>
                    <a:pt x="211" y="206"/>
                  </a:cubicBezTo>
                  <a:lnTo>
                    <a:pt x="211" y="206"/>
                  </a:lnTo>
                  <a:cubicBezTo>
                    <a:pt x="212" y="205"/>
                    <a:pt x="213" y="205"/>
                    <a:pt x="213" y="205"/>
                  </a:cubicBezTo>
                  <a:close/>
                  <a:moveTo>
                    <a:pt x="212" y="204"/>
                  </a:moveTo>
                  <a:lnTo>
                    <a:pt x="212" y="204"/>
                  </a:lnTo>
                  <a:cubicBezTo>
                    <a:pt x="212" y="204"/>
                    <a:pt x="211" y="205"/>
                    <a:pt x="211" y="205"/>
                  </a:cubicBezTo>
                  <a:lnTo>
                    <a:pt x="211" y="205"/>
                  </a:lnTo>
                  <a:cubicBezTo>
                    <a:pt x="212" y="205"/>
                    <a:pt x="213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4" y="204"/>
                    <a:pt x="214" y="204"/>
                  </a:cubicBezTo>
                  <a:lnTo>
                    <a:pt x="214" y="204"/>
                  </a:lnTo>
                  <a:cubicBezTo>
                    <a:pt x="214" y="204"/>
                    <a:pt x="213" y="204"/>
                    <a:pt x="213" y="204"/>
                  </a:cubicBezTo>
                  <a:lnTo>
                    <a:pt x="213" y="204"/>
                  </a:lnTo>
                  <a:cubicBezTo>
                    <a:pt x="213" y="204"/>
                    <a:pt x="213" y="204"/>
                    <a:pt x="214" y="204"/>
                  </a:cubicBezTo>
                  <a:lnTo>
                    <a:pt x="214" y="204"/>
                  </a:lnTo>
                  <a:cubicBezTo>
                    <a:pt x="213" y="205"/>
                    <a:pt x="213" y="205"/>
                    <a:pt x="213" y="205"/>
                  </a:cubicBezTo>
                  <a:lnTo>
                    <a:pt x="213" y="205"/>
                  </a:lnTo>
                  <a:cubicBezTo>
                    <a:pt x="213" y="205"/>
                    <a:pt x="213" y="205"/>
                    <a:pt x="213" y="205"/>
                  </a:cubicBezTo>
                  <a:lnTo>
                    <a:pt x="213" y="205"/>
                  </a:lnTo>
                  <a:cubicBezTo>
                    <a:pt x="213" y="205"/>
                    <a:pt x="213" y="205"/>
                    <a:pt x="213" y="205"/>
                  </a:cubicBezTo>
                  <a:lnTo>
                    <a:pt x="213" y="205"/>
                  </a:lnTo>
                  <a:cubicBezTo>
                    <a:pt x="213" y="205"/>
                    <a:pt x="213" y="205"/>
                    <a:pt x="213" y="205"/>
                  </a:cubicBezTo>
                  <a:lnTo>
                    <a:pt x="213" y="205"/>
                  </a:lnTo>
                  <a:cubicBezTo>
                    <a:pt x="212" y="205"/>
                    <a:pt x="211" y="206"/>
                    <a:pt x="210" y="206"/>
                  </a:cubicBezTo>
                  <a:lnTo>
                    <a:pt x="210" y="206"/>
                  </a:lnTo>
                  <a:cubicBezTo>
                    <a:pt x="210" y="206"/>
                    <a:pt x="210" y="206"/>
                    <a:pt x="210" y="206"/>
                  </a:cubicBezTo>
                  <a:lnTo>
                    <a:pt x="210" y="206"/>
                  </a:lnTo>
                  <a:cubicBezTo>
                    <a:pt x="211" y="205"/>
                    <a:pt x="212" y="205"/>
                    <a:pt x="213" y="204"/>
                  </a:cubicBezTo>
                  <a:lnTo>
                    <a:pt x="213" y="204"/>
                  </a:lnTo>
                  <a:cubicBezTo>
                    <a:pt x="213" y="205"/>
                    <a:pt x="212" y="205"/>
                    <a:pt x="211" y="205"/>
                  </a:cubicBezTo>
                  <a:lnTo>
                    <a:pt x="211" y="205"/>
                  </a:lnTo>
                  <a:cubicBezTo>
                    <a:pt x="211" y="205"/>
                    <a:pt x="211" y="205"/>
                    <a:pt x="211" y="205"/>
                  </a:cubicBezTo>
                  <a:lnTo>
                    <a:pt x="211" y="205"/>
                  </a:lnTo>
                  <a:cubicBezTo>
                    <a:pt x="211" y="205"/>
                    <a:pt x="211" y="205"/>
                    <a:pt x="211" y="205"/>
                  </a:cubicBezTo>
                  <a:lnTo>
                    <a:pt x="211" y="205"/>
                  </a:lnTo>
                  <a:cubicBezTo>
                    <a:pt x="210" y="205"/>
                    <a:pt x="209" y="205"/>
                    <a:pt x="209" y="205"/>
                  </a:cubicBezTo>
                  <a:lnTo>
                    <a:pt x="209" y="205"/>
                  </a:lnTo>
                  <a:cubicBezTo>
                    <a:pt x="210" y="205"/>
                    <a:pt x="211" y="204"/>
                    <a:pt x="212" y="204"/>
                  </a:cubicBezTo>
                  <a:lnTo>
                    <a:pt x="212" y="204"/>
                  </a:lnTo>
                  <a:cubicBezTo>
                    <a:pt x="212" y="204"/>
                    <a:pt x="212" y="204"/>
                    <a:pt x="212" y="204"/>
                  </a:cubicBezTo>
                  <a:close/>
                  <a:moveTo>
                    <a:pt x="213" y="203"/>
                  </a:moveTo>
                  <a:cubicBezTo>
                    <a:pt x="212" y="204"/>
                    <a:pt x="210" y="204"/>
                    <a:pt x="208" y="205"/>
                  </a:cubicBezTo>
                  <a:lnTo>
                    <a:pt x="208" y="205"/>
                  </a:lnTo>
                  <a:cubicBezTo>
                    <a:pt x="209" y="205"/>
                    <a:pt x="211" y="204"/>
                    <a:pt x="212" y="204"/>
                  </a:cubicBezTo>
                  <a:lnTo>
                    <a:pt x="212" y="204"/>
                  </a:lnTo>
                  <a:lnTo>
                    <a:pt x="208" y="205"/>
                  </a:lnTo>
                  <a:lnTo>
                    <a:pt x="208" y="205"/>
                  </a:lnTo>
                  <a:cubicBezTo>
                    <a:pt x="208" y="205"/>
                    <a:pt x="208" y="205"/>
                    <a:pt x="208" y="205"/>
                  </a:cubicBezTo>
                  <a:lnTo>
                    <a:pt x="208" y="205"/>
                  </a:lnTo>
                  <a:cubicBezTo>
                    <a:pt x="207" y="206"/>
                    <a:pt x="205" y="206"/>
                    <a:pt x="204" y="206"/>
                  </a:cubicBezTo>
                  <a:lnTo>
                    <a:pt x="204" y="206"/>
                  </a:lnTo>
                  <a:cubicBezTo>
                    <a:pt x="204" y="207"/>
                    <a:pt x="203" y="207"/>
                    <a:pt x="203" y="207"/>
                  </a:cubicBezTo>
                  <a:lnTo>
                    <a:pt x="203" y="207"/>
                  </a:lnTo>
                  <a:cubicBezTo>
                    <a:pt x="203" y="206"/>
                    <a:pt x="203" y="206"/>
                    <a:pt x="203" y="206"/>
                  </a:cubicBezTo>
                  <a:lnTo>
                    <a:pt x="203" y="206"/>
                  </a:lnTo>
                  <a:cubicBezTo>
                    <a:pt x="207" y="204"/>
                    <a:pt x="211" y="204"/>
                    <a:pt x="213" y="203"/>
                  </a:cubicBezTo>
                  <a:close/>
                  <a:moveTo>
                    <a:pt x="211" y="206"/>
                  </a:moveTo>
                  <a:cubicBezTo>
                    <a:pt x="211" y="206"/>
                    <a:pt x="211" y="206"/>
                    <a:pt x="211" y="206"/>
                  </a:cubicBezTo>
                  <a:lnTo>
                    <a:pt x="211" y="206"/>
                  </a:lnTo>
                  <a:cubicBezTo>
                    <a:pt x="210" y="207"/>
                    <a:pt x="210" y="207"/>
                    <a:pt x="210" y="207"/>
                  </a:cubicBezTo>
                  <a:lnTo>
                    <a:pt x="210" y="207"/>
                  </a:lnTo>
                  <a:cubicBezTo>
                    <a:pt x="210" y="207"/>
                    <a:pt x="211" y="206"/>
                    <a:pt x="211" y="206"/>
                  </a:cubicBezTo>
                  <a:close/>
                  <a:moveTo>
                    <a:pt x="231" y="202"/>
                  </a:moveTo>
                  <a:cubicBezTo>
                    <a:pt x="231" y="203"/>
                    <a:pt x="231" y="203"/>
                    <a:pt x="231" y="203"/>
                  </a:cubicBezTo>
                  <a:lnTo>
                    <a:pt x="231" y="203"/>
                  </a:lnTo>
                  <a:cubicBezTo>
                    <a:pt x="230" y="203"/>
                    <a:pt x="229" y="203"/>
                    <a:pt x="228" y="204"/>
                  </a:cubicBezTo>
                  <a:lnTo>
                    <a:pt x="228" y="204"/>
                  </a:lnTo>
                  <a:cubicBezTo>
                    <a:pt x="228" y="204"/>
                    <a:pt x="229" y="203"/>
                    <a:pt x="229" y="203"/>
                  </a:cubicBezTo>
                  <a:lnTo>
                    <a:pt x="229" y="203"/>
                  </a:lnTo>
                  <a:cubicBezTo>
                    <a:pt x="229" y="204"/>
                    <a:pt x="228" y="204"/>
                    <a:pt x="228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30" y="204"/>
                  </a:cubicBezTo>
                  <a:lnTo>
                    <a:pt x="230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30" y="204"/>
                  </a:lnTo>
                  <a:cubicBezTo>
                    <a:pt x="230" y="204"/>
                    <a:pt x="230" y="204"/>
                    <a:pt x="230" y="204"/>
                  </a:cubicBezTo>
                  <a:lnTo>
                    <a:pt x="230" y="204"/>
                  </a:lnTo>
                  <a:cubicBezTo>
                    <a:pt x="230" y="204"/>
                    <a:pt x="230" y="204"/>
                    <a:pt x="230" y="204"/>
                  </a:cubicBezTo>
                  <a:lnTo>
                    <a:pt x="230" y="204"/>
                  </a:lnTo>
                  <a:cubicBezTo>
                    <a:pt x="230" y="204"/>
                    <a:pt x="230" y="204"/>
                    <a:pt x="230" y="204"/>
                  </a:cubicBezTo>
                  <a:lnTo>
                    <a:pt x="230" y="204"/>
                  </a:lnTo>
                  <a:cubicBezTo>
                    <a:pt x="230" y="204"/>
                    <a:pt x="230" y="204"/>
                    <a:pt x="230" y="204"/>
                  </a:cubicBezTo>
                  <a:lnTo>
                    <a:pt x="230" y="204"/>
                  </a:lnTo>
                  <a:cubicBezTo>
                    <a:pt x="230" y="204"/>
                    <a:pt x="230" y="204"/>
                    <a:pt x="230" y="204"/>
                  </a:cubicBezTo>
                  <a:lnTo>
                    <a:pt x="230" y="204"/>
                  </a:lnTo>
                  <a:cubicBezTo>
                    <a:pt x="228" y="205"/>
                    <a:pt x="226" y="206"/>
                    <a:pt x="224" y="207"/>
                  </a:cubicBezTo>
                  <a:lnTo>
                    <a:pt x="224" y="207"/>
                  </a:lnTo>
                  <a:lnTo>
                    <a:pt x="224" y="207"/>
                  </a:lnTo>
                  <a:lnTo>
                    <a:pt x="224" y="207"/>
                  </a:lnTo>
                  <a:cubicBezTo>
                    <a:pt x="226" y="206"/>
                    <a:pt x="228" y="205"/>
                    <a:pt x="230" y="204"/>
                  </a:cubicBezTo>
                  <a:lnTo>
                    <a:pt x="230" y="204"/>
                  </a:lnTo>
                  <a:cubicBezTo>
                    <a:pt x="230" y="204"/>
                    <a:pt x="230" y="204"/>
                    <a:pt x="230" y="204"/>
                  </a:cubicBezTo>
                  <a:lnTo>
                    <a:pt x="230" y="204"/>
                  </a:lnTo>
                  <a:lnTo>
                    <a:pt x="230" y="204"/>
                  </a:lnTo>
                  <a:cubicBezTo>
                    <a:pt x="229" y="204"/>
                    <a:pt x="229" y="204"/>
                    <a:pt x="228" y="204"/>
                  </a:cubicBezTo>
                  <a:lnTo>
                    <a:pt x="228" y="204"/>
                  </a:lnTo>
                  <a:cubicBezTo>
                    <a:pt x="228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8" y="204"/>
                    <a:pt x="228" y="204"/>
                  </a:cubicBezTo>
                  <a:lnTo>
                    <a:pt x="228" y="204"/>
                  </a:lnTo>
                  <a:cubicBezTo>
                    <a:pt x="227" y="204"/>
                    <a:pt x="227" y="204"/>
                    <a:pt x="226" y="205"/>
                  </a:cubicBezTo>
                  <a:lnTo>
                    <a:pt x="226" y="205"/>
                  </a:lnTo>
                  <a:cubicBezTo>
                    <a:pt x="227" y="204"/>
                    <a:pt x="227" y="204"/>
                    <a:pt x="228" y="204"/>
                  </a:cubicBezTo>
                  <a:lnTo>
                    <a:pt x="228" y="204"/>
                  </a:lnTo>
                  <a:cubicBezTo>
                    <a:pt x="228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9" y="204"/>
                    <a:pt x="229" y="204"/>
                  </a:cubicBezTo>
                  <a:lnTo>
                    <a:pt x="229" y="204"/>
                  </a:lnTo>
                  <a:cubicBezTo>
                    <a:pt x="229" y="204"/>
                    <a:pt x="228" y="204"/>
                    <a:pt x="228" y="204"/>
                  </a:cubicBezTo>
                  <a:lnTo>
                    <a:pt x="228" y="204"/>
                  </a:lnTo>
                  <a:cubicBezTo>
                    <a:pt x="228" y="204"/>
                    <a:pt x="228" y="204"/>
                    <a:pt x="228" y="204"/>
                  </a:cubicBezTo>
                  <a:lnTo>
                    <a:pt x="228" y="204"/>
                  </a:lnTo>
                  <a:cubicBezTo>
                    <a:pt x="228" y="204"/>
                    <a:pt x="228" y="204"/>
                    <a:pt x="228" y="204"/>
                  </a:cubicBezTo>
                  <a:lnTo>
                    <a:pt x="228" y="204"/>
                  </a:lnTo>
                  <a:cubicBezTo>
                    <a:pt x="228" y="204"/>
                    <a:pt x="228" y="204"/>
                    <a:pt x="228" y="204"/>
                  </a:cubicBezTo>
                  <a:lnTo>
                    <a:pt x="227" y="204"/>
                  </a:lnTo>
                  <a:cubicBezTo>
                    <a:pt x="229" y="203"/>
                    <a:pt x="230" y="203"/>
                    <a:pt x="231" y="202"/>
                  </a:cubicBezTo>
                  <a:close/>
                  <a:moveTo>
                    <a:pt x="229" y="204"/>
                  </a:moveTo>
                  <a:lnTo>
                    <a:pt x="224" y="207"/>
                  </a:lnTo>
                  <a:lnTo>
                    <a:pt x="224" y="207"/>
                  </a:lnTo>
                  <a:lnTo>
                    <a:pt x="224" y="207"/>
                  </a:lnTo>
                  <a:cubicBezTo>
                    <a:pt x="226" y="206"/>
                    <a:pt x="227" y="205"/>
                    <a:pt x="229" y="204"/>
                  </a:cubicBezTo>
                  <a:close/>
                  <a:moveTo>
                    <a:pt x="203" y="204"/>
                  </a:moveTo>
                  <a:cubicBezTo>
                    <a:pt x="203" y="204"/>
                    <a:pt x="203" y="204"/>
                    <a:pt x="203" y="205"/>
                  </a:cubicBezTo>
                  <a:lnTo>
                    <a:pt x="203" y="205"/>
                  </a:lnTo>
                  <a:cubicBezTo>
                    <a:pt x="204" y="204"/>
                    <a:pt x="204" y="204"/>
                    <a:pt x="205" y="204"/>
                  </a:cubicBezTo>
                  <a:lnTo>
                    <a:pt x="205" y="204"/>
                  </a:lnTo>
                  <a:cubicBezTo>
                    <a:pt x="204" y="204"/>
                    <a:pt x="204" y="204"/>
                    <a:pt x="203" y="205"/>
                  </a:cubicBezTo>
                  <a:lnTo>
                    <a:pt x="203" y="205"/>
                  </a:lnTo>
                  <a:cubicBezTo>
                    <a:pt x="203" y="205"/>
                    <a:pt x="203" y="205"/>
                    <a:pt x="203" y="205"/>
                  </a:cubicBezTo>
                  <a:lnTo>
                    <a:pt x="203" y="205"/>
                  </a:lnTo>
                  <a:cubicBezTo>
                    <a:pt x="201" y="206"/>
                    <a:pt x="199" y="206"/>
                    <a:pt x="197" y="207"/>
                  </a:cubicBezTo>
                  <a:lnTo>
                    <a:pt x="197" y="207"/>
                  </a:lnTo>
                  <a:lnTo>
                    <a:pt x="203" y="204"/>
                  </a:lnTo>
                  <a:lnTo>
                    <a:pt x="203" y="204"/>
                  </a:lnTo>
                  <a:cubicBezTo>
                    <a:pt x="203" y="204"/>
                    <a:pt x="203" y="204"/>
                    <a:pt x="203" y="204"/>
                  </a:cubicBezTo>
                  <a:close/>
                  <a:moveTo>
                    <a:pt x="210" y="207"/>
                  </a:moveTo>
                  <a:cubicBezTo>
                    <a:pt x="210" y="207"/>
                    <a:pt x="210" y="207"/>
                    <a:pt x="210" y="207"/>
                  </a:cubicBezTo>
                  <a:lnTo>
                    <a:pt x="210" y="207"/>
                  </a:lnTo>
                  <a:cubicBezTo>
                    <a:pt x="209" y="207"/>
                    <a:pt x="209" y="207"/>
                    <a:pt x="209" y="207"/>
                  </a:cubicBezTo>
                  <a:lnTo>
                    <a:pt x="209" y="207"/>
                  </a:lnTo>
                  <a:cubicBezTo>
                    <a:pt x="209" y="207"/>
                    <a:pt x="210" y="207"/>
                    <a:pt x="210" y="207"/>
                  </a:cubicBezTo>
                  <a:close/>
                  <a:moveTo>
                    <a:pt x="226" y="205"/>
                  </a:moveTo>
                  <a:cubicBezTo>
                    <a:pt x="224" y="205"/>
                    <a:pt x="222" y="206"/>
                    <a:pt x="219" y="207"/>
                  </a:cubicBezTo>
                  <a:lnTo>
                    <a:pt x="219" y="207"/>
                  </a:lnTo>
                  <a:cubicBezTo>
                    <a:pt x="218" y="207"/>
                    <a:pt x="217" y="208"/>
                    <a:pt x="216" y="208"/>
                  </a:cubicBezTo>
                  <a:lnTo>
                    <a:pt x="216" y="208"/>
                  </a:lnTo>
                  <a:cubicBezTo>
                    <a:pt x="219" y="207"/>
                    <a:pt x="222" y="206"/>
                    <a:pt x="225" y="205"/>
                  </a:cubicBezTo>
                  <a:lnTo>
                    <a:pt x="225" y="205"/>
                  </a:lnTo>
                  <a:cubicBezTo>
                    <a:pt x="226" y="205"/>
                    <a:pt x="226" y="205"/>
                    <a:pt x="226" y="205"/>
                  </a:cubicBezTo>
                  <a:close/>
                  <a:moveTo>
                    <a:pt x="212" y="205"/>
                  </a:moveTo>
                  <a:cubicBezTo>
                    <a:pt x="212" y="206"/>
                    <a:pt x="212" y="206"/>
                    <a:pt x="211" y="206"/>
                  </a:cubicBezTo>
                  <a:lnTo>
                    <a:pt x="211" y="206"/>
                  </a:lnTo>
                  <a:cubicBezTo>
                    <a:pt x="211" y="206"/>
                    <a:pt x="210" y="206"/>
                    <a:pt x="210" y="207"/>
                  </a:cubicBezTo>
                  <a:lnTo>
                    <a:pt x="210" y="207"/>
                  </a:lnTo>
                  <a:cubicBezTo>
                    <a:pt x="209" y="207"/>
                    <a:pt x="209" y="207"/>
                    <a:pt x="208" y="207"/>
                  </a:cubicBezTo>
                  <a:lnTo>
                    <a:pt x="208" y="207"/>
                  </a:lnTo>
                  <a:cubicBezTo>
                    <a:pt x="208" y="207"/>
                    <a:pt x="209" y="207"/>
                    <a:pt x="209" y="207"/>
                  </a:cubicBezTo>
                  <a:lnTo>
                    <a:pt x="209" y="207"/>
                  </a:lnTo>
                  <a:cubicBezTo>
                    <a:pt x="208" y="207"/>
                    <a:pt x="207" y="207"/>
                    <a:pt x="207" y="208"/>
                  </a:cubicBezTo>
                  <a:lnTo>
                    <a:pt x="207" y="208"/>
                  </a:lnTo>
                  <a:cubicBezTo>
                    <a:pt x="206" y="208"/>
                    <a:pt x="205" y="208"/>
                    <a:pt x="204" y="208"/>
                  </a:cubicBezTo>
                  <a:lnTo>
                    <a:pt x="204" y="208"/>
                  </a:lnTo>
                  <a:cubicBezTo>
                    <a:pt x="206" y="208"/>
                    <a:pt x="208" y="207"/>
                    <a:pt x="209" y="207"/>
                  </a:cubicBezTo>
                  <a:lnTo>
                    <a:pt x="209" y="207"/>
                  </a:lnTo>
                  <a:cubicBezTo>
                    <a:pt x="209" y="207"/>
                    <a:pt x="209" y="207"/>
                    <a:pt x="209" y="207"/>
                  </a:cubicBezTo>
                  <a:lnTo>
                    <a:pt x="209" y="207"/>
                  </a:lnTo>
                  <a:cubicBezTo>
                    <a:pt x="209" y="207"/>
                    <a:pt x="209" y="206"/>
                    <a:pt x="209" y="206"/>
                  </a:cubicBezTo>
                  <a:lnTo>
                    <a:pt x="209" y="206"/>
                  </a:lnTo>
                  <a:cubicBezTo>
                    <a:pt x="209" y="206"/>
                    <a:pt x="209" y="207"/>
                    <a:pt x="209" y="207"/>
                  </a:cubicBezTo>
                  <a:lnTo>
                    <a:pt x="209" y="207"/>
                  </a:lnTo>
                  <a:cubicBezTo>
                    <a:pt x="209" y="206"/>
                    <a:pt x="209" y="206"/>
                    <a:pt x="209" y="206"/>
                  </a:cubicBezTo>
                  <a:lnTo>
                    <a:pt x="209" y="206"/>
                  </a:lnTo>
                  <a:cubicBezTo>
                    <a:pt x="209" y="206"/>
                    <a:pt x="209" y="206"/>
                    <a:pt x="209" y="206"/>
                  </a:cubicBezTo>
                  <a:lnTo>
                    <a:pt x="209" y="206"/>
                  </a:lnTo>
                  <a:cubicBezTo>
                    <a:pt x="209" y="206"/>
                    <a:pt x="209" y="206"/>
                    <a:pt x="210" y="206"/>
                  </a:cubicBezTo>
                  <a:lnTo>
                    <a:pt x="210" y="206"/>
                  </a:lnTo>
                  <a:cubicBezTo>
                    <a:pt x="209" y="206"/>
                    <a:pt x="209" y="206"/>
                    <a:pt x="209" y="206"/>
                  </a:cubicBezTo>
                  <a:lnTo>
                    <a:pt x="209" y="206"/>
                  </a:lnTo>
                  <a:cubicBezTo>
                    <a:pt x="210" y="206"/>
                    <a:pt x="210" y="206"/>
                    <a:pt x="211" y="206"/>
                  </a:cubicBezTo>
                  <a:lnTo>
                    <a:pt x="211" y="206"/>
                  </a:lnTo>
                  <a:cubicBezTo>
                    <a:pt x="210" y="206"/>
                    <a:pt x="210" y="206"/>
                    <a:pt x="209" y="206"/>
                  </a:cubicBezTo>
                  <a:lnTo>
                    <a:pt x="209" y="206"/>
                  </a:lnTo>
                  <a:cubicBezTo>
                    <a:pt x="211" y="206"/>
                    <a:pt x="211" y="206"/>
                    <a:pt x="212" y="205"/>
                  </a:cubicBezTo>
                  <a:close/>
                  <a:moveTo>
                    <a:pt x="205" y="208"/>
                  </a:moveTo>
                  <a:cubicBezTo>
                    <a:pt x="205" y="208"/>
                    <a:pt x="205" y="209"/>
                    <a:pt x="204" y="209"/>
                  </a:cubicBezTo>
                  <a:lnTo>
                    <a:pt x="204" y="209"/>
                  </a:lnTo>
                  <a:cubicBezTo>
                    <a:pt x="205" y="209"/>
                    <a:pt x="205" y="208"/>
                    <a:pt x="205" y="208"/>
                  </a:cubicBezTo>
                  <a:lnTo>
                    <a:pt x="205" y="208"/>
                  </a:lnTo>
                  <a:cubicBezTo>
                    <a:pt x="205" y="209"/>
                    <a:pt x="204" y="209"/>
                    <a:pt x="204" y="209"/>
                  </a:cubicBezTo>
                  <a:lnTo>
                    <a:pt x="204" y="209"/>
                  </a:lnTo>
                  <a:cubicBezTo>
                    <a:pt x="204" y="209"/>
                    <a:pt x="204" y="209"/>
                    <a:pt x="204" y="209"/>
                  </a:cubicBezTo>
                  <a:lnTo>
                    <a:pt x="204" y="209"/>
                  </a:lnTo>
                  <a:cubicBezTo>
                    <a:pt x="204" y="209"/>
                    <a:pt x="204" y="209"/>
                    <a:pt x="203" y="209"/>
                  </a:cubicBezTo>
                  <a:lnTo>
                    <a:pt x="203" y="209"/>
                  </a:lnTo>
                  <a:cubicBezTo>
                    <a:pt x="203" y="209"/>
                    <a:pt x="203" y="209"/>
                    <a:pt x="203" y="209"/>
                  </a:cubicBezTo>
                  <a:lnTo>
                    <a:pt x="203" y="209"/>
                  </a:lnTo>
                  <a:lnTo>
                    <a:pt x="205" y="208"/>
                  </a:lnTo>
                  <a:close/>
                  <a:moveTo>
                    <a:pt x="216" y="208"/>
                  </a:moveTo>
                  <a:cubicBezTo>
                    <a:pt x="216" y="208"/>
                    <a:pt x="216" y="208"/>
                    <a:pt x="215" y="208"/>
                  </a:cubicBezTo>
                  <a:lnTo>
                    <a:pt x="215" y="208"/>
                  </a:lnTo>
                  <a:cubicBezTo>
                    <a:pt x="216" y="208"/>
                    <a:pt x="216" y="208"/>
                    <a:pt x="216" y="208"/>
                  </a:cubicBezTo>
                  <a:lnTo>
                    <a:pt x="216" y="208"/>
                  </a:lnTo>
                  <a:cubicBezTo>
                    <a:pt x="216" y="208"/>
                    <a:pt x="216" y="208"/>
                    <a:pt x="215" y="208"/>
                  </a:cubicBezTo>
                  <a:lnTo>
                    <a:pt x="215" y="208"/>
                  </a:lnTo>
                  <a:cubicBezTo>
                    <a:pt x="215" y="208"/>
                    <a:pt x="215" y="208"/>
                    <a:pt x="215" y="208"/>
                  </a:cubicBezTo>
                  <a:lnTo>
                    <a:pt x="215" y="208"/>
                  </a:lnTo>
                  <a:cubicBezTo>
                    <a:pt x="215" y="209"/>
                    <a:pt x="214" y="209"/>
                    <a:pt x="213" y="209"/>
                  </a:cubicBezTo>
                  <a:lnTo>
                    <a:pt x="213" y="209"/>
                  </a:lnTo>
                  <a:cubicBezTo>
                    <a:pt x="214" y="209"/>
                    <a:pt x="215" y="208"/>
                    <a:pt x="216" y="208"/>
                  </a:cubicBezTo>
                  <a:close/>
                  <a:moveTo>
                    <a:pt x="207" y="209"/>
                  </a:moveTo>
                  <a:cubicBezTo>
                    <a:pt x="207" y="209"/>
                    <a:pt x="207" y="209"/>
                    <a:pt x="207" y="209"/>
                  </a:cubicBezTo>
                  <a:lnTo>
                    <a:pt x="207" y="209"/>
                  </a:lnTo>
                  <a:cubicBezTo>
                    <a:pt x="207" y="209"/>
                    <a:pt x="207" y="209"/>
                    <a:pt x="207" y="209"/>
                  </a:cubicBezTo>
                  <a:lnTo>
                    <a:pt x="207" y="209"/>
                  </a:lnTo>
                  <a:lnTo>
                    <a:pt x="207" y="209"/>
                  </a:lnTo>
                  <a:close/>
                  <a:moveTo>
                    <a:pt x="216" y="205"/>
                  </a:moveTo>
                  <a:cubicBezTo>
                    <a:pt x="216" y="205"/>
                    <a:pt x="216" y="205"/>
                    <a:pt x="216" y="205"/>
                  </a:cubicBezTo>
                  <a:lnTo>
                    <a:pt x="216" y="205"/>
                  </a:lnTo>
                  <a:cubicBezTo>
                    <a:pt x="214" y="206"/>
                    <a:pt x="212" y="207"/>
                    <a:pt x="209" y="208"/>
                  </a:cubicBezTo>
                  <a:lnTo>
                    <a:pt x="209" y="208"/>
                  </a:lnTo>
                  <a:cubicBezTo>
                    <a:pt x="209" y="208"/>
                    <a:pt x="209" y="207"/>
                    <a:pt x="209" y="207"/>
                  </a:cubicBezTo>
                  <a:lnTo>
                    <a:pt x="209" y="207"/>
                  </a:lnTo>
                  <a:cubicBezTo>
                    <a:pt x="208" y="208"/>
                    <a:pt x="207" y="208"/>
                    <a:pt x="206" y="209"/>
                  </a:cubicBezTo>
                  <a:lnTo>
                    <a:pt x="206" y="209"/>
                  </a:lnTo>
                  <a:cubicBezTo>
                    <a:pt x="206" y="208"/>
                    <a:pt x="207" y="208"/>
                    <a:pt x="207" y="208"/>
                  </a:cubicBezTo>
                  <a:lnTo>
                    <a:pt x="207" y="208"/>
                  </a:lnTo>
                  <a:cubicBezTo>
                    <a:pt x="206" y="208"/>
                    <a:pt x="205" y="209"/>
                    <a:pt x="204" y="209"/>
                  </a:cubicBezTo>
                  <a:lnTo>
                    <a:pt x="204" y="209"/>
                  </a:lnTo>
                  <a:cubicBezTo>
                    <a:pt x="205" y="209"/>
                    <a:pt x="205" y="209"/>
                    <a:pt x="206" y="209"/>
                  </a:cubicBezTo>
                  <a:lnTo>
                    <a:pt x="206" y="209"/>
                  </a:lnTo>
                  <a:cubicBezTo>
                    <a:pt x="206" y="209"/>
                    <a:pt x="206" y="209"/>
                    <a:pt x="206" y="209"/>
                  </a:cubicBezTo>
                  <a:lnTo>
                    <a:pt x="206" y="209"/>
                  </a:lnTo>
                  <a:cubicBezTo>
                    <a:pt x="207" y="208"/>
                    <a:pt x="208" y="208"/>
                    <a:pt x="209" y="208"/>
                  </a:cubicBezTo>
                  <a:lnTo>
                    <a:pt x="209" y="208"/>
                  </a:lnTo>
                  <a:cubicBezTo>
                    <a:pt x="209" y="208"/>
                    <a:pt x="209" y="208"/>
                    <a:pt x="209" y="208"/>
                  </a:cubicBezTo>
                  <a:lnTo>
                    <a:pt x="209" y="208"/>
                  </a:lnTo>
                  <a:lnTo>
                    <a:pt x="206" y="209"/>
                  </a:lnTo>
                  <a:lnTo>
                    <a:pt x="206" y="209"/>
                  </a:lnTo>
                  <a:cubicBezTo>
                    <a:pt x="206" y="209"/>
                    <a:pt x="206" y="209"/>
                    <a:pt x="206" y="209"/>
                  </a:cubicBezTo>
                  <a:lnTo>
                    <a:pt x="206" y="209"/>
                  </a:lnTo>
                  <a:cubicBezTo>
                    <a:pt x="205" y="209"/>
                    <a:pt x="204" y="209"/>
                    <a:pt x="203" y="210"/>
                  </a:cubicBezTo>
                  <a:lnTo>
                    <a:pt x="203" y="210"/>
                  </a:lnTo>
                  <a:cubicBezTo>
                    <a:pt x="203" y="210"/>
                    <a:pt x="204" y="209"/>
                    <a:pt x="204" y="209"/>
                  </a:cubicBezTo>
                  <a:lnTo>
                    <a:pt x="204" y="209"/>
                  </a:lnTo>
                  <a:cubicBezTo>
                    <a:pt x="204" y="209"/>
                    <a:pt x="203" y="210"/>
                    <a:pt x="203" y="210"/>
                  </a:cubicBezTo>
                  <a:lnTo>
                    <a:pt x="203" y="210"/>
                  </a:lnTo>
                  <a:cubicBezTo>
                    <a:pt x="203" y="210"/>
                    <a:pt x="203" y="209"/>
                    <a:pt x="203" y="209"/>
                  </a:cubicBezTo>
                  <a:lnTo>
                    <a:pt x="203" y="209"/>
                  </a:lnTo>
                  <a:cubicBezTo>
                    <a:pt x="204" y="209"/>
                    <a:pt x="205" y="208"/>
                    <a:pt x="207" y="208"/>
                  </a:cubicBezTo>
                  <a:lnTo>
                    <a:pt x="207" y="208"/>
                  </a:lnTo>
                  <a:cubicBezTo>
                    <a:pt x="207" y="208"/>
                    <a:pt x="207" y="208"/>
                    <a:pt x="207" y="208"/>
                  </a:cubicBezTo>
                  <a:lnTo>
                    <a:pt x="207" y="208"/>
                  </a:lnTo>
                  <a:cubicBezTo>
                    <a:pt x="207" y="208"/>
                    <a:pt x="207" y="208"/>
                    <a:pt x="207" y="208"/>
                  </a:cubicBezTo>
                  <a:lnTo>
                    <a:pt x="207" y="208"/>
                  </a:lnTo>
                  <a:cubicBezTo>
                    <a:pt x="207" y="208"/>
                    <a:pt x="208" y="208"/>
                    <a:pt x="208" y="207"/>
                  </a:cubicBezTo>
                  <a:lnTo>
                    <a:pt x="208" y="207"/>
                  </a:lnTo>
                  <a:cubicBezTo>
                    <a:pt x="208" y="207"/>
                    <a:pt x="208" y="208"/>
                    <a:pt x="207" y="208"/>
                  </a:cubicBezTo>
                  <a:lnTo>
                    <a:pt x="207" y="208"/>
                  </a:lnTo>
                  <a:cubicBezTo>
                    <a:pt x="207" y="208"/>
                    <a:pt x="208" y="208"/>
                    <a:pt x="208" y="208"/>
                  </a:cubicBezTo>
                  <a:lnTo>
                    <a:pt x="208" y="208"/>
                  </a:lnTo>
                  <a:lnTo>
                    <a:pt x="208" y="207"/>
                  </a:lnTo>
                  <a:lnTo>
                    <a:pt x="208" y="207"/>
                  </a:lnTo>
                  <a:cubicBezTo>
                    <a:pt x="208" y="207"/>
                    <a:pt x="208" y="207"/>
                    <a:pt x="208" y="207"/>
                  </a:cubicBezTo>
                  <a:lnTo>
                    <a:pt x="208" y="207"/>
                  </a:lnTo>
                  <a:cubicBezTo>
                    <a:pt x="209" y="207"/>
                    <a:pt x="210" y="207"/>
                    <a:pt x="210" y="207"/>
                  </a:cubicBezTo>
                  <a:lnTo>
                    <a:pt x="210" y="207"/>
                  </a:lnTo>
                  <a:cubicBezTo>
                    <a:pt x="210" y="207"/>
                    <a:pt x="210" y="207"/>
                    <a:pt x="209" y="207"/>
                  </a:cubicBezTo>
                  <a:lnTo>
                    <a:pt x="209" y="207"/>
                  </a:lnTo>
                  <a:cubicBezTo>
                    <a:pt x="211" y="207"/>
                    <a:pt x="212" y="206"/>
                    <a:pt x="214" y="206"/>
                  </a:cubicBezTo>
                  <a:lnTo>
                    <a:pt x="214" y="206"/>
                  </a:lnTo>
                  <a:cubicBezTo>
                    <a:pt x="215" y="206"/>
                    <a:pt x="216" y="205"/>
                    <a:pt x="216" y="205"/>
                  </a:cubicBezTo>
                  <a:close/>
                  <a:moveTo>
                    <a:pt x="224" y="207"/>
                  </a:moveTo>
                  <a:lnTo>
                    <a:pt x="224" y="207"/>
                  </a:lnTo>
                  <a:cubicBezTo>
                    <a:pt x="223" y="207"/>
                    <a:pt x="222" y="207"/>
                    <a:pt x="222" y="208"/>
                  </a:cubicBezTo>
                  <a:lnTo>
                    <a:pt x="222" y="208"/>
                  </a:lnTo>
                  <a:cubicBezTo>
                    <a:pt x="219" y="208"/>
                    <a:pt x="217" y="209"/>
                    <a:pt x="215" y="210"/>
                  </a:cubicBezTo>
                  <a:lnTo>
                    <a:pt x="215" y="210"/>
                  </a:lnTo>
                  <a:cubicBezTo>
                    <a:pt x="215" y="210"/>
                    <a:pt x="215" y="209"/>
                    <a:pt x="215" y="209"/>
                  </a:cubicBezTo>
                  <a:lnTo>
                    <a:pt x="215" y="209"/>
                  </a:lnTo>
                  <a:lnTo>
                    <a:pt x="224" y="207"/>
                  </a:lnTo>
                  <a:close/>
                  <a:moveTo>
                    <a:pt x="204" y="209"/>
                  </a:moveTo>
                  <a:cubicBezTo>
                    <a:pt x="204" y="209"/>
                    <a:pt x="203" y="209"/>
                    <a:pt x="203" y="209"/>
                  </a:cubicBezTo>
                  <a:lnTo>
                    <a:pt x="203" y="209"/>
                  </a:lnTo>
                  <a:cubicBezTo>
                    <a:pt x="203" y="209"/>
                    <a:pt x="203" y="209"/>
                    <a:pt x="203" y="209"/>
                  </a:cubicBezTo>
                  <a:lnTo>
                    <a:pt x="203" y="209"/>
                  </a:lnTo>
                  <a:cubicBezTo>
                    <a:pt x="202" y="209"/>
                    <a:pt x="201" y="210"/>
                    <a:pt x="200" y="210"/>
                  </a:cubicBezTo>
                  <a:lnTo>
                    <a:pt x="200" y="210"/>
                  </a:lnTo>
                  <a:cubicBezTo>
                    <a:pt x="200" y="210"/>
                    <a:pt x="201" y="210"/>
                    <a:pt x="201" y="209"/>
                  </a:cubicBezTo>
                  <a:lnTo>
                    <a:pt x="201" y="209"/>
                  </a:lnTo>
                  <a:cubicBezTo>
                    <a:pt x="202" y="209"/>
                    <a:pt x="203" y="209"/>
                    <a:pt x="203" y="209"/>
                  </a:cubicBezTo>
                  <a:lnTo>
                    <a:pt x="203" y="209"/>
                  </a:lnTo>
                  <a:cubicBezTo>
                    <a:pt x="203" y="209"/>
                    <a:pt x="203" y="209"/>
                    <a:pt x="203" y="209"/>
                  </a:cubicBezTo>
                  <a:lnTo>
                    <a:pt x="203" y="209"/>
                  </a:lnTo>
                  <a:cubicBezTo>
                    <a:pt x="203" y="209"/>
                    <a:pt x="204" y="209"/>
                    <a:pt x="204" y="209"/>
                  </a:cubicBezTo>
                  <a:close/>
                  <a:moveTo>
                    <a:pt x="221" y="206"/>
                  </a:moveTo>
                  <a:cubicBezTo>
                    <a:pt x="219" y="206"/>
                    <a:pt x="218" y="207"/>
                    <a:pt x="216" y="207"/>
                  </a:cubicBezTo>
                  <a:lnTo>
                    <a:pt x="216" y="207"/>
                  </a:lnTo>
                  <a:cubicBezTo>
                    <a:pt x="216" y="207"/>
                    <a:pt x="216" y="207"/>
                    <a:pt x="216" y="207"/>
                  </a:cubicBezTo>
                  <a:lnTo>
                    <a:pt x="216" y="207"/>
                  </a:lnTo>
                  <a:cubicBezTo>
                    <a:pt x="216" y="207"/>
                    <a:pt x="215" y="207"/>
                    <a:pt x="215" y="207"/>
                  </a:cubicBezTo>
                  <a:lnTo>
                    <a:pt x="215" y="207"/>
                  </a:lnTo>
                  <a:cubicBezTo>
                    <a:pt x="215" y="207"/>
                    <a:pt x="216" y="207"/>
                    <a:pt x="216" y="207"/>
                  </a:cubicBezTo>
                  <a:lnTo>
                    <a:pt x="216" y="207"/>
                  </a:lnTo>
                  <a:cubicBezTo>
                    <a:pt x="216" y="207"/>
                    <a:pt x="216" y="207"/>
                    <a:pt x="216" y="207"/>
                  </a:cubicBezTo>
                  <a:lnTo>
                    <a:pt x="216" y="207"/>
                  </a:lnTo>
                  <a:cubicBezTo>
                    <a:pt x="214" y="208"/>
                    <a:pt x="212" y="209"/>
                    <a:pt x="211" y="209"/>
                  </a:cubicBezTo>
                  <a:lnTo>
                    <a:pt x="211" y="209"/>
                  </a:lnTo>
                  <a:cubicBezTo>
                    <a:pt x="210" y="210"/>
                    <a:pt x="209" y="210"/>
                    <a:pt x="208" y="210"/>
                  </a:cubicBezTo>
                  <a:lnTo>
                    <a:pt x="208" y="210"/>
                  </a:lnTo>
                  <a:cubicBezTo>
                    <a:pt x="209" y="210"/>
                    <a:pt x="211" y="209"/>
                    <a:pt x="212" y="208"/>
                  </a:cubicBezTo>
                  <a:lnTo>
                    <a:pt x="212" y="208"/>
                  </a:lnTo>
                  <a:cubicBezTo>
                    <a:pt x="212" y="208"/>
                    <a:pt x="212" y="208"/>
                    <a:pt x="212" y="208"/>
                  </a:cubicBezTo>
                  <a:lnTo>
                    <a:pt x="212" y="208"/>
                  </a:lnTo>
                  <a:lnTo>
                    <a:pt x="213" y="208"/>
                  </a:lnTo>
                  <a:lnTo>
                    <a:pt x="213" y="208"/>
                  </a:lnTo>
                  <a:cubicBezTo>
                    <a:pt x="213" y="208"/>
                    <a:pt x="213" y="208"/>
                    <a:pt x="213" y="208"/>
                  </a:cubicBezTo>
                  <a:lnTo>
                    <a:pt x="213" y="208"/>
                  </a:lnTo>
                  <a:cubicBezTo>
                    <a:pt x="213" y="208"/>
                    <a:pt x="213" y="208"/>
                    <a:pt x="213" y="208"/>
                  </a:cubicBez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cubicBezTo>
                    <a:pt x="213" y="208"/>
                    <a:pt x="213" y="208"/>
                    <a:pt x="213" y="208"/>
                  </a:cubicBezTo>
                  <a:lnTo>
                    <a:pt x="213" y="208"/>
                  </a:lnTo>
                  <a:cubicBezTo>
                    <a:pt x="213" y="208"/>
                    <a:pt x="213" y="208"/>
                    <a:pt x="212" y="208"/>
                  </a:cubicBezTo>
                  <a:lnTo>
                    <a:pt x="212" y="208"/>
                  </a:lnTo>
                  <a:cubicBezTo>
                    <a:pt x="213" y="208"/>
                    <a:pt x="214" y="208"/>
                    <a:pt x="215" y="207"/>
                  </a:cubicBezTo>
                  <a:lnTo>
                    <a:pt x="215" y="207"/>
                  </a:lnTo>
                  <a:cubicBezTo>
                    <a:pt x="214" y="208"/>
                    <a:pt x="214" y="208"/>
                    <a:pt x="213" y="208"/>
                  </a:cubicBezTo>
                  <a:lnTo>
                    <a:pt x="213" y="208"/>
                  </a:lnTo>
                  <a:cubicBezTo>
                    <a:pt x="213" y="208"/>
                    <a:pt x="213" y="208"/>
                    <a:pt x="213" y="208"/>
                  </a:cubicBezTo>
                  <a:lnTo>
                    <a:pt x="213" y="208"/>
                  </a:lnTo>
                  <a:cubicBezTo>
                    <a:pt x="213" y="208"/>
                    <a:pt x="213" y="208"/>
                    <a:pt x="213" y="208"/>
                  </a:cubicBezTo>
                  <a:lnTo>
                    <a:pt x="213" y="208"/>
                  </a:lnTo>
                  <a:lnTo>
                    <a:pt x="214" y="207"/>
                  </a:lnTo>
                  <a:lnTo>
                    <a:pt x="214" y="207"/>
                  </a:lnTo>
                  <a:cubicBezTo>
                    <a:pt x="214" y="207"/>
                    <a:pt x="214" y="207"/>
                    <a:pt x="214" y="207"/>
                  </a:cubicBezTo>
                  <a:lnTo>
                    <a:pt x="214" y="207"/>
                  </a:lnTo>
                  <a:cubicBezTo>
                    <a:pt x="214" y="207"/>
                    <a:pt x="214" y="207"/>
                    <a:pt x="213" y="208"/>
                  </a:cubicBezTo>
                  <a:lnTo>
                    <a:pt x="213" y="208"/>
                  </a:lnTo>
                  <a:cubicBezTo>
                    <a:pt x="214" y="207"/>
                    <a:pt x="214" y="207"/>
                    <a:pt x="215" y="207"/>
                  </a:cubicBezTo>
                  <a:lnTo>
                    <a:pt x="215" y="207"/>
                  </a:lnTo>
                  <a:cubicBezTo>
                    <a:pt x="215" y="207"/>
                    <a:pt x="216" y="207"/>
                    <a:pt x="216" y="207"/>
                  </a:cubicBezTo>
                  <a:lnTo>
                    <a:pt x="216" y="207"/>
                  </a:lnTo>
                  <a:cubicBezTo>
                    <a:pt x="216" y="207"/>
                    <a:pt x="216" y="207"/>
                    <a:pt x="216" y="207"/>
                  </a:cubicBezTo>
                  <a:lnTo>
                    <a:pt x="216" y="207"/>
                  </a:lnTo>
                  <a:cubicBezTo>
                    <a:pt x="217" y="207"/>
                    <a:pt x="217" y="207"/>
                    <a:pt x="217" y="206"/>
                  </a:cubicBezTo>
                  <a:lnTo>
                    <a:pt x="217" y="206"/>
                  </a:lnTo>
                  <a:cubicBezTo>
                    <a:pt x="218" y="206"/>
                    <a:pt x="220" y="206"/>
                    <a:pt x="221" y="206"/>
                  </a:cubicBezTo>
                  <a:close/>
                  <a:moveTo>
                    <a:pt x="207" y="209"/>
                  </a:moveTo>
                  <a:lnTo>
                    <a:pt x="204" y="210"/>
                  </a:lnTo>
                  <a:lnTo>
                    <a:pt x="204" y="210"/>
                  </a:lnTo>
                  <a:cubicBezTo>
                    <a:pt x="203" y="210"/>
                    <a:pt x="203" y="210"/>
                    <a:pt x="203" y="211"/>
                  </a:cubicBezTo>
                  <a:lnTo>
                    <a:pt x="203" y="211"/>
                  </a:lnTo>
                  <a:cubicBezTo>
                    <a:pt x="203" y="210"/>
                    <a:pt x="203" y="210"/>
                    <a:pt x="203" y="210"/>
                  </a:cubicBezTo>
                  <a:lnTo>
                    <a:pt x="203" y="210"/>
                  </a:lnTo>
                  <a:cubicBezTo>
                    <a:pt x="203" y="210"/>
                    <a:pt x="203" y="210"/>
                    <a:pt x="204" y="210"/>
                  </a:cubicBezTo>
                  <a:lnTo>
                    <a:pt x="204" y="210"/>
                  </a:lnTo>
                  <a:lnTo>
                    <a:pt x="205" y="210"/>
                  </a:lnTo>
                  <a:lnTo>
                    <a:pt x="205" y="210"/>
                  </a:lnTo>
                  <a:cubicBezTo>
                    <a:pt x="206" y="209"/>
                    <a:pt x="206" y="209"/>
                    <a:pt x="207" y="209"/>
                  </a:cubicBezTo>
                  <a:close/>
                  <a:moveTo>
                    <a:pt x="197" y="206"/>
                  </a:moveTo>
                  <a:cubicBezTo>
                    <a:pt x="196" y="207"/>
                    <a:pt x="195" y="207"/>
                    <a:pt x="194" y="208"/>
                  </a:cubicBezTo>
                  <a:lnTo>
                    <a:pt x="194" y="208"/>
                  </a:lnTo>
                  <a:cubicBezTo>
                    <a:pt x="195" y="208"/>
                    <a:pt x="196" y="207"/>
                    <a:pt x="197" y="207"/>
                  </a:cubicBezTo>
                  <a:lnTo>
                    <a:pt x="197" y="207"/>
                  </a:lnTo>
                  <a:lnTo>
                    <a:pt x="194" y="208"/>
                  </a:lnTo>
                  <a:lnTo>
                    <a:pt x="194" y="208"/>
                  </a:lnTo>
                  <a:cubicBezTo>
                    <a:pt x="194" y="208"/>
                    <a:pt x="193" y="209"/>
                    <a:pt x="193" y="209"/>
                  </a:cubicBezTo>
                  <a:lnTo>
                    <a:pt x="193" y="209"/>
                  </a:lnTo>
                  <a:cubicBezTo>
                    <a:pt x="193" y="209"/>
                    <a:pt x="193" y="209"/>
                    <a:pt x="194" y="209"/>
                  </a:cubicBezTo>
                  <a:lnTo>
                    <a:pt x="194" y="209"/>
                  </a:lnTo>
                  <a:lnTo>
                    <a:pt x="193" y="209"/>
                  </a:lnTo>
                  <a:lnTo>
                    <a:pt x="193" y="209"/>
                  </a:lnTo>
                  <a:cubicBezTo>
                    <a:pt x="193" y="209"/>
                    <a:pt x="193" y="209"/>
                    <a:pt x="193" y="209"/>
                  </a:cubicBezTo>
                  <a:lnTo>
                    <a:pt x="193" y="209"/>
                  </a:lnTo>
                  <a:cubicBezTo>
                    <a:pt x="193" y="209"/>
                    <a:pt x="193" y="209"/>
                    <a:pt x="193" y="209"/>
                  </a:cubicBezTo>
                  <a:lnTo>
                    <a:pt x="193" y="209"/>
                  </a:lnTo>
                  <a:cubicBezTo>
                    <a:pt x="193" y="209"/>
                    <a:pt x="193" y="209"/>
                    <a:pt x="192" y="209"/>
                  </a:cubicBezTo>
                  <a:lnTo>
                    <a:pt x="192" y="209"/>
                  </a:lnTo>
                  <a:cubicBezTo>
                    <a:pt x="192" y="209"/>
                    <a:pt x="193" y="209"/>
                    <a:pt x="193" y="209"/>
                  </a:cubicBezTo>
                  <a:lnTo>
                    <a:pt x="193" y="209"/>
                  </a:lnTo>
                  <a:cubicBezTo>
                    <a:pt x="192" y="209"/>
                    <a:pt x="192" y="209"/>
                    <a:pt x="192" y="209"/>
                  </a:cubicBezTo>
                  <a:lnTo>
                    <a:pt x="192" y="209"/>
                  </a:lnTo>
                  <a:cubicBezTo>
                    <a:pt x="192" y="209"/>
                    <a:pt x="192" y="209"/>
                    <a:pt x="192" y="209"/>
                  </a:cubicBezTo>
                  <a:lnTo>
                    <a:pt x="192" y="209"/>
                  </a:lnTo>
                  <a:cubicBezTo>
                    <a:pt x="192" y="209"/>
                    <a:pt x="192" y="209"/>
                    <a:pt x="192" y="209"/>
                  </a:cubicBezTo>
                  <a:lnTo>
                    <a:pt x="192" y="209"/>
                  </a:lnTo>
                  <a:cubicBezTo>
                    <a:pt x="192" y="209"/>
                    <a:pt x="192" y="209"/>
                    <a:pt x="192" y="209"/>
                  </a:cubicBezTo>
                  <a:lnTo>
                    <a:pt x="192" y="209"/>
                  </a:lnTo>
                  <a:cubicBezTo>
                    <a:pt x="193" y="209"/>
                    <a:pt x="193" y="208"/>
                    <a:pt x="194" y="208"/>
                  </a:cubicBezTo>
                  <a:lnTo>
                    <a:pt x="194" y="208"/>
                  </a:lnTo>
                  <a:cubicBezTo>
                    <a:pt x="192" y="209"/>
                    <a:pt x="191" y="209"/>
                    <a:pt x="190" y="209"/>
                  </a:cubicBezTo>
                  <a:lnTo>
                    <a:pt x="190" y="209"/>
                  </a:lnTo>
                  <a:cubicBezTo>
                    <a:pt x="189" y="210"/>
                    <a:pt x="187" y="210"/>
                    <a:pt x="185" y="211"/>
                  </a:cubicBezTo>
                  <a:lnTo>
                    <a:pt x="185" y="211"/>
                  </a:lnTo>
                  <a:cubicBezTo>
                    <a:pt x="189" y="209"/>
                    <a:pt x="192" y="208"/>
                    <a:pt x="197" y="206"/>
                  </a:cubicBezTo>
                  <a:close/>
                  <a:moveTo>
                    <a:pt x="196" y="211"/>
                  </a:moveTo>
                  <a:lnTo>
                    <a:pt x="196" y="211"/>
                  </a:lnTo>
                  <a:cubicBezTo>
                    <a:pt x="196" y="211"/>
                    <a:pt x="196" y="211"/>
                    <a:pt x="196" y="212"/>
                  </a:cubicBezTo>
                  <a:lnTo>
                    <a:pt x="196" y="212"/>
                  </a:lnTo>
                  <a:cubicBezTo>
                    <a:pt x="196" y="212"/>
                    <a:pt x="195" y="212"/>
                    <a:pt x="195" y="212"/>
                  </a:cubicBezTo>
                  <a:lnTo>
                    <a:pt x="195" y="212"/>
                  </a:lnTo>
                  <a:cubicBezTo>
                    <a:pt x="196" y="212"/>
                    <a:pt x="196" y="211"/>
                    <a:pt x="196" y="211"/>
                  </a:cubicBezTo>
                  <a:lnTo>
                    <a:pt x="196" y="211"/>
                  </a:lnTo>
                  <a:cubicBezTo>
                    <a:pt x="196" y="211"/>
                    <a:pt x="196" y="211"/>
                    <a:pt x="196" y="211"/>
                  </a:cubicBezTo>
                  <a:close/>
                  <a:moveTo>
                    <a:pt x="211" y="210"/>
                  </a:moveTo>
                  <a:cubicBezTo>
                    <a:pt x="211" y="210"/>
                    <a:pt x="210" y="210"/>
                    <a:pt x="210" y="210"/>
                  </a:cubicBezTo>
                  <a:lnTo>
                    <a:pt x="210" y="210"/>
                  </a:lnTo>
                  <a:cubicBezTo>
                    <a:pt x="208" y="211"/>
                    <a:pt x="206" y="212"/>
                    <a:pt x="203" y="213"/>
                  </a:cubicBezTo>
                  <a:lnTo>
                    <a:pt x="203" y="213"/>
                  </a:lnTo>
                  <a:cubicBezTo>
                    <a:pt x="206" y="212"/>
                    <a:pt x="208" y="211"/>
                    <a:pt x="211" y="210"/>
                  </a:cubicBezTo>
                  <a:close/>
                  <a:moveTo>
                    <a:pt x="203" y="210"/>
                  </a:moveTo>
                  <a:cubicBezTo>
                    <a:pt x="203" y="210"/>
                    <a:pt x="203" y="210"/>
                    <a:pt x="203" y="210"/>
                  </a:cubicBez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cubicBezTo>
                    <a:pt x="203" y="210"/>
                    <a:pt x="203" y="210"/>
                    <a:pt x="203" y="210"/>
                  </a:cubicBezTo>
                  <a:lnTo>
                    <a:pt x="203" y="210"/>
                  </a:lnTo>
                  <a:cubicBezTo>
                    <a:pt x="200" y="211"/>
                    <a:pt x="197" y="212"/>
                    <a:pt x="194" y="213"/>
                  </a:cubicBezTo>
                  <a:cubicBezTo>
                    <a:pt x="197" y="212"/>
                    <a:pt x="200" y="211"/>
                    <a:pt x="203" y="210"/>
                  </a:cubicBezTo>
                  <a:lnTo>
                    <a:pt x="203" y="210"/>
                  </a:lnTo>
                  <a:cubicBezTo>
                    <a:pt x="203" y="210"/>
                    <a:pt x="203" y="210"/>
                    <a:pt x="203" y="210"/>
                  </a:cubicBezTo>
                  <a:lnTo>
                    <a:pt x="203" y="210"/>
                  </a:lnTo>
                  <a:cubicBezTo>
                    <a:pt x="203" y="210"/>
                    <a:pt x="203" y="210"/>
                    <a:pt x="203" y="210"/>
                  </a:cubicBezTo>
                  <a:close/>
                  <a:moveTo>
                    <a:pt x="202" y="212"/>
                  </a:moveTo>
                  <a:cubicBezTo>
                    <a:pt x="202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2" y="212"/>
                  </a:cubicBezTo>
                  <a:close/>
                  <a:moveTo>
                    <a:pt x="203" y="213"/>
                  </a:moveTo>
                  <a:cubicBezTo>
                    <a:pt x="203" y="213"/>
                    <a:pt x="203" y="213"/>
                    <a:pt x="203" y="213"/>
                  </a:cubicBezTo>
                  <a:lnTo>
                    <a:pt x="203" y="213"/>
                  </a:lnTo>
                  <a:cubicBezTo>
                    <a:pt x="203" y="213"/>
                    <a:pt x="203" y="213"/>
                    <a:pt x="203" y="213"/>
                  </a:cubicBezTo>
                  <a:close/>
                  <a:moveTo>
                    <a:pt x="202" y="213"/>
                  </a:moveTo>
                  <a:cubicBezTo>
                    <a:pt x="202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2" y="213"/>
                  </a:cubicBezTo>
                  <a:close/>
                  <a:moveTo>
                    <a:pt x="194" y="213"/>
                  </a:moveTo>
                  <a:cubicBezTo>
                    <a:pt x="194" y="213"/>
                    <a:pt x="194" y="213"/>
                    <a:pt x="194" y="213"/>
                  </a:cubicBezTo>
                  <a:lnTo>
                    <a:pt x="194" y="213"/>
                  </a:lnTo>
                  <a:cubicBezTo>
                    <a:pt x="194" y="213"/>
                    <a:pt x="194" y="213"/>
                    <a:pt x="194" y="213"/>
                  </a:cubicBezTo>
                  <a:lnTo>
                    <a:pt x="194" y="213"/>
                  </a:lnTo>
                  <a:cubicBezTo>
                    <a:pt x="194" y="213"/>
                    <a:pt x="194" y="213"/>
                    <a:pt x="195" y="213"/>
                  </a:cubicBezTo>
                  <a:close/>
                  <a:moveTo>
                    <a:pt x="193" y="213"/>
                  </a:moveTo>
                  <a:cubicBezTo>
                    <a:pt x="192" y="213"/>
                    <a:pt x="192" y="213"/>
                    <a:pt x="192" y="213"/>
                  </a:cubicBezTo>
                  <a:lnTo>
                    <a:pt x="192" y="213"/>
                  </a:lnTo>
                  <a:cubicBezTo>
                    <a:pt x="192" y="213"/>
                    <a:pt x="192" y="213"/>
                    <a:pt x="192" y="213"/>
                  </a:cubicBezTo>
                  <a:lnTo>
                    <a:pt x="192" y="213"/>
                  </a:lnTo>
                  <a:cubicBezTo>
                    <a:pt x="192" y="213"/>
                    <a:pt x="192" y="213"/>
                    <a:pt x="192" y="213"/>
                  </a:cubicBezTo>
                  <a:close/>
                  <a:moveTo>
                    <a:pt x="191" y="213"/>
                  </a:moveTo>
                  <a:lnTo>
                    <a:pt x="191" y="213"/>
                  </a:lnTo>
                  <a:cubicBezTo>
                    <a:pt x="190" y="213"/>
                    <a:pt x="189" y="213"/>
                    <a:pt x="187" y="214"/>
                  </a:cubicBezTo>
                  <a:lnTo>
                    <a:pt x="187" y="214"/>
                  </a:lnTo>
                  <a:cubicBezTo>
                    <a:pt x="188" y="213"/>
                    <a:pt x="189" y="213"/>
                    <a:pt x="191" y="213"/>
                  </a:cubicBezTo>
                  <a:close/>
                  <a:moveTo>
                    <a:pt x="212" y="208"/>
                  </a:moveTo>
                  <a:lnTo>
                    <a:pt x="208" y="210"/>
                  </a:lnTo>
                  <a:lnTo>
                    <a:pt x="208" y="210"/>
                  </a:lnTo>
                  <a:cubicBezTo>
                    <a:pt x="208" y="210"/>
                    <a:pt x="208" y="210"/>
                    <a:pt x="208" y="210"/>
                  </a:cubicBezTo>
                  <a:lnTo>
                    <a:pt x="208" y="210"/>
                  </a:lnTo>
                  <a:cubicBezTo>
                    <a:pt x="208" y="210"/>
                    <a:pt x="207" y="211"/>
                    <a:pt x="207" y="211"/>
                  </a:cubicBezTo>
                  <a:lnTo>
                    <a:pt x="207" y="211"/>
                  </a:lnTo>
                  <a:cubicBezTo>
                    <a:pt x="207" y="211"/>
                    <a:pt x="207" y="211"/>
                    <a:pt x="207" y="211"/>
                  </a:cubicBezTo>
                  <a:lnTo>
                    <a:pt x="207" y="211"/>
                  </a:lnTo>
                  <a:lnTo>
                    <a:pt x="208" y="210"/>
                  </a:lnTo>
                  <a:lnTo>
                    <a:pt x="208" y="210"/>
                  </a:lnTo>
                  <a:cubicBezTo>
                    <a:pt x="207" y="211"/>
                    <a:pt x="206" y="211"/>
                    <a:pt x="204" y="211"/>
                  </a:cubicBezTo>
                  <a:lnTo>
                    <a:pt x="204" y="211"/>
                  </a:lnTo>
                  <a:cubicBezTo>
                    <a:pt x="205" y="211"/>
                    <a:pt x="205" y="211"/>
                    <a:pt x="206" y="211"/>
                  </a:cubicBezTo>
                  <a:lnTo>
                    <a:pt x="206" y="211"/>
                  </a:lnTo>
                  <a:cubicBezTo>
                    <a:pt x="203" y="212"/>
                    <a:pt x="203" y="212"/>
                    <a:pt x="202" y="212"/>
                  </a:cubicBezTo>
                  <a:lnTo>
                    <a:pt x="202" y="212"/>
                  </a:lnTo>
                  <a:cubicBezTo>
                    <a:pt x="203" y="212"/>
                    <a:pt x="204" y="212"/>
                    <a:pt x="204" y="211"/>
                  </a:cubicBezTo>
                  <a:lnTo>
                    <a:pt x="204" y="211"/>
                  </a:lnTo>
                  <a:cubicBezTo>
                    <a:pt x="204" y="212"/>
                    <a:pt x="204" y="212"/>
                    <a:pt x="204" y="212"/>
                  </a:cubicBezTo>
                  <a:lnTo>
                    <a:pt x="204" y="212"/>
                  </a:lnTo>
                  <a:cubicBezTo>
                    <a:pt x="203" y="212"/>
                    <a:pt x="203" y="212"/>
                    <a:pt x="202" y="212"/>
                  </a:cubicBezTo>
                  <a:lnTo>
                    <a:pt x="202" y="212"/>
                  </a:lnTo>
                  <a:cubicBezTo>
                    <a:pt x="203" y="212"/>
                    <a:pt x="203" y="212"/>
                    <a:pt x="204" y="212"/>
                  </a:cubicBezTo>
                  <a:lnTo>
                    <a:pt x="204" y="212"/>
                  </a:lnTo>
                  <a:cubicBezTo>
                    <a:pt x="204" y="212"/>
                    <a:pt x="204" y="212"/>
                    <a:pt x="204" y="212"/>
                  </a:cubicBezTo>
                  <a:lnTo>
                    <a:pt x="204" y="212"/>
                  </a:lnTo>
                  <a:cubicBezTo>
                    <a:pt x="204" y="212"/>
                    <a:pt x="205" y="212"/>
                    <a:pt x="205" y="212"/>
                  </a:cubicBezTo>
                  <a:lnTo>
                    <a:pt x="205" y="212"/>
                  </a:lnTo>
                  <a:lnTo>
                    <a:pt x="204" y="212"/>
                  </a:lnTo>
                  <a:lnTo>
                    <a:pt x="204" y="212"/>
                  </a:lnTo>
                  <a:cubicBezTo>
                    <a:pt x="204" y="212"/>
                    <a:pt x="205" y="212"/>
                    <a:pt x="205" y="212"/>
                  </a:cubicBezTo>
                  <a:lnTo>
                    <a:pt x="205" y="212"/>
                  </a:lnTo>
                  <a:cubicBezTo>
                    <a:pt x="205" y="212"/>
                    <a:pt x="205" y="212"/>
                    <a:pt x="205" y="212"/>
                  </a:cubicBezTo>
                  <a:lnTo>
                    <a:pt x="205" y="212"/>
                  </a:lnTo>
                  <a:lnTo>
                    <a:pt x="207" y="211"/>
                  </a:lnTo>
                  <a:lnTo>
                    <a:pt x="207" y="211"/>
                  </a:lnTo>
                  <a:cubicBezTo>
                    <a:pt x="207" y="211"/>
                    <a:pt x="207" y="211"/>
                    <a:pt x="207" y="211"/>
                  </a:cubicBezTo>
                  <a:lnTo>
                    <a:pt x="207" y="211"/>
                  </a:lnTo>
                  <a:cubicBezTo>
                    <a:pt x="206" y="211"/>
                    <a:pt x="206" y="211"/>
                    <a:pt x="205" y="212"/>
                  </a:cubicBezTo>
                  <a:lnTo>
                    <a:pt x="205" y="212"/>
                  </a:lnTo>
                  <a:cubicBezTo>
                    <a:pt x="208" y="211"/>
                    <a:pt x="211" y="210"/>
                    <a:pt x="213" y="209"/>
                  </a:cubicBezTo>
                  <a:lnTo>
                    <a:pt x="213" y="209"/>
                  </a:lnTo>
                  <a:cubicBezTo>
                    <a:pt x="213" y="209"/>
                    <a:pt x="212" y="210"/>
                    <a:pt x="211" y="210"/>
                  </a:cubicBezTo>
                  <a:lnTo>
                    <a:pt x="211" y="210"/>
                  </a:lnTo>
                  <a:cubicBezTo>
                    <a:pt x="211" y="210"/>
                    <a:pt x="211" y="210"/>
                    <a:pt x="211" y="210"/>
                  </a:cubicBezTo>
                  <a:lnTo>
                    <a:pt x="211" y="210"/>
                  </a:lnTo>
                  <a:cubicBezTo>
                    <a:pt x="211" y="210"/>
                    <a:pt x="211" y="210"/>
                    <a:pt x="211" y="210"/>
                  </a:cubicBezTo>
                  <a:lnTo>
                    <a:pt x="211" y="210"/>
                  </a:lnTo>
                  <a:cubicBezTo>
                    <a:pt x="211" y="210"/>
                    <a:pt x="211" y="210"/>
                    <a:pt x="211" y="210"/>
                  </a:cubicBezTo>
                  <a:lnTo>
                    <a:pt x="211" y="210"/>
                  </a:lnTo>
                  <a:cubicBezTo>
                    <a:pt x="209" y="211"/>
                    <a:pt x="206" y="212"/>
                    <a:pt x="203" y="213"/>
                  </a:cubicBezTo>
                  <a:lnTo>
                    <a:pt x="203" y="213"/>
                  </a:lnTo>
                  <a:cubicBezTo>
                    <a:pt x="203" y="212"/>
                    <a:pt x="204" y="212"/>
                    <a:pt x="204" y="212"/>
                  </a:cubicBezTo>
                  <a:lnTo>
                    <a:pt x="204" y="212"/>
                  </a:lnTo>
                  <a:cubicBezTo>
                    <a:pt x="203" y="212"/>
                    <a:pt x="203" y="212"/>
                    <a:pt x="202" y="213"/>
                  </a:cubicBezTo>
                  <a:lnTo>
                    <a:pt x="203" y="213"/>
                  </a:lnTo>
                  <a:cubicBezTo>
                    <a:pt x="203" y="213"/>
                    <a:pt x="203" y="213"/>
                    <a:pt x="203" y="213"/>
                  </a:cubicBezTo>
                  <a:lnTo>
                    <a:pt x="203" y="213"/>
                  </a:lnTo>
                  <a:cubicBezTo>
                    <a:pt x="203" y="213"/>
                    <a:pt x="203" y="213"/>
                    <a:pt x="203" y="213"/>
                  </a:cubicBezTo>
                  <a:cubicBezTo>
                    <a:pt x="203" y="213"/>
                    <a:pt x="203" y="213"/>
                    <a:pt x="203" y="213"/>
                  </a:cubicBezTo>
                  <a:lnTo>
                    <a:pt x="203" y="213"/>
                  </a:lnTo>
                  <a:cubicBezTo>
                    <a:pt x="203" y="213"/>
                    <a:pt x="203" y="213"/>
                    <a:pt x="203" y="213"/>
                  </a:cubicBezTo>
                  <a:lnTo>
                    <a:pt x="203" y="213"/>
                  </a:lnTo>
                  <a:cubicBezTo>
                    <a:pt x="203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0" y="214"/>
                    <a:pt x="198" y="214"/>
                    <a:pt x="197" y="214"/>
                  </a:cubicBezTo>
                  <a:lnTo>
                    <a:pt x="197" y="214"/>
                  </a:lnTo>
                  <a:cubicBezTo>
                    <a:pt x="199" y="214"/>
                    <a:pt x="200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1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1" y="213"/>
                  </a:cubicBezTo>
                  <a:lnTo>
                    <a:pt x="201" y="213"/>
                  </a:lnTo>
                  <a:cubicBezTo>
                    <a:pt x="201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3"/>
                    <a:pt x="202" y="213"/>
                  </a:cubicBezTo>
                  <a:lnTo>
                    <a:pt x="202" y="213"/>
                  </a:lnTo>
                  <a:cubicBezTo>
                    <a:pt x="202" y="213"/>
                    <a:pt x="202" y="212"/>
                    <a:pt x="202" y="212"/>
                  </a:cubicBezTo>
                  <a:lnTo>
                    <a:pt x="202" y="212"/>
                  </a:lnTo>
                  <a:cubicBezTo>
                    <a:pt x="202" y="212"/>
                    <a:pt x="201" y="213"/>
                    <a:pt x="201" y="213"/>
                  </a:cubicBezTo>
                  <a:lnTo>
                    <a:pt x="199" y="213"/>
                  </a:lnTo>
                  <a:lnTo>
                    <a:pt x="199" y="213"/>
                  </a:lnTo>
                  <a:lnTo>
                    <a:pt x="199" y="213"/>
                  </a:lnTo>
                  <a:cubicBezTo>
                    <a:pt x="201" y="212"/>
                    <a:pt x="202" y="212"/>
                    <a:pt x="202" y="211"/>
                  </a:cubicBezTo>
                  <a:lnTo>
                    <a:pt x="202" y="211"/>
                  </a:lnTo>
                  <a:cubicBezTo>
                    <a:pt x="203" y="211"/>
                    <a:pt x="205" y="211"/>
                    <a:pt x="206" y="210"/>
                  </a:cubicBezTo>
                  <a:lnTo>
                    <a:pt x="206" y="210"/>
                  </a:lnTo>
                  <a:cubicBezTo>
                    <a:pt x="206" y="210"/>
                    <a:pt x="206" y="210"/>
                    <a:pt x="206" y="211"/>
                  </a:cubicBezTo>
                  <a:lnTo>
                    <a:pt x="206" y="211"/>
                  </a:lnTo>
                  <a:cubicBezTo>
                    <a:pt x="206" y="210"/>
                    <a:pt x="208" y="210"/>
                    <a:pt x="209" y="209"/>
                  </a:cubicBezTo>
                  <a:lnTo>
                    <a:pt x="209" y="209"/>
                  </a:lnTo>
                  <a:cubicBezTo>
                    <a:pt x="210" y="209"/>
                    <a:pt x="211" y="209"/>
                    <a:pt x="212" y="208"/>
                  </a:cubicBezTo>
                  <a:close/>
                  <a:moveTo>
                    <a:pt x="183" y="215"/>
                  </a:moveTo>
                  <a:lnTo>
                    <a:pt x="183" y="215"/>
                  </a:lnTo>
                  <a:cubicBezTo>
                    <a:pt x="183" y="215"/>
                    <a:pt x="182" y="215"/>
                    <a:pt x="182" y="215"/>
                  </a:cubicBezTo>
                  <a:lnTo>
                    <a:pt x="182" y="215"/>
                  </a:lnTo>
                  <a:cubicBezTo>
                    <a:pt x="182" y="215"/>
                    <a:pt x="182" y="215"/>
                    <a:pt x="183" y="215"/>
                  </a:cubicBezTo>
                  <a:lnTo>
                    <a:pt x="183" y="215"/>
                  </a:lnTo>
                  <a:cubicBezTo>
                    <a:pt x="183" y="215"/>
                    <a:pt x="183" y="215"/>
                    <a:pt x="183" y="215"/>
                  </a:cubicBezTo>
                  <a:close/>
                  <a:moveTo>
                    <a:pt x="189" y="214"/>
                  </a:moveTo>
                  <a:cubicBezTo>
                    <a:pt x="188" y="214"/>
                    <a:pt x="187" y="214"/>
                    <a:pt x="187" y="215"/>
                  </a:cubicBezTo>
                  <a:lnTo>
                    <a:pt x="187" y="215"/>
                  </a:lnTo>
                  <a:cubicBezTo>
                    <a:pt x="186" y="215"/>
                    <a:pt x="185" y="215"/>
                    <a:pt x="184" y="215"/>
                  </a:cubicBezTo>
                  <a:lnTo>
                    <a:pt x="184" y="215"/>
                  </a:lnTo>
                  <a:cubicBezTo>
                    <a:pt x="185" y="215"/>
                    <a:pt x="185" y="215"/>
                    <a:pt x="185" y="215"/>
                  </a:cubicBezTo>
                  <a:lnTo>
                    <a:pt x="185" y="215"/>
                  </a:lnTo>
                  <a:cubicBezTo>
                    <a:pt x="186" y="215"/>
                    <a:pt x="187" y="214"/>
                    <a:pt x="189" y="214"/>
                  </a:cubicBezTo>
                  <a:close/>
                  <a:moveTo>
                    <a:pt x="190" y="215"/>
                  </a:moveTo>
                  <a:lnTo>
                    <a:pt x="190" y="215"/>
                  </a:lnTo>
                  <a:cubicBezTo>
                    <a:pt x="190" y="216"/>
                    <a:pt x="190" y="216"/>
                    <a:pt x="190" y="216"/>
                  </a:cubicBezTo>
                  <a:lnTo>
                    <a:pt x="190" y="216"/>
                  </a:lnTo>
                  <a:cubicBezTo>
                    <a:pt x="190" y="216"/>
                    <a:pt x="190" y="216"/>
                    <a:pt x="190" y="216"/>
                  </a:cubicBezTo>
                  <a:lnTo>
                    <a:pt x="190" y="216"/>
                  </a:lnTo>
                  <a:lnTo>
                    <a:pt x="190" y="215"/>
                  </a:lnTo>
                  <a:close/>
                  <a:moveTo>
                    <a:pt x="201" y="213"/>
                  </a:moveTo>
                  <a:cubicBezTo>
                    <a:pt x="199" y="213"/>
                    <a:pt x="196" y="214"/>
                    <a:pt x="194" y="215"/>
                  </a:cubicBezTo>
                  <a:lnTo>
                    <a:pt x="194" y="215"/>
                  </a:lnTo>
                  <a:cubicBezTo>
                    <a:pt x="196" y="214"/>
                    <a:pt x="198" y="214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4"/>
                    <a:pt x="196" y="215"/>
                  </a:cubicBezTo>
                  <a:lnTo>
                    <a:pt x="196" y="215"/>
                  </a:lnTo>
                  <a:cubicBezTo>
                    <a:pt x="194" y="215"/>
                    <a:pt x="191" y="216"/>
                    <a:pt x="189" y="217"/>
                  </a:cubicBezTo>
                  <a:lnTo>
                    <a:pt x="189" y="217"/>
                  </a:lnTo>
                  <a:cubicBezTo>
                    <a:pt x="189" y="217"/>
                    <a:pt x="189" y="217"/>
                    <a:pt x="189" y="217"/>
                  </a:cubicBezTo>
                  <a:lnTo>
                    <a:pt x="189" y="217"/>
                  </a:lnTo>
                  <a:cubicBezTo>
                    <a:pt x="191" y="216"/>
                    <a:pt x="192" y="215"/>
                    <a:pt x="194" y="215"/>
                  </a:cubicBezTo>
                  <a:lnTo>
                    <a:pt x="194" y="215"/>
                  </a:lnTo>
                  <a:cubicBezTo>
                    <a:pt x="193" y="215"/>
                    <a:pt x="192" y="216"/>
                    <a:pt x="190" y="216"/>
                  </a:cubicBezTo>
                  <a:lnTo>
                    <a:pt x="190" y="216"/>
                  </a:lnTo>
                  <a:lnTo>
                    <a:pt x="198" y="213"/>
                  </a:lnTo>
                  <a:lnTo>
                    <a:pt x="198" y="213"/>
                  </a:lnTo>
                  <a:cubicBezTo>
                    <a:pt x="199" y="213"/>
                    <a:pt x="200" y="213"/>
                    <a:pt x="201" y="213"/>
                  </a:cubicBezTo>
                  <a:close/>
                  <a:moveTo>
                    <a:pt x="184" y="215"/>
                  </a:moveTo>
                  <a:cubicBezTo>
                    <a:pt x="184" y="215"/>
                    <a:pt x="183" y="216"/>
                    <a:pt x="183" y="216"/>
                  </a:cubicBezTo>
                  <a:lnTo>
                    <a:pt x="183" y="216"/>
                  </a:lnTo>
                  <a:cubicBezTo>
                    <a:pt x="183" y="216"/>
                    <a:pt x="184" y="216"/>
                    <a:pt x="184" y="215"/>
                  </a:cubicBezTo>
                  <a:lnTo>
                    <a:pt x="184" y="215"/>
                  </a:lnTo>
                  <a:cubicBezTo>
                    <a:pt x="183" y="216"/>
                    <a:pt x="182" y="217"/>
                    <a:pt x="180" y="217"/>
                  </a:cubicBezTo>
                  <a:lnTo>
                    <a:pt x="180" y="217"/>
                  </a:lnTo>
                  <a:cubicBezTo>
                    <a:pt x="181" y="217"/>
                    <a:pt x="182" y="216"/>
                    <a:pt x="183" y="216"/>
                  </a:cubicBezTo>
                  <a:lnTo>
                    <a:pt x="183" y="216"/>
                  </a:lnTo>
                  <a:cubicBezTo>
                    <a:pt x="181" y="216"/>
                    <a:pt x="179" y="217"/>
                    <a:pt x="178" y="217"/>
                  </a:cubicBezTo>
                  <a:lnTo>
                    <a:pt x="178" y="217"/>
                  </a:lnTo>
                  <a:cubicBezTo>
                    <a:pt x="180" y="217"/>
                    <a:pt x="182" y="216"/>
                    <a:pt x="184" y="215"/>
                  </a:cubicBezTo>
                  <a:lnTo>
                    <a:pt x="184" y="215"/>
                  </a:lnTo>
                  <a:cubicBezTo>
                    <a:pt x="184" y="215"/>
                    <a:pt x="184" y="215"/>
                    <a:pt x="184" y="215"/>
                  </a:cubicBezTo>
                  <a:close/>
                  <a:moveTo>
                    <a:pt x="190" y="216"/>
                  </a:moveTo>
                  <a:cubicBezTo>
                    <a:pt x="189" y="216"/>
                    <a:pt x="189" y="216"/>
                    <a:pt x="189" y="216"/>
                  </a:cubicBezTo>
                  <a:lnTo>
                    <a:pt x="189" y="216"/>
                  </a:lnTo>
                  <a:cubicBezTo>
                    <a:pt x="189" y="216"/>
                    <a:pt x="190" y="216"/>
                    <a:pt x="190" y="216"/>
                  </a:cubicBezTo>
                  <a:lnTo>
                    <a:pt x="190" y="216"/>
                  </a:lnTo>
                  <a:lnTo>
                    <a:pt x="189" y="217"/>
                  </a:lnTo>
                  <a:lnTo>
                    <a:pt x="189" y="217"/>
                  </a:lnTo>
                  <a:cubicBezTo>
                    <a:pt x="189" y="217"/>
                    <a:pt x="189" y="216"/>
                    <a:pt x="189" y="216"/>
                  </a:cubicBezTo>
                  <a:lnTo>
                    <a:pt x="189" y="216"/>
                  </a:lnTo>
                  <a:cubicBezTo>
                    <a:pt x="188" y="217"/>
                    <a:pt x="187" y="217"/>
                    <a:pt x="186" y="217"/>
                  </a:cubicBezTo>
                  <a:lnTo>
                    <a:pt x="186" y="217"/>
                  </a:lnTo>
                  <a:cubicBezTo>
                    <a:pt x="187" y="217"/>
                    <a:pt x="188" y="216"/>
                    <a:pt x="190" y="216"/>
                  </a:cubicBezTo>
                  <a:close/>
                  <a:moveTo>
                    <a:pt x="190" y="217"/>
                  </a:moveTo>
                  <a:lnTo>
                    <a:pt x="190" y="217"/>
                  </a:lnTo>
                  <a:cubicBezTo>
                    <a:pt x="191" y="217"/>
                    <a:pt x="191" y="217"/>
                    <a:pt x="191" y="217"/>
                  </a:cubicBezTo>
                  <a:cubicBezTo>
                    <a:pt x="192" y="217"/>
                    <a:pt x="191" y="217"/>
                    <a:pt x="190" y="217"/>
                  </a:cubicBezTo>
                  <a:lnTo>
                    <a:pt x="190" y="217"/>
                  </a:lnTo>
                  <a:cubicBezTo>
                    <a:pt x="190" y="217"/>
                    <a:pt x="190" y="217"/>
                    <a:pt x="190" y="217"/>
                  </a:cubicBezTo>
                  <a:close/>
                  <a:moveTo>
                    <a:pt x="185" y="211"/>
                  </a:moveTo>
                  <a:cubicBezTo>
                    <a:pt x="183" y="211"/>
                    <a:pt x="181" y="212"/>
                    <a:pt x="180" y="213"/>
                  </a:cubicBezTo>
                  <a:lnTo>
                    <a:pt x="180" y="213"/>
                  </a:lnTo>
                  <a:cubicBezTo>
                    <a:pt x="180" y="213"/>
                    <a:pt x="180" y="213"/>
                    <a:pt x="180" y="213"/>
                  </a:cubicBezTo>
                  <a:lnTo>
                    <a:pt x="180" y="213"/>
                  </a:lnTo>
                  <a:cubicBezTo>
                    <a:pt x="182" y="212"/>
                    <a:pt x="184" y="212"/>
                    <a:pt x="186" y="211"/>
                  </a:cubicBezTo>
                  <a:lnTo>
                    <a:pt x="186" y="211"/>
                  </a:lnTo>
                  <a:cubicBezTo>
                    <a:pt x="184" y="212"/>
                    <a:pt x="182" y="212"/>
                    <a:pt x="181" y="213"/>
                  </a:cubicBezTo>
                  <a:lnTo>
                    <a:pt x="181" y="213"/>
                  </a:lnTo>
                  <a:cubicBezTo>
                    <a:pt x="181" y="213"/>
                    <a:pt x="182" y="213"/>
                    <a:pt x="182" y="213"/>
                  </a:cubicBezTo>
                  <a:lnTo>
                    <a:pt x="182" y="213"/>
                  </a:lnTo>
                  <a:cubicBezTo>
                    <a:pt x="181" y="214"/>
                    <a:pt x="180" y="214"/>
                    <a:pt x="179" y="214"/>
                  </a:cubicBezTo>
                  <a:lnTo>
                    <a:pt x="179" y="214"/>
                  </a:lnTo>
                  <a:cubicBezTo>
                    <a:pt x="174" y="216"/>
                    <a:pt x="173" y="216"/>
                    <a:pt x="172" y="217"/>
                  </a:cubicBezTo>
                  <a:lnTo>
                    <a:pt x="172" y="217"/>
                  </a:lnTo>
                  <a:cubicBezTo>
                    <a:pt x="171" y="217"/>
                    <a:pt x="170" y="217"/>
                    <a:pt x="169" y="218"/>
                  </a:cubicBezTo>
                  <a:lnTo>
                    <a:pt x="169" y="218"/>
                  </a:lnTo>
                  <a:cubicBezTo>
                    <a:pt x="172" y="216"/>
                    <a:pt x="176" y="215"/>
                    <a:pt x="181" y="213"/>
                  </a:cubicBezTo>
                  <a:lnTo>
                    <a:pt x="181" y="213"/>
                  </a:lnTo>
                  <a:cubicBezTo>
                    <a:pt x="181" y="213"/>
                    <a:pt x="181" y="213"/>
                    <a:pt x="180" y="213"/>
                  </a:cubicBezTo>
                  <a:lnTo>
                    <a:pt x="180" y="213"/>
                  </a:lnTo>
                  <a:cubicBezTo>
                    <a:pt x="178" y="214"/>
                    <a:pt x="175" y="215"/>
                    <a:pt x="172" y="216"/>
                  </a:cubicBezTo>
                  <a:lnTo>
                    <a:pt x="172" y="216"/>
                  </a:lnTo>
                  <a:cubicBezTo>
                    <a:pt x="174" y="215"/>
                    <a:pt x="177" y="214"/>
                    <a:pt x="180" y="213"/>
                  </a:cubicBezTo>
                  <a:lnTo>
                    <a:pt x="180" y="213"/>
                  </a:lnTo>
                  <a:cubicBezTo>
                    <a:pt x="179" y="213"/>
                    <a:pt x="178" y="213"/>
                    <a:pt x="177" y="213"/>
                  </a:cubicBezTo>
                  <a:lnTo>
                    <a:pt x="177" y="213"/>
                  </a:lnTo>
                  <a:cubicBezTo>
                    <a:pt x="178" y="213"/>
                    <a:pt x="178" y="212"/>
                    <a:pt x="179" y="212"/>
                  </a:cubicBezTo>
                  <a:lnTo>
                    <a:pt x="179" y="212"/>
                  </a:lnTo>
                  <a:cubicBezTo>
                    <a:pt x="181" y="212"/>
                    <a:pt x="183" y="211"/>
                    <a:pt x="185" y="211"/>
                  </a:cubicBezTo>
                  <a:close/>
                  <a:moveTo>
                    <a:pt x="197" y="212"/>
                  </a:moveTo>
                  <a:cubicBezTo>
                    <a:pt x="197" y="213"/>
                    <a:pt x="196" y="213"/>
                    <a:pt x="196" y="213"/>
                  </a:cubicBezTo>
                  <a:lnTo>
                    <a:pt x="196" y="213"/>
                  </a:lnTo>
                  <a:cubicBezTo>
                    <a:pt x="197" y="213"/>
                    <a:pt x="197" y="213"/>
                    <a:pt x="197" y="213"/>
                  </a:cubicBezTo>
                  <a:lnTo>
                    <a:pt x="197" y="213"/>
                  </a:lnTo>
                  <a:lnTo>
                    <a:pt x="197" y="213"/>
                  </a:lnTo>
                  <a:lnTo>
                    <a:pt x="196" y="213"/>
                  </a:lnTo>
                  <a:cubicBezTo>
                    <a:pt x="196" y="213"/>
                    <a:pt x="195" y="213"/>
                    <a:pt x="195" y="213"/>
                  </a:cubicBezTo>
                  <a:lnTo>
                    <a:pt x="195" y="213"/>
                  </a:lnTo>
                  <a:cubicBezTo>
                    <a:pt x="195" y="213"/>
                    <a:pt x="196" y="213"/>
                    <a:pt x="196" y="213"/>
                  </a:cubicBezTo>
                  <a:lnTo>
                    <a:pt x="196" y="213"/>
                  </a:lnTo>
                  <a:lnTo>
                    <a:pt x="190" y="215"/>
                  </a:lnTo>
                  <a:lnTo>
                    <a:pt x="190" y="215"/>
                  </a:lnTo>
                  <a:cubicBezTo>
                    <a:pt x="191" y="215"/>
                    <a:pt x="193" y="214"/>
                    <a:pt x="195" y="213"/>
                  </a:cubicBezTo>
                  <a:lnTo>
                    <a:pt x="195" y="213"/>
                  </a:lnTo>
                  <a:cubicBezTo>
                    <a:pt x="194" y="214"/>
                    <a:pt x="193" y="214"/>
                    <a:pt x="192" y="214"/>
                  </a:cubicBezTo>
                  <a:lnTo>
                    <a:pt x="192" y="214"/>
                  </a:lnTo>
                  <a:cubicBezTo>
                    <a:pt x="193" y="214"/>
                    <a:pt x="193" y="213"/>
                    <a:pt x="194" y="213"/>
                  </a:cubicBezTo>
                  <a:lnTo>
                    <a:pt x="194" y="213"/>
                  </a:lnTo>
                  <a:cubicBezTo>
                    <a:pt x="187" y="215"/>
                    <a:pt x="182" y="217"/>
                    <a:pt x="178" y="218"/>
                  </a:cubicBezTo>
                  <a:lnTo>
                    <a:pt x="178" y="218"/>
                  </a:lnTo>
                  <a:cubicBezTo>
                    <a:pt x="180" y="217"/>
                    <a:pt x="183" y="216"/>
                    <a:pt x="186" y="215"/>
                  </a:cubicBezTo>
                  <a:lnTo>
                    <a:pt x="186" y="215"/>
                  </a:lnTo>
                  <a:cubicBezTo>
                    <a:pt x="188" y="214"/>
                    <a:pt x="191" y="214"/>
                    <a:pt x="194" y="213"/>
                  </a:cubicBezTo>
                  <a:lnTo>
                    <a:pt x="194" y="213"/>
                  </a:lnTo>
                  <a:cubicBezTo>
                    <a:pt x="192" y="213"/>
                    <a:pt x="190" y="214"/>
                    <a:pt x="188" y="214"/>
                  </a:cubicBezTo>
                  <a:lnTo>
                    <a:pt x="188" y="214"/>
                  </a:lnTo>
                  <a:cubicBezTo>
                    <a:pt x="189" y="214"/>
                    <a:pt x="190" y="214"/>
                    <a:pt x="190" y="213"/>
                  </a:cubicBezTo>
                  <a:lnTo>
                    <a:pt x="190" y="213"/>
                  </a:lnTo>
                  <a:cubicBezTo>
                    <a:pt x="190" y="214"/>
                    <a:pt x="189" y="214"/>
                    <a:pt x="189" y="214"/>
                  </a:cubicBezTo>
                  <a:lnTo>
                    <a:pt x="189" y="214"/>
                  </a:lnTo>
                  <a:cubicBezTo>
                    <a:pt x="189" y="214"/>
                    <a:pt x="190" y="213"/>
                    <a:pt x="191" y="213"/>
                  </a:cubicBezTo>
                  <a:lnTo>
                    <a:pt x="191" y="213"/>
                  </a:lnTo>
                  <a:cubicBezTo>
                    <a:pt x="191" y="213"/>
                    <a:pt x="192" y="213"/>
                    <a:pt x="192" y="213"/>
                  </a:cubicBezTo>
                  <a:lnTo>
                    <a:pt x="192" y="213"/>
                  </a:lnTo>
                  <a:cubicBezTo>
                    <a:pt x="191" y="213"/>
                    <a:pt x="191" y="213"/>
                    <a:pt x="190" y="213"/>
                  </a:cubicBezTo>
                  <a:lnTo>
                    <a:pt x="190" y="213"/>
                  </a:lnTo>
                  <a:cubicBezTo>
                    <a:pt x="191" y="213"/>
                    <a:pt x="192" y="213"/>
                    <a:pt x="192" y="213"/>
                  </a:cubicBezTo>
                  <a:lnTo>
                    <a:pt x="192" y="213"/>
                  </a:lnTo>
                  <a:cubicBezTo>
                    <a:pt x="193" y="213"/>
                    <a:pt x="194" y="213"/>
                    <a:pt x="194" y="213"/>
                  </a:cubicBezTo>
                  <a:lnTo>
                    <a:pt x="194" y="213"/>
                  </a:lnTo>
                  <a:cubicBezTo>
                    <a:pt x="194" y="213"/>
                    <a:pt x="193" y="213"/>
                    <a:pt x="193" y="213"/>
                  </a:cubicBezTo>
                  <a:lnTo>
                    <a:pt x="193" y="213"/>
                  </a:lnTo>
                  <a:cubicBezTo>
                    <a:pt x="193" y="213"/>
                    <a:pt x="193" y="213"/>
                    <a:pt x="193" y="213"/>
                  </a:cubicBezTo>
                  <a:lnTo>
                    <a:pt x="194" y="213"/>
                  </a:lnTo>
                  <a:cubicBezTo>
                    <a:pt x="194" y="213"/>
                    <a:pt x="195" y="213"/>
                    <a:pt x="195" y="213"/>
                  </a:cubicBezTo>
                  <a:lnTo>
                    <a:pt x="195" y="213"/>
                  </a:lnTo>
                  <a:cubicBezTo>
                    <a:pt x="195" y="213"/>
                    <a:pt x="195" y="213"/>
                    <a:pt x="195" y="213"/>
                  </a:cubicBezTo>
                  <a:lnTo>
                    <a:pt x="196" y="213"/>
                  </a:lnTo>
                  <a:cubicBezTo>
                    <a:pt x="196" y="213"/>
                    <a:pt x="196" y="213"/>
                    <a:pt x="196" y="213"/>
                  </a:cubicBezTo>
                  <a:lnTo>
                    <a:pt x="196" y="213"/>
                  </a:lnTo>
                  <a:cubicBezTo>
                    <a:pt x="196" y="213"/>
                    <a:pt x="195" y="213"/>
                    <a:pt x="195" y="213"/>
                  </a:cubicBezTo>
                  <a:lnTo>
                    <a:pt x="195" y="213"/>
                  </a:lnTo>
                  <a:cubicBezTo>
                    <a:pt x="195" y="213"/>
                    <a:pt x="195" y="213"/>
                    <a:pt x="195" y="213"/>
                  </a:cubicBezTo>
                  <a:lnTo>
                    <a:pt x="195" y="213"/>
                  </a:lnTo>
                  <a:cubicBezTo>
                    <a:pt x="195" y="213"/>
                    <a:pt x="196" y="213"/>
                    <a:pt x="197" y="212"/>
                  </a:cubicBezTo>
                  <a:close/>
                  <a:moveTo>
                    <a:pt x="184" y="218"/>
                  </a:moveTo>
                  <a:lnTo>
                    <a:pt x="184" y="218"/>
                  </a:lnTo>
                  <a:cubicBezTo>
                    <a:pt x="183" y="219"/>
                    <a:pt x="182" y="219"/>
                    <a:pt x="182" y="219"/>
                  </a:cubicBezTo>
                  <a:lnTo>
                    <a:pt x="182" y="219"/>
                  </a:lnTo>
                  <a:cubicBezTo>
                    <a:pt x="182" y="219"/>
                    <a:pt x="182" y="219"/>
                    <a:pt x="183" y="219"/>
                  </a:cubicBezTo>
                  <a:lnTo>
                    <a:pt x="183" y="219"/>
                  </a:lnTo>
                  <a:cubicBezTo>
                    <a:pt x="183" y="219"/>
                    <a:pt x="183" y="218"/>
                    <a:pt x="184" y="218"/>
                  </a:cubicBezTo>
                  <a:close/>
                  <a:moveTo>
                    <a:pt x="180" y="217"/>
                  </a:moveTo>
                  <a:lnTo>
                    <a:pt x="180" y="217"/>
                  </a:lnTo>
                  <a:cubicBezTo>
                    <a:pt x="178" y="218"/>
                    <a:pt x="177" y="218"/>
                    <a:pt x="175" y="219"/>
                  </a:cubicBezTo>
                  <a:lnTo>
                    <a:pt x="175" y="219"/>
                  </a:lnTo>
                  <a:cubicBezTo>
                    <a:pt x="177" y="218"/>
                    <a:pt x="178" y="218"/>
                    <a:pt x="180" y="217"/>
                  </a:cubicBezTo>
                  <a:close/>
                  <a:moveTo>
                    <a:pt x="175" y="219"/>
                  </a:moveTo>
                  <a:cubicBezTo>
                    <a:pt x="174" y="219"/>
                    <a:pt x="174" y="219"/>
                    <a:pt x="174" y="219"/>
                  </a:cubicBezTo>
                  <a:lnTo>
                    <a:pt x="174" y="219"/>
                  </a:lnTo>
                  <a:cubicBezTo>
                    <a:pt x="173" y="220"/>
                    <a:pt x="172" y="220"/>
                    <a:pt x="172" y="220"/>
                  </a:cubicBezTo>
                  <a:lnTo>
                    <a:pt x="172" y="220"/>
                  </a:lnTo>
                  <a:cubicBezTo>
                    <a:pt x="173" y="220"/>
                    <a:pt x="174" y="219"/>
                    <a:pt x="175" y="219"/>
                  </a:cubicBezTo>
                  <a:close/>
                  <a:moveTo>
                    <a:pt x="192" y="218"/>
                  </a:moveTo>
                  <a:cubicBezTo>
                    <a:pt x="191" y="218"/>
                    <a:pt x="191" y="219"/>
                    <a:pt x="190" y="219"/>
                  </a:cubicBezTo>
                  <a:lnTo>
                    <a:pt x="190" y="219"/>
                  </a:lnTo>
                  <a:cubicBezTo>
                    <a:pt x="189" y="219"/>
                    <a:pt x="187" y="220"/>
                    <a:pt x="185" y="220"/>
                  </a:cubicBezTo>
                  <a:lnTo>
                    <a:pt x="185" y="220"/>
                  </a:lnTo>
                  <a:cubicBezTo>
                    <a:pt x="188" y="220"/>
                    <a:pt x="190" y="219"/>
                    <a:pt x="192" y="218"/>
                  </a:cubicBezTo>
                  <a:close/>
                  <a:moveTo>
                    <a:pt x="172" y="220"/>
                  </a:moveTo>
                  <a:lnTo>
                    <a:pt x="172" y="220"/>
                  </a:lnTo>
                  <a:cubicBezTo>
                    <a:pt x="171" y="220"/>
                    <a:pt x="170" y="220"/>
                    <a:pt x="169" y="221"/>
                  </a:cubicBezTo>
                  <a:lnTo>
                    <a:pt x="169" y="221"/>
                  </a:lnTo>
                  <a:cubicBezTo>
                    <a:pt x="169" y="221"/>
                    <a:pt x="169" y="221"/>
                    <a:pt x="169" y="221"/>
                  </a:cubicBezTo>
                  <a:lnTo>
                    <a:pt x="169" y="221"/>
                  </a:lnTo>
                  <a:cubicBezTo>
                    <a:pt x="169" y="221"/>
                    <a:pt x="169" y="221"/>
                    <a:pt x="169" y="221"/>
                  </a:cubicBezTo>
                  <a:lnTo>
                    <a:pt x="169" y="221"/>
                  </a:lnTo>
                  <a:cubicBezTo>
                    <a:pt x="169" y="221"/>
                    <a:pt x="169" y="220"/>
                    <a:pt x="169" y="220"/>
                  </a:cubicBezTo>
                  <a:lnTo>
                    <a:pt x="169" y="220"/>
                  </a:lnTo>
                  <a:cubicBezTo>
                    <a:pt x="169" y="220"/>
                    <a:pt x="169" y="220"/>
                    <a:pt x="169" y="221"/>
                  </a:cubicBezTo>
                  <a:lnTo>
                    <a:pt x="169" y="221"/>
                  </a:lnTo>
                  <a:cubicBezTo>
                    <a:pt x="170" y="220"/>
                    <a:pt x="171" y="220"/>
                    <a:pt x="172" y="220"/>
                  </a:cubicBezTo>
                  <a:close/>
                  <a:moveTo>
                    <a:pt x="169" y="221"/>
                  </a:moveTo>
                  <a:cubicBezTo>
                    <a:pt x="169" y="221"/>
                    <a:pt x="168" y="221"/>
                    <a:pt x="168" y="221"/>
                  </a:cubicBezTo>
                  <a:lnTo>
                    <a:pt x="168" y="221"/>
                  </a:lnTo>
                  <a:cubicBezTo>
                    <a:pt x="168" y="221"/>
                    <a:pt x="168" y="221"/>
                    <a:pt x="168" y="221"/>
                  </a:cubicBezTo>
                  <a:lnTo>
                    <a:pt x="168" y="221"/>
                  </a:lnTo>
                  <a:cubicBezTo>
                    <a:pt x="168" y="221"/>
                    <a:pt x="168" y="221"/>
                    <a:pt x="168" y="221"/>
                  </a:cubicBezTo>
                  <a:lnTo>
                    <a:pt x="168" y="221"/>
                  </a:lnTo>
                  <a:cubicBezTo>
                    <a:pt x="168" y="221"/>
                    <a:pt x="168" y="221"/>
                    <a:pt x="169" y="221"/>
                  </a:cubicBezTo>
                  <a:close/>
                  <a:moveTo>
                    <a:pt x="168" y="221"/>
                  </a:moveTo>
                  <a:cubicBezTo>
                    <a:pt x="168" y="221"/>
                    <a:pt x="168" y="221"/>
                    <a:pt x="168" y="221"/>
                  </a:cubicBezTo>
                  <a:lnTo>
                    <a:pt x="168" y="221"/>
                  </a:lnTo>
                  <a:cubicBezTo>
                    <a:pt x="167" y="221"/>
                    <a:pt x="166" y="221"/>
                    <a:pt x="165" y="221"/>
                  </a:cubicBezTo>
                  <a:lnTo>
                    <a:pt x="165" y="221"/>
                  </a:lnTo>
                  <a:cubicBezTo>
                    <a:pt x="165" y="221"/>
                    <a:pt x="165" y="221"/>
                    <a:pt x="165" y="221"/>
                  </a:cubicBezTo>
                  <a:lnTo>
                    <a:pt x="165" y="221"/>
                  </a:lnTo>
                  <a:cubicBezTo>
                    <a:pt x="166" y="221"/>
                    <a:pt x="167" y="221"/>
                    <a:pt x="168" y="221"/>
                  </a:cubicBezTo>
                  <a:close/>
                  <a:moveTo>
                    <a:pt x="190" y="217"/>
                  </a:moveTo>
                  <a:lnTo>
                    <a:pt x="190" y="217"/>
                  </a:lnTo>
                  <a:cubicBezTo>
                    <a:pt x="187" y="218"/>
                    <a:pt x="185" y="219"/>
                    <a:pt x="182" y="220"/>
                  </a:cubicBezTo>
                  <a:lnTo>
                    <a:pt x="182" y="220"/>
                  </a:lnTo>
                  <a:cubicBezTo>
                    <a:pt x="180" y="221"/>
                    <a:pt x="178" y="221"/>
                    <a:pt x="177" y="221"/>
                  </a:cubicBezTo>
                  <a:lnTo>
                    <a:pt x="177" y="221"/>
                  </a:lnTo>
                  <a:cubicBezTo>
                    <a:pt x="181" y="220"/>
                    <a:pt x="185" y="219"/>
                    <a:pt x="188" y="218"/>
                  </a:cubicBezTo>
                  <a:lnTo>
                    <a:pt x="188" y="218"/>
                  </a:lnTo>
                  <a:cubicBezTo>
                    <a:pt x="189" y="217"/>
                    <a:pt x="189" y="217"/>
                    <a:pt x="190" y="217"/>
                  </a:cubicBezTo>
                  <a:close/>
                  <a:moveTo>
                    <a:pt x="177" y="221"/>
                  </a:moveTo>
                  <a:lnTo>
                    <a:pt x="177" y="221"/>
                  </a:lnTo>
                  <a:cubicBezTo>
                    <a:pt x="177" y="221"/>
                    <a:pt x="177" y="221"/>
                    <a:pt x="177" y="221"/>
                  </a:cubicBezTo>
                  <a:lnTo>
                    <a:pt x="177" y="221"/>
                  </a:lnTo>
                  <a:cubicBezTo>
                    <a:pt x="177" y="221"/>
                    <a:pt x="177" y="221"/>
                    <a:pt x="177" y="221"/>
                  </a:cubicBezTo>
                  <a:close/>
                  <a:moveTo>
                    <a:pt x="188" y="217"/>
                  </a:moveTo>
                  <a:lnTo>
                    <a:pt x="186" y="218"/>
                  </a:lnTo>
                  <a:lnTo>
                    <a:pt x="186" y="218"/>
                  </a:lnTo>
                  <a:cubicBezTo>
                    <a:pt x="186" y="218"/>
                    <a:pt x="185" y="218"/>
                    <a:pt x="184" y="218"/>
                  </a:cubicBezTo>
                  <a:lnTo>
                    <a:pt x="184" y="218"/>
                  </a:lnTo>
                  <a:cubicBezTo>
                    <a:pt x="185" y="218"/>
                    <a:pt x="185" y="218"/>
                    <a:pt x="185" y="218"/>
                  </a:cubicBezTo>
                  <a:lnTo>
                    <a:pt x="185" y="218"/>
                  </a:lnTo>
                  <a:lnTo>
                    <a:pt x="181" y="220"/>
                  </a:lnTo>
                  <a:lnTo>
                    <a:pt x="181" y="220"/>
                  </a:lnTo>
                  <a:cubicBezTo>
                    <a:pt x="180" y="220"/>
                    <a:pt x="179" y="220"/>
                    <a:pt x="178" y="221"/>
                  </a:cubicBezTo>
                  <a:lnTo>
                    <a:pt x="178" y="221"/>
                  </a:lnTo>
                  <a:cubicBezTo>
                    <a:pt x="179" y="220"/>
                    <a:pt x="180" y="220"/>
                    <a:pt x="181" y="219"/>
                  </a:cubicBezTo>
                  <a:lnTo>
                    <a:pt x="181" y="219"/>
                  </a:lnTo>
                  <a:cubicBezTo>
                    <a:pt x="179" y="220"/>
                    <a:pt x="177" y="221"/>
                    <a:pt x="175" y="222"/>
                  </a:cubicBezTo>
                  <a:lnTo>
                    <a:pt x="175" y="222"/>
                  </a:lnTo>
                  <a:cubicBezTo>
                    <a:pt x="175" y="222"/>
                    <a:pt x="175" y="222"/>
                    <a:pt x="176" y="221"/>
                  </a:cubicBezTo>
                  <a:lnTo>
                    <a:pt x="176" y="221"/>
                  </a:lnTo>
                  <a:cubicBezTo>
                    <a:pt x="176" y="222"/>
                    <a:pt x="175" y="222"/>
                    <a:pt x="175" y="222"/>
                  </a:cubicBezTo>
                  <a:lnTo>
                    <a:pt x="175" y="222"/>
                  </a:lnTo>
                  <a:lnTo>
                    <a:pt x="177" y="221"/>
                  </a:lnTo>
                  <a:lnTo>
                    <a:pt x="177" y="221"/>
                  </a:lnTo>
                  <a:cubicBezTo>
                    <a:pt x="177" y="221"/>
                    <a:pt x="177" y="221"/>
                    <a:pt x="177" y="221"/>
                  </a:cubicBezTo>
                  <a:lnTo>
                    <a:pt x="177" y="221"/>
                  </a:lnTo>
                  <a:cubicBezTo>
                    <a:pt x="177" y="221"/>
                    <a:pt x="177" y="221"/>
                    <a:pt x="177" y="221"/>
                  </a:cubicBezTo>
                  <a:lnTo>
                    <a:pt x="177" y="221"/>
                  </a:lnTo>
                  <a:cubicBezTo>
                    <a:pt x="176" y="222"/>
                    <a:pt x="175" y="222"/>
                    <a:pt x="174" y="222"/>
                  </a:cubicBezTo>
                  <a:lnTo>
                    <a:pt x="174" y="222"/>
                  </a:lnTo>
                  <a:cubicBezTo>
                    <a:pt x="174" y="222"/>
                    <a:pt x="175" y="222"/>
                    <a:pt x="175" y="222"/>
                  </a:cubicBezTo>
                  <a:lnTo>
                    <a:pt x="175" y="222"/>
                  </a:lnTo>
                  <a:lnTo>
                    <a:pt x="174" y="222"/>
                  </a:lnTo>
                  <a:lnTo>
                    <a:pt x="174" y="222"/>
                  </a:lnTo>
                  <a:cubicBezTo>
                    <a:pt x="174" y="222"/>
                    <a:pt x="174" y="222"/>
                    <a:pt x="175" y="222"/>
                  </a:cubicBezTo>
                  <a:lnTo>
                    <a:pt x="175" y="222"/>
                  </a:lnTo>
                  <a:cubicBezTo>
                    <a:pt x="174" y="222"/>
                    <a:pt x="174" y="222"/>
                    <a:pt x="173" y="222"/>
                  </a:cubicBezTo>
                  <a:lnTo>
                    <a:pt x="173" y="222"/>
                  </a:lnTo>
                  <a:cubicBezTo>
                    <a:pt x="176" y="221"/>
                    <a:pt x="179" y="220"/>
                    <a:pt x="182" y="219"/>
                  </a:cubicBezTo>
                  <a:lnTo>
                    <a:pt x="182" y="219"/>
                  </a:lnTo>
                  <a:cubicBezTo>
                    <a:pt x="182" y="219"/>
                    <a:pt x="181" y="219"/>
                    <a:pt x="181" y="219"/>
                  </a:cubicBezTo>
                  <a:lnTo>
                    <a:pt x="181" y="219"/>
                  </a:lnTo>
                  <a:cubicBezTo>
                    <a:pt x="182" y="219"/>
                    <a:pt x="183" y="219"/>
                    <a:pt x="184" y="218"/>
                  </a:cubicBezTo>
                  <a:lnTo>
                    <a:pt x="184" y="218"/>
                  </a:lnTo>
                  <a:cubicBezTo>
                    <a:pt x="184" y="218"/>
                    <a:pt x="184" y="218"/>
                    <a:pt x="184" y="218"/>
                  </a:cubicBezTo>
                  <a:lnTo>
                    <a:pt x="184" y="218"/>
                  </a:lnTo>
                  <a:cubicBezTo>
                    <a:pt x="185" y="218"/>
                    <a:pt x="186" y="217"/>
                    <a:pt x="188" y="217"/>
                  </a:cubicBezTo>
                  <a:close/>
                  <a:moveTo>
                    <a:pt x="165" y="221"/>
                  </a:moveTo>
                  <a:lnTo>
                    <a:pt x="165" y="221"/>
                  </a:lnTo>
                  <a:cubicBezTo>
                    <a:pt x="163" y="222"/>
                    <a:pt x="161" y="223"/>
                    <a:pt x="159" y="223"/>
                  </a:cubicBezTo>
                  <a:lnTo>
                    <a:pt x="159" y="223"/>
                  </a:lnTo>
                  <a:cubicBezTo>
                    <a:pt x="159" y="223"/>
                    <a:pt x="159" y="223"/>
                    <a:pt x="159" y="222"/>
                  </a:cubicBezTo>
                  <a:lnTo>
                    <a:pt x="159" y="222"/>
                  </a:lnTo>
                  <a:cubicBezTo>
                    <a:pt x="160" y="222"/>
                    <a:pt x="162" y="222"/>
                    <a:pt x="163" y="221"/>
                  </a:cubicBezTo>
                  <a:lnTo>
                    <a:pt x="163" y="221"/>
                  </a:lnTo>
                  <a:cubicBezTo>
                    <a:pt x="164" y="221"/>
                    <a:pt x="164" y="221"/>
                    <a:pt x="165" y="221"/>
                  </a:cubicBezTo>
                  <a:close/>
                  <a:moveTo>
                    <a:pt x="158" y="222"/>
                  </a:moveTo>
                  <a:cubicBezTo>
                    <a:pt x="157" y="222"/>
                    <a:pt x="156" y="222"/>
                    <a:pt x="155" y="223"/>
                  </a:cubicBezTo>
                  <a:lnTo>
                    <a:pt x="155" y="223"/>
                  </a:lnTo>
                  <a:cubicBezTo>
                    <a:pt x="155" y="223"/>
                    <a:pt x="155" y="222"/>
                    <a:pt x="155" y="222"/>
                  </a:cubicBezTo>
                  <a:lnTo>
                    <a:pt x="155" y="222"/>
                  </a:lnTo>
                  <a:cubicBezTo>
                    <a:pt x="155" y="223"/>
                    <a:pt x="154" y="223"/>
                    <a:pt x="155" y="223"/>
                  </a:cubicBezTo>
                  <a:lnTo>
                    <a:pt x="155" y="223"/>
                  </a:lnTo>
                  <a:cubicBezTo>
                    <a:pt x="155" y="223"/>
                    <a:pt x="155" y="223"/>
                    <a:pt x="155" y="223"/>
                  </a:cubicBezTo>
                  <a:lnTo>
                    <a:pt x="155" y="223"/>
                  </a:lnTo>
                  <a:cubicBezTo>
                    <a:pt x="155" y="223"/>
                    <a:pt x="155" y="223"/>
                    <a:pt x="155" y="223"/>
                  </a:cubicBezTo>
                  <a:lnTo>
                    <a:pt x="155" y="223"/>
                  </a:lnTo>
                  <a:cubicBezTo>
                    <a:pt x="155" y="223"/>
                    <a:pt x="155" y="223"/>
                    <a:pt x="155" y="223"/>
                  </a:cubicBezTo>
                  <a:cubicBezTo>
                    <a:pt x="155" y="223"/>
                    <a:pt x="155" y="223"/>
                    <a:pt x="155" y="223"/>
                  </a:cubicBezTo>
                  <a:lnTo>
                    <a:pt x="155" y="223"/>
                  </a:lnTo>
                  <a:cubicBezTo>
                    <a:pt x="153" y="223"/>
                    <a:pt x="151" y="224"/>
                    <a:pt x="149" y="225"/>
                  </a:cubicBezTo>
                  <a:lnTo>
                    <a:pt x="149" y="225"/>
                  </a:lnTo>
                  <a:cubicBezTo>
                    <a:pt x="150" y="224"/>
                    <a:pt x="151" y="224"/>
                    <a:pt x="152" y="223"/>
                  </a:cubicBezTo>
                  <a:lnTo>
                    <a:pt x="152" y="223"/>
                  </a:lnTo>
                  <a:cubicBezTo>
                    <a:pt x="153" y="223"/>
                    <a:pt x="154" y="223"/>
                    <a:pt x="154" y="222"/>
                  </a:cubicBezTo>
                  <a:lnTo>
                    <a:pt x="154" y="222"/>
                  </a:lnTo>
                  <a:cubicBezTo>
                    <a:pt x="155" y="222"/>
                    <a:pt x="155" y="222"/>
                    <a:pt x="155" y="222"/>
                  </a:cubicBezTo>
                  <a:lnTo>
                    <a:pt x="155" y="222"/>
                  </a:lnTo>
                  <a:cubicBezTo>
                    <a:pt x="155" y="222"/>
                    <a:pt x="155" y="222"/>
                    <a:pt x="156" y="222"/>
                  </a:cubicBezTo>
                  <a:lnTo>
                    <a:pt x="156" y="222"/>
                  </a:lnTo>
                  <a:cubicBezTo>
                    <a:pt x="157" y="222"/>
                    <a:pt x="158" y="222"/>
                    <a:pt x="158" y="222"/>
                  </a:cubicBezTo>
                  <a:close/>
                  <a:moveTo>
                    <a:pt x="159" y="224"/>
                  </a:moveTo>
                  <a:lnTo>
                    <a:pt x="158" y="225"/>
                  </a:lnTo>
                  <a:lnTo>
                    <a:pt x="158" y="225"/>
                  </a:lnTo>
                  <a:cubicBezTo>
                    <a:pt x="158" y="225"/>
                    <a:pt x="158" y="225"/>
                    <a:pt x="158" y="225"/>
                  </a:cubicBezTo>
                  <a:lnTo>
                    <a:pt x="158" y="225"/>
                  </a:lnTo>
                  <a:cubicBezTo>
                    <a:pt x="158" y="225"/>
                    <a:pt x="158" y="225"/>
                    <a:pt x="158" y="225"/>
                  </a:cubicBezTo>
                  <a:lnTo>
                    <a:pt x="158" y="225"/>
                  </a:lnTo>
                  <a:lnTo>
                    <a:pt x="158" y="225"/>
                  </a:lnTo>
                  <a:lnTo>
                    <a:pt x="158" y="225"/>
                  </a:lnTo>
                  <a:cubicBezTo>
                    <a:pt x="158" y="225"/>
                    <a:pt x="159" y="225"/>
                    <a:pt x="159" y="225"/>
                  </a:cubicBezTo>
                  <a:cubicBezTo>
                    <a:pt x="159" y="225"/>
                    <a:pt x="159" y="225"/>
                    <a:pt x="159" y="224"/>
                  </a:cubicBezTo>
                  <a:close/>
                  <a:moveTo>
                    <a:pt x="149" y="225"/>
                  </a:moveTo>
                  <a:lnTo>
                    <a:pt x="149" y="225"/>
                  </a:lnTo>
                  <a:cubicBezTo>
                    <a:pt x="149" y="226"/>
                    <a:pt x="148" y="226"/>
                    <a:pt x="148" y="226"/>
                  </a:cubicBezTo>
                  <a:lnTo>
                    <a:pt x="148" y="226"/>
                  </a:lnTo>
                  <a:cubicBezTo>
                    <a:pt x="148" y="226"/>
                    <a:pt x="147" y="226"/>
                    <a:pt x="147" y="226"/>
                  </a:cubicBezTo>
                  <a:lnTo>
                    <a:pt x="147" y="226"/>
                  </a:lnTo>
                  <a:cubicBezTo>
                    <a:pt x="147" y="226"/>
                    <a:pt x="147" y="226"/>
                    <a:pt x="147" y="226"/>
                  </a:cubicBezTo>
                  <a:lnTo>
                    <a:pt x="147" y="226"/>
                  </a:lnTo>
                  <a:cubicBezTo>
                    <a:pt x="148" y="226"/>
                    <a:pt x="148" y="226"/>
                    <a:pt x="149" y="225"/>
                  </a:cubicBezTo>
                  <a:close/>
                  <a:moveTo>
                    <a:pt x="147" y="226"/>
                  </a:moveTo>
                  <a:lnTo>
                    <a:pt x="147" y="226"/>
                  </a:lnTo>
                  <a:cubicBezTo>
                    <a:pt x="147" y="226"/>
                    <a:pt x="147" y="226"/>
                    <a:pt x="147" y="226"/>
                  </a:cubicBezTo>
                  <a:lnTo>
                    <a:pt x="147" y="226"/>
                  </a:lnTo>
                  <a:cubicBezTo>
                    <a:pt x="146" y="226"/>
                    <a:pt x="146" y="226"/>
                    <a:pt x="146" y="227"/>
                  </a:cubicBezTo>
                  <a:lnTo>
                    <a:pt x="146" y="227"/>
                  </a:lnTo>
                  <a:cubicBezTo>
                    <a:pt x="146" y="227"/>
                    <a:pt x="146" y="226"/>
                    <a:pt x="146" y="226"/>
                  </a:cubicBezTo>
                  <a:lnTo>
                    <a:pt x="146" y="226"/>
                  </a:lnTo>
                  <a:cubicBezTo>
                    <a:pt x="146" y="226"/>
                    <a:pt x="147" y="226"/>
                    <a:pt x="147" y="226"/>
                  </a:cubicBezTo>
                  <a:close/>
                  <a:moveTo>
                    <a:pt x="149" y="226"/>
                  </a:moveTo>
                  <a:lnTo>
                    <a:pt x="149" y="226"/>
                  </a:lnTo>
                  <a:cubicBezTo>
                    <a:pt x="149" y="226"/>
                    <a:pt x="148" y="226"/>
                    <a:pt x="148" y="226"/>
                  </a:cubicBezTo>
                  <a:lnTo>
                    <a:pt x="148" y="226"/>
                  </a:lnTo>
                  <a:lnTo>
                    <a:pt x="146" y="227"/>
                  </a:lnTo>
                  <a:lnTo>
                    <a:pt x="146" y="227"/>
                  </a:lnTo>
                  <a:cubicBezTo>
                    <a:pt x="146" y="227"/>
                    <a:pt x="146" y="227"/>
                    <a:pt x="146" y="227"/>
                  </a:cubicBezTo>
                  <a:lnTo>
                    <a:pt x="146" y="227"/>
                  </a:lnTo>
                  <a:lnTo>
                    <a:pt x="145" y="227"/>
                  </a:lnTo>
                  <a:lnTo>
                    <a:pt x="145" y="227"/>
                  </a:lnTo>
                  <a:cubicBezTo>
                    <a:pt x="145" y="227"/>
                    <a:pt x="146" y="227"/>
                    <a:pt x="146" y="227"/>
                  </a:cubicBezTo>
                  <a:lnTo>
                    <a:pt x="146" y="227"/>
                  </a:lnTo>
                  <a:lnTo>
                    <a:pt x="146" y="227"/>
                  </a:lnTo>
                  <a:lnTo>
                    <a:pt x="146" y="227"/>
                  </a:lnTo>
                  <a:cubicBezTo>
                    <a:pt x="146" y="227"/>
                    <a:pt x="146" y="227"/>
                    <a:pt x="146" y="227"/>
                  </a:cubicBezTo>
                  <a:lnTo>
                    <a:pt x="146" y="227"/>
                  </a:lnTo>
                  <a:cubicBezTo>
                    <a:pt x="146" y="227"/>
                    <a:pt x="146" y="227"/>
                    <a:pt x="146" y="227"/>
                  </a:cubicBezTo>
                  <a:lnTo>
                    <a:pt x="146" y="227"/>
                  </a:lnTo>
                  <a:lnTo>
                    <a:pt x="146" y="227"/>
                  </a:lnTo>
                  <a:lnTo>
                    <a:pt x="146" y="227"/>
                  </a:lnTo>
                  <a:cubicBezTo>
                    <a:pt x="146" y="227"/>
                    <a:pt x="146" y="227"/>
                    <a:pt x="146" y="227"/>
                  </a:cubicBezTo>
                  <a:lnTo>
                    <a:pt x="146" y="227"/>
                  </a:lnTo>
                  <a:lnTo>
                    <a:pt x="146" y="227"/>
                  </a:lnTo>
                  <a:lnTo>
                    <a:pt x="146" y="227"/>
                  </a:lnTo>
                  <a:lnTo>
                    <a:pt x="149" y="226"/>
                  </a:lnTo>
                  <a:close/>
                  <a:moveTo>
                    <a:pt x="173" y="222"/>
                  </a:moveTo>
                  <a:lnTo>
                    <a:pt x="173" y="222"/>
                  </a:lnTo>
                  <a:cubicBezTo>
                    <a:pt x="173" y="222"/>
                    <a:pt x="172" y="222"/>
                    <a:pt x="172" y="222"/>
                  </a:cubicBezTo>
                  <a:lnTo>
                    <a:pt x="172" y="222"/>
                  </a:lnTo>
                  <a:lnTo>
                    <a:pt x="171" y="222"/>
                  </a:lnTo>
                  <a:lnTo>
                    <a:pt x="171" y="222"/>
                  </a:lnTo>
                  <a:lnTo>
                    <a:pt x="170" y="223"/>
                  </a:lnTo>
                  <a:lnTo>
                    <a:pt x="170" y="223"/>
                  </a:lnTo>
                  <a:cubicBezTo>
                    <a:pt x="167" y="224"/>
                    <a:pt x="165" y="225"/>
                    <a:pt x="163" y="225"/>
                  </a:cubicBezTo>
                  <a:lnTo>
                    <a:pt x="163" y="225"/>
                  </a:lnTo>
                  <a:cubicBezTo>
                    <a:pt x="162" y="225"/>
                    <a:pt x="162" y="226"/>
                    <a:pt x="161" y="226"/>
                  </a:cubicBezTo>
                  <a:lnTo>
                    <a:pt x="161" y="226"/>
                  </a:lnTo>
                  <a:cubicBezTo>
                    <a:pt x="159" y="226"/>
                    <a:pt x="158" y="227"/>
                    <a:pt x="156" y="228"/>
                  </a:cubicBezTo>
                  <a:lnTo>
                    <a:pt x="156" y="228"/>
                  </a:lnTo>
                  <a:cubicBezTo>
                    <a:pt x="157" y="227"/>
                    <a:pt x="159" y="226"/>
                    <a:pt x="160" y="225"/>
                  </a:cubicBezTo>
                  <a:lnTo>
                    <a:pt x="160" y="225"/>
                  </a:lnTo>
                  <a:cubicBezTo>
                    <a:pt x="164" y="224"/>
                    <a:pt x="167" y="223"/>
                    <a:pt x="169" y="223"/>
                  </a:cubicBezTo>
                  <a:lnTo>
                    <a:pt x="169" y="223"/>
                  </a:lnTo>
                  <a:lnTo>
                    <a:pt x="171" y="222"/>
                  </a:lnTo>
                  <a:lnTo>
                    <a:pt x="171" y="222"/>
                  </a:lnTo>
                  <a:lnTo>
                    <a:pt x="172" y="222"/>
                  </a:lnTo>
                  <a:lnTo>
                    <a:pt x="172" y="222"/>
                  </a:lnTo>
                  <a:cubicBezTo>
                    <a:pt x="173" y="222"/>
                    <a:pt x="173" y="222"/>
                    <a:pt x="173" y="222"/>
                  </a:cubicBezTo>
                  <a:close/>
                  <a:moveTo>
                    <a:pt x="151" y="230"/>
                  </a:moveTo>
                  <a:cubicBezTo>
                    <a:pt x="151" y="230"/>
                    <a:pt x="151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1" y="230"/>
                  </a:cubicBezTo>
                  <a:close/>
                  <a:moveTo>
                    <a:pt x="145" y="230"/>
                  </a:moveTo>
                  <a:lnTo>
                    <a:pt x="145" y="230"/>
                  </a:lnTo>
                  <a:cubicBezTo>
                    <a:pt x="144" y="231"/>
                    <a:pt x="144" y="231"/>
                    <a:pt x="143" y="231"/>
                  </a:cubicBezTo>
                  <a:lnTo>
                    <a:pt x="143" y="231"/>
                  </a:lnTo>
                  <a:cubicBezTo>
                    <a:pt x="143" y="231"/>
                    <a:pt x="144" y="231"/>
                    <a:pt x="145" y="230"/>
                  </a:cubicBezTo>
                  <a:close/>
                  <a:moveTo>
                    <a:pt x="185" y="220"/>
                  </a:moveTo>
                  <a:lnTo>
                    <a:pt x="185" y="220"/>
                  </a:lnTo>
                  <a:cubicBezTo>
                    <a:pt x="184" y="221"/>
                    <a:pt x="183" y="221"/>
                    <a:pt x="182" y="221"/>
                  </a:cubicBezTo>
                  <a:lnTo>
                    <a:pt x="182" y="221"/>
                  </a:lnTo>
                  <a:cubicBezTo>
                    <a:pt x="184" y="221"/>
                    <a:pt x="186" y="221"/>
                    <a:pt x="188" y="220"/>
                  </a:cubicBezTo>
                  <a:lnTo>
                    <a:pt x="188" y="220"/>
                  </a:lnTo>
                  <a:cubicBezTo>
                    <a:pt x="187" y="221"/>
                    <a:pt x="186" y="221"/>
                    <a:pt x="186" y="221"/>
                  </a:cubicBezTo>
                  <a:lnTo>
                    <a:pt x="181" y="221"/>
                  </a:lnTo>
                  <a:cubicBezTo>
                    <a:pt x="175" y="223"/>
                    <a:pt x="168" y="226"/>
                    <a:pt x="162" y="227"/>
                  </a:cubicBezTo>
                  <a:lnTo>
                    <a:pt x="162" y="227"/>
                  </a:lnTo>
                  <a:cubicBezTo>
                    <a:pt x="164" y="227"/>
                    <a:pt x="167" y="226"/>
                    <a:pt x="169" y="225"/>
                  </a:cubicBezTo>
                  <a:lnTo>
                    <a:pt x="169" y="225"/>
                  </a:lnTo>
                  <a:cubicBezTo>
                    <a:pt x="166" y="226"/>
                    <a:pt x="164" y="227"/>
                    <a:pt x="161" y="228"/>
                  </a:cubicBezTo>
                  <a:lnTo>
                    <a:pt x="161" y="228"/>
                  </a:lnTo>
                  <a:cubicBezTo>
                    <a:pt x="162" y="228"/>
                    <a:pt x="162" y="228"/>
                    <a:pt x="162" y="227"/>
                  </a:cubicBezTo>
                  <a:lnTo>
                    <a:pt x="162" y="227"/>
                  </a:lnTo>
                  <a:cubicBezTo>
                    <a:pt x="161" y="228"/>
                    <a:pt x="160" y="228"/>
                    <a:pt x="159" y="229"/>
                  </a:cubicBezTo>
                  <a:lnTo>
                    <a:pt x="159" y="229"/>
                  </a:lnTo>
                  <a:cubicBezTo>
                    <a:pt x="160" y="228"/>
                    <a:pt x="161" y="228"/>
                    <a:pt x="161" y="228"/>
                  </a:cubicBezTo>
                  <a:lnTo>
                    <a:pt x="161" y="228"/>
                  </a:lnTo>
                  <a:cubicBezTo>
                    <a:pt x="157" y="229"/>
                    <a:pt x="153" y="230"/>
                    <a:pt x="149" y="232"/>
                  </a:cubicBezTo>
                  <a:lnTo>
                    <a:pt x="149" y="232"/>
                  </a:lnTo>
                  <a:cubicBezTo>
                    <a:pt x="149" y="231"/>
                    <a:pt x="150" y="231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2" y="230"/>
                    <a:pt x="153" y="229"/>
                    <a:pt x="155" y="229"/>
                  </a:cubicBezTo>
                  <a:lnTo>
                    <a:pt x="155" y="229"/>
                  </a:lnTo>
                  <a:cubicBezTo>
                    <a:pt x="161" y="227"/>
                    <a:pt x="169" y="224"/>
                    <a:pt x="177" y="221"/>
                  </a:cubicBezTo>
                  <a:lnTo>
                    <a:pt x="177" y="221"/>
                  </a:lnTo>
                  <a:cubicBezTo>
                    <a:pt x="174" y="223"/>
                    <a:pt x="172" y="224"/>
                    <a:pt x="169" y="225"/>
                  </a:cubicBezTo>
                  <a:lnTo>
                    <a:pt x="169" y="225"/>
                  </a:lnTo>
                  <a:cubicBezTo>
                    <a:pt x="172" y="224"/>
                    <a:pt x="175" y="223"/>
                    <a:pt x="178" y="221"/>
                  </a:cubicBezTo>
                  <a:lnTo>
                    <a:pt x="177" y="221"/>
                  </a:lnTo>
                  <a:cubicBezTo>
                    <a:pt x="177" y="221"/>
                    <a:pt x="178" y="221"/>
                    <a:pt x="178" y="221"/>
                  </a:cubicBezTo>
                  <a:lnTo>
                    <a:pt x="178" y="221"/>
                  </a:lnTo>
                  <a:cubicBezTo>
                    <a:pt x="178" y="221"/>
                    <a:pt x="178" y="221"/>
                    <a:pt x="178" y="221"/>
                  </a:cubicBezTo>
                  <a:lnTo>
                    <a:pt x="181" y="221"/>
                  </a:lnTo>
                  <a:cubicBezTo>
                    <a:pt x="182" y="221"/>
                    <a:pt x="182" y="221"/>
                    <a:pt x="182" y="221"/>
                  </a:cubicBezTo>
                  <a:lnTo>
                    <a:pt x="182" y="221"/>
                  </a:lnTo>
                  <a:cubicBezTo>
                    <a:pt x="181" y="221"/>
                    <a:pt x="180" y="221"/>
                    <a:pt x="178" y="221"/>
                  </a:cubicBezTo>
                  <a:lnTo>
                    <a:pt x="178" y="221"/>
                  </a:lnTo>
                  <a:cubicBezTo>
                    <a:pt x="178" y="221"/>
                    <a:pt x="179" y="221"/>
                    <a:pt x="179" y="221"/>
                  </a:cubicBezTo>
                  <a:lnTo>
                    <a:pt x="179" y="221"/>
                  </a:lnTo>
                  <a:cubicBezTo>
                    <a:pt x="178" y="221"/>
                    <a:pt x="177" y="221"/>
                    <a:pt x="177" y="221"/>
                  </a:cubicBezTo>
                  <a:lnTo>
                    <a:pt x="177" y="221"/>
                  </a:lnTo>
                  <a:cubicBezTo>
                    <a:pt x="177" y="221"/>
                    <a:pt x="178" y="221"/>
                    <a:pt x="179" y="221"/>
                  </a:cubicBezTo>
                  <a:lnTo>
                    <a:pt x="179" y="221"/>
                  </a:lnTo>
                  <a:cubicBezTo>
                    <a:pt x="179" y="221"/>
                    <a:pt x="179" y="221"/>
                    <a:pt x="179" y="221"/>
                  </a:cubicBezTo>
                  <a:lnTo>
                    <a:pt x="179" y="221"/>
                  </a:lnTo>
                  <a:cubicBezTo>
                    <a:pt x="180" y="221"/>
                    <a:pt x="183" y="221"/>
                    <a:pt x="185" y="220"/>
                  </a:cubicBezTo>
                  <a:close/>
                  <a:moveTo>
                    <a:pt x="162" y="223"/>
                  </a:moveTo>
                  <a:cubicBezTo>
                    <a:pt x="161" y="223"/>
                    <a:pt x="160" y="224"/>
                    <a:pt x="159" y="224"/>
                  </a:cubicBezTo>
                  <a:lnTo>
                    <a:pt x="159" y="224"/>
                  </a:lnTo>
                  <a:cubicBezTo>
                    <a:pt x="159" y="224"/>
                    <a:pt x="159" y="224"/>
                    <a:pt x="159" y="224"/>
                  </a:cubicBezTo>
                  <a:lnTo>
                    <a:pt x="159" y="224"/>
                  </a:lnTo>
                  <a:lnTo>
                    <a:pt x="157" y="224"/>
                  </a:lnTo>
                  <a:lnTo>
                    <a:pt x="157" y="224"/>
                  </a:lnTo>
                  <a:cubicBezTo>
                    <a:pt x="157" y="224"/>
                    <a:pt x="157" y="224"/>
                    <a:pt x="157" y="224"/>
                  </a:cubicBezTo>
                  <a:lnTo>
                    <a:pt x="157" y="224"/>
                  </a:lnTo>
                  <a:cubicBezTo>
                    <a:pt x="156" y="224"/>
                    <a:pt x="155" y="225"/>
                    <a:pt x="154" y="225"/>
                  </a:cubicBezTo>
                  <a:lnTo>
                    <a:pt x="154" y="225"/>
                  </a:lnTo>
                  <a:lnTo>
                    <a:pt x="157" y="224"/>
                  </a:lnTo>
                  <a:lnTo>
                    <a:pt x="157" y="224"/>
                  </a:lnTo>
                  <a:cubicBezTo>
                    <a:pt x="157" y="224"/>
                    <a:pt x="158" y="224"/>
                    <a:pt x="158" y="225"/>
                  </a:cubicBezTo>
                  <a:lnTo>
                    <a:pt x="158" y="225"/>
                  </a:lnTo>
                  <a:cubicBezTo>
                    <a:pt x="158" y="224"/>
                    <a:pt x="159" y="224"/>
                    <a:pt x="159" y="224"/>
                  </a:cubicBezTo>
                  <a:lnTo>
                    <a:pt x="159" y="224"/>
                  </a:lnTo>
                  <a:cubicBezTo>
                    <a:pt x="159" y="224"/>
                    <a:pt x="159" y="224"/>
                    <a:pt x="159" y="224"/>
                  </a:cubicBezTo>
                  <a:lnTo>
                    <a:pt x="159" y="224"/>
                  </a:lnTo>
                  <a:lnTo>
                    <a:pt x="163" y="224"/>
                  </a:lnTo>
                  <a:lnTo>
                    <a:pt x="163" y="224"/>
                  </a:lnTo>
                  <a:cubicBezTo>
                    <a:pt x="162" y="224"/>
                    <a:pt x="160" y="225"/>
                    <a:pt x="159" y="226"/>
                  </a:cubicBezTo>
                  <a:lnTo>
                    <a:pt x="159" y="226"/>
                  </a:lnTo>
                  <a:cubicBezTo>
                    <a:pt x="159" y="226"/>
                    <a:pt x="159" y="226"/>
                    <a:pt x="159" y="226"/>
                  </a:cubicBezTo>
                  <a:lnTo>
                    <a:pt x="159" y="226"/>
                  </a:lnTo>
                  <a:cubicBezTo>
                    <a:pt x="158" y="226"/>
                    <a:pt x="157" y="227"/>
                    <a:pt x="155" y="228"/>
                  </a:cubicBezTo>
                  <a:lnTo>
                    <a:pt x="155" y="228"/>
                  </a:lnTo>
                  <a:cubicBezTo>
                    <a:pt x="156" y="228"/>
                    <a:pt x="156" y="228"/>
                    <a:pt x="156" y="228"/>
                  </a:cubicBezTo>
                  <a:lnTo>
                    <a:pt x="156" y="228"/>
                  </a:lnTo>
                  <a:cubicBezTo>
                    <a:pt x="154" y="228"/>
                    <a:pt x="152" y="229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2" y="230"/>
                  </a:cubicBezTo>
                  <a:lnTo>
                    <a:pt x="152" y="230"/>
                  </a:ln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lnTo>
                    <a:pt x="150" y="230"/>
                  </a:ln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1"/>
                    <a:pt x="149" y="231"/>
                  </a:cubicBezTo>
                  <a:lnTo>
                    <a:pt x="149" y="231"/>
                  </a:lnTo>
                  <a:cubicBezTo>
                    <a:pt x="150" y="231"/>
                    <a:pt x="150" y="231"/>
                    <a:pt x="150" y="230"/>
                  </a:cubicBezTo>
                  <a:lnTo>
                    <a:pt x="150" y="230"/>
                  </a:lnTo>
                  <a:cubicBezTo>
                    <a:pt x="150" y="231"/>
                    <a:pt x="149" y="231"/>
                    <a:pt x="149" y="232"/>
                  </a:cubicBezTo>
                  <a:lnTo>
                    <a:pt x="149" y="232"/>
                  </a:lnTo>
                  <a:cubicBezTo>
                    <a:pt x="147" y="232"/>
                    <a:pt x="146" y="232"/>
                    <a:pt x="145" y="233"/>
                  </a:cubicBezTo>
                  <a:lnTo>
                    <a:pt x="145" y="233"/>
                  </a:lnTo>
                  <a:cubicBezTo>
                    <a:pt x="146" y="233"/>
                    <a:pt x="146" y="232"/>
                    <a:pt x="147" y="232"/>
                  </a:cubicBezTo>
                  <a:lnTo>
                    <a:pt x="147" y="232"/>
                  </a:lnTo>
                  <a:cubicBezTo>
                    <a:pt x="146" y="232"/>
                    <a:pt x="145" y="233"/>
                    <a:pt x="145" y="233"/>
                  </a:cubicBezTo>
                  <a:lnTo>
                    <a:pt x="145" y="233"/>
                  </a:lnTo>
                  <a:cubicBezTo>
                    <a:pt x="145" y="233"/>
                    <a:pt x="145" y="233"/>
                    <a:pt x="145" y="233"/>
                  </a:cubicBezTo>
                  <a:lnTo>
                    <a:pt x="145" y="233"/>
                  </a:lnTo>
                  <a:cubicBezTo>
                    <a:pt x="144" y="233"/>
                    <a:pt x="144" y="233"/>
                    <a:pt x="143" y="234"/>
                  </a:cubicBezTo>
                  <a:lnTo>
                    <a:pt x="143" y="234"/>
                  </a:lnTo>
                  <a:cubicBezTo>
                    <a:pt x="142" y="234"/>
                    <a:pt x="142" y="234"/>
                    <a:pt x="142" y="234"/>
                  </a:cubicBezTo>
                  <a:lnTo>
                    <a:pt x="142" y="234"/>
                  </a:lnTo>
                  <a:cubicBezTo>
                    <a:pt x="142" y="234"/>
                    <a:pt x="142" y="234"/>
                    <a:pt x="142" y="234"/>
                  </a:cubicBezTo>
                  <a:lnTo>
                    <a:pt x="142" y="234"/>
                  </a:lnTo>
                  <a:cubicBezTo>
                    <a:pt x="140" y="235"/>
                    <a:pt x="139" y="235"/>
                    <a:pt x="138" y="235"/>
                  </a:cubicBezTo>
                  <a:lnTo>
                    <a:pt x="138" y="235"/>
                  </a:lnTo>
                  <a:cubicBezTo>
                    <a:pt x="138" y="235"/>
                    <a:pt x="139" y="235"/>
                    <a:pt x="139" y="235"/>
                  </a:cubicBezTo>
                  <a:lnTo>
                    <a:pt x="139" y="235"/>
                  </a:lnTo>
                  <a:cubicBezTo>
                    <a:pt x="140" y="234"/>
                    <a:pt x="141" y="234"/>
                    <a:pt x="142" y="234"/>
                  </a:cubicBezTo>
                  <a:lnTo>
                    <a:pt x="142" y="234"/>
                  </a:lnTo>
                  <a:cubicBezTo>
                    <a:pt x="142" y="234"/>
                    <a:pt x="142" y="234"/>
                    <a:pt x="142" y="234"/>
                  </a:cubicBezTo>
                  <a:lnTo>
                    <a:pt x="142" y="234"/>
                  </a:lnTo>
                  <a:cubicBezTo>
                    <a:pt x="142" y="234"/>
                    <a:pt x="143" y="233"/>
                    <a:pt x="145" y="233"/>
                  </a:cubicBezTo>
                  <a:lnTo>
                    <a:pt x="145" y="233"/>
                  </a:lnTo>
                  <a:cubicBezTo>
                    <a:pt x="144" y="233"/>
                    <a:pt x="143" y="234"/>
                    <a:pt x="142" y="234"/>
                  </a:cubicBezTo>
                  <a:lnTo>
                    <a:pt x="142" y="234"/>
                  </a:lnTo>
                  <a:cubicBezTo>
                    <a:pt x="142" y="234"/>
                    <a:pt x="142" y="234"/>
                    <a:pt x="142" y="234"/>
                  </a:cubicBezTo>
                  <a:lnTo>
                    <a:pt x="142" y="234"/>
                  </a:lnTo>
                  <a:cubicBezTo>
                    <a:pt x="144" y="233"/>
                    <a:pt x="147" y="232"/>
                    <a:pt x="149" y="231"/>
                  </a:cubicBezTo>
                  <a:lnTo>
                    <a:pt x="149" y="231"/>
                  </a:lnTo>
                  <a:cubicBezTo>
                    <a:pt x="148" y="231"/>
                    <a:pt x="147" y="232"/>
                    <a:pt x="147" y="232"/>
                  </a:cubicBezTo>
                  <a:lnTo>
                    <a:pt x="147" y="232"/>
                  </a:lnTo>
                  <a:cubicBezTo>
                    <a:pt x="147" y="232"/>
                    <a:pt x="148" y="231"/>
                    <a:pt x="149" y="231"/>
                  </a:cubicBezTo>
                  <a:lnTo>
                    <a:pt x="149" y="231"/>
                  </a:lnTo>
                  <a:cubicBezTo>
                    <a:pt x="149" y="231"/>
                    <a:pt x="149" y="231"/>
                    <a:pt x="149" y="231"/>
                  </a:cubicBezTo>
                  <a:lnTo>
                    <a:pt x="149" y="231"/>
                  </a:lnTo>
                  <a:cubicBezTo>
                    <a:pt x="149" y="231"/>
                    <a:pt x="150" y="231"/>
                    <a:pt x="150" y="230"/>
                  </a:cubicBezTo>
                  <a:lnTo>
                    <a:pt x="150" y="230"/>
                  </a:lnTo>
                  <a:lnTo>
                    <a:pt x="150" y="230"/>
                  </a:ln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lnTo>
                    <a:pt x="148" y="231"/>
                  </a:lnTo>
                  <a:lnTo>
                    <a:pt x="148" y="231"/>
                  </a:lnTo>
                  <a:cubicBezTo>
                    <a:pt x="148" y="231"/>
                    <a:pt x="148" y="231"/>
                    <a:pt x="149" y="231"/>
                  </a:cubicBezTo>
                  <a:lnTo>
                    <a:pt x="149" y="231"/>
                  </a:lnTo>
                  <a:cubicBezTo>
                    <a:pt x="149" y="231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0" y="230"/>
                  </a:cubicBezTo>
                  <a:lnTo>
                    <a:pt x="150" y="230"/>
                  </a:lnTo>
                  <a:cubicBezTo>
                    <a:pt x="150" y="230"/>
                    <a:pt x="150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1" y="230"/>
                  </a:cubicBezTo>
                  <a:lnTo>
                    <a:pt x="151" y="230"/>
                  </a:lnTo>
                  <a:cubicBezTo>
                    <a:pt x="151" y="230"/>
                    <a:pt x="151" y="230"/>
                    <a:pt x="151" y="230"/>
                  </a:cubicBezTo>
                  <a:lnTo>
                    <a:pt x="151" y="230"/>
                  </a:lnTo>
                  <a:cubicBezTo>
                    <a:pt x="152" y="229"/>
                    <a:pt x="154" y="228"/>
                    <a:pt x="155" y="228"/>
                  </a:cubicBezTo>
                  <a:lnTo>
                    <a:pt x="155" y="228"/>
                  </a:lnTo>
                  <a:cubicBezTo>
                    <a:pt x="155" y="228"/>
                    <a:pt x="155" y="228"/>
                    <a:pt x="155" y="228"/>
                  </a:cubicBezTo>
                  <a:lnTo>
                    <a:pt x="155" y="228"/>
                  </a:lnTo>
                  <a:cubicBezTo>
                    <a:pt x="157" y="227"/>
                    <a:pt x="158" y="227"/>
                    <a:pt x="159" y="226"/>
                  </a:cubicBezTo>
                  <a:lnTo>
                    <a:pt x="159" y="226"/>
                  </a:lnTo>
                  <a:cubicBezTo>
                    <a:pt x="155" y="227"/>
                    <a:pt x="151" y="229"/>
                    <a:pt x="146" y="230"/>
                  </a:cubicBezTo>
                  <a:lnTo>
                    <a:pt x="144" y="230"/>
                  </a:lnTo>
                  <a:cubicBezTo>
                    <a:pt x="148" y="229"/>
                    <a:pt x="153" y="227"/>
                    <a:pt x="158" y="225"/>
                  </a:cubicBezTo>
                  <a:lnTo>
                    <a:pt x="158" y="225"/>
                  </a:lnTo>
                  <a:lnTo>
                    <a:pt x="152" y="226"/>
                  </a:lnTo>
                  <a:lnTo>
                    <a:pt x="152" y="226"/>
                  </a:lnTo>
                  <a:cubicBezTo>
                    <a:pt x="153" y="225"/>
                    <a:pt x="154" y="225"/>
                    <a:pt x="154" y="225"/>
                  </a:cubicBezTo>
                  <a:lnTo>
                    <a:pt x="154" y="225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49" y="226"/>
                  </a:lnTo>
                  <a:lnTo>
                    <a:pt x="149" y="226"/>
                  </a:lnTo>
                  <a:cubicBezTo>
                    <a:pt x="150" y="226"/>
                    <a:pt x="152" y="225"/>
                    <a:pt x="153" y="224"/>
                  </a:cubicBezTo>
                  <a:lnTo>
                    <a:pt x="153" y="224"/>
                  </a:lnTo>
                  <a:cubicBezTo>
                    <a:pt x="152" y="225"/>
                    <a:pt x="150" y="225"/>
                    <a:pt x="149" y="226"/>
                  </a:cubicBezTo>
                  <a:lnTo>
                    <a:pt x="149" y="226"/>
                  </a:lnTo>
                  <a:lnTo>
                    <a:pt x="149" y="225"/>
                  </a:lnTo>
                  <a:lnTo>
                    <a:pt x="149" y="225"/>
                  </a:lnTo>
                  <a:cubicBezTo>
                    <a:pt x="149" y="225"/>
                    <a:pt x="149" y="225"/>
                    <a:pt x="149" y="225"/>
                  </a:cubicBezTo>
                  <a:lnTo>
                    <a:pt x="149" y="225"/>
                  </a:lnTo>
                  <a:cubicBezTo>
                    <a:pt x="149" y="225"/>
                    <a:pt x="149" y="225"/>
                    <a:pt x="149" y="225"/>
                  </a:cubicBezTo>
                  <a:lnTo>
                    <a:pt x="149" y="225"/>
                  </a:lnTo>
                  <a:lnTo>
                    <a:pt x="149" y="225"/>
                  </a:lnTo>
                  <a:lnTo>
                    <a:pt x="149" y="225"/>
                  </a:lnTo>
                  <a:cubicBezTo>
                    <a:pt x="151" y="225"/>
                    <a:pt x="152" y="225"/>
                    <a:pt x="153" y="224"/>
                  </a:cubicBezTo>
                  <a:lnTo>
                    <a:pt x="153" y="224"/>
                  </a:lnTo>
                  <a:cubicBezTo>
                    <a:pt x="153" y="224"/>
                    <a:pt x="153" y="224"/>
                    <a:pt x="153" y="224"/>
                  </a:cubicBezTo>
                  <a:lnTo>
                    <a:pt x="153" y="224"/>
                  </a:lnTo>
                  <a:cubicBezTo>
                    <a:pt x="154" y="224"/>
                    <a:pt x="155" y="224"/>
                    <a:pt x="156" y="223"/>
                  </a:cubicBezTo>
                  <a:lnTo>
                    <a:pt x="156" y="223"/>
                  </a:lnTo>
                  <a:cubicBezTo>
                    <a:pt x="157" y="224"/>
                    <a:pt x="157" y="224"/>
                    <a:pt x="157" y="224"/>
                  </a:cubicBezTo>
                  <a:lnTo>
                    <a:pt x="157" y="224"/>
                  </a:lnTo>
                  <a:cubicBezTo>
                    <a:pt x="158" y="224"/>
                    <a:pt x="158" y="223"/>
                    <a:pt x="159" y="223"/>
                  </a:cubicBezTo>
                  <a:lnTo>
                    <a:pt x="159" y="223"/>
                  </a:lnTo>
                  <a:cubicBezTo>
                    <a:pt x="159" y="223"/>
                    <a:pt x="159" y="224"/>
                    <a:pt x="159" y="224"/>
                  </a:cubicBezTo>
                  <a:lnTo>
                    <a:pt x="159" y="224"/>
                  </a:lnTo>
                  <a:lnTo>
                    <a:pt x="162" y="223"/>
                  </a:lnTo>
                  <a:close/>
                  <a:moveTo>
                    <a:pt x="142" y="234"/>
                  </a:moveTo>
                  <a:lnTo>
                    <a:pt x="142" y="234"/>
                  </a:lnTo>
                  <a:cubicBezTo>
                    <a:pt x="142" y="234"/>
                    <a:pt x="141" y="234"/>
                    <a:pt x="141" y="234"/>
                  </a:cubicBezTo>
                  <a:lnTo>
                    <a:pt x="141" y="234"/>
                  </a:lnTo>
                  <a:cubicBezTo>
                    <a:pt x="142" y="234"/>
                    <a:pt x="142" y="234"/>
                    <a:pt x="142" y="234"/>
                  </a:cubicBezTo>
                  <a:lnTo>
                    <a:pt x="142" y="234"/>
                  </a:lnTo>
                  <a:cubicBezTo>
                    <a:pt x="142" y="234"/>
                    <a:pt x="142" y="234"/>
                    <a:pt x="141" y="234"/>
                  </a:cubicBezTo>
                  <a:lnTo>
                    <a:pt x="141" y="234"/>
                  </a:lnTo>
                  <a:cubicBezTo>
                    <a:pt x="141" y="234"/>
                    <a:pt x="141" y="234"/>
                    <a:pt x="141" y="234"/>
                  </a:cubicBezTo>
                  <a:lnTo>
                    <a:pt x="141" y="234"/>
                  </a:lnTo>
                  <a:cubicBezTo>
                    <a:pt x="140" y="235"/>
                    <a:pt x="138" y="235"/>
                    <a:pt x="136" y="236"/>
                  </a:cubicBezTo>
                  <a:lnTo>
                    <a:pt x="136" y="236"/>
                  </a:lnTo>
                  <a:cubicBezTo>
                    <a:pt x="136" y="236"/>
                    <a:pt x="136" y="236"/>
                    <a:pt x="136" y="236"/>
                  </a:cubicBezTo>
                  <a:lnTo>
                    <a:pt x="136" y="236"/>
                  </a:lnTo>
                  <a:cubicBezTo>
                    <a:pt x="135" y="236"/>
                    <a:pt x="135" y="236"/>
                    <a:pt x="134" y="236"/>
                  </a:cubicBezTo>
                  <a:lnTo>
                    <a:pt x="134" y="236"/>
                  </a:lnTo>
                  <a:cubicBezTo>
                    <a:pt x="134" y="236"/>
                    <a:pt x="134" y="236"/>
                    <a:pt x="134" y="236"/>
                  </a:cubicBezTo>
                  <a:lnTo>
                    <a:pt x="134" y="236"/>
                  </a:lnTo>
                  <a:cubicBezTo>
                    <a:pt x="135" y="236"/>
                    <a:pt x="136" y="236"/>
                    <a:pt x="136" y="235"/>
                  </a:cubicBezTo>
                  <a:lnTo>
                    <a:pt x="136" y="235"/>
                  </a:lnTo>
                  <a:cubicBezTo>
                    <a:pt x="136" y="236"/>
                    <a:pt x="136" y="236"/>
                    <a:pt x="136" y="236"/>
                  </a:cubicBezTo>
                  <a:lnTo>
                    <a:pt x="136" y="236"/>
                  </a:lnTo>
                  <a:cubicBezTo>
                    <a:pt x="138" y="235"/>
                    <a:pt x="140" y="235"/>
                    <a:pt x="142" y="234"/>
                  </a:cubicBezTo>
                  <a:close/>
                  <a:moveTo>
                    <a:pt x="147" y="233"/>
                  </a:moveTo>
                  <a:cubicBezTo>
                    <a:pt x="145" y="234"/>
                    <a:pt x="143" y="236"/>
                    <a:pt x="141" y="237"/>
                  </a:cubicBezTo>
                  <a:lnTo>
                    <a:pt x="141" y="237"/>
                  </a:lnTo>
                  <a:cubicBezTo>
                    <a:pt x="141" y="236"/>
                    <a:pt x="141" y="236"/>
                    <a:pt x="141" y="235"/>
                  </a:cubicBezTo>
                  <a:lnTo>
                    <a:pt x="141" y="235"/>
                  </a:lnTo>
                  <a:cubicBezTo>
                    <a:pt x="139" y="236"/>
                    <a:pt x="136" y="237"/>
                    <a:pt x="134" y="238"/>
                  </a:cubicBezTo>
                  <a:lnTo>
                    <a:pt x="134" y="238"/>
                  </a:lnTo>
                  <a:cubicBezTo>
                    <a:pt x="134" y="238"/>
                    <a:pt x="134" y="238"/>
                    <a:pt x="134" y="238"/>
                  </a:cubicBezTo>
                  <a:lnTo>
                    <a:pt x="134" y="238"/>
                  </a:lnTo>
                  <a:cubicBezTo>
                    <a:pt x="133" y="238"/>
                    <a:pt x="133" y="238"/>
                    <a:pt x="133" y="238"/>
                  </a:cubicBezTo>
                  <a:lnTo>
                    <a:pt x="133" y="238"/>
                  </a:lnTo>
                  <a:cubicBezTo>
                    <a:pt x="133" y="238"/>
                    <a:pt x="133" y="237"/>
                    <a:pt x="134" y="236"/>
                  </a:cubicBezTo>
                  <a:lnTo>
                    <a:pt x="134" y="236"/>
                  </a:lnTo>
                  <a:cubicBezTo>
                    <a:pt x="134" y="236"/>
                    <a:pt x="133" y="237"/>
                    <a:pt x="133" y="237"/>
                  </a:cubicBezTo>
                  <a:lnTo>
                    <a:pt x="133" y="237"/>
                  </a:lnTo>
                  <a:cubicBezTo>
                    <a:pt x="133" y="237"/>
                    <a:pt x="133" y="237"/>
                    <a:pt x="133" y="237"/>
                  </a:cubicBezTo>
                  <a:lnTo>
                    <a:pt x="133" y="237"/>
                  </a:lnTo>
                  <a:cubicBezTo>
                    <a:pt x="133" y="237"/>
                    <a:pt x="134" y="236"/>
                    <a:pt x="134" y="236"/>
                  </a:cubicBezTo>
                  <a:lnTo>
                    <a:pt x="134" y="236"/>
                  </a:lnTo>
                  <a:cubicBezTo>
                    <a:pt x="134" y="236"/>
                    <a:pt x="134" y="236"/>
                    <a:pt x="134" y="236"/>
                  </a:cubicBezTo>
                  <a:lnTo>
                    <a:pt x="134" y="236"/>
                  </a:lnTo>
                  <a:cubicBezTo>
                    <a:pt x="135" y="236"/>
                    <a:pt x="135" y="236"/>
                    <a:pt x="136" y="236"/>
                  </a:cubicBezTo>
                  <a:lnTo>
                    <a:pt x="136" y="236"/>
                  </a:lnTo>
                  <a:cubicBezTo>
                    <a:pt x="135" y="236"/>
                    <a:pt x="135" y="237"/>
                    <a:pt x="134" y="238"/>
                  </a:cubicBezTo>
                  <a:lnTo>
                    <a:pt x="134" y="238"/>
                  </a:lnTo>
                  <a:cubicBezTo>
                    <a:pt x="136" y="237"/>
                    <a:pt x="139" y="236"/>
                    <a:pt x="141" y="234"/>
                  </a:cubicBezTo>
                  <a:lnTo>
                    <a:pt x="141" y="234"/>
                  </a:lnTo>
                  <a:cubicBezTo>
                    <a:pt x="141" y="235"/>
                    <a:pt x="141" y="235"/>
                    <a:pt x="141" y="235"/>
                  </a:cubicBezTo>
                  <a:lnTo>
                    <a:pt x="141" y="235"/>
                  </a:lnTo>
                  <a:cubicBezTo>
                    <a:pt x="143" y="235"/>
                    <a:pt x="145" y="234"/>
                    <a:pt x="147" y="233"/>
                  </a:cubicBezTo>
                  <a:close/>
                  <a:moveTo>
                    <a:pt x="115" y="236"/>
                  </a:moveTo>
                  <a:cubicBezTo>
                    <a:pt x="112" y="237"/>
                    <a:pt x="109" y="238"/>
                    <a:pt x="106" y="239"/>
                  </a:cubicBezTo>
                  <a:lnTo>
                    <a:pt x="106" y="239"/>
                  </a:lnTo>
                  <a:cubicBezTo>
                    <a:pt x="107" y="239"/>
                    <a:pt x="107" y="238"/>
                    <a:pt x="108" y="238"/>
                  </a:cubicBezTo>
                  <a:lnTo>
                    <a:pt x="108" y="238"/>
                  </a:lnTo>
                  <a:cubicBezTo>
                    <a:pt x="109" y="238"/>
                    <a:pt x="111" y="237"/>
                    <a:pt x="112" y="237"/>
                  </a:cubicBezTo>
                  <a:lnTo>
                    <a:pt x="112" y="237"/>
                  </a:lnTo>
                  <a:cubicBezTo>
                    <a:pt x="113" y="237"/>
                    <a:pt x="114" y="237"/>
                    <a:pt x="115" y="236"/>
                  </a:cubicBezTo>
                  <a:close/>
                  <a:moveTo>
                    <a:pt x="83" y="246"/>
                  </a:moveTo>
                  <a:lnTo>
                    <a:pt x="83" y="246"/>
                  </a:lnTo>
                  <a:cubicBezTo>
                    <a:pt x="83" y="246"/>
                    <a:pt x="82" y="247"/>
                    <a:pt x="82" y="247"/>
                  </a:cubicBezTo>
                  <a:lnTo>
                    <a:pt x="82" y="247"/>
                  </a:lnTo>
                  <a:cubicBezTo>
                    <a:pt x="82" y="247"/>
                    <a:pt x="82" y="247"/>
                    <a:pt x="82" y="246"/>
                  </a:cubicBezTo>
                  <a:lnTo>
                    <a:pt x="82" y="246"/>
                  </a:lnTo>
                  <a:cubicBezTo>
                    <a:pt x="81" y="247"/>
                    <a:pt x="80" y="247"/>
                    <a:pt x="79" y="247"/>
                  </a:cubicBezTo>
                  <a:lnTo>
                    <a:pt x="79" y="247"/>
                  </a:lnTo>
                  <a:cubicBezTo>
                    <a:pt x="80" y="247"/>
                    <a:pt x="81" y="246"/>
                    <a:pt x="82" y="246"/>
                  </a:cubicBezTo>
                  <a:lnTo>
                    <a:pt x="82" y="246"/>
                  </a:lnTo>
                  <a:cubicBezTo>
                    <a:pt x="82" y="246"/>
                    <a:pt x="82" y="246"/>
                    <a:pt x="82" y="246"/>
                  </a:cubicBezTo>
                  <a:lnTo>
                    <a:pt x="82" y="246"/>
                  </a:lnTo>
                  <a:cubicBezTo>
                    <a:pt x="82" y="246"/>
                    <a:pt x="83" y="246"/>
                    <a:pt x="83" y="246"/>
                  </a:cubicBezTo>
                  <a:close/>
                  <a:moveTo>
                    <a:pt x="87" y="245"/>
                  </a:moveTo>
                  <a:lnTo>
                    <a:pt x="87" y="245"/>
                  </a:lnTo>
                  <a:cubicBezTo>
                    <a:pt x="85" y="246"/>
                    <a:pt x="83" y="247"/>
                    <a:pt x="81" y="247"/>
                  </a:cubicBezTo>
                  <a:lnTo>
                    <a:pt x="81" y="247"/>
                  </a:lnTo>
                  <a:cubicBezTo>
                    <a:pt x="81" y="247"/>
                    <a:pt x="81" y="247"/>
                    <a:pt x="82" y="247"/>
                  </a:cubicBezTo>
                  <a:lnTo>
                    <a:pt x="82" y="247"/>
                  </a:lnTo>
                  <a:cubicBezTo>
                    <a:pt x="81" y="247"/>
                    <a:pt x="80" y="247"/>
                    <a:pt x="79" y="248"/>
                  </a:cubicBezTo>
                  <a:lnTo>
                    <a:pt x="79" y="248"/>
                  </a:lnTo>
                  <a:cubicBezTo>
                    <a:pt x="80" y="247"/>
                    <a:pt x="81" y="247"/>
                    <a:pt x="82" y="247"/>
                  </a:cubicBezTo>
                  <a:lnTo>
                    <a:pt x="82" y="247"/>
                  </a:lnTo>
                  <a:cubicBezTo>
                    <a:pt x="82" y="247"/>
                    <a:pt x="82" y="247"/>
                    <a:pt x="82" y="247"/>
                  </a:cubicBezTo>
                  <a:lnTo>
                    <a:pt x="82" y="247"/>
                  </a:lnTo>
                  <a:cubicBezTo>
                    <a:pt x="82" y="247"/>
                    <a:pt x="83" y="246"/>
                    <a:pt x="84" y="246"/>
                  </a:cubicBezTo>
                  <a:lnTo>
                    <a:pt x="84" y="246"/>
                  </a:lnTo>
                  <a:cubicBezTo>
                    <a:pt x="85" y="246"/>
                    <a:pt x="86" y="246"/>
                    <a:pt x="87" y="245"/>
                  </a:cubicBezTo>
                  <a:close/>
                  <a:moveTo>
                    <a:pt x="795" y="18"/>
                  </a:moveTo>
                  <a:cubicBezTo>
                    <a:pt x="786" y="18"/>
                    <a:pt x="781" y="18"/>
                    <a:pt x="775" y="21"/>
                  </a:cubicBezTo>
                  <a:lnTo>
                    <a:pt x="775" y="21"/>
                  </a:lnTo>
                  <a:cubicBezTo>
                    <a:pt x="775" y="20"/>
                    <a:pt x="776" y="19"/>
                    <a:pt x="777" y="18"/>
                  </a:cubicBezTo>
                  <a:lnTo>
                    <a:pt x="777" y="18"/>
                  </a:lnTo>
                  <a:cubicBezTo>
                    <a:pt x="767" y="22"/>
                    <a:pt x="759" y="25"/>
                    <a:pt x="751" y="27"/>
                  </a:cubicBezTo>
                  <a:lnTo>
                    <a:pt x="751" y="27"/>
                  </a:lnTo>
                  <a:cubicBezTo>
                    <a:pt x="754" y="27"/>
                    <a:pt x="756" y="27"/>
                    <a:pt x="759" y="27"/>
                  </a:cubicBezTo>
                  <a:lnTo>
                    <a:pt x="759" y="27"/>
                  </a:lnTo>
                  <a:cubicBezTo>
                    <a:pt x="752" y="29"/>
                    <a:pt x="745" y="31"/>
                    <a:pt x="737" y="34"/>
                  </a:cubicBezTo>
                  <a:lnTo>
                    <a:pt x="737" y="34"/>
                  </a:lnTo>
                  <a:cubicBezTo>
                    <a:pt x="736" y="34"/>
                    <a:pt x="735" y="34"/>
                    <a:pt x="735" y="34"/>
                  </a:cubicBezTo>
                  <a:lnTo>
                    <a:pt x="735" y="34"/>
                  </a:lnTo>
                  <a:lnTo>
                    <a:pt x="735" y="34"/>
                  </a:lnTo>
                  <a:lnTo>
                    <a:pt x="735" y="34"/>
                  </a:lnTo>
                  <a:cubicBezTo>
                    <a:pt x="734" y="34"/>
                    <a:pt x="732" y="35"/>
                    <a:pt x="731" y="35"/>
                  </a:cubicBezTo>
                  <a:lnTo>
                    <a:pt x="731" y="35"/>
                  </a:lnTo>
                  <a:cubicBezTo>
                    <a:pt x="730" y="36"/>
                    <a:pt x="729" y="36"/>
                    <a:pt x="729" y="36"/>
                  </a:cubicBezTo>
                  <a:lnTo>
                    <a:pt x="729" y="36"/>
                  </a:lnTo>
                  <a:cubicBezTo>
                    <a:pt x="729" y="36"/>
                    <a:pt x="729" y="36"/>
                    <a:pt x="729" y="36"/>
                  </a:cubicBezTo>
                  <a:lnTo>
                    <a:pt x="729" y="36"/>
                  </a:lnTo>
                  <a:cubicBezTo>
                    <a:pt x="729" y="36"/>
                    <a:pt x="729" y="36"/>
                    <a:pt x="729" y="36"/>
                  </a:cubicBezTo>
                  <a:lnTo>
                    <a:pt x="729" y="36"/>
                  </a:lnTo>
                  <a:cubicBezTo>
                    <a:pt x="729" y="36"/>
                    <a:pt x="728" y="36"/>
                    <a:pt x="728" y="37"/>
                  </a:cubicBezTo>
                  <a:lnTo>
                    <a:pt x="728" y="37"/>
                  </a:lnTo>
                  <a:cubicBezTo>
                    <a:pt x="728" y="36"/>
                    <a:pt x="729" y="36"/>
                    <a:pt x="729" y="36"/>
                  </a:cubicBezTo>
                  <a:lnTo>
                    <a:pt x="729" y="36"/>
                  </a:lnTo>
                  <a:cubicBezTo>
                    <a:pt x="729" y="36"/>
                    <a:pt x="729" y="36"/>
                    <a:pt x="728" y="36"/>
                  </a:cubicBezTo>
                  <a:lnTo>
                    <a:pt x="728" y="36"/>
                  </a:lnTo>
                  <a:cubicBezTo>
                    <a:pt x="729" y="36"/>
                    <a:pt x="729" y="36"/>
                    <a:pt x="729" y="36"/>
                  </a:cubicBezTo>
                  <a:lnTo>
                    <a:pt x="725" y="36"/>
                  </a:lnTo>
                  <a:cubicBezTo>
                    <a:pt x="724" y="36"/>
                    <a:pt x="723" y="37"/>
                    <a:pt x="723" y="37"/>
                  </a:cubicBezTo>
                  <a:lnTo>
                    <a:pt x="723" y="37"/>
                  </a:lnTo>
                  <a:cubicBezTo>
                    <a:pt x="722" y="37"/>
                    <a:pt x="722" y="37"/>
                    <a:pt x="722" y="37"/>
                  </a:cubicBezTo>
                  <a:lnTo>
                    <a:pt x="722" y="37"/>
                  </a:lnTo>
                  <a:lnTo>
                    <a:pt x="724" y="36"/>
                  </a:lnTo>
                  <a:lnTo>
                    <a:pt x="724" y="36"/>
                  </a:lnTo>
                  <a:cubicBezTo>
                    <a:pt x="723" y="36"/>
                    <a:pt x="722" y="37"/>
                    <a:pt x="721" y="37"/>
                  </a:cubicBezTo>
                  <a:lnTo>
                    <a:pt x="721" y="37"/>
                  </a:lnTo>
                  <a:cubicBezTo>
                    <a:pt x="722" y="37"/>
                    <a:pt x="722" y="37"/>
                    <a:pt x="722" y="37"/>
                  </a:cubicBezTo>
                  <a:lnTo>
                    <a:pt x="722" y="37"/>
                  </a:lnTo>
                  <a:lnTo>
                    <a:pt x="715" y="39"/>
                  </a:lnTo>
                  <a:lnTo>
                    <a:pt x="715" y="39"/>
                  </a:lnTo>
                  <a:cubicBezTo>
                    <a:pt x="714" y="40"/>
                    <a:pt x="713" y="40"/>
                    <a:pt x="712" y="41"/>
                  </a:cubicBezTo>
                  <a:lnTo>
                    <a:pt x="712" y="41"/>
                  </a:lnTo>
                  <a:cubicBezTo>
                    <a:pt x="712" y="41"/>
                    <a:pt x="712" y="40"/>
                    <a:pt x="712" y="40"/>
                  </a:cubicBezTo>
                  <a:lnTo>
                    <a:pt x="712" y="40"/>
                  </a:lnTo>
                  <a:cubicBezTo>
                    <a:pt x="715" y="39"/>
                    <a:pt x="718" y="38"/>
                    <a:pt x="721" y="37"/>
                  </a:cubicBezTo>
                  <a:lnTo>
                    <a:pt x="721" y="37"/>
                  </a:lnTo>
                  <a:cubicBezTo>
                    <a:pt x="720" y="37"/>
                    <a:pt x="719" y="37"/>
                    <a:pt x="718" y="38"/>
                  </a:cubicBezTo>
                  <a:lnTo>
                    <a:pt x="718" y="38"/>
                  </a:lnTo>
                  <a:cubicBezTo>
                    <a:pt x="718" y="38"/>
                    <a:pt x="718" y="38"/>
                    <a:pt x="718" y="38"/>
                  </a:cubicBezTo>
                  <a:lnTo>
                    <a:pt x="718" y="38"/>
                  </a:lnTo>
                  <a:cubicBezTo>
                    <a:pt x="717" y="38"/>
                    <a:pt x="716" y="38"/>
                    <a:pt x="714" y="39"/>
                  </a:cubicBezTo>
                  <a:lnTo>
                    <a:pt x="714" y="39"/>
                  </a:lnTo>
                  <a:cubicBezTo>
                    <a:pt x="714" y="39"/>
                    <a:pt x="714" y="39"/>
                    <a:pt x="714" y="39"/>
                  </a:cubicBezTo>
                  <a:lnTo>
                    <a:pt x="714" y="39"/>
                  </a:lnTo>
                  <a:cubicBezTo>
                    <a:pt x="713" y="39"/>
                    <a:pt x="712" y="39"/>
                    <a:pt x="711" y="39"/>
                  </a:cubicBezTo>
                  <a:lnTo>
                    <a:pt x="711" y="39"/>
                  </a:lnTo>
                  <a:cubicBezTo>
                    <a:pt x="711" y="39"/>
                    <a:pt x="712" y="39"/>
                    <a:pt x="713" y="38"/>
                  </a:cubicBezTo>
                  <a:lnTo>
                    <a:pt x="713" y="38"/>
                  </a:lnTo>
                  <a:cubicBezTo>
                    <a:pt x="710" y="39"/>
                    <a:pt x="708" y="40"/>
                    <a:pt x="706" y="41"/>
                  </a:cubicBezTo>
                  <a:lnTo>
                    <a:pt x="706" y="41"/>
                  </a:lnTo>
                  <a:cubicBezTo>
                    <a:pt x="707" y="41"/>
                    <a:pt x="707" y="40"/>
                    <a:pt x="708" y="40"/>
                  </a:cubicBezTo>
                  <a:lnTo>
                    <a:pt x="708" y="40"/>
                  </a:lnTo>
                  <a:cubicBezTo>
                    <a:pt x="707" y="41"/>
                    <a:pt x="706" y="41"/>
                    <a:pt x="705" y="41"/>
                  </a:cubicBezTo>
                  <a:lnTo>
                    <a:pt x="705" y="41"/>
                  </a:lnTo>
                  <a:cubicBezTo>
                    <a:pt x="705" y="41"/>
                    <a:pt x="705" y="41"/>
                    <a:pt x="706" y="41"/>
                  </a:cubicBezTo>
                  <a:lnTo>
                    <a:pt x="706" y="41"/>
                  </a:lnTo>
                  <a:cubicBezTo>
                    <a:pt x="704" y="41"/>
                    <a:pt x="703" y="41"/>
                    <a:pt x="701" y="42"/>
                  </a:cubicBezTo>
                  <a:lnTo>
                    <a:pt x="701" y="42"/>
                  </a:lnTo>
                  <a:cubicBezTo>
                    <a:pt x="706" y="40"/>
                    <a:pt x="710" y="39"/>
                    <a:pt x="714" y="37"/>
                  </a:cubicBezTo>
                  <a:lnTo>
                    <a:pt x="714" y="37"/>
                  </a:lnTo>
                  <a:cubicBezTo>
                    <a:pt x="713" y="38"/>
                    <a:pt x="713" y="38"/>
                    <a:pt x="713" y="38"/>
                  </a:cubicBezTo>
                  <a:lnTo>
                    <a:pt x="713" y="38"/>
                  </a:lnTo>
                  <a:cubicBezTo>
                    <a:pt x="713" y="38"/>
                    <a:pt x="714" y="38"/>
                    <a:pt x="715" y="37"/>
                  </a:cubicBezTo>
                  <a:lnTo>
                    <a:pt x="715" y="37"/>
                  </a:lnTo>
                  <a:cubicBezTo>
                    <a:pt x="715" y="38"/>
                    <a:pt x="715" y="38"/>
                    <a:pt x="714" y="39"/>
                  </a:cubicBezTo>
                  <a:lnTo>
                    <a:pt x="714" y="39"/>
                  </a:lnTo>
                  <a:cubicBezTo>
                    <a:pt x="717" y="38"/>
                    <a:pt x="719" y="37"/>
                    <a:pt x="722" y="37"/>
                  </a:cubicBezTo>
                  <a:lnTo>
                    <a:pt x="722" y="37"/>
                  </a:lnTo>
                  <a:cubicBezTo>
                    <a:pt x="721" y="37"/>
                    <a:pt x="719" y="37"/>
                    <a:pt x="718" y="38"/>
                  </a:cubicBezTo>
                  <a:lnTo>
                    <a:pt x="718" y="38"/>
                  </a:lnTo>
                  <a:cubicBezTo>
                    <a:pt x="721" y="37"/>
                    <a:pt x="722" y="37"/>
                    <a:pt x="724" y="36"/>
                  </a:cubicBezTo>
                  <a:lnTo>
                    <a:pt x="724" y="36"/>
                  </a:lnTo>
                  <a:cubicBezTo>
                    <a:pt x="724" y="36"/>
                    <a:pt x="724" y="36"/>
                    <a:pt x="724" y="36"/>
                  </a:cubicBezTo>
                  <a:lnTo>
                    <a:pt x="724" y="36"/>
                  </a:lnTo>
                  <a:cubicBezTo>
                    <a:pt x="724" y="36"/>
                    <a:pt x="724" y="36"/>
                    <a:pt x="724" y="36"/>
                  </a:cubicBezTo>
                  <a:lnTo>
                    <a:pt x="724" y="36"/>
                  </a:lnTo>
                  <a:cubicBezTo>
                    <a:pt x="723" y="36"/>
                    <a:pt x="722" y="36"/>
                    <a:pt x="722" y="37"/>
                  </a:cubicBezTo>
                  <a:lnTo>
                    <a:pt x="722" y="37"/>
                  </a:lnTo>
                  <a:cubicBezTo>
                    <a:pt x="722" y="36"/>
                    <a:pt x="723" y="36"/>
                    <a:pt x="724" y="36"/>
                  </a:cubicBezTo>
                  <a:lnTo>
                    <a:pt x="719" y="36"/>
                  </a:lnTo>
                  <a:cubicBezTo>
                    <a:pt x="724" y="34"/>
                    <a:pt x="728" y="33"/>
                    <a:pt x="732" y="31"/>
                  </a:cubicBezTo>
                  <a:lnTo>
                    <a:pt x="732" y="31"/>
                  </a:lnTo>
                  <a:cubicBezTo>
                    <a:pt x="731" y="33"/>
                    <a:pt x="730" y="34"/>
                    <a:pt x="727" y="35"/>
                  </a:cubicBezTo>
                  <a:lnTo>
                    <a:pt x="727" y="35"/>
                  </a:lnTo>
                  <a:cubicBezTo>
                    <a:pt x="731" y="34"/>
                    <a:pt x="734" y="33"/>
                    <a:pt x="737" y="32"/>
                  </a:cubicBezTo>
                  <a:lnTo>
                    <a:pt x="737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750" y="27"/>
                  </a:lnTo>
                  <a:lnTo>
                    <a:pt x="750" y="27"/>
                  </a:lnTo>
                  <a:cubicBezTo>
                    <a:pt x="746" y="29"/>
                    <a:pt x="742" y="30"/>
                    <a:pt x="737" y="32"/>
                  </a:cubicBezTo>
                  <a:lnTo>
                    <a:pt x="737" y="32"/>
                  </a:lnTo>
                  <a:lnTo>
                    <a:pt x="742" y="27"/>
                  </a:lnTo>
                  <a:lnTo>
                    <a:pt x="742" y="27"/>
                  </a:lnTo>
                  <a:cubicBezTo>
                    <a:pt x="742" y="27"/>
                    <a:pt x="742" y="27"/>
                    <a:pt x="742" y="27"/>
                  </a:cubicBezTo>
                  <a:lnTo>
                    <a:pt x="742" y="27"/>
                  </a:lnTo>
                  <a:lnTo>
                    <a:pt x="732" y="30"/>
                  </a:lnTo>
                  <a:lnTo>
                    <a:pt x="732" y="30"/>
                  </a:lnTo>
                  <a:cubicBezTo>
                    <a:pt x="733" y="30"/>
                    <a:pt x="733" y="29"/>
                    <a:pt x="733" y="28"/>
                  </a:cubicBezTo>
                  <a:lnTo>
                    <a:pt x="733" y="28"/>
                  </a:lnTo>
                  <a:cubicBezTo>
                    <a:pt x="732" y="28"/>
                    <a:pt x="731" y="29"/>
                    <a:pt x="730" y="29"/>
                  </a:cubicBezTo>
                  <a:lnTo>
                    <a:pt x="730" y="29"/>
                  </a:lnTo>
                  <a:cubicBezTo>
                    <a:pt x="731" y="29"/>
                    <a:pt x="732" y="28"/>
                    <a:pt x="733" y="27"/>
                  </a:cubicBezTo>
                  <a:lnTo>
                    <a:pt x="733" y="27"/>
                  </a:lnTo>
                  <a:cubicBezTo>
                    <a:pt x="725" y="31"/>
                    <a:pt x="718" y="34"/>
                    <a:pt x="712" y="36"/>
                  </a:cubicBezTo>
                  <a:lnTo>
                    <a:pt x="712" y="36"/>
                  </a:lnTo>
                  <a:cubicBezTo>
                    <a:pt x="710" y="36"/>
                    <a:pt x="710" y="37"/>
                    <a:pt x="707" y="38"/>
                  </a:cubicBezTo>
                  <a:lnTo>
                    <a:pt x="707" y="38"/>
                  </a:lnTo>
                  <a:cubicBezTo>
                    <a:pt x="708" y="38"/>
                    <a:pt x="709" y="37"/>
                    <a:pt x="709" y="37"/>
                  </a:cubicBezTo>
                  <a:lnTo>
                    <a:pt x="709" y="37"/>
                  </a:lnTo>
                  <a:cubicBezTo>
                    <a:pt x="707" y="38"/>
                    <a:pt x="705" y="39"/>
                    <a:pt x="703" y="40"/>
                  </a:cubicBezTo>
                  <a:lnTo>
                    <a:pt x="703" y="40"/>
                  </a:ln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3" y="40"/>
                    <a:pt x="703" y="40"/>
                    <a:pt x="703" y="40"/>
                  </a:cubicBezTo>
                  <a:lnTo>
                    <a:pt x="703" y="40"/>
                  </a:lnTo>
                  <a:cubicBezTo>
                    <a:pt x="705" y="39"/>
                    <a:pt x="706" y="38"/>
                    <a:pt x="707" y="38"/>
                  </a:cubicBezTo>
                  <a:lnTo>
                    <a:pt x="707" y="38"/>
                  </a:lnTo>
                  <a:cubicBezTo>
                    <a:pt x="706" y="38"/>
                    <a:pt x="705" y="39"/>
                    <a:pt x="703" y="39"/>
                  </a:cubicBezTo>
                  <a:lnTo>
                    <a:pt x="703" y="39"/>
                  </a:lnTo>
                  <a:cubicBezTo>
                    <a:pt x="704" y="39"/>
                    <a:pt x="705" y="38"/>
                    <a:pt x="706" y="36"/>
                  </a:cubicBezTo>
                  <a:lnTo>
                    <a:pt x="706" y="36"/>
                  </a:lnTo>
                  <a:cubicBezTo>
                    <a:pt x="701" y="39"/>
                    <a:pt x="694" y="42"/>
                    <a:pt x="686" y="45"/>
                  </a:cubicBezTo>
                  <a:lnTo>
                    <a:pt x="686" y="45"/>
                  </a:lnTo>
                  <a:cubicBezTo>
                    <a:pt x="685" y="45"/>
                    <a:pt x="684" y="45"/>
                    <a:pt x="684" y="46"/>
                  </a:cubicBezTo>
                  <a:lnTo>
                    <a:pt x="684" y="46"/>
                  </a:lnTo>
                  <a:cubicBezTo>
                    <a:pt x="685" y="45"/>
                    <a:pt x="686" y="45"/>
                    <a:pt x="686" y="45"/>
                  </a:cubicBezTo>
                  <a:lnTo>
                    <a:pt x="686" y="45"/>
                  </a:lnTo>
                  <a:cubicBezTo>
                    <a:pt x="686" y="45"/>
                    <a:pt x="686" y="45"/>
                    <a:pt x="685" y="45"/>
                  </a:cubicBezTo>
                  <a:lnTo>
                    <a:pt x="685" y="45"/>
                  </a:lnTo>
                  <a:cubicBezTo>
                    <a:pt x="686" y="45"/>
                    <a:pt x="686" y="45"/>
                    <a:pt x="687" y="45"/>
                  </a:cubicBezTo>
                  <a:lnTo>
                    <a:pt x="687" y="45"/>
                  </a:lnTo>
                  <a:cubicBezTo>
                    <a:pt x="687" y="45"/>
                    <a:pt x="687" y="45"/>
                    <a:pt x="687" y="45"/>
                  </a:cubicBezTo>
                  <a:lnTo>
                    <a:pt x="687" y="45"/>
                  </a:lnTo>
                  <a:cubicBezTo>
                    <a:pt x="688" y="45"/>
                    <a:pt x="689" y="44"/>
                    <a:pt x="690" y="44"/>
                  </a:cubicBezTo>
                  <a:lnTo>
                    <a:pt x="690" y="44"/>
                  </a:lnTo>
                  <a:cubicBezTo>
                    <a:pt x="689" y="44"/>
                    <a:pt x="689" y="44"/>
                    <a:pt x="689" y="44"/>
                  </a:cubicBezTo>
                  <a:lnTo>
                    <a:pt x="689" y="44"/>
                  </a:lnTo>
                  <a:cubicBezTo>
                    <a:pt x="691" y="44"/>
                    <a:pt x="694" y="43"/>
                    <a:pt x="696" y="42"/>
                  </a:cubicBezTo>
                  <a:lnTo>
                    <a:pt x="696" y="42"/>
                  </a:lnTo>
                  <a:cubicBezTo>
                    <a:pt x="694" y="43"/>
                    <a:pt x="691" y="44"/>
                    <a:pt x="689" y="45"/>
                  </a:cubicBezTo>
                  <a:lnTo>
                    <a:pt x="689" y="45"/>
                  </a:lnTo>
                  <a:cubicBezTo>
                    <a:pt x="689" y="45"/>
                    <a:pt x="689" y="45"/>
                    <a:pt x="689" y="45"/>
                  </a:cubicBezTo>
                  <a:lnTo>
                    <a:pt x="689" y="45"/>
                  </a:lnTo>
                  <a:cubicBezTo>
                    <a:pt x="688" y="45"/>
                    <a:pt x="688" y="45"/>
                    <a:pt x="687" y="45"/>
                  </a:cubicBezTo>
                  <a:lnTo>
                    <a:pt x="687" y="45"/>
                  </a:lnTo>
                  <a:cubicBezTo>
                    <a:pt x="688" y="45"/>
                    <a:pt x="688" y="44"/>
                    <a:pt x="689" y="44"/>
                  </a:cubicBezTo>
                  <a:lnTo>
                    <a:pt x="689" y="44"/>
                  </a:lnTo>
                  <a:cubicBezTo>
                    <a:pt x="688" y="44"/>
                    <a:pt x="687" y="45"/>
                    <a:pt x="687" y="45"/>
                  </a:cubicBezTo>
                  <a:lnTo>
                    <a:pt x="687" y="45"/>
                  </a:lnTo>
                  <a:cubicBezTo>
                    <a:pt x="687" y="45"/>
                    <a:pt x="687" y="45"/>
                    <a:pt x="687" y="45"/>
                  </a:cubicBezTo>
                  <a:lnTo>
                    <a:pt x="687" y="45"/>
                  </a:lnTo>
                  <a:cubicBezTo>
                    <a:pt x="687" y="45"/>
                    <a:pt x="686" y="45"/>
                    <a:pt x="686" y="45"/>
                  </a:cubicBezTo>
                  <a:lnTo>
                    <a:pt x="686" y="45"/>
                  </a:lnTo>
                  <a:cubicBezTo>
                    <a:pt x="687" y="45"/>
                    <a:pt x="688" y="45"/>
                    <a:pt x="689" y="45"/>
                  </a:cubicBezTo>
                  <a:lnTo>
                    <a:pt x="689" y="45"/>
                  </a:lnTo>
                  <a:cubicBezTo>
                    <a:pt x="688" y="45"/>
                    <a:pt x="687" y="45"/>
                    <a:pt x="686" y="45"/>
                  </a:cubicBezTo>
                  <a:lnTo>
                    <a:pt x="686" y="45"/>
                  </a:lnTo>
                  <a:cubicBezTo>
                    <a:pt x="686" y="45"/>
                    <a:pt x="686" y="45"/>
                    <a:pt x="686" y="45"/>
                  </a:cubicBezTo>
                  <a:lnTo>
                    <a:pt x="686" y="45"/>
                  </a:lnTo>
                  <a:cubicBezTo>
                    <a:pt x="685" y="46"/>
                    <a:pt x="685" y="46"/>
                    <a:pt x="684" y="46"/>
                  </a:cubicBezTo>
                  <a:lnTo>
                    <a:pt x="684" y="46"/>
                  </a:lnTo>
                  <a:cubicBezTo>
                    <a:pt x="684" y="46"/>
                    <a:pt x="684" y="46"/>
                    <a:pt x="684" y="46"/>
                  </a:cubicBezTo>
                  <a:lnTo>
                    <a:pt x="684" y="46"/>
                  </a:lnTo>
                  <a:cubicBezTo>
                    <a:pt x="685" y="46"/>
                    <a:pt x="685" y="45"/>
                    <a:pt x="685" y="45"/>
                  </a:cubicBezTo>
                  <a:lnTo>
                    <a:pt x="685" y="45"/>
                  </a:lnTo>
                  <a:cubicBezTo>
                    <a:pt x="685" y="45"/>
                    <a:pt x="685" y="46"/>
                    <a:pt x="684" y="46"/>
                  </a:cubicBezTo>
                  <a:lnTo>
                    <a:pt x="684" y="46"/>
                  </a:lnTo>
                  <a:cubicBezTo>
                    <a:pt x="684" y="46"/>
                    <a:pt x="684" y="46"/>
                    <a:pt x="684" y="46"/>
                  </a:cubicBezTo>
                  <a:lnTo>
                    <a:pt x="684" y="46"/>
                  </a:lnTo>
                  <a:cubicBezTo>
                    <a:pt x="683" y="46"/>
                    <a:pt x="682" y="46"/>
                    <a:pt x="681" y="47"/>
                  </a:cubicBezTo>
                  <a:lnTo>
                    <a:pt x="681" y="47"/>
                  </a:lnTo>
                  <a:cubicBezTo>
                    <a:pt x="681" y="47"/>
                    <a:pt x="682" y="46"/>
                    <a:pt x="682" y="46"/>
                  </a:cubicBezTo>
                  <a:lnTo>
                    <a:pt x="682" y="46"/>
                  </a:lnTo>
                  <a:cubicBezTo>
                    <a:pt x="678" y="48"/>
                    <a:pt x="674" y="49"/>
                    <a:pt x="671" y="50"/>
                  </a:cubicBezTo>
                  <a:lnTo>
                    <a:pt x="671" y="50"/>
                  </a:lnTo>
                  <a:cubicBezTo>
                    <a:pt x="675" y="49"/>
                    <a:pt x="678" y="48"/>
                    <a:pt x="681" y="47"/>
                  </a:cubicBezTo>
                  <a:lnTo>
                    <a:pt x="681" y="47"/>
                  </a:lnTo>
                  <a:cubicBezTo>
                    <a:pt x="672" y="49"/>
                    <a:pt x="663" y="51"/>
                    <a:pt x="654" y="54"/>
                  </a:cubicBezTo>
                  <a:cubicBezTo>
                    <a:pt x="649" y="55"/>
                    <a:pt x="645" y="56"/>
                    <a:pt x="642" y="58"/>
                  </a:cubicBezTo>
                  <a:lnTo>
                    <a:pt x="642" y="58"/>
                  </a:lnTo>
                  <a:lnTo>
                    <a:pt x="627" y="63"/>
                  </a:lnTo>
                  <a:lnTo>
                    <a:pt x="627" y="63"/>
                  </a:lnTo>
                  <a:cubicBezTo>
                    <a:pt x="627" y="63"/>
                    <a:pt x="627" y="63"/>
                    <a:pt x="627" y="63"/>
                  </a:cubicBezTo>
                  <a:cubicBezTo>
                    <a:pt x="627" y="63"/>
                    <a:pt x="627" y="63"/>
                    <a:pt x="627" y="63"/>
                  </a:cubicBezTo>
                  <a:lnTo>
                    <a:pt x="627" y="63"/>
                  </a:lnTo>
                  <a:lnTo>
                    <a:pt x="601" y="71"/>
                  </a:lnTo>
                  <a:cubicBezTo>
                    <a:pt x="601" y="71"/>
                    <a:pt x="601" y="71"/>
                    <a:pt x="601" y="71"/>
                  </a:cubicBezTo>
                  <a:lnTo>
                    <a:pt x="601" y="71"/>
                  </a:lnTo>
                  <a:cubicBezTo>
                    <a:pt x="601" y="71"/>
                    <a:pt x="601" y="71"/>
                    <a:pt x="601" y="71"/>
                  </a:cubicBezTo>
                  <a:lnTo>
                    <a:pt x="601" y="71"/>
                  </a:lnTo>
                  <a:cubicBezTo>
                    <a:pt x="601" y="71"/>
                    <a:pt x="601" y="71"/>
                    <a:pt x="601" y="71"/>
                  </a:cubicBezTo>
                  <a:lnTo>
                    <a:pt x="601" y="71"/>
                  </a:lnTo>
                  <a:cubicBezTo>
                    <a:pt x="584" y="77"/>
                    <a:pt x="570" y="82"/>
                    <a:pt x="557" y="86"/>
                  </a:cubicBezTo>
                  <a:lnTo>
                    <a:pt x="557" y="86"/>
                  </a:lnTo>
                  <a:cubicBezTo>
                    <a:pt x="576" y="80"/>
                    <a:pt x="592" y="74"/>
                    <a:pt x="605" y="70"/>
                  </a:cubicBezTo>
                  <a:lnTo>
                    <a:pt x="605" y="70"/>
                  </a:lnTo>
                  <a:cubicBezTo>
                    <a:pt x="607" y="70"/>
                    <a:pt x="609" y="69"/>
                    <a:pt x="610" y="69"/>
                  </a:cubicBezTo>
                  <a:lnTo>
                    <a:pt x="610" y="69"/>
                  </a:lnTo>
                  <a:cubicBezTo>
                    <a:pt x="610" y="69"/>
                    <a:pt x="610" y="69"/>
                    <a:pt x="609" y="69"/>
                  </a:cubicBezTo>
                  <a:lnTo>
                    <a:pt x="609" y="69"/>
                  </a:lnTo>
                  <a:cubicBezTo>
                    <a:pt x="606" y="71"/>
                    <a:pt x="603" y="72"/>
                    <a:pt x="599" y="73"/>
                  </a:cubicBezTo>
                  <a:lnTo>
                    <a:pt x="599" y="73"/>
                  </a:lnTo>
                  <a:cubicBezTo>
                    <a:pt x="602" y="72"/>
                    <a:pt x="605" y="71"/>
                    <a:pt x="608" y="70"/>
                  </a:cubicBezTo>
                  <a:lnTo>
                    <a:pt x="608" y="70"/>
                  </a:lnTo>
                  <a:cubicBezTo>
                    <a:pt x="608" y="70"/>
                    <a:pt x="608" y="70"/>
                    <a:pt x="608" y="71"/>
                  </a:cubicBezTo>
                  <a:lnTo>
                    <a:pt x="608" y="71"/>
                  </a:lnTo>
                  <a:cubicBezTo>
                    <a:pt x="607" y="71"/>
                    <a:pt x="606" y="71"/>
                    <a:pt x="605" y="72"/>
                  </a:cubicBezTo>
                  <a:lnTo>
                    <a:pt x="605" y="72"/>
                  </a:lnTo>
                  <a:cubicBezTo>
                    <a:pt x="601" y="73"/>
                    <a:pt x="597" y="74"/>
                    <a:pt x="593" y="76"/>
                  </a:cubicBezTo>
                  <a:lnTo>
                    <a:pt x="593" y="76"/>
                  </a:lnTo>
                  <a:cubicBezTo>
                    <a:pt x="595" y="75"/>
                    <a:pt x="597" y="74"/>
                    <a:pt x="599" y="73"/>
                  </a:cubicBezTo>
                  <a:lnTo>
                    <a:pt x="599" y="73"/>
                  </a:lnTo>
                  <a:cubicBezTo>
                    <a:pt x="591" y="76"/>
                    <a:pt x="584" y="78"/>
                    <a:pt x="576" y="81"/>
                  </a:cubicBezTo>
                  <a:lnTo>
                    <a:pt x="576" y="81"/>
                  </a:lnTo>
                  <a:cubicBezTo>
                    <a:pt x="568" y="84"/>
                    <a:pt x="558" y="86"/>
                    <a:pt x="548" y="89"/>
                  </a:cubicBezTo>
                  <a:lnTo>
                    <a:pt x="548" y="89"/>
                  </a:lnTo>
                  <a:cubicBezTo>
                    <a:pt x="551" y="88"/>
                    <a:pt x="554" y="87"/>
                    <a:pt x="557" y="86"/>
                  </a:cubicBezTo>
                  <a:lnTo>
                    <a:pt x="557" y="86"/>
                  </a:lnTo>
                  <a:cubicBezTo>
                    <a:pt x="554" y="87"/>
                    <a:pt x="551" y="88"/>
                    <a:pt x="548" y="89"/>
                  </a:cubicBezTo>
                  <a:lnTo>
                    <a:pt x="548" y="89"/>
                  </a:lnTo>
                  <a:cubicBezTo>
                    <a:pt x="548" y="89"/>
                    <a:pt x="548" y="89"/>
                    <a:pt x="548" y="89"/>
                  </a:cubicBezTo>
                  <a:lnTo>
                    <a:pt x="548" y="89"/>
                  </a:lnTo>
                  <a:cubicBezTo>
                    <a:pt x="550" y="89"/>
                    <a:pt x="553" y="88"/>
                    <a:pt x="557" y="87"/>
                  </a:cubicBezTo>
                  <a:lnTo>
                    <a:pt x="557" y="87"/>
                  </a:lnTo>
                  <a:cubicBezTo>
                    <a:pt x="555" y="88"/>
                    <a:pt x="553" y="89"/>
                    <a:pt x="552" y="89"/>
                  </a:cubicBezTo>
                  <a:lnTo>
                    <a:pt x="553" y="89"/>
                  </a:lnTo>
                  <a:cubicBezTo>
                    <a:pt x="557" y="88"/>
                    <a:pt x="560" y="87"/>
                    <a:pt x="564" y="86"/>
                  </a:cubicBezTo>
                  <a:lnTo>
                    <a:pt x="564" y="86"/>
                  </a:lnTo>
                  <a:cubicBezTo>
                    <a:pt x="560" y="87"/>
                    <a:pt x="557" y="88"/>
                    <a:pt x="554" y="89"/>
                  </a:cubicBezTo>
                  <a:lnTo>
                    <a:pt x="553" y="89"/>
                  </a:lnTo>
                  <a:cubicBezTo>
                    <a:pt x="538" y="94"/>
                    <a:pt x="524" y="98"/>
                    <a:pt x="509" y="103"/>
                  </a:cubicBezTo>
                  <a:lnTo>
                    <a:pt x="509" y="103"/>
                  </a:lnTo>
                  <a:cubicBezTo>
                    <a:pt x="522" y="99"/>
                    <a:pt x="536" y="94"/>
                    <a:pt x="552" y="89"/>
                  </a:cubicBezTo>
                  <a:lnTo>
                    <a:pt x="548" y="89"/>
                  </a:lnTo>
                  <a:cubicBezTo>
                    <a:pt x="506" y="103"/>
                    <a:pt x="486" y="110"/>
                    <a:pt x="472" y="114"/>
                  </a:cubicBezTo>
                  <a:lnTo>
                    <a:pt x="472" y="114"/>
                  </a:lnTo>
                  <a:cubicBezTo>
                    <a:pt x="471" y="115"/>
                    <a:pt x="470" y="115"/>
                    <a:pt x="468" y="116"/>
                  </a:cubicBezTo>
                  <a:cubicBezTo>
                    <a:pt x="470" y="115"/>
                    <a:pt x="471" y="115"/>
                    <a:pt x="472" y="114"/>
                  </a:cubicBezTo>
                  <a:lnTo>
                    <a:pt x="472" y="114"/>
                  </a:lnTo>
                  <a:cubicBezTo>
                    <a:pt x="472" y="114"/>
                    <a:pt x="471" y="115"/>
                    <a:pt x="471" y="115"/>
                  </a:cubicBezTo>
                  <a:lnTo>
                    <a:pt x="471" y="115"/>
                  </a:lnTo>
                  <a:cubicBezTo>
                    <a:pt x="475" y="114"/>
                    <a:pt x="481" y="112"/>
                    <a:pt x="488" y="110"/>
                  </a:cubicBezTo>
                  <a:lnTo>
                    <a:pt x="488" y="110"/>
                  </a:lnTo>
                  <a:cubicBezTo>
                    <a:pt x="494" y="108"/>
                    <a:pt x="500" y="106"/>
                    <a:pt x="507" y="104"/>
                  </a:cubicBezTo>
                  <a:lnTo>
                    <a:pt x="507" y="104"/>
                  </a:lnTo>
                  <a:cubicBezTo>
                    <a:pt x="496" y="108"/>
                    <a:pt x="485" y="111"/>
                    <a:pt x="475" y="115"/>
                  </a:cubicBezTo>
                  <a:lnTo>
                    <a:pt x="475" y="115"/>
                  </a:lnTo>
                  <a:cubicBezTo>
                    <a:pt x="472" y="115"/>
                    <a:pt x="470" y="115"/>
                    <a:pt x="469" y="115"/>
                  </a:cubicBezTo>
                  <a:lnTo>
                    <a:pt x="469" y="115"/>
                  </a:lnTo>
                  <a:cubicBezTo>
                    <a:pt x="468" y="116"/>
                    <a:pt x="468" y="116"/>
                    <a:pt x="468" y="116"/>
                  </a:cubicBezTo>
                  <a:lnTo>
                    <a:pt x="468" y="116"/>
                  </a:lnTo>
                  <a:cubicBezTo>
                    <a:pt x="468" y="116"/>
                    <a:pt x="468" y="116"/>
                    <a:pt x="468" y="116"/>
                  </a:cubicBezTo>
                  <a:lnTo>
                    <a:pt x="468" y="116"/>
                  </a:lnTo>
                  <a:cubicBezTo>
                    <a:pt x="461" y="118"/>
                    <a:pt x="454" y="120"/>
                    <a:pt x="448" y="122"/>
                  </a:cubicBezTo>
                  <a:lnTo>
                    <a:pt x="448" y="122"/>
                  </a:lnTo>
                  <a:cubicBezTo>
                    <a:pt x="446" y="123"/>
                    <a:pt x="444" y="124"/>
                    <a:pt x="442" y="124"/>
                  </a:cubicBezTo>
                  <a:cubicBezTo>
                    <a:pt x="443" y="124"/>
                    <a:pt x="444" y="124"/>
                    <a:pt x="445" y="123"/>
                  </a:cubicBezTo>
                  <a:lnTo>
                    <a:pt x="445" y="123"/>
                  </a:lnTo>
                  <a:cubicBezTo>
                    <a:pt x="444" y="124"/>
                    <a:pt x="443" y="124"/>
                    <a:pt x="442" y="124"/>
                  </a:cubicBezTo>
                  <a:lnTo>
                    <a:pt x="444" y="124"/>
                  </a:lnTo>
                  <a:cubicBezTo>
                    <a:pt x="446" y="123"/>
                    <a:pt x="449" y="122"/>
                    <a:pt x="451" y="122"/>
                  </a:cubicBezTo>
                  <a:lnTo>
                    <a:pt x="451" y="122"/>
                  </a:lnTo>
                  <a:cubicBezTo>
                    <a:pt x="457" y="120"/>
                    <a:pt x="461" y="119"/>
                    <a:pt x="465" y="118"/>
                  </a:cubicBezTo>
                  <a:lnTo>
                    <a:pt x="465" y="118"/>
                  </a:lnTo>
                  <a:cubicBezTo>
                    <a:pt x="458" y="120"/>
                    <a:pt x="452" y="122"/>
                    <a:pt x="446" y="124"/>
                  </a:cubicBezTo>
                  <a:lnTo>
                    <a:pt x="444" y="124"/>
                  </a:lnTo>
                  <a:cubicBezTo>
                    <a:pt x="443" y="125"/>
                    <a:pt x="442" y="125"/>
                    <a:pt x="441" y="125"/>
                  </a:cubicBezTo>
                  <a:lnTo>
                    <a:pt x="441" y="125"/>
                  </a:lnTo>
                  <a:cubicBezTo>
                    <a:pt x="441" y="125"/>
                    <a:pt x="441" y="125"/>
                    <a:pt x="441" y="125"/>
                  </a:cubicBezTo>
                  <a:lnTo>
                    <a:pt x="441" y="125"/>
                  </a:lnTo>
                  <a:cubicBezTo>
                    <a:pt x="437" y="126"/>
                    <a:pt x="433" y="128"/>
                    <a:pt x="429" y="129"/>
                  </a:cubicBezTo>
                  <a:lnTo>
                    <a:pt x="429" y="129"/>
                  </a:lnTo>
                  <a:cubicBezTo>
                    <a:pt x="430" y="129"/>
                    <a:pt x="430" y="129"/>
                    <a:pt x="431" y="129"/>
                  </a:cubicBezTo>
                  <a:lnTo>
                    <a:pt x="431" y="129"/>
                  </a:lnTo>
                  <a:cubicBezTo>
                    <a:pt x="430" y="129"/>
                    <a:pt x="428" y="130"/>
                    <a:pt x="427" y="130"/>
                  </a:cubicBezTo>
                  <a:lnTo>
                    <a:pt x="427" y="130"/>
                  </a:lnTo>
                  <a:cubicBezTo>
                    <a:pt x="427" y="130"/>
                    <a:pt x="428" y="130"/>
                    <a:pt x="429" y="129"/>
                  </a:cubicBezTo>
                  <a:lnTo>
                    <a:pt x="429" y="129"/>
                  </a:lnTo>
                  <a:cubicBezTo>
                    <a:pt x="424" y="131"/>
                    <a:pt x="420" y="132"/>
                    <a:pt x="415" y="133"/>
                  </a:cubicBezTo>
                  <a:lnTo>
                    <a:pt x="419" y="133"/>
                  </a:lnTo>
                  <a:cubicBezTo>
                    <a:pt x="408" y="137"/>
                    <a:pt x="394" y="142"/>
                    <a:pt x="376" y="148"/>
                  </a:cubicBezTo>
                  <a:lnTo>
                    <a:pt x="376" y="148"/>
                  </a:lnTo>
                  <a:lnTo>
                    <a:pt x="379" y="147"/>
                  </a:lnTo>
                  <a:lnTo>
                    <a:pt x="379" y="147"/>
                  </a:lnTo>
                  <a:cubicBezTo>
                    <a:pt x="377" y="148"/>
                    <a:pt x="374" y="149"/>
                    <a:pt x="372" y="150"/>
                  </a:cubicBezTo>
                  <a:lnTo>
                    <a:pt x="372" y="150"/>
                  </a:lnTo>
                  <a:cubicBezTo>
                    <a:pt x="373" y="149"/>
                    <a:pt x="375" y="149"/>
                    <a:pt x="376" y="148"/>
                  </a:cubicBezTo>
                  <a:lnTo>
                    <a:pt x="376" y="148"/>
                  </a:lnTo>
                  <a:lnTo>
                    <a:pt x="362" y="151"/>
                  </a:lnTo>
                  <a:cubicBezTo>
                    <a:pt x="364" y="151"/>
                    <a:pt x="366" y="151"/>
                    <a:pt x="368" y="151"/>
                  </a:cubicBezTo>
                  <a:lnTo>
                    <a:pt x="368" y="151"/>
                  </a:lnTo>
                  <a:cubicBezTo>
                    <a:pt x="366" y="151"/>
                    <a:pt x="364" y="152"/>
                    <a:pt x="362" y="152"/>
                  </a:cubicBezTo>
                  <a:lnTo>
                    <a:pt x="362" y="152"/>
                  </a:lnTo>
                  <a:cubicBezTo>
                    <a:pt x="364" y="151"/>
                    <a:pt x="364" y="151"/>
                    <a:pt x="362" y="151"/>
                  </a:cubicBezTo>
                  <a:lnTo>
                    <a:pt x="362" y="151"/>
                  </a:lnTo>
                  <a:lnTo>
                    <a:pt x="309" y="168"/>
                  </a:lnTo>
                  <a:lnTo>
                    <a:pt x="309" y="168"/>
                  </a:lnTo>
                  <a:cubicBezTo>
                    <a:pt x="315" y="167"/>
                    <a:pt x="321" y="165"/>
                    <a:pt x="327" y="163"/>
                  </a:cubicBezTo>
                  <a:lnTo>
                    <a:pt x="327" y="163"/>
                  </a:lnTo>
                  <a:lnTo>
                    <a:pt x="311" y="168"/>
                  </a:lnTo>
                  <a:lnTo>
                    <a:pt x="311" y="168"/>
                  </a:lnTo>
                  <a:cubicBezTo>
                    <a:pt x="311" y="168"/>
                    <a:pt x="310" y="168"/>
                    <a:pt x="309" y="168"/>
                  </a:cubicBezTo>
                  <a:cubicBezTo>
                    <a:pt x="309" y="168"/>
                    <a:pt x="309" y="168"/>
                    <a:pt x="309" y="168"/>
                  </a:cubicBezTo>
                  <a:lnTo>
                    <a:pt x="309" y="168"/>
                  </a:lnTo>
                  <a:lnTo>
                    <a:pt x="283" y="177"/>
                  </a:lnTo>
                  <a:cubicBezTo>
                    <a:pt x="290" y="175"/>
                    <a:pt x="296" y="173"/>
                    <a:pt x="301" y="172"/>
                  </a:cubicBezTo>
                  <a:lnTo>
                    <a:pt x="301" y="172"/>
                  </a:lnTo>
                  <a:cubicBezTo>
                    <a:pt x="299" y="173"/>
                    <a:pt x="297" y="173"/>
                    <a:pt x="295" y="174"/>
                  </a:cubicBezTo>
                  <a:lnTo>
                    <a:pt x="295" y="174"/>
                  </a:lnTo>
                  <a:cubicBezTo>
                    <a:pt x="296" y="174"/>
                    <a:pt x="297" y="174"/>
                    <a:pt x="298" y="173"/>
                  </a:cubicBezTo>
                  <a:lnTo>
                    <a:pt x="298" y="173"/>
                  </a:lnTo>
                  <a:lnTo>
                    <a:pt x="293" y="175"/>
                  </a:lnTo>
                  <a:lnTo>
                    <a:pt x="293" y="175"/>
                  </a:lnTo>
                  <a:cubicBezTo>
                    <a:pt x="293" y="175"/>
                    <a:pt x="292" y="175"/>
                    <a:pt x="292" y="175"/>
                  </a:cubicBezTo>
                  <a:lnTo>
                    <a:pt x="292" y="175"/>
                  </a:lnTo>
                  <a:lnTo>
                    <a:pt x="292" y="175"/>
                  </a:lnTo>
                  <a:lnTo>
                    <a:pt x="291" y="176"/>
                  </a:lnTo>
                  <a:lnTo>
                    <a:pt x="291" y="176"/>
                  </a:lnTo>
                  <a:lnTo>
                    <a:pt x="295" y="175"/>
                  </a:lnTo>
                  <a:lnTo>
                    <a:pt x="295" y="175"/>
                  </a:lnTo>
                  <a:cubicBezTo>
                    <a:pt x="295" y="175"/>
                    <a:pt x="294" y="176"/>
                    <a:pt x="293" y="176"/>
                  </a:cubicBezTo>
                  <a:lnTo>
                    <a:pt x="293" y="176"/>
                  </a:lnTo>
                  <a:cubicBezTo>
                    <a:pt x="294" y="176"/>
                    <a:pt x="295" y="175"/>
                    <a:pt x="296" y="175"/>
                  </a:cubicBezTo>
                  <a:lnTo>
                    <a:pt x="296" y="175"/>
                  </a:lnTo>
                  <a:lnTo>
                    <a:pt x="295" y="175"/>
                  </a:lnTo>
                  <a:lnTo>
                    <a:pt x="295" y="175"/>
                  </a:lnTo>
                  <a:cubicBezTo>
                    <a:pt x="296" y="175"/>
                    <a:pt x="297" y="175"/>
                    <a:pt x="298" y="174"/>
                  </a:cubicBezTo>
                  <a:lnTo>
                    <a:pt x="298" y="174"/>
                  </a:lnTo>
                  <a:lnTo>
                    <a:pt x="301" y="174"/>
                  </a:lnTo>
                  <a:lnTo>
                    <a:pt x="301" y="174"/>
                  </a:lnTo>
                  <a:cubicBezTo>
                    <a:pt x="299" y="174"/>
                    <a:pt x="298" y="175"/>
                    <a:pt x="296" y="175"/>
                  </a:cubicBezTo>
                  <a:lnTo>
                    <a:pt x="296" y="175"/>
                  </a:lnTo>
                  <a:lnTo>
                    <a:pt x="300" y="174"/>
                  </a:lnTo>
                  <a:lnTo>
                    <a:pt x="300" y="174"/>
                  </a:lnTo>
                  <a:cubicBezTo>
                    <a:pt x="297" y="175"/>
                    <a:pt x="294" y="176"/>
                    <a:pt x="291" y="177"/>
                  </a:cubicBezTo>
                  <a:cubicBezTo>
                    <a:pt x="291" y="177"/>
                    <a:pt x="291" y="177"/>
                    <a:pt x="291" y="177"/>
                  </a:cubicBezTo>
                  <a:lnTo>
                    <a:pt x="291" y="177"/>
                  </a:lnTo>
                  <a:cubicBezTo>
                    <a:pt x="289" y="178"/>
                    <a:pt x="287" y="178"/>
                    <a:pt x="285" y="179"/>
                  </a:cubicBezTo>
                  <a:lnTo>
                    <a:pt x="285" y="179"/>
                  </a:lnTo>
                  <a:cubicBezTo>
                    <a:pt x="288" y="178"/>
                    <a:pt x="290" y="177"/>
                    <a:pt x="293" y="176"/>
                  </a:cubicBezTo>
                  <a:lnTo>
                    <a:pt x="293" y="176"/>
                  </a:lnTo>
                  <a:cubicBezTo>
                    <a:pt x="290" y="177"/>
                    <a:pt x="288" y="178"/>
                    <a:pt x="285" y="178"/>
                  </a:cubicBezTo>
                  <a:lnTo>
                    <a:pt x="285" y="178"/>
                  </a:lnTo>
                  <a:cubicBezTo>
                    <a:pt x="286" y="178"/>
                    <a:pt x="288" y="177"/>
                    <a:pt x="290" y="176"/>
                  </a:cubicBezTo>
                  <a:lnTo>
                    <a:pt x="290" y="176"/>
                  </a:lnTo>
                  <a:lnTo>
                    <a:pt x="281" y="179"/>
                  </a:lnTo>
                  <a:lnTo>
                    <a:pt x="281" y="179"/>
                  </a:lnTo>
                  <a:cubicBezTo>
                    <a:pt x="273" y="182"/>
                    <a:pt x="265" y="184"/>
                    <a:pt x="256" y="186"/>
                  </a:cubicBezTo>
                  <a:cubicBezTo>
                    <a:pt x="256" y="186"/>
                    <a:pt x="256" y="186"/>
                    <a:pt x="256" y="186"/>
                  </a:cubicBezTo>
                  <a:lnTo>
                    <a:pt x="256" y="186"/>
                  </a:lnTo>
                  <a:cubicBezTo>
                    <a:pt x="256" y="186"/>
                    <a:pt x="255" y="187"/>
                    <a:pt x="255" y="187"/>
                  </a:cubicBezTo>
                  <a:lnTo>
                    <a:pt x="255" y="187"/>
                  </a:lnTo>
                  <a:cubicBezTo>
                    <a:pt x="255" y="187"/>
                    <a:pt x="255" y="187"/>
                    <a:pt x="255" y="187"/>
                  </a:cubicBezTo>
                  <a:lnTo>
                    <a:pt x="255" y="187"/>
                  </a:lnTo>
                  <a:cubicBezTo>
                    <a:pt x="251" y="189"/>
                    <a:pt x="247" y="191"/>
                    <a:pt x="245" y="192"/>
                  </a:cubicBezTo>
                  <a:lnTo>
                    <a:pt x="245" y="192"/>
                  </a:lnTo>
                  <a:cubicBezTo>
                    <a:pt x="246" y="192"/>
                    <a:pt x="247" y="191"/>
                    <a:pt x="248" y="191"/>
                  </a:cubicBezTo>
                  <a:lnTo>
                    <a:pt x="248" y="191"/>
                  </a:lnTo>
                  <a:cubicBezTo>
                    <a:pt x="248" y="191"/>
                    <a:pt x="248" y="191"/>
                    <a:pt x="248" y="191"/>
                  </a:cubicBezTo>
                  <a:lnTo>
                    <a:pt x="248" y="191"/>
                  </a:lnTo>
                  <a:cubicBezTo>
                    <a:pt x="246" y="192"/>
                    <a:pt x="245" y="192"/>
                    <a:pt x="244" y="193"/>
                  </a:cubicBezTo>
                  <a:lnTo>
                    <a:pt x="244" y="193"/>
                  </a:lnTo>
                  <a:cubicBezTo>
                    <a:pt x="244" y="192"/>
                    <a:pt x="245" y="192"/>
                    <a:pt x="245" y="192"/>
                  </a:cubicBezTo>
                  <a:lnTo>
                    <a:pt x="245" y="192"/>
                  </a:lnTo>
                  <a:cubicBezTo>
                    <a:pt x="243" y="192"/>
                    <a:pt x="241" y="193"/>
                    <a:pt x="241" y="193"/>
                  </a:cubicBezTo>
                  <a:cubicBezTo>
                    <a:pt x="240" y="193"/>
                    <a:pt x="243" y="191"/>
                    <a:pt x="255" y="187"/>
                  </a:cubicBezTo>
                  <a:lnTo>
                    <a:pt x="255" y="187"/>
                  </a:lnTo>
                  <a:cubicBezTo>
                    <a:pt x="239" y="191"/>
                    <a:pt x="225" y="195"/>
                    <a:pt x="214" y="199"/>
                  </a:cubicBezTo>
                  <a:lnTo>
                    <a:pt x="214" y="199"/>
                  </a:lnTo>
                  <a:cubicBezTo>
                    <a:pt x="218" y="198"/>
                    <a:pt x="223" y="197"/>
                    <a:pt x="230" y="195"/>
                  </a:cubicBezTo>
                  <a:lnTo>
                    <a:pt x="230" y="195"/>
                  </a:lnTo>
                  <a:cubicBezTo>
                    <a:pt x="230" y="195"/>
                    <a:pt x="230" y="195"/>
                    <a:pt x="230" y="195"/>
                  </a:cubicBezTo>
                  <a:lnTo>
                    <a:pt x="230" y="195"/>
                  </a:lnTo>
                  <a:cubicBezTo>
                    <a:pt x="230" y="195"/>
                    <a:pt x="230" y="195"/>
                    <a:pt x="230" y="195"/>
                  </a:cubicBezTo>
                  <a:lnTo>
                    <a:pt x="230" y="195"/>
                  </a:lnTo>
                  <a:cubicBezTo>
                    <a:pt x="228" y="197"/>
                    <a:pt x="226" y="198"/>
                    <a:pt x="223" y="200"/>
                  </a:cubicBezTo>
                  <a:lnTo>
                    <a:pt x="223" y="200"/>
                  </a:lnTo>
                  <a:cubicBezTo>
                    <a:pt x="222" y="200"/>
                    <a:pt x="220" y="201"/>
                    <a:pt x="219" y="201"/>
                  </a:cubicBezTo>
                  <a:lnTo>
                    <a:pt x="219" y="201"/>
                  </a:lnTo>
                  <a:cubicBezTo>
                    <a:pt x="222" y="199"/>
                    <a:pt x="226" y="197"/>
                    <a:pt x="230" y="195"/>
                  </a:cubicBezTo>
                  <a:lnTo>
                    <a:pt x="230" y="195"/>
                  </a:lnTo>
                  <a:cubicBezTo>
                    <a:pt x="225" y="197"/>
                    <a:pt x="221" y="199"/>
                    <a:pt x="216" y="202"/>
                  </a:cubicBezTo>
                  <a:lnTo>
                    <a:pt x="216" y="202"/>
                  </a:lnTo>
                  <a:cubicBezTo>
                    <a:pt x="217" y="201"/>
                    <a:pt x="218" y="201"/>
                    <a:pt x="219" y="201"/>
                  </a:cubicBezTo>
                  <a:lnTo>
                    <a:pt x="219" y="201"/>
                  </a:lnTo>
                  <a:cubicBezTo>
                    <a:pt x="218" y="201"/>
                    <a:pt x="218" y="202"/>
                    <a:pt x="217" y="202"/>
                  </a:cubicBezTo>
                  <a:lnTo>
                    <a:pt x="217" y="202"/>
                  </a:lnTo>
                  <a:cubicBezTo>
                    <a:pt x="217" y="202"/>
                    <a:pt x="216" y="202"/>
                    <a:pt x="216" y="202"/>
                  </a:cubicBezTo>
                  <a:lnTo>
                    <a:pt x="216" y="202"/>
                  </a:lnTo>
                  <a:cubicBezTo>
                    <a:pt x="216" y="202"/>
                    <a:pt x="215" y="203"/>
                    <a:pt x="213" y="203"/>
                  </a:cubicBezTo>
                  <a:lnTo>
                    <a:pt x="213" y="203"/>
                  </a:lnTo>
                  <a:cubicBezTo>
                    <a:pt x="214" y="203"/>
                    <a:pt x="215" y="202"/>
                    <a:pt x="216" y="202"/>
                  </a:cubicBezTo>
                  <a:lnTo>
                    <a:pt x="216" y="202"/>
                  </a:lnTo>
                  <a:cubicBezTo>
                    <a:pt x="212" y="203"/>
                    <a:pt x="209" y="203"/>
                    <a:pt x="206" y="204"/>
                  </a:cubicBezTo>
                  <a:lnTo>
                    <a:pt x="206" y="204"/>
                  </a:lnTo>
                  <a:cubicBezTo>
                    <a:pt x="213" y="201"/>
                    <a:pt x="221" y="198"/>
                    <a:pt x="230" y="195"/>
                  </a:cubicBezTo>
                  <a:lnTo>
                    <a:pt x="230" y="195"/>
                  </a:lnTo>
                  <a:cubicBezTo>
                    <a:pt x="230" y="195"/>
                    <a:pt x="230" y="195"/>
                    <a:pt x="230" y="195"/>
                  </a:cubicBezTo>
                  <a:lnTo>
                    <a:pt x="230" y="195"/>
                  </a:lnTo>
                  <a:lnTo>
                    <a:pt x="203" y="204"/>
                  </a:lnTo>
                  <a:lnTo>
                    <a:pt x="203" y="204"/>
                  </a:lnTo>
                  <a:cubicBezTo>
                    <a:pt x="206" y="202"/>
                    <a:pt x="210" y="201"/>
                    <a:pt x="214" y="199"/>
                  </a:cubicBezTo>
                  <a:lnTo>
                    <a:pt x="214" y="199"/>
                  </a:lnTo>
                  <a:cubicBezTo>
                    <a:pt x="205" y="202"/>
                    <a:pt x="201" y="203"/>
                    <a:pt x="198" y="206"/>
                  </a:cubicBezTo>
                  <a:lnTo>
                    <a:pt x="198" y="206"/>
                  </a:lnTo>
                  <a:cubicBezTo>
                    <a:pt x="177" y="213"/>
                    <a:pt x="177" y="213"/>
                    <a:pt x="177" y="213"/>
                  </a:cubicBezTo>
                  <a:cubicBezTo>
                    <a:pt x="177" y="213"/>
                    <a:pt x="177" y="213"/>
                    <a:pt x="150" y="221"/>
                  </a:cubicBezTo>
                  <a:cubicBezTo>
                    <a:pt x="155" y="220"/>
                    <a:pt x="158" y="220"/>
                    <a:pt x="160" y="219"/>
                  </a:cubicBezTo>
                  <a:lnTo>
                    <a:pt x="160" y="219"/>
                  </a:lnTo>
                  <a:cubicBezTo>
                    <a:pt x="159" y="219"/>
                    <a:pt x="159" y="220"/>
                    <a:pt x="158" y="220"/>
                  </a:cubicBezTo>
                  <a:lnTo>
                    <a:pt x="158" y="220"/>
                  </a:lnTo>
                  <a:cubicBezTo>
                    <a:pt x="160" y="220"/>
                    <a:pt x="161" y="219"/>
                    <a:pt x="161" y="219"/>
                  </a:cubicBezTo>
                  <a:lnTo>
                    <a:pt x="161" y="219"/>
                  </a:lnTo>
                  <a:cubicBezTo>
                    <a:pt x="162" y="219"/>
                    <a:pt x="163" y="219"/>
                    <a:pt x="163" y="219"/>
                  </a:cubicBezTo>
                  <a:cubicBezTo>
                    <a:pt x="164" y="219"/>
                    <a:pt x="164" y="219"/>
                    <a:pt x="164" y="219"/>
                  </a:cubicBezTo>
                  <a:lnTo>
                    <a:pt x="164" y="219"/>
                  </a:lnTo>
                  <a:cubicBezTo>
                    <a:pt x="162" y="219"/>
                    <a:pt x="161" y="220"/>
                    <a:pt x="160" y="220"/>
                  </a:cubicBezTo>
                  <a:lnTo>
                    <a:pt x="160" y="220"/>
                  </a:lnTo>
                  <a:cubicBezTo>
                    <a:pt x="161" y="220"/>
                    <a:pt x="163" y="219"/>
                    <a:pt x="164" y="219"/>
                  </a:cubicBezTo>
                  <a:lnTo>
                    <a:pt x="164" y="219"/>
                  </a:lnTo>
                  <a:cubicBezTo>
                    <a:pt x="164" y="219"/>
                    <a:pt x="163" y="219"/>
                    <a:pt x="163" y="219"/>
                  </a:cubicBezTo>
                  <a:cubicBezTo>
                    <a:pt x="163" y="219"/>
                    <a:pt x="164" y="219"/>
                    <a:pt x="165" y="219"/>
                  </a:cubicBezTo>
                  <a:lnTo>
                    <a:pt x="165" y="219"/>
                  </a:lnTo>
                  <a:cubicBezTo>
                    <a:pt x="166" y="218"/>
                    <a:pt x="167" y="218"/>
                    <a:pt x="169" y="218"/>
                  </a:cubicBezTo>
                  <a:lnTo>
                    <a:pt x="169" y="218"/>
                  </a:lnTo>
                  <a:cubicBezTo>
                    <a:pt x="166" y="219"/>
                    <a:pt x="163" y="220"/>
                    <a:pt x="161" y="220"/>
                  </a:cubicBezTo>
                  <a:lnTo>
                    <a:pt x="161" y="220"/>
                  </a:lnTo>
                  <a:cubicBezTo>
                    <a:pt x="160" y="221"/>
                    <a:pt x="159" y="221"/>
                    <a:pt x="158" y="221"/>
                  </a:cubicBezTo>
                  <a:lnTo>
                    <a:pt x="158" y="221"/>
                  </a:lnTo>
                  <a:cubicBezTo>
                    <a:pt x="159" y="221"/>
                    <a:pt x="159" y="220"/>
                    <a:pt x="160" y="220"/>
                  </a:cubicBezTo>
                  <a:lnTo>
                    <a:pt x="160" y="220"/>
                  </a:lnTo>
                  <a:cubicBezTo>
                    <a:pt x="159" y="220"/>
                    <a:pt x="158" y="221"/>
                    <a:pt x="157" y="221"/>
                  </a:cubicBezTo>
                  <a:lnTo>
                    <a:pt x="157" y="221"/>
                  </a:lnTo>
                  <a:cubicBezTo>
                    <a:pt x="156" y="221"/>
                    <a:pt x="156" y="221"/>
                    <a:pt x="156" y="221"/>
                  </a:cubicBezTo>
                  <a:lnTo>
                    <a:pt x="156" y="221"/>
                  </a:lnTo>
                  <a:cubicBezTo>
                    <a:pt x="157" y="221"/>
                    <a:pt x="157" y="220"/>
                    <a:pt x="158" y="220"/>
                  </a:cubicBezTo>
                  <a:lnTo>
                    <a:pt x="158" y="220"/>
                  </a:lnTo>
                  <a:cubicBezTo>
                    <a:pt x="157" y="220"/>
                    <a:pt x="155" y="221"/>
                    <a:pt x="153" y="221"/>
                  </a:cubicBezTo>
                  <a:lnTo>
                    <a:pt x="153" y="221"/>
                  </a:lnTo>
                  <a:cubicBezTo>
                    <a:pt x="152" y="221"/>
                    <a:pt x="151" y="221"/>
                    <a:pt x="150" y="221"/>
                  </a:cubicBezTo>
                  <a:cubicBezTo>
                    <a:pt x="151" y="221"/>
                    <a:pt x="152" y="222"/>
                    <a:pt x="152" y="222"/>
                  </a:cubicBezTo>
                  <a:lnTo>
                    <a:pt x="152" y="222"/>
                  </a:lnTo>
                  <a:cubicBezTo>
                    <a:pt x="146" y="224"/>
                    <a:pt x="137" y="226"/>
                    <a:pt x="124" y="230"/>
                  </a:cubicBezTo>
                  <a:cubicBezTo>
                    <a:pt x="121" y="231"/>
                    <a:pt x="118" y="233"/>
                    <a:pt x="115" y="234"/>
                  </a:cubicBezTo>
                  <a:lnTo>
                    <a:pt x="115" y="234"/>
                  </a:lnTo>
                  <a:cubicBezTo>
                    <a:pt x="110" y="235"/>
                    <a:pt x="105" y="237"/>
                    <a:pt x="100" y="238"/>
                  </a:cubicBezTo>
                  <a:lnTo>
                    <a:pt x="100" y="238"/>
                  </a:lnTo>
                  <a:lnTo>
                    <a:pt x="97" y="239"/>
                  </a:lnTo>
                  <a:cubicBezTo>
                    <a:pt x="97" y="239"/>
                    <a:pt x="98" y="239"/>
                    <a:pt x="98" y="239"/>
                  </a:cubicBezTo>
                  <a:lnTo>
                    <a:pt x="98" y="239"/>
                  </a:lnTo>
                  <a:cubicBezTo>
                    <a:pt x="89" y="242"/>
                    <a:pt x="80" y="245"/>
                    <a:pt x="71" y="248"/>
                  </a:cubicBezTo>
                  <a:cubicBezTo>
                    <a:pt x="73" y="248"/>
                    <a:pt x="76" y="248"/>
                    <a:pt x="79" y="247"/>
                  </a:cubicBezTo>
                  <a:lnTo>
                    <a:pt x="79" y="247"/>
                  </a:lnTo>
                  <a:cubicBezTo>
                    <a:pt x="74" y="248"/>
                    <a:pt x="61" y="253"/>
                    <a:pt x="62" y="253"/>
                  </a:cubicBezTo>
                  <a:cubicBezTo>
                    <a:pt x="62" y="253"/>
                    <a:pt x="65" y="252"/>
                    <a:pt x="71" y="250"/>
                  </a:cubicBezTo>
                  <a:lnTo>
                    <a:pt x="71" y="250"/>
                  </a:lnTo>
                  <a:cubicBezTo>
                    <a:pt x="61" y="254"/>
                    <a:pt x="52" y="257"/>
                    <a:pt x="43" y="260"/>
                  </a:cubicBezTo>
                  <a:lnTo>
                    <a:pt x="43" y="260"/>
                  </a:lnTo>
                  <a:cubicBezTo>
                    <a:pt x="32" y="264"/>
                    <a:pt x="18" y="268"/>
                    <a:pt x="0" y="274"/>
                  </a:cubicBezTo>
                  <a:cubicBezTo>
                    <a:pt x="10" y="272"/>
                    <a:pt x="18" y="269"/>
                    <a:pt x="24" y="268"/>
                  </a:cubicBezTo>
                  <a:lnTo>
                    <a:pt x="24" y="268"/>
                  </a:lnTo>
                  <a:cubicBezTo>
                    <a:pt x="18" y="270"/>
                    <a:pt x="13" y="272"/>
                    <a:pt x="9" y="274"/>
                  </a:cubicBezTo>
                  <a:cubicBezTo>
                    <a:pt x="16" y="271"/>
                    <a:pt x="22" y="269"/>
                    <a:pt x="27" y="267"/>
                  </a:cubicBezTo>
                  <a:lnTo>
                    <a:pt x="27" y="267"/>
                  </a:lnTo>
                  <a:cubicBezTo>
                    <a:pt x="51" y="260"/>
                    <a:pt x="51" y="260"/>
                    <a:pt x="88" y="248"/>
                  </a:cubicBezTo>
                  <a:lnTo>
                    <a:pt x="88" y="248"/>
                  </a:lnTo>
                  <a:cubicBezTo>
                    <a:pt x="85" y="248"/>
                    <a:pt x="82" y="248"/>
                    <a:pt x="44" y="260"/>
                  </a:cubicBezTo>
                  <a:lnTo>
                    <a:pt x="44" y="260"/>
                  </a:lnTo>
                  <a:cubicBezTo>
                    <a:pt x="54" y="256"/>
                    <a:pt x="59" y="255"/>
                    <a:pt x="76" y="249"/>
                  </a:cubicBezTo>
                  <a:lnTo>
                    <a:pt x="76" y="249"/>
                  </a:lnTo>
                  <a:cubicBezTo>
                    <a:pt x="77" y="248"/>
                    <a:pt x="79" y="248"/>
                    <a:pt x="81" y="247"/>
                  </a:cubicBezTo>
                  <a:lnTo>
                    <a:pt x="81" y="247"/>
                  </a:lnTo>
                  <a:cubicBezTo>
                    <a:pt x="81" y="247"/>
                    <a:pt x="80" y="248"/>
                    <a:pt x="80" y="248"/>
                  </a:cubicBezTo>
                  <a:lnTo>
                    <a:pt x="126" y="235"/>
                  </a:lnTo>
                  <a:lnTo>
                    <a:pt x="126" y="235"/>
                  </a:lnTo>
                  <a:lnTo>
                    <a:pt x="115" y="239"/>
                  </a:lnTo>
                  <a:cubicBezTo>
                    <a:pt x="104" y="243"/>
                    <a:pt x="96" y="246"/>
                    <a:pt x="88" y="248"/>
                  </a:cubicBezTo>
                  <a:lnTo>
                    <a:pt x="88" y="248"/>
                  </a:lnTo>
                  <a:cubicBezTo>
                    <a:pt x="88" y="248"/>
                    <a:pt x="88" y="248"/>
                    <a:pt x="88" y="248"/>
                  </a:cubicBezTo>
                  <a:cubicBezTo>
                    <a:pt x="89" y="248"/>
                    <a:pt x="90" y="248"/>
                    <a:pt x="93" y="248"/>
                  </a:cubicBezTo>
                  <a:lnTo>
                    <a:pt x="93" y="248"/>
                  </a:lnTo>
                  <a:lnTo>
                    <a:pt x="62" y="257"/>
                  </a:lnTo>
                  <a:cubicBezTo>
                    <a:pt x="65" y="257"/>
                    <a:pt x="69" y="256"/>
                    <a:pt x="74" y="255"/>
                  </a:cubicBezTo>
                  <a:lnTo>
                    <a:pt x="74" y="255"/>
                  </a:lnTo>
                  <a:cubicBezTo>
                    <a:pt x="73" y="256"/>
                    <a:pt x="72" y="256"/>
                    <a:pt x="71" y="257"/>
                  </a:cubicBezTo>
                  <a:cubicBezTo>
                    <a:pt x="74" y="256"/>
                    <a:pt x="76" y="255"/>
                    <a:pt x="79" y="254"/>
                  </a:cubicBezTo>
                  <a:lnTo>
                    <a:pt x="79" y="254"/>
                  </a:lnTo>
                  <a:cubicBezTo>
                    <a:pt x="84" y="253"/>
                    <a:pt x="90" y="251"/>
                    <a:pt x="96" y="249"/>
                  </a:cubicBezTo>
                  <a:lnTo>
                    <a:pt x="96" y="249"/>
                  </a:lnTo>
                  <a:cubicBezTo>
                    <a:pt x="104" y="247"/>
                    <a:pt x="111" y="246"/>
                    <a:pt x="121" y="243"/>
                  </a:cubicBezTo>
                  <a:lnTo>
                    <a:pt x="121" y="243"/>
                  </a:lnTo>
                  <a:cubicBezTo>
                    <a:pt x="115" y="245"/>
                    <a:pt x="110" y="246"/>
                    <a:pt x="106" y="248"/>
                  </a:cubicBezTo>
                  <a:cubicBezTo>
                    <a:pt x="113" y="246"/>
                    <a:pt x="119" y="244"/>
                    <a:pt x="123" y="242"/>
                  </a:cubicBezTo>
                  <a:lnTo>
                    <a:pt x="123" y="242"/>
                  </a:lnTo>
                  <a:cubicBezTo>
                    <a:pt x="126" y="241"/>
                    <a:pt x="129" y="240"/>
                    <a:pt x="133" y="239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39"/>
                  </a:lnTo>
                  <a:cubicBezTo>
                    <a:pt x="132" y="239"/>
                    <a:pt x="132" y="239"/>
                    <a:pt x="132" y="239"/>
                  </a:cubicBezTo>
                  <a:lnTo>
                    <a:pt x="132" y="239"/>
                  </a:lnTo>
                  <a:cubicBezTo>
                    <a:pt x="132" y="239"/>
                    <a:pt x="132" y="239"/>
                    <a:pt x="133" y="238"/>
                  </a:cubicBezTo>
                  <a:lnTo>
                    <a:pt x="133" y="238"/>
                  </a:lnTo>
                  <a:cubicBezTo>
                    <a:pt x="133" y="238"/>
                    <a:pt x="133" y="238"/>
                    <a:pt x="133" y="239"/>
                  </a:cubicBezTo>
                  <a:lnTo>
                    <a:pt x="133" y="239"/>
                  </a:lnTo>
                  <a:cubicBezTo>
                    <a:pt x="133" y="238"/>
                    <a:pt x="133" y="238"/>
                    <a:pt x="134" y="238"/>
                  </a:cubicBezTo>
                  <a:lnTo>
                    <a:pt x="134" y="238"/>
                  </a:lnTo>
                  <a:cubicBezTo>
                    <a:pt x="133" y="238"/>
                    <a:pt x="133" y="239"/>
                    <a:pt x="133" y="239"/>
                  </a:cubicBezTo>
                  <a:cubicBezTo>
                    <a:pt x="136" y="239"/>
                    <a:pt x="139" y="238"/>
                    <a:pt x="141" y="237"/>
                  </a:cubicBezTo>
                  <a:lnTo>
                    <a:pt x="141" y="237"/>
                  </a:lnTo>
                  <a:cubicBezTo>
                    <a:pt x="141" y="237"/>
                    <a:pt x="141" y="238"/>
                    <a:pt x="141" y="239"/>
                  </a:cubicBezTo>
                  <a:cubicBezTo>
                    <a:pt x="141" y="239"/>
                    <a:pt x="141" y="239"/>
                    <a:pt x="148" y="233"/>
                  </a:cubicBezTo>
                  <a:lnTo>
                    <a:pt x="148" y="233"/>
                  </a:lnTo>
                  <a:cubicBezTo>
                    <a:pt x="148" y="233"/>
                    <a:pt x="148" y="233"/>
                    <a:pt x="148" y="233"/>
                  </a:cubicBezTo>
                  <a:lnTo>
                    <a:pt x="148" y="233"/>
                  </a:lnTo>
                  <a:cubicBezTo>
                    <a:pt x="169" y="227"/>
                    <a:pt x="191" y="221"/>
                    <a:pt x="212" y="213"/>
                  </a:cubicBezTo>
                  <a:lnTo>
                    <a:pt x="212" y="213"/>
                  </a:lnTo>
                  <a:cubicBezTo>
                    <a:pt x="212" y="213"/>
                    <a:pt x="211" y="213"/>
                    <a:pt x="209" y="214"/>
                  </a:cubicBezTo>
                  <a:lnTo>
                    <a:pt x="209" y="214"/>
                  </a:lnTo>
                  <a:cubicBezTo>
                    <a:pt x="209" y="213"/>
                    <a:pt x="210" y="213"/>
                    <a:pt x="210" y="213"/>
                  </a:cubicBezTo>
                  <a:lnTo>
                    <a:pt x="210" y="213"/>
                  </a:lnTo>
                  <a:cubicBezTo>
                    <a:pt x="204" y="215"/>
                    <a:pt x="198" y="216"/>
                    <a:pt x="192" y="218"/>
                  </a:cubicBezTo>
                  <a:lnTo>
                    <a:pt x="192" y="218"/>
                  </a:lnTo>
                  <a:cubicBezTo>
                    <a:pt x="194" y="217"/>
                    <a:pt x="196" y="216"/>
                    <a:pt x="197" y="215"/>
                  </a:cubicBezTo>
                  <a:lnTo>
                    <a:pt x="197" y="215"/>
                  </a:lnTo>
                  <a:cubicBezTo>
                    <a:pt x="195" y="216"/>
                    <a:pt x="192" y="217"/>
                    <a:pt x="189" y="218"/>
                  </a:cubicBezTo>
                  <a:lnTo>
                    <a:pt x="189" y="218"/>
                  </a:lnTo>
                  <a:cubicBezTo>
                    <a:pt x="192" y="217"/>
                    <a:pt x="195" y="216"/>
                    <a:pt x="198" y="215"/>
                  </a:cubicBezTo>
                  <a:lnTo>
                    <a:pt x="198" y="215"/>
                  </a:lnTo>
                  <a:cubicBezTo>
                    <a:pt x="198" y="215"/>
                    <a:pt x="198" y="215"/>
                    <a:pt x="197" y="215"/>
                  </a:cubicBezTo>
                  <a:lnTo>
                    <a:pt x="197" y="215"/>
                  </a:lnTo>
                  <a:cubicBezTo>
                    <a:pt x="198" y="215"/>
                    <a:pt x="198" y="215"/>
                    <a:pt x="199" y="215"/>
                  </a:cubicBezTo>
                  <a:lnTo>
                    <a:pt x="199" y="215"/>
                  </a:lnTo>
                  <a:cubicBezTo>
                    <a:pt x="199" y="215"/>
                    <a:pt x="198" y="215"/>
                    <a:pt x="198" y="215"/>
                  </a:cubicBezTo>
                  <a:lnTo>
                    <a:pt x="198" y="215"/>
                  </a:lnTo>
                  <a:cubicBezTo>
                    <a:pt x="199" y="215"/>
                    <a:pt x="199" y="214"/>
                    <a:pt x="200" y="214"/>
                  </a:cubicBezTo>
                  <a:lnTo>
                    <a:pt x="200" y="214"/>
                  </a:lnTo>
                  <a:cubicBezTo>
                    <a:pt x="197" y="215"/>
                    <a:pt x="194" y="216"/>
                    <a:pt x="190" y="217"/>
                  </a:cubicBezTo>
                  <a:lnTo>
                    <a:pt x="190" y="217"/>
                  </a:lnTo>
                  <a:cubicBezTo>
                    <a:pt x="190" y="217"/>
                    <a:pt x="190" y="217"/>
                    <a:pt x="190" y="217"/>
                  </a:cubicBezTo>
                  <a:lnTo>
                    <a:pt x="190" y="217"/>
                  </a:lnTo>
                  <a:cubicBezTo>
                    <a:pt x="194" y="216"/>
                    <a:pt x="197" y="215"/>
                    <a:pt x="200" y="214"/>
                  </a:cubicBezTo>
                  <a:lnTo>
                    <a:pt x="200" y="214"/>
                  </a:lnTo>
                  <a:cubicBezTo>
                    <a:pt x="200" y="214"/>
                    <a:pt x="200" y="214"/>
                    <a:pt x="200" y="214"/>
                  </a:cubicBezTo>
                  <a:lnTo>
                    <a:pt x="200" y="214"/>
                  </a:lnTo>
                  <a:cubicBezTo>
                    <a:pt x="201" y="213"/>
                    <a:pt x="202" y="213"/>
                    <a:pt x="203" y="213"/>
                  </a:cubicBezTo>
                  <a:lnTo>
                    <a:pt x="203" y="213"/>
                  </a:lnTo>
                  <a:cubicBezTo>
                    <a:pt x="202" y="213"/>
                    <a:pt x="200" y="214"/>
                    <a:pt x="199" y="215"/>
                  </a:cubicBezTo>
                  <a:lnTo>
                    <a:pt x="199" y="215"/>
                  </a:lnTo>
                  <a:cubicBezTo>
                    <a:pt x="201" y="214"/>
                    <a:pt x="203" y="213"/>
                    <a:pt x="206" y="212"/>
                  </a:cubicBezTo>
                  <a:lnTo>
                    <a:pt x="206" y="212"/>
                  </a:lnTo>
                  <a:cubicBezTo>
                    <a:pt x="205" y="212"/>
                    <a:pt x="204" y="212"/>
                    <a:pt x="203" y="213"/>
                  </a:cubicBezTo>
                  <a:lnTo>
                    <a:pt x="203" y="213"/>
                  </a:lnTo>
                  <a:lnTo>
                    <a:pt x="207" y="212"/>
                  </a:lnTo>
                  <a:lnTo>
                    <a:pt x="207" y="212"/>
                  </a:lnTo>
                  <a:cubicBezTo>
                    <a:pt x="206" y="212"/>
                    <a:pt x="206" y="212"/>
                    <a:pt x="206" y="212"/>
                  </a:cubicBezTo>
                  <a:lnTo>
                    <a:pt x="206" y="212"/>
                  </a:lnTo>
                  <a:cubicBezTo>
                    <a:pt x="209" y="211"/>
                    <a:pt x="212" y="210"/>
                    <a:pt x="215" y="210"/>
                  </a:cubicBezTo>
                  <a:lnTo>
                    <a:pt x="215" y="210"/>
                  </a:lnTo>
                  <a:cubicBezTo>
                    <a:pt x="214" y="210"/>
                    <a:pt x="213" y="211"/>
                    <a:pt x="213" y="212"/>
                  </a:cubicBezTo>
                  <a:lnTo>
                    <a:pt x="213" y="212"/>
                  </a:lnTo>
                  <a:cubicBezTo>
                    <a:pt x="212" y="212"/>
                    <a:pt x="211" y="213"/>
                    <a:pt x="210" y="213"/>
                  </a:cubicBezTo>
                  <a:lnTo>
                    <a:pt x="210" y="213"/>
                  </a:lnTo>
                  <a:cubicBezTo>
                    <a:pt x="211" y="213"/>
                    <a:pt x="211" y="213"/>
                    <a:pt x="212" y="213"/>
                  </a:cubicBezTo>
                  <a:lnTo>
                    <a:pt x="212" y="213"/>
                  </a:lnTo>
                  <a:cubicBezTo>
                    <a:pt x="212" y="213"/>
                    <a:pt x="212" y="213"/>
                    <a:pt x="212" y="213"/>
                  </a:cubicBezTo>
                  <a:cubicBezTo>
                    <a:pt x="220" y="210"/>
                    <a:pt x="227" y="207"/>
                    <a:pt x="234" y="204"/>
                  </a:cubicBezTo>
                  <a:lnTo>
                    <a:pt x="234" y="204"/>
                  </a:lnTo>
                  <a:cubicBezTo>
                    <a:pt x="233" y="205"/>
                    <a:pt x="232" y="205"/>
                    <a:pt x="231" y="205"/>
                  </a:cubicBezTo>
                  <a:lnTo>
                    <a:pt x="231" y="205"/>
                  </a:lnTo>
                  <a:lnTo>
                    <a:pt x="234" y="204"/>
                  </a:lnTo>
                  <a:lnTo>
                    <a:pt x="233" y="204"/>
                  </a:lnTo>
                  <a:lnTo>
                    <a:pt x="233" y="204"/>
                  </a:lnTo>
                  <a:cubicBezTo>
                    <a:pt x="237" y="202"/>
                    <a:pt x="241" y="201"/>
                    <a:pt x="243" y="200"/>
                  </a:cubicBezTo>
                  <a:lnTo>
                    <a:pt x="243" y="200"/>
                  </a:lnTo>
                  <a:cubicBezTo>
                    <a:pt x="244" y="200"/>
                    <a:pt x="244" y="199"/>
                    <a:pt x="245" y="199"/>
                  </a:cubicBezTo>
                  <a:lnTo>
                    <a:pt x="245" y="199"/>
                  </a:lnTo>
                  <a:cubicBezTo>
                    <a:pt x="245" y="199"/>
                    <a:pt x="245" y="199"/>
                    <a:pt x="244" y="199"/>
                  </a:cubicBezTo>
                  <a:lnTo>
                    <a:pt x="244" y="199"/>
                  </a:lnTo>
                  <a:cubicBezTo>
                    <a:pt x="245" y="199"/>
                    <a:pt x="245" y="199"/>
                    <a:pt x="245" y="199"/>
                  </a:cubicBezTo>
                  <a:lnTo>
                    <a:pt x="245" y="199"/>
                  </a:lnTo>
                  <a:cubicBezTo>
                    <a:pt x="245" y="199"/>
                    <a:pt x="245" y="199"/>
                    <a:pt x="245" y="199"/>
                  </a:cubicBezTo>
                  <a:lnTo>
                    <a:pt x="245" y="199"/>
                  </a:lnTo>
                  <a:cubicBezTo>
                    <a:pt x="245" y="199"/>
                    <a:pt x="245" y="199"/>
                    <a:pt x="246" y="199"/>
                  </a:cubicBezTo>
                  <a:lnTo>
                    <a:pt x="246" y="199"/>
                  </a:lnTo>
                  <a:cubicBezTo>
                    <a:pt x="245" y="199"/>
                    <a:pt x="245" y="199"/>
                    <a:pt x="245" y="199"/>
                  </a:cubicBezTo>
                  <a:lnTo>
                    <a:pt x="245" y="199"/>
                  </a:lnTo>
                  <a:cubicBezTo>
                    <a:pt x="245" y="199"/>
                    <a:pt x="246" y="199"/>
                    <a:pt x="246" y="199"/>
                  </a:cubicBezTo>
                  <a:lnTo>
                    <a:pt x="246" y="199"/>
                  </a:lnTo>
                  <a:cubicBezTo>
                    <a:pt x="246" y="199"/>
                    <a:pt x="246" y="199"/>
                    <a:pt x="246" y="199"/>
                  </a:cubicBezTo>
                  <a:lnTo>
                    <a:pt x="246" y="199"/>
                  </a:lnTo>
                  <a:cubicBezTo>
                    <a:pt x="245" y="199"/>
                    <a:pt x="245" y="199"/>
                    <a:pt x="245" y="199"/>
                  </a:cubicBezTo>
                  <a:lnTo>
                    <a:pt x="245" y="199"/>
                  </a:lnTo>
                  <a:cubicBezTo>
                    <a:pt x="245" y="199"/>
                    <a:pt x="245" y="199"/>
                    <a:pt x="245" y="199"/>
                  </a:cubicBezTo>
                  <a:lnTo>
                    <a:pt x="245" y="199"/>
                  </a:lnTo>
                  <a:cubicBezTo>
                    <a:pt x="245" y="199"/>
                    <a:pt x="245" y="199"/>
                    <a:pt x="245" y="200"/>
                  </a:cubicBezTo>
                  <a:lnTo>
                    <a:pt x="245" y="200"/>
                  </a:lnTo>
                  <a:lnTo>
                    <a:pt x="234" y="204"/>
                  </a:lnTo>
                  <a:lnTo>
                    <a:pt x="237" y="203"/>
                  </a:lnTo>
                  <a:lnTo>
                    <a:pt x="237" y="203"/>
                  </a:lnTo>
                  <a:cubicBezTo>
                    <a:pt x="236" y="203"/>
                    <a:pt x="235" y="204"/>
                    <a:pt x="234" y="204"/>
                  </a:cubicBezTo>
                  <a:lnTo>
                    <a:pt x="234" y="204"/>
                  </a:lnTo>
                  <a:cubicBezTo>
                    <a:pt x="234" y="204"/>
                    <a:pt x="234" y="204"/>
                    <a:pt x="235" y="204"/>
                  </a:cubicBezTo>
                  <a:lnTo>
                    <a:pt x="235" y="204"/>
                  </a:lnTo>
                  <a:cubicBezTo>
                    <a:pt x="230" y="206"/>
                    <a:pt x="223" y="209"/>
                    <a:pt x="212" y="213"/>
                  </a:cubicBezTo>
                  <a:lnTo>
                    <a:pt x="212" y="213"/>
                  </a:lnTo>
                  <a:cubicBezTo>
                    <a:pt x="222" y="209"/>
                    <a:pt x="230" y="206"/>
                    <a:pt x="237" y="203"/>
                  </a:cubicBezTo>
                  <a:lnTo>
                    <a:pt x="237" y="203"/>
                  </a:lnTo>
                  <a:cubicBezTo>
                    <a:pt x="239" y="203"/>
                    <a:pt x="242" y="202"/>
                    <a:pt x="244" y="201"/>
                  </a:cubicBezTo>
                  <a:lnTo>
                    <a:pt x="244" y="201"/>
                  </a:lnTo>
                  <a:lnTo>
                    <a:pt x="265" y="195"/>
                  </a:lnTo>
                  <a:lnTo>
                    <a:pt x="265" y="195"/>
                  </a:lnTo>
                  <a:cubicBezTo>
                    <a:pt x="265" y="195"/>
                    <a:pt x="265" y="195"/>
                    <a:pt x="265" y="195"/>
                  </a:cubicBezTo>
                  <a:lnTo>
                    <a:pt x="272" y="191"/>
                  </a:lnTo>
                  <a:lnTo>
                    <a:pt x="272" y="191"/>
                  </a:lnTo>
                  <a:cubicBezTo>
                    <a:pt x="278" y="190"/>
                    <a:pt x="284" y="188"/>
                    <a:pt x="291" y="186"/>
                  </a:cubicBezTo>
                  <a:lnTo>
                    <a:pt x="293" y="184"/>
                  </a:lnTo>
                  <a:lnTo>
                    <a:pt x="293" y="184"/>
                  </a:lnTo>
                  <a:cubicBezTo>
                    <a:pt x="300" y="182"/>
                    <a:pt x="308" y="180"/>
                    <a:pt x="318" y="177"/>
                  </a:cubicBezTo>
                  <a:lnTo>
                    <a:pt x="318" y="177"/>
                  </a:lnTo>
                  <a:cubicBezTo>
                    <a:pt x="308" y="180"/>
                    <a:pt x="300" y="182"/>
                    <a:pt x="294" y="184"/>
                  </a:cubicBezTo>
                  <a:lnTo>
                    <a:pt x="294" y="184"/>
                  </a:lnTo>
                  <a:lnTo>
                    <a:pt x="294" y="183"/>
                  </a:lnTo>
                  <a:lnTo>
                    <a:pt x="294" y="183"/>
                  </a:lnTo>
                  <a:cubicBezTo>
                    <a:pt x="300" y="181"/>
                    <a:pt x="306" y="179"/>
                    <a:pt x="312" y="177"/>
                  </a:cubicBezTo>
                  <a:lnTo>
                    <a:pt x="310" y="177"/>
                  </a:lnTo>
                  <a:cubicBezTo>
                    <a:pt x="309" y="178"/>
                    <a:pt x="308" y="178"/>
                    <a:pt x="307" y="178"/>
                  </a:cubicBezTo>
                  <a:lnTo>
                    <a:pt x="307" y="178"/>
                  </a:lnTo>
                  <a:cubicBezTo>
                    <a:pt x="308" y="178"/>
                    <a:pt x="308" y="178"/>
                    <a:pt x="309" y="177"/>
                  </a:cubicBezTo>
                  <a:lnTo>
                    <a:pt x="309" y="177"/>
                  </a:lnTo>
                  <a:cubicBezTo>
                    <a:pt x="308" y="178"/>
                    <a:pt x="307" y="178"/>
                    <a:pt x="306" y="178"/>
                  </a:cubicBezTo>
                  <a:lnTo>
                    <a:pt x="306" y="178"/>
                  </a:lnTo>
                  <a:cubicBezTo>
                    <a:pt x="306" y="178"/>
                    <a:pt x="306" y="178"/>
                    <a:pt x="307" y="178"/>
                  </a:cubicBezTo>
                  <a:lnTo>
                    <a:pt x="307" y="178"/>
                  </a:lnTo>
                  <a:cubicBezTo>
                    <a:pt x="303" y="180"/>
                    <a:pt x="299" y="181"/>
                    <a:pt x="296" y="182"/>
                  </a:cubicBezTo>
                  <a:lnTo>
                    <a:pt x="296" y="182"/>
                  </a:lnTo>
                  <a:lnTo>
                    <a:pt x="297" y="181"/>
                  </a:lnTo>
                  <a:lnTo>
                    <a:pt x="297" y="181"/>
                  </a:lnTo>
                  <a:cubicBezTo>
                    <a:pt x="299" y="180"/>
                    <a:pt x="302" y="179"/>
                    <a:pt x="306" y="178"/>
                  </a:cubicBezTo>
                  <a:lnTo>
                    <a:pt x="306" y="178"/>
                  </a:lnTo>
                  <a:cubicBezTo>
                    <a:pt x="302" y="179"/>
                    <a:pt x="300" y="180"/>
                    <a:pt x="297" y="181"/>
                  </a:cubicBezTo>
                  <a:lnTo>
                    <a:pt x="297" y="181"/>
                  </a:lnTo>
                  <a:lnTo>
                    <a:pt x="297" y="181"/>
                  </a:lnTo>
                  <a:lnTo>
                    <a:pt x="297" y="181"/>
                  </a:lnTo>
                  <a:cubicBezTo>
                    <a:pt x="297" y="181"/>
                    <a:pt x="297" y="181"/>
                    <a:pt x="296" y="181"/>
                  </a:cubicBezTo>
                  <a:lnTo>
                    <a:pt x="296" y="181"/>
                  </a:lnTo>
                  <a:cubicBezTo>
                    <a:pt x="297" y="181"/>
                    <a:pt x="297" y="180"/>
                    <a:pt x="297" y="180"/>
                  </a:cubicBezTo>
                  <a:lnTo>
                    <a:pt x="297" y="180"/>
                  </a:lnTo>
                  <a:cubicBezTo>
                    <a:pt x="295" y="181"/>
                    <a:pt x="294" y="181"/>
                    <a:pt x="292" y="182"/>
                  </a:cubicBezTo>
                  <a:lnTo>
                    <a:pt x="292" y="182"/>
                  </a:lnTo>
                  <a:lnTo>
                    <a:pt x="297" y="180"/>
                  </a:lnTo>
                  <a:lnTo>
                    <a:pt x="297" y="180"/>
                  </a:lnTo>
                  <a:cubicBezTo>
                    <a:pt x="297" y="180"/>
                    <a:pt x="297" y="180"/>
                    <a:pt x="297" y="180"/>
                  </a:cubicBezTo>
                  <a:lnTo>
                    <a:pt x="297" y="180"/>
                  </a:lnTo>
                  <a:cubicBezTo>
                    <a:pt x="297" y="180"/>
                    <a:pt x="298" y="180"/>
                    <a:pt x="298" y="180"/>
                  </a:cubicBezTo>
                  <a:lnTo>
                    <a:pt x="298" y="180"/>
                  </a:lnTo>
                  <a:lnTo>
                    <a:pt x="297" y="181"/>
                  </a:lnTo>
                  <a:lnTo>
                    <a:pt x="297" y="181"/>
                  </a:lnTo>
                  <a:cubicBezTo>
                    <a:pt x="301" y="179"/>
                    <a:pt x="304" y="178"/>
                    <a:pt x="308" y="177"/>
                  </a:cubicBezTo>
                  <a:lnTo>
                    <a:pt x="310" y="177"/>
                  </a:lnTo>
                  <a:cubicBezTo>
                    <a:pt x="312" y="177"/>
                    <a:pt x="314" y="176"/>
                    <a:pt x="317" y="176"/>
                  </a:cubicBezTo>
                  <a:lnTo>
                    <a:pt x="317" y="176"/>
                  </a:lnTo>
                  <a:cubicBezTo>
                    <a:pt x="315" y="176"/>
                    <a:pt x="313" y="177"/>
                    <a:pt x="312" y="177"/>
                  </a:cubicBezTo>
                  <a:lnTo>
                    <a:pt x="318" y="177"/>
                  </a:lnTo>
                  <a:cubicBezTo>
                    <a:pt x="325" y="175"/>
                    <a:pt x="332" y="172"/>
                    <a:pt x="339" y="170"/>
                  </a:cubicBezTo>
                  <a:lnTo>
                    <a:pt x="339" y="170"/>
                  </a:lnTo>
                  <a:cubicBezTo>
                    <a:pt x="340" y="170"/>
                    <a:pt x="342" y="169"/>
                    <a:pt x="344" y="168"/>
                  </a:cubicBezTo>
                  <a:lnTo>
                    <a:pt x="344" y="168"/>
                  </a:lnTo>
                  <a:lnTo>
                    <a:pt x="340" y="169"/>
                  </a:lnTo>
                  <a:lnTo>
                    <a:pt x="340" y="169"/>
                  </a:lnTo>
                  <a:cubicBezTo>
                    <a:pt x="347" y="167"/>
                    <a:pt x="353" y="165"/>
                    <a:pt x="359" y="163"/>
                  </a:cubicBezTo>
                  <a:lnTo>
                    <a:pt x="359" y="163"/>
                  </a:lnTo>
                  <a:cubicBezTo>
                    <a:pt x="357" y="163"/>
                    <a:pt x="355" y="164"/>
                    <a:pt x="353" y="164"/>
                  </a:cubicBezTo>
                  <a:lnTo>
                    <a:pt x="353" y="164"/>
                  </a:lnTo>
                  <a:cubicBezTo>
                    <a:pt x="356" y="163"/>
                    <a:pt x="359" y="162"/>
                    <a:pt x="362" y="161"/>
                  </a:cubicBezTo>
                  <a:lnTo>
                    <a:pt x="362" y="161"/>
                  </a:lnTo>
                  <a:cubicBezTo>
                    <a:pt x="363" y="161"/>
                    <a:pt x="364" y="160"/>
                    <a:pt x="366" y="160"/>
                  </a:cubicBezTo>
                  <a:lnTo>
                    <a:pt x="366" y="160"/>
                  </a:lnTo>
                  <a:cubicBezTo>
                    <a:pt x="364" y="161"/>
                    <a:pt x="361" y="162"/>
                    <a:pt x="359" y="163"/>
                  </a:cubicBezTo>
                  <a:lnTo>
                    <a:pt x="359" y="163"/>
                  </a:lnTo>
                  <a:cubicBezTo>
                    <a:pt x="363" y="162"/>
                    <a:pt x="367" y="161"/>
                    <a:pt x="371" y="160"/>
                  </a:cubicBezTo>
                  <a:cubicBezTo>
                    <a:pt x="370" y="160"/>
                    <a:pt x="368" y="160"/>
                    <a:pt x="366" y="160"/>
                  </a:cubicBezTo>
                  <a:lnTo>
                    <a:pt x="366" y="160"/>
                  </a:lnTo>
                  <a:cubicBezTo>
                    <a:pt x="414" y="143"/>
                    <a:pt x="451" y="130"/>
                    <a:pt x="479" y="119"/>
                  </a:cubicBezTo>
                  <a:lnTo>
                    <a:pt x="479" y="119"/>
                  </a:lnTo>
                  <a:cubicBezTo>
                    <a:pt x="475" y="121"/>
                    <a:pt x="471" y="123"/>
                    <a:pt x="468" y="124"/>
                  </a:cubicBezTo>
                  <a:cubicBezTo>
                    <a:pt x="478" y="121"/>
                    <a:pt x="488" y="116"/>
                    <a:pt x="499" y="112"/>
                  </a:cubicBezTo>
                  <a:lnTo>
                    <a:pt x="499" y="112"/>
                  </a:lnTo>
                  <a:cubicBezTo>
                    <a:pt x="493" y="114"/>
                    <a:pt x="487" y="117"/>
                    <a:pt x="479" y="119"/>
                  </a:cubicBezTo>
                  <a:lnTo>
                    <a:pt x="479" y="119"/>
                  </a:lnTo>
                  <a:cubicBezTo>
                    <a:pt x="488" y="116"/>
                    <a:pt x="498" y="112"/>
                    <a:pt x="508" y="109"/>
                  </a:cubicBezTo>
                  <a:lnTo>
                    <a:pt x="508" y="109"/>
                  </a:lnTo>
                  <a:cubicBezTo>
                    <a:pt x="505" y="110"/>
                    <a:pt x="502" y="111"/>
                    <a:pt x="499" y="112"/>
                  </a:cubicBezTo>
                  <a:lnTo>
                    <a:pt x="499" y="112"/>
                  </a:lnTo>
                  <a:cubicBezTo>
                    <a:pt x="504" y="110"/>
                    <a:pt x="508" y="109"/>
                    <a:pt x="513" y="107"/>
                  </a:cubicBezTo>
                  <a:lnTo>
                    <a:pt x="513" y="107"/>
                  </a:lnTo>
                  <a:cubicBezTo>
                    <a:pt x="529" y="102"/>
                    <a:pt x="543" y="98"/>
                    <a:pt x="548" y="98"/>
                  </a:cubicBezTo>
                  <a:lnTo>
                    <a:pt x="540" y="98"/>
                  </a:lnTo>
                  <a:cubicBezTo>
                    <a:pt x="540" y="98"/>
                    <a:pt x="540" y="98"/>
                    <a:pt x="540" y="98"/>
                  </a:cubicBezTo>
                  <a:lnTo>
                    <a:pt x="540" y="98"/>
                  </a:lnTo>
                  <a:cubicBezTo>
                    <a:pt x="540" y="98"/>
                    <a:pt x="540" y="98"/>
                    <a:pt x="540" y="98"/>
                  </a:cubicBezTo>
                  <a:lnTo>
                    <a:pt x="540" y="98"/>
                  </a:lnTo>
                  <a:cubicBezTo>
                    <a:pt x="541" y="98"/>
                    <a:pt x="541" y="98"/>
                    <a:pt x="541" y="98"/>
                  </a:cubicBezTo>
                  <a:lnTo>
                    <a:pt x="541" y="98"/>
                  </a:lnTo>
                  <a:cubicBezTo>
                    <a:pt x="546" y="97"/>
                    <a:pt x="557" y="94"/>
                    <a:pt x="569" y="90"/>
                  </a:cubicBezTo>
                  <a:lnTo>
                    <a:pt x="569" y="90"/>
                  </a:lnTo>
                  <a:cubicBezTo>
                    <a:pt x="568" y="90"/>
                    <a:pt x="567" y="90"/>
                    <a:pt x="567" y="90"/>
                  </a:cubicBezTo>
                  <a:cubicBezTo>
                    <a:pt x="566" y="90"/>
                    <a:pt x="566" y="90"/>
                    <a:pt x="566" y="90"/>
                  </a:cubicBezTo>
                  <a:lnTo>
                    <a:pt x="566" y="90"/>
                  </a:lnTo>
                  <a:cubicBezTo>
                    <a:pt x="569" y="89"/>
                    <a:pt x="573" y="88"/>
                    <a:pt x="576" y="87"/>
                  </a:cubicBezTo>
                  <a:lnTo>
                    <a:pt x="576" y="87"/>
                  </a:lnTo>
                  <a:lnTo>
                    <a:pt x="575" y="88"/>
                  </a:lnTo>
                  <a:lnTo>
                    <a:pt x="575" y="88"/>
                  </a:lnTo>
                  <a:cubicBezTo>
                    <a:pt x="580" y="86"/>
                    <a:pt x="584" y="85"/>
                    <a:pt x="589" y="83"/>
                  </a:cubicBezTo>
                  <a:lnTo>
                    <a:pt x="589" y="83"/>
                  </a:lnTo>
                  <a:cubicBezTo>
                    <a:pt x="586" y="84"/>
                    <a:pt x="583" y="85"/>
                    <a:pt x="581" y="85"/>
                  </a:cubicBezTo>
                  <a:lnTo>
                    <a:pt x="581" y="85"/>
                  </a:lnTo>
                  <a:cubicBezTo>
                    <a:pt x="582" y="85"/>
                    <a:pt x="583" y="85"/>
                    <a:pt x="585" y="84"/>
                  </a:cubicBezTo>
                  <a:lnTo>
                    <a:pt x="585" y="84"/>
                  </a:lnTo>
                  <a:lnTo>
                    <a:pt x="590" y="83"/>
                  </a:lnTo>
                  <a:lnTo>
                    <a:pt x="590" y="83"/>
                  </a:lnTo>
                  <a:cubicBezTo>
                    <a:pt x="589" y="83"/>
                    <a:pt x="589" y="83"/>
                    <a:pt x="589" y="83"/>
                  </a:cubicBezTo>
                  <a:lnTo>
                    <a:pt x="589" y="83"/>
                  </a:lnTo>
                  <a:cubicBezTo>
                    <a:pt x="590" y="83"/>
                    <a:pt x="590" y="83"/>
                    <a:pt x="591" y="83"/>
                  </a:cubicBezTo>
                  <a:lnTo>
                    <a:pt x="591" y="83"/>
                  </a:lnTo>
                  <a:lnTo>
                    <a:pt x="590" y="83"/>
                  </a:lnTo>
                  <a:lnTo>
                    <a:pt x="590" y="83"/>
                  </a:lnTo>
                  <a:cubicBezTo>
                    <a:pt x="591" y="82"/>
                    <a:pt x="592" y="82"/>
                    <a:pt x="594" y="81"/>
                  </a:cubicBezTo>
                  <a:lnTo>
                    <a:pt x="594" y="81"/>
                  </a:lnTo>
                  <a:cubicBezTo>
                    <a:pt x="593" y="82"/>
                    <a:pt x="592" y="82"/>
                    <a:pt x="592" y="82"/>
                  </a:cubicBezTo>
                  <a:lnTo>
                    <a:pt x="592" y="82"/>
                  </a:lnTo>
                  <a:cubicBezTo>
                    <a:pt x="591" y="82"/>
                    <a:pt x="591" y="83"/>
                    <a:pt x="591" y="83"/>
                  </a:cubicBezTo>
                  <a:lnTo>
                    <a:pt x="591" y="83"/>
                  </a:lnTo>
                  <a:lnTo>
                    <a:pt x="592" y="82"/>
                  </a:lnTo>
                  <a:lnTo>
                    <a:pt x="592" y="82"/>
                  </a:lnTo>
                  <a:cubicBezTo>
                    <a:pt x="589" y="84"/>
                    <a:pt x="584" y="86"/>
                    <a:pt x="574" y="89"/>
                  </a:cubicBezTo>
                  <a:lnTo>
                    <a:pt x="574" y="89"/>
                  </a:lnTo>
                  <a:lnTo>
                    <a:pt x="608" y="78"/>
                  </a:lnTo>
                  <a:lnTo>
                    <a:pt x="608" y="78"/>
                  </a:lnTo>
                  <a:cubicBezTo>
                    <a:pt x="609" y="78"/>
                    <a:pt x="608" y="79"/>
                    <a:pt x="608" y="79"/>
                  </a:cubicBezTo>
                  <a:lnTo>
                    <a:pt x="608" y="79"/>
                  </a:lnTo>
                  <a:cubicBezTo>
                    <a:pt x="608" y="79"/>
                    <a:pt x="608" y="79"/>
                    <a:pt x="609" y="79"/>
                  </a:cubicBezTo>
                  <a:lnTo>
                    <a:pt x="609" y="79"/>
                  </a:lnTo>
                  <a:cubicBezTo>
                    <a:pt x="608" y="79"/>
                    <a:pt x="608" y="80"/>
                    <a:pt x="608" y="80"/>
                  </a:cubicBezTo>
                  <a:cubicBezTo>
                    <a:pt x="608" y="80"/>
                    <a:pt x="608" y="80"/>
                    <a:pt x="608" y="79"/>
                  </a:cubicBezTo>
                  <a:lnTo>
                    <a:pt x="608" y="79"/>
                  </a:lnTo>
                  <a:cubicBezTo>
                    <a:pt x="601" y="82"/>
                    <a:pt x="592" y="85"/>
                    <a:pt x="583" y="89"/>
                  </a:cubicBezTo>
                  <a:lnTo>
                    <a:pt x="583" y="89"/>
                  </a:lnTo>
                  <a:cubicBezTo>
                    <a:pt x="622" y="76"/>
                    <a:pt x="631" y="72"/>
                    <a:pt x="635" y="69"/>
                  </a:cubicBezTo>
                  <a:lnTo>
                    <a:pt x="635" y="69"/>
                  </a:lnTo>
                  <a:cubicBezTo>
                    <a:pt x="634" y="69"/>
                    <a:pt x="634" y="69"/>
                    <a:pt x="634" y="69"/>
                  </a:cubicBezTo>
                  <a:lnTo>
                    <a:pt x="634" y="69"/>
                  </a:lnTo>
                  <a:cubicBezTo>
                    <a:pt x="634" y="69"/>
                    <a:pt x="634" y="69"/>
                    <a:pt x="635" y="69"/>
                  </a:cubicBezTo>
                  <a:lnTo>
                    <a:pt x="635" y="69"/>
                  </a:lnTo>
                  <a:cubicBezTo>
                    <a:pt x="635" y="69"/>
                    <a:pt x="635" y="69"/>
                    <a:pt x="635" y="69"/>
                  </a:cubicBezTo>
                  <a:lnTo>
                    <a:pt x="635" y="69"/>
                  </a:lnTo>
                  <a:cubicBezTo>
                    <a:pt x="635" y="69"/>
                    <a:pt x="636" y="69"/>
                    <a:pt x="637" y="69"/>
                  </a:cubicBezTo>
                  <a:lnTo>
                    <a:pt x="637" y="69"/>
                  </a:lnTo>
                  <a:cubicBezTo>
                    <a:pt x="636" y="70"/>
                    <a:pt x="636" y="71"/>
                    <a:pt x="636" y="71"/>
                  </a:cubicBezTo>
                  <a:lnTo>
                    <a:pt x="636" y="71"/>
                  </a:lnTo>
                  <a:cubicBezTo>
                    <a:pt x="644" y="68"/>
                    <a:pt x="650" y="66"/>
                    <a:pt x="654" y="64"/>
                  </a:cubicBezTo>
                  <a:lnTo>
                    <a:pt x="654" y="64"/>
                  </a:lnTo>
                  <a:cubicBezTo>
                    <a:pt x="656" y="64"/>
                    <a:pt x="658" y="64"/>
                    <a:pt x="662" y="63"/>
                  </a:cubicBezTo>
                  <a:lnTo>
                    <a:pt x="662" y="63"/>
                  </a:lnTo>
                  <a:cubicBezTo>
                    <a:pt x="659" y="63"/>
                    <a:pt x="657" y="64"/>
                    <a:pt x="654" y="64"/>
                  </a:cubicBezTo>
                  <a:lnTo>
                    <a:pt x="654" y="64"/>
                  </a:lnTo>
                  <a:cubicBezTo>
                    <a:pt x="655" y="64"/>
                    <a:pt x="655" y="64"/>
                    <a:pt x="656" y="64"/>
                  </a:cubicBezTo>
                  <a:lnTo>
                    <a:pt x="656" y="64"/>
                  </a:lnTo>
                  <a:cubicBezTo>
                    <a:pt x="658" y="63"/>
                    <a:pt x="661" y="63"/>
                    <a:pt x="662" y="63"/>
                  </a:cubicBezTo>
                  <a:lnTo>
                    <a:pt x="662" y="63"/>
                  </a:lnTo>
                  <a:cubicBezTo>
                    <a:pt x="661" y="63"/>
                    <a:pt x="659" y="63"/>
                    <a:pt x="658" y="63"/>
                  </a:cubicBezTo>
                  <a:lnTo>
                    <a:pt x="658" y="63"/>
                  </a:lnTo>
                  <a:cubicBezTo>
                    <a:pt x="658" y="63"/>
                    <a:pt x="658" y="63"/>
                    <a:pt x="658" y="62"/>
                  </a:cubicBezTo>
                  <a:lnTo>
                    <a:pt x="658" y="62"/>
                  </a:lnTo>
                  <a:cubicBezTo>
                    <a:pt x="664" y="61"/>
                    <a:pt x="674" y="58"/>
                    <a:pt x="689" y="54"/>
                  </a:cubicBezTo>
                  <a:lnTo>
                    <a:pt x="682" y="54"/>
                  </a:lnTo>
                  <a:cubicBezTo>
                    <a:pt x="682" y="54"/>
                    <a:pt x="682" y="54"/>
                    <a:pt x="682" y="54"/>
                  </a:cubicBezTo>
                  <a:lnTo>
                    <a:pt x="682" y="54"/>
                  </a:lnTo>
                  <a:cubicBezTo>
                    <a:pt x="684" y="53"/>
                    <a:pt x="686" y="53"/>
                    <a:pt x="688" y="52"/>
                  </a:cubicBezTo>
                  <a:lnTo>
                    <a:pt x="688" y="52"/>
                  </a:lnTo>
                  <a:cubicBezTo>
                    <a:pt x="700" y="48"/>
                    <a:pt x="718" y="43"/>
                    <a:pt x="742" y="36"/>
                  </a:cubicBezTo>
                  <a:lnTo>
                    <a:pt x="742" y="36"/>
                  </a:lnTo>
                  <a:cubicBezTo>
                    <a:pt x="726" y="40"/>
                    <a:pt x="712" y="44"/>
                    <a:pt x="699" y="48"/>
                  </a:cubicBezTo>
                  <a:lnTo>
                    <a:pt x="699" y="48"/>
                  </a:lnTo>
                  <a:cubicBezTo>
                    <a:pt x="709" y="45"/>
                    <a:pt x="718" y="42"/>
                    <a:pt x="724" y="40"/>
                  </a:cubicBezTo>
                  <a:lnTo>
                    <a:pt x="724" y="40"/>
                  </a:lnTo>
                  <a:cubicBezTo>
                    <a:pt x="729" y="39"/>
                    <a:pt x="735" y="37"/>
                    <a:pt x="742" y="36"/>
                  </a:cubicBezTo>
                  <a:lnTo>
                    <a:pt x="742" y="36"/>
                  </a:lnTo>
                  <a:cubicBezTo>
                    <a:pt x="742" y="36"/>
                    <a:pt x="742" y="36"/>
                    <a:pt x="742" y="36"/>
                  </a:cubicBezTo>
                  <a:lnTo>
                    <a:pt x="742" y="36"/>
                  </a:lnTo>
                  <a:cubicBezTo>
                    <a:pt x="742" y="36"/>
                    <a:pt x="742" y="36"/>
                    <a:pt x="742" y="36"/>
                  </a:cubicBezTo>
                  <a:cubicBezTo>
                    <a:pt x="750" y="32"/>
                    <a:pt x="756" y="29"/>
                    <a:pt x="761" y="27"/>
                  </a:cubicBezTo>
                  <a:lnTo>
                    <a:pt x="761" y="27"/>
                  </a:lnTo>
                  <a:cubicBezTo>
                    <a:pt x="760" y="27"/>
                    <a:pt x="760" y="27"/>
                    <a:pt x="759" y="27"/>
                  </a:cubicBezTo>
                  <a:lnTo>
                    <a:pt x="759" y="27"/>
                  </a:lnTo>
                  <a:cubicBezTo>
                    <a:pt x="760" y="27"/>
                    <a:pt x="761" y="26"/>
                    <a:pt x="762" y="26"/>
                  </a:cubicBezTo>
                  <a:lnTo>
                    <a:pt x="762" y="26"/>
                  </a:lnTo>
                  <a:cubicBezTo>
                    <a:pt x="761" y="26"/>
                    <a:pt x="761" y="27"/>
                    <a:pt x="761" y="27"/>
                  </a:cubicBezTo>
                  <a:lnTo>
                    <a:pt x="761" y="27"/>
                  </a:lnTo>
                  <a:cubicBezTo>
                    <a:pt x="764" y="26"/>
                    <a:pt x="767" y="26"/>
                    <a:pt x="770" y="24"/>
                  </a:cubicBezTo>
                  <a:lnTo>
                    <a:pt x="770" y="24"/>
                  </a:lnTo>
                  <a:cubicBezTo>
                    <a:pt x="782" y="20"/>
                    <a:pt x="792" y="18"/>
                    <a:pt x="795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4"/>
            <p:cNvSpPr/>
            <p:nvPr/>
          </p:nvSpPr>
          <p:spPr>
            <a:xfrm rot="-818696">
              <a:off x="8377402" y="4842092"/>
              <a:ext cx="4393" cy="167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19" y="10"/>
                    <a:pt x="10" y="10"/>
                    <a:pt x="1" y="10"/>
                  </a:cubicBezTo>
                  <a:cubicBezTo>
                    <a:pt x="10" y="10"/>
                    <a:pt x="19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4"/>
            <p:cNvSpPr/>
            <p:nvPr/>
          </p:nvSpPr>
          <p:spPr>
            <a:xfrm rot="-818696">
              <a:off x="8301570" y="4890857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lnTo>
                    <a:pt x="10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4"/>
            <p:cNvSpPr/>
            <p:nvPr/>
          </p:nvSpPr>
          <p:spPr>
            <a:xfrm rot="-818696">
              <a:off x="8382781" y="4839279"/>
              <a:ext cx="4236" cy="167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7" y="1"/>
                  </a:moveTo>
                  <a:cubicBezTo>
                    <a:pt x="18" y="1"/>
                    <a:pt x="9" y="10"/>
                    <a:pt x="0" y="10"/>
                  </a:cubicBezTo>
                  <a:cubicBezTo>
                    <a:pt x="9" y="10"/>
                    <a:pt x="27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14"/>
            <p:cNvSpPr/>
            <p:nvPr/>
          </p:nvSpPr>
          <p:spPr>
            <a:xfrm rot="-818696">
              <a:off x="8298921" y="4891005"/>
              <a:ext cx="5648" cy="167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35" y="0"/>
                  </a:moveTo>
                  <a:cubicBezTo>
                    <a:pt x="31" y="0"/>
                    <a:pt x="26" y="0"/>
                    <a:pt x="23" y="2"/>
                  </a:cubicBezTo>
                  <a:lnTo>
                    <a:pt x="23" y="2"/>
                  </a:lnTo>
                  <a:cubicBezTo>
                    <a:pt x="27" y="1"/>
                    <a:pt x="31" y="0"/>
                    <a:pt x="35" y="0"/>
                  </a:cubicBezTo>
                  <a:close/>
                  <a:moveTo>
                    <a:pt x="23" y="2"/>
                  </a:moveTo>
                  <a:cubicBezTo>
                    <a:pt x="10" y="4"/>
                    <a:pt x="0" y="9"/>
                    <a:pt x="0" y="9"/>
                  </a:cubicBezTo>
                  <a:lnTo>
                    <a:pt x="18" y="9"/>
                  </a:lnTo>
                  <a:cubicBezTo>
                    <a:pt x="18" y="5"/>
                    <a:pt x="20" y="3"/>
                    <a:pt x="23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14"/>
            <p:cNvSpPr/>
            <p:nvPr/>
          </p:nvSpPr>
          <p:spPr>
            <a:xfrm rot="-818696">
              <a:off x="8347310" y="4861264"/>
              <a:ext cx="5804" cy="167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0"/>
                  </a:moveTo>
                  <a:lnTo>
                    <a:pt x="1" y="9"/>
                  </a:lnTo>
                  <a:cubicBezTo>
                    <a:pt x="1" y="9"/>
                    <a:pt x="27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4"/>
            <p:cNvSpPr/>
            <p:nvPr/>
          </p:nvSpPr>
          <p:spPr>
            <a:xfrm rot="-818696">
              <a:off x="8327752" y="4873664"/>
              <a:ext cx="4236" cy="167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7" y="0"/>
                  </a:moveTo>
                  <a:cubicBezTo>
                    <a:pt x="18" y="0"/>
                    <a:pt x="27" y="0"/>
                    <a:pt x="0" y="9"/>
                  </a:cubicBezTo>
                  <a:cubicBezTo>
                    <a:pt x="9" y="9"/>
                    <a:pt x="0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4"/>
            <p:cNvSpPr/>
            <p:nvPr/>
          </p:nvSpPr>
          <p:spPr>
            <a:xfrm rot="-818696">
              <a:off x="8330326" y="4873351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cubicBezTo>
                    <a:pt x="1" y="0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4"/>
            <p:cNvSpPr/>
            <p:nvPr/>
          </p:nvSpPr>
          <p:spPr>
            <a:xfrm rot="-818696">
              <a:off x="8302754" y="4888377"/>
              <a:ext cx="7059" cy="167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45" y="0"/>
                  </a:moveTo>
                  <a:cubicBezTo>
                    <a:pt x="27" y="0"/>
                    <a:pt x="27" y="0"/>
                    <a:pt x="1" y="9"/>
                  </a:cubicBezTo>
                  <a:cubicBezTo>
                    <a:pt x="18" y="9"/>
                    <a:pt x="36" y="0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4"/>
            <p:cNvSpPr/>
            <p:nvPr/>
          </p:nvSpPr>
          <p:spPr>
            <a:xfrm rot="-818696">
              <a:off x="8341967" y="4862077"/>
              <a:ext cx="9883" cy="3007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53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4"/>
            <p:cNvSpPr/>
            <p:nvPr/>
          </p:nvSpPr>
          <p:spPr>
            <a:xfrm rot="-818696">
              <a:off x="8344866" y="4863745"/>
              <a:ext cx="2824" cy="150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8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4"/>
            <p:cNvSpPr/>
            <p:nvPr/>
          </p:nvSpPr>
          <p:spPr>
            <a:xfrm rot="-818696">
              <a:off x="8343567" y="4865727"/>
              <a:ext cx="1569" cy="0"/>
            </a:xfrm>
            <a:custGeom>
              <a:avLst/>
              <a:gdLst/>
              <a:ahLst/>
              <a:cxnLst/>
              <a:rect l="l" t="t" r="r" b="b"/>
              <a:pathLst>
                <a:path w="10" extrusionOk="0">
                  <a:moveTo>
                    <a:pt x="9" y="0"/>
                  </a:moveTo>
                  <a:cubicBezTo>
                    <a:pt x="9" y="0"/>
                    <a:pt x="9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4"/>
            <p:cNvSpPr/>
            <p:nvPr/>
          </p:nvSpPr>
          <p:spPr>
            <a:xfrm rot="-818696">
              <a:off x="8351358" y="4859118"/>
              <a:ext cx="2824" cy="167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8" y="1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4"/>
            <p:cNvSpPr/>
            <p:nvPr/>
          </p:nvSpPr>
          <p:spPr>
            <a:xfrm rot="-818696">
              <a:off x="8343378" y="4862077"/>
              <a:ext cx="7059" cy="3007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36" y="5"/>
                    <a:pt x="29" y="7"/>
                    <a:pt x="22" y="9"/>
                  </a:cubicBezTo>
                  <a:lnTo>
                    <a:pt x="22" y="9"/>
                  </a:lnTo>
                  <a:cubicBezTo>
                    <a:pt x="36" y="9"/>
                    <a:pt x="36" y="8"/>
                    <a:pt x="44" y="0"/>
                  </a:cubicBezTo>
                  <a:close/>
                  <a:moveTo>
                    <a:pt x="22" y="9"/>
                  </a:moveTo>
                  <a:cubicBezTo>
                    <a:pt x="21" y="9"/>
                    <a:pt x="20" y="9"/>
                    <a:pt x="18" y="9"/>
                  </a:cubicBezTo>
                  <a:lnTo>
                    <a:pt x="0" y="18"/>
                  </a:lnTo>
                  <a:cubicBezTo>
                    <a:pt x="9" y="14"/>
                    <a:pt x="16" y="11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4"/>
            <p:cNvSpPr/>
            <p:nvPr/>
          </p:nvSpPr>
          <p:spPr>
            <a:xfrm rot="-818696">
              <a:off x="8360345" y="4849842"/>
              <a:ext cx="12550" cy="4510"/>
            </a:xfrm>
            <a:custGeom>
              <a:avLst/>
              <a:gdLst/>
              <a:ahLst/>
              <a:cxnLst/>
              <a:rect l="l" t="t" r="r" b="b"/>
              <a:pathLst>
                <a:path w="80" h="27" extrusionOk="0">
                  <a:moveTo>
                    <a:pt x="80" y="0"/>
                  </a:moveTo>
                  <a:lnTo>
                    <a:pt x="44" y="9"/>
                  </a:lnTo>
                  <a:cubicBezTo>
                    <a:pt x="35" y="9"/>
                    <a:pt x="27" y="18"/>
                    <a:pt x="0" y="27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4"/>
            <p:cNvSpPr/>
            <p:nvPr/>
          </p:nvSpPr>
          <p:spPr>
            <a:xfrm rot="-818696">
              <a:off x="8369431" y="4845069"/>
              <a:ext cx="8471" cy="3174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cubicBezTo>
                    <a:pt x="54" y="1"/>
                    <a:pt x="27" y="9"/>
                    <a:pt x="1" y="18"/>
                  </a:cubicBezTo>
                  <a:cubicBezTo>
                    <a:pt x="19" y="18"/>
                    <a:pt x="36" y="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4"/>
            <p:cNvSpPr/>
            <p:nvPr/>
          </p:nvSpPr>
          <p:spPr>
            <a:xfrm rot="-818696">
              <a:off x="8337713" y="4860425"/>
              <a:ext cx="19609" cy="6013"/>
            </a:xfrm>
            <a:custGeom>
              <a:avLst/>
              <a:gdLst/>
              <a:ahLst/>
              <a:cxnLst/>
              <a:rect l="l" t="t" r="r" b="b"/>
              <a:pathLst>
                <a:path w="125" h="36" extrusionOk="0">
                  <a:moveTo>
                    <a:pt x="125" y="1"/>
                  </a:moveTo>
                  <a:lnTo>
                    <a:pt x="125" y="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4"/>
            <p:cNvSpPr/>
            <p:nvPr/>
          </p:nvSpPr>
          <p:spPr>
            <a:xfrm rot="-818696">
              <a:off x="8385000" y="4833001"/>
              <a:ext cx="15374" cy="4510"/>
            </a:xfrm>
            <a:custGeom>
              <a:avLst/>
              <a:gdLst/>
              <a:ahLst/>
              <a:cxnLst/>
              <a:rect l="l" t="t" r="r" b="b"/>
              <a:pathLst>
                <a:path w="98" h="27" extrusionOk="0">
                  <a:moveTo>
                    <a:pt x="98" y="0"/>
                  </a:moveTo>
                  <a:cubicBezTo>
                    <a:pt x="80" y="0"/>
                    <a:pt x="80" y="0"/>
                    <a:pt x="63" y="9"/>
                  </a:cubicBezTo>
                  <a:cubicBezTo>
                    <a:pt x="27" y="18"/>
                    <a:pt x="27" y="18"/>
                    <a:pt x="1" y="27"/>
                  </a:cubicBezTo>
                  <a:cubicBezTo>
                    <a:pt x="36" y="18"/>
                    <a:pt x="18" y="27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4"/>
            <p:cNvSpPr/>
            <p:nvPr/>
          </p:nvSpPr>
          <p:spPr>
            <a:xfrm rot="-818696">
              <a:off x="8382801" y="4839445"/>
              <a:ext cx="2824" cy="167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8" y="1"/>
                  </a:moveTo>
                  <a:cubicBezTo>
                    <a:pt x="18" y="1"/>
                    <a:pt x="9" y="10"/>
                    <a:pt x="0" y="10"/>
                  </a:cubicBezTo>
                  <a:cubicBezTo>
                    <a:pt x="9" y="10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4"/>
            <p:cNvSpPr/>
            <p:nvPr/>
          </p:nvSpPr>
          <p:spPr>
            <a:xfrm rot="-818696">
              <a:off x="8393110" y="4832172"/>
              <a:ext cx="5804" cy="167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36" y="0"/>
                  </a:moveTo>
                  <a:lnTo>
                    <a:pt x="1" y="9"/>
                  </a:lnTo>
                  <a:lnTo>
                    <a:pt x="10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4"/>
            <p:cNvSpPr/>
            <p:nvPr/>
          </p:nvSpPr>
          <p:spPr>
            <a:xfrm rot="-818696">
              <a:off x="8347445" y="4839868"/>
              <a:ext cx="47219" cy="16370"/>
            </a:xfrm>
            <a:custGeom>
              <a:avLst/>
              <a:gdLst/>
              <a:ahLst/>
              <a:cxnLst/>
              <a:rect l="l" t="t" r="r" b="b"/>
              <a:pathLst>
                <a:path w="301" h="98" extrusionOk="0">
                  <a:moveTo>
                    <a:pt x="301" y="0"/>
                  </a:moveTo>
                  <a:lnTo>
                    <a:pt x="221" y="27"/>
                  </a:lnTo>
                  <a:cubicBezTo>
                    <a:pt x="1" y="97"/>
                    <a:pt x="71" y="80"/>
                    <a:pt x="27" y="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4"/>
            <p:cNvSpPr/>
            <p:nvPr/>
          </p:nvSpPr>
          <p:spPr>
            <a:xfrm rot="-818696">
              <a:off x="8289715" y="4895962"/>
              <a:ext cx="7059" cy="317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4" y="1"/>
                  </a:moveTo>
                  <a:cubicBezTo>
                    <a:pt x="36" y="1"/>
                    <a:pt x="36" y="1"/>
                    <a:pt x="18" y="10"/>
                  </a:cubicBezTo>
                  <a:lnTo>
                    <a:pt x="0" y="19"/>
                  </a:lnTo>
                  <a:lnTo>
                    <a:pt x="0" y="1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4"/>
            <p:cNvSpPr/>
            <p:nvPr/>
          </p:nvSpPr>
          <p:spPr>
            <a:xfrm rot="-818696">
              <a:off x="8297466" y="4889187"/>
              <a:ext cx="11138" cy="4510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27"/>
                  </a:moveTo>
                  <a:lnTo>
                    <a:pt x="0" y="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4"/>
            <p:cNvSpPr/>
            <p:nvPr/>
          </p:nvSpPr>
          <p:spPr>
            <a:xfrm rot="-818696">
              <a:off x="8284501" y="4901777"/>
              <a:ext cx="1569" cy="83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1"/>
                  </a:moveTo>
                  <a:cubicBezTo>
                    <a:pt x="6" y="1"/>
                    <a:pt x="4" y="2"/>
                    <a:pt x="1" y="4"/>
                  </a:cubicBezTo>
                  <a:lnTo>
                    <a:pt x="10" y="4"/>
                  </a:lnTo>
                  <a:cubicBezTo>
                    <a:pt x="10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4"/>
            <p:cNvSpPr/>
            <p:nvPr/>
          </p:nvSpPr>
          <p:spPr>
            <a:xfrm rot="-818696">
              <a:off x="8461906" y="5276774"/>
              <a:ext cx="5648" cy="751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9" y="9"/>
                    <a:pt x="27" y="35"/>
                    <a:pt x="36" y="44"/>
                  </a:cubicBezTo>
                  <a:cubicBezTo>
                    <a:pt x="36" y="44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4"/>
            <p:cNvSpPr/>
            <p:nvPr/>
          </p:nvSpPr>
          <p:spPr>
            <a:xfrm rot="-818696">
              <a:off x="8478209" y="5293674"/>
              <a:ext cx="5648" cy="751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1"/>
                  </a:moveTo>
                  <a:lnTo>
                    <a:pt x="9" y="18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4"/>
            <p:cNvSpPr/>
            <p:nvPr/>
          </p:nvSpPr>
          <p:spPr>
            <a:xfrm rot="-818696">
              <a:off x="8476762" y="5292339"/>
              <a:ext cx="7059" cy="902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1" y="1"/>
                  </a:moveTo>
                  <a:lnTo>
                    <a:pt x="13" y="16"/>
                  </a:lnTo>
                  <a:lnTo>
                    <a:pt x="13" y="16"/>
                  </a:lnTo>
                  <a:cubicBezTo>
                    <a:pt x="9" y="6"/>
                    <a:pt x="7" y="1"/>
                    <a:pt x="1" y="1"/>
                  </a:cubicBezTo>
                  <a:close/>
                  <a:moveTo>
                    <a:pt x="13" y="16"/>
                  </a:moveTo>
                  <a:lnTo>
                    <a:pt x="13" y="16"/>
                  </a:lnTo>
                  <a:cubicBezTo>
                    <a:pt x="14" y="19"/>
                    <a:pt x="16" y="23"/>
                    <a:pt x="18" y="27"/>
                  </a:cubicBezTo>
                  <a:cubicBezTo>
                    <a:pt x="27" y="36"/>
                    <a:pt x="29" y="38"/>
                    <a:pt x="30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1" y="38"/>
                  </a:lnTo>
                  <a:lnTo>
                    <a:pt x="45" y="54"/>
                  </a:lnTo>
                  <a:lnTo>
                    <a:pt x="36" y="36"/>
                  </a:lnTo>
                  <a:cubicBezTo>
                    <a:pt x="33" y="36"/>
                    <a:pt x="32" y="37"/>
                    <a:pt x="31" y="38"/>
                  </a:cubicBezTo>
                  <a:lnTo>
                    <a:pt x="31" y="38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4"/>
            <p:cNvSpPr/>
            <p:nvPr/>
          </p:nvSpPr>
          <p:spPr>
            <a:xfrm rot="-818696">
              <a:off x="8460155" y="5274597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9" y="9"/>
                    <a:pt x="9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4"/>
            <p:cNvSpPr/>
            <p:nvPr/>
          </p:nvSpPr>
          <p:spPr>
            <a:xfrm rot="-818696">
              <a:off x="8460119" y="5274766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14"/>
            <p:cNvSpPr/>
            <p:nvPr/>
          </p:nvSpPr>
          <p:spPr>
            <a:xfrm rot="-818696">
              <a:off x="8455941" y="5268905"/>
              <a:ext cx="7059" cy="902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5"/>
                    <a:pt x="7" y="9"/>
                    <a:pt x="12" y="16"/>
                  </a:cubicBezTo>
                  <a:lnTo>
                    <a:pt x="12" y="16"/>
                  </a:lnTo>
                  <a:cubicBezTo>
                    <a:pt x="8" y="9"/>
                    <a:pt x="6" y="7"/>
                    <a:pt x="0" y="1"/>
                  </a:cubicBezTo>
                  <a:close/>
                  <a:moveTo>
                    <a:pt x="12" y="16"/>
                  </a:moveTo>
                  <a:cubicBezTo>
                    <a:pt x="13" y="19"/>
                    <a:pt x="15" y="22"/>
                    <a:pt x="18" y="27"/>
                  </a:cubicBezTo>
                  <a:lnTo>
                    <a:pt x="44" y="54"/>
                  </a:lnTo>
                  <a:cubicBezTo>
                    <a:pt x="28" y="38"/>
                    <a:pt x="19" y="25"/>
                    <a:pt x="12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14"/>
            <p:cNvSpPr/>
            <p:nvPr/>
          </p:nvSpPr>
          <p:spPr>
            <a:xfrm rot="-818696">
              <a:off x="8467620" y="5283297"/>
              <a:ext cx="1569" cy="1503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9"/>
                  </a:moveTo>
                  <a:lnTo>
                    <a:pt x="1" y="0"/>
                  </a:lnTo>
                  <a:cubicBezTo>
                    <a:pt x="1" y="0"/>
                    <a:pt x="1" y="0"/>
                    <a:pt x="1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4"/>
            <p:cNvSpPr/>
            <p:nvPr/>
          </p:nvSpPr>
          <p:spPr>
            <a:xfrm rot="-818696">
              <a:off x="8464795" y="5279276"/>
              <a:ext cx="2824" cy="4677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18" y="27"/>
                  </a:lnTo>
                  <a:cubicBezTo>
                    <a:pt x="18" y="27"/>
                    <a:pt x="18" y="27"/>
                    <a:pt x="18" y="18"/>
                  </a:cubicBezTo>
                  <a:cubicBezTo>
                    <a:pt x="9" y="9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4"/>
            <p:cNvSpPr/>
            <p:nvPr/>
          </p:nvSpPr>
          <p:spPr>
            <a:xfrm rot="-818696">
              <a:off x="8466279" y="5281457"/>
              <a:ext cx="7216" cy="7517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9"/>
                    <a:pt x="36" y="36"/>
                    <a:pt x="45" y="44"/>
                  </a:cubicBezTo>
                  <a:cubicBezTo>
                    <a:pt x="19" y="18"/>
                    <a:pt x="19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4"/>
            <p:cNvSpPr/>
            <p:nvPr/>
          </p:nvSpPr>
          <p:spPr>
            <a:xfrm rot="-818696">
              <a:off x="8488680" y="5306375"/>
              <a:ext cx="2824" cy="4677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18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4"/>
            <p:cNvSpPr/>
            <p:nvPr/>
          </p:nvSpPr>
          <p:spPr>
            <a:xfrm rot="-818696">
              <a:off x="8457579" y="5271587"/>
              <a:ext cx="8314" cy="10356"/>
            </a:xfrm>
            <a:custGeom>
              <a:avLst/>
              <a:gdLst/>
              <a:ahLst/>
              <a:cxnLst/>
              <a:rect l="l" t="t" r="r" b="b"/>
              <a:pathLst>
                <a:path w="53" h="62" extrusionOk="0">
                  <a:moveTo>
                    <a:pt x="0" y="0"/>
                  </a:moveTo>
                  <a:cubicBezTo>
                    <a:pt x="18" y="18"/>
                    <a:pt x="26" y="35"/>
                    <a:pt x="35" y="44"/>
                  </a:cubicBezTo>
                  <a:lnTo>
                    <a:pt x="53" y="61"/>
                  </a:lnTo>
                  <a:cubicBezTo>
                    <a:pt x="35" y="44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4"/>
            <p:cNvSpPr/>
            <p:nvPr/>
          </p:nvSpPr>
          <p:spPr>
            <a:xfrm rot="-818696">
              <a:off x="8466117" y="5280461"/>
              <a:ext cx="2981" cy="451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cubicBezTo>
                    <a:pt x="10" y="18"/>
                    <a:pt x="10" y="18"/>
                    <a:pt x="19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4"/>
            <p:cNvSpPr/>
            <p:nvPr/>
          </p:nvSpPr>
          <p:spPr>
            <a:xfrm rot="-818696">
              <a:off x="8472367" y="5287471"/>
              <a:ext cx="7059" cy="902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4" y="53"/>
                  </a:moveTo>
                  <a:lnTo>
                    <a:pt x="0" y="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14"/>
            <p:cNvSpPr/>
            <p:nvPr/>
          </p:nvSpPr>
          <p:spPr>
            <a:xfrm rot="-818696">
              <a:off x="8452987" y="5266739"/>
              <a:ext cx="7059" cy="902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27" y="36"/>
                  </a:lnTo>
                  <a:lnTo>
                    <a:pt x="4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14"/>
            <p:cNvSpPr/>
            <p:nvPr/>
          </p:nvSpPr>
          <p:spPr>
            <a:xfrm rot="-818696">
              <a:off x="8449946" y="5262739"/>
              <a:ext cx="8471" cy="10523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1" y="1"/>
                  </a:moveTo>
                  <a:cubicBezTo>
                    <a:pt x="9" y="16"/>
                    <a:pt x="23" y="32"/>
                    <a:pt x="45" y="54"/>
                  </a:cubicBezTo>
                  <a:lnTo>
                    <a:pt x="45" y="54"/>
                  </a:lnTo>
                  <a:cubicBezTo>
                    <a:pt x="27" y="27"/>
                    <a:pt x="1" y="1"/>
                    <a:pt x="1" y="1"/>
                  </a:cubicBezTo>
                  <a:close/>
                  <a:moveTo>
                    <a:pt x="45" y="54"/>
                  </a:moveTo>
                  <a:lnTo>
                    <a:pt x="45" y="54"/>
                  </a:ln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54" y="63"/>
                  </a:cubicBezTo>
                  <a:cubicBezTo>
                    <a:pt x="51" y="60"/>
                    <a:pt x="48" y="57"/>
                    <a:pt x="45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4"/>
            <p:cNvSpPr/>
            <p:nvPr/>
          </p:nvSpPr>
          <p:spPr>
            <a:xfrm rot="-818696">
              <a:off x="8457169" y="5270595"/>
              <a:ext cx="2981" cy="4677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"/>
                    <a:pt x="10" y="18"/>
                    <a:pt x="19" y="27"/>
                  </a:cubicBezTo>
                  <a:cubicBezTo>
                    <a:pt x="19" y="27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4"/>
            <p:cNvSpPr/>
            <p:nvPr/>
          </p:nvSpPr>
          <p:spPr>
            <a:xfrm rot="-818696">
              <a:off x="8461900" y="5276607"/>
              <a:ext cx="5648" cy="7684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0" y="1"/>
                  </a:moveTo>
                  <a:lnTo>
                    <a:pt x="18" y="23"/>
                  </a:lnTo>
                  <a:lnTo>
                    <a:pt x="18" y="23"/>
                  </a:lnTo>
                  <a:cubicBezTo>
                    <a:pt x="11" y="14"/>
                    <a:pt x="5" y="5"/>
                    <a:pt x="0" y="1"/>
                  </a:cubicBezTo>
                  <a:close/>
                  <a:moveTo>
                    <a:pt x="18" y="23"/>
                  </a:moveTo>
                  <a:lnTo>
                    <a:pt x="18" y="23"/>
                  </a:lnTo>
                  <a:cubicBezTo>
                    <a:pt x="25" y="32"/>
                    <a:pt x="31" y="41"/>
                    <a:pt x="36" y="45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4"/>
            <p:cNvSpPr/>
            <p:nvPr/>
          </p:nvSpPr>
          <p:spPr>
            <a:xfrm rot="-818696">
              <a:off x="8467591" y="5283466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4"/>
            <p:cNvSpPr/>
            <p:nvPr/>
          </p:nvSpPr>
          <p:spPr>
            <a:xfrm rot="-818696">
              <a:off x="8467591" y="5283466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4"/>
            <p:cNvSpPr/>
            <p:nvPr/>
          </p:nvSpPr>
          <p:spPr>
            <a:xfrm rot="-818696">
              <a:off x="8475356" y="5289499"/>
              <a:ext cx="9883" cy="14866"/>
            </a:xfrm>
            <a:custGeom>
              <a:avLst/>
              <a:gdLst/>
              <a:ahLst/>
              <a:cxnLst/>
              <a:rect l="l" t="t" r="r" b="b"/>
              <a:pathLst>
                <a:path w="63" h="89" extrusionOk="0">
                  <a:moveTo>
                    <a:pt x="1" y="0"/>
                  </a:moveTo>
                  <a:cubicBezTo>
                    <a:pt x="5" y="9"/>
                    <a:pt x="14" y="20"/>
                    <a:pt x="25" y="34"/>
                  </a:cubicBezTo>
                  <a:lnTo>
                    <a:pt x="25" y="34"/>
                  </a:lnTo>
                  <a:cubicBezTo>
                    <a:pt x="18" y="24"/>
                    <a:pt x="11" y="13"/>
                    <a:pt x="1" y="0"/>
                  </a:cubicBezTo>
                  <a:close/>
                  <a:moveTo>
                    <a:pt x="25" y="34"/>
                  </a:moveTo>
                  <a:cubicBezTo>
                    <a:pt x="36" y="51"/>
                    <a:pt x="46" y="66"/>
                    <a:pt x="63" y="88"/>
                  </a:cubicBezTo>
                  <a:cubicBezTo>
                    <a:pt x="49" y="66"/>
                    <a:pt x="36" y="48"/>
                    <a:pt x="2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4"/>
            <p:cNvSpPr/>
            <p:nvPr/>
          </p:nvSpPr>
          <p:spPr>
            <a:xfrm rot="-818696">
              <a:off x="8470793" y="5286475"/>
              <a:ext cx="5648" cy="6013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27" y="27"/>
                  </a:moveTo>
                  <a:lnTo>
                    <a:pt x="36" y="36"/>
                  </a:lnTo>
                  <a:cubicBezTo>
                    <a:pt x="27" y="27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4"/>
            <p:cNvSpPr/>
            <p:nvPr/>
          </p:nvSpPr>
          <p:spPr>
            <a:xfrm rot="-818696">
              <a:off x="8475036" y="5290496"/>
              <a:ext cx="1569" cy="3007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4"/>
            <p:cNvSpPr/>
            <p:nvPr/>
          </p:nvSpPr>
          <p:spPr>
            <a:xfrm rot="-818696">
              <a:off x="8466153" y="5280293"/>
              <a:ext cx="4393" cy="601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18"/>
                    <a:pt x="10" y="18"/>
                    <a:pt x="19" y="27"/>
                  </a:cubicBezTo>
                  <a:lnTo>
                    <a:pt x="27" y="36"/>
                  </a:lnTo>
                  <a:cubicBezTo>
                    <a:pt x="19" y="2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4"/>
            <p:cNvSpPr/>
            <p:nvPr/>
          </p:nvSpPr>
          <p:spPr>
            <a:xfrm rot="-818696">
              <a:off x="8467535" y="5281964"/>
              <a:ext cx="157" cy="167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4"/>
            <p:cNvSpPr/>
            <p:nvPr/>
          </p:nvSpPr>
          <p:spPr>
            <a:xfrm rot="-818696">
              <a:off x="8469117" y="5284463"/>
              <a:ext cx="157" cy="167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4"/>
            <p:cNvSpPr/>
            <p:nvPr/>
          </p:nvSpPr>
          <p:spPr>
            <a:xfrm rot="-818696">
              <a:off x="8470580" y="5285463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0"/>
                    <a:pt x="0" y="10"/>
                    <a:pt x="9" y="10"/>
                  </a:cubicBezTo>
                  <a:cubicBezTo>
                    <a:pt x="5" y="5"/>
                    <a:pt x="3" y="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4"/>
            <p:cNvSpPr/>
            <p:nvPr/>
          </p:nvSpPr>
          <p:spPr>
            <a:xfrm rot="-818696">
              <a:off x="8463257" y="5278112"/>
              <a:ext cx="2824" cy="317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8"/>
                    <a:pt x="18" y="18"/>
                  </a:cubicBezTo>
                  <a:cubicBezTo>
                    <a:pt x="9" y="10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4"/>
            <p:cNvSpPr/>
            <p:nvPr/>
          </p:nvSpPr>
          <p:spPr>
            <a:xfrm rot="-818696">
              <a:off x="8465997" y="5280800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4"/>
            <p:cNvSpPr/>
            <p:nvPr/>
          </p:nvSpPr>
          <p:spPr>
            <a:xfrm rot="-818696">
              <a:off x="8466117" y="5280461"/>
              <a:ext cx="2981" cy="451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11" y="18"/>
                    <a:pt x="11" y="18"/>
                    <a:pt x="12" y="18"/>
                  </a:cubicBezTo>
                  <a:lnTo>
                    <a:pt x="12" y="18"/>
                  </a:lnTo>
                  <a:cubicBezTo>
                    <a:pt x="9" y="12"/>
                    <a:pt x="7" y="6"/>
                    <a:pt x="1" y="0"/>
                  </a:cubicBezTo>
                  <a:close/>
                  <a:moveTo>
                    <a:pt x="12" y="18"/>
                  </a:moveTo>
                  <a:cubicBezTo>
                    <a:pt x="14" y="21"/>
                    <a:pt x="16" y="24"/>
                    <a:pt x="19" y="27"/>
                  </a:cubicBezTo>
                  <a:cubicBezTo>
                    <a:pt x="19" y="27"/>
                    <a:pt x="19" y="20"/>
                    <a:pt x="12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4"/>
            <p:cNvSpPr/>
            <p:nvPr/>
          </p:nvSpPr>
          <p:spPr>
            <a:xfrm rot="-818696">
              <a:off x="8470355" y="5282148"/>
              <a:ext cx="32003" cy="44432"/>
            </a:xfrm>
            <a:custGeom>
              <a:avLst/>
              <a:gdLst/>
              <a:ahLst/>
              <a:cxnLst/>
              <a:rect l="l" t="t" r="r" b="b"/>
              <a:pathLst>
                <a:path w="204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16"/>
                    <a:pt x="29" y="35"/>
                    <a:pt x="45" y="55"/>
                  </a:cubicBezTo>
                  <a:lnTo>
                    <a:pt x="45" y="55"/>
                  </a:lnTo>
                  <a:cubicBezTo>
                    <a:pt x="45" y="54"/>
                    <a:pt x="45" y="54"/>
                    <a:pt x="45" y="54"/>
                  </a:cubicBezTo>
                  <a:cubicBezTo>
                    <a:pt x="27" y="27"/>
                    <a:pt x="18" y="18"/>
                    <a:pt x="1" y="1"/>
                  </a:cubicBezTo>
                  <a:close/>
                  <a:moveTo>
                    <a:pt x="45" y="55"/>
                  </a:moveTo>
                  <a:cubicBezTo>
                    <a:pt x="54" y="68"/>
                    <a:pt x="65" y="81"/>
                    <a:pt x="77" y="95"/>
                  </a:cubicBezTo>
                  <a:lnTo>
                    <a:pt x="77" y="95"/>
                  </a:lnTo>
                  <a:cubicBezTo>
                    <a:pt x="66" y="81"/>
                    <a:pt x="56" y="68"/>
                    <a:pt x="45" y="55"/>
                  </a:cubicBezTo>
                  <a:close/>
                  <a:moveTo>
                    <a:pt x="77" y="95"/>
                  </a:moveTo>
                  <a:cubicBezTo>
                    <a:pt x="83" y="102"/>
                    <a:pt x="89" y="110"/>
                    <a:pt x="95" y="118"/>
                  </a:cubicBezTo>
                  <a:lnTo>
                    <a:pt x="95" y="118"/>
                  </a:lnTo>
                  <a:cubicBezTo>
                    <a:pt x="97" y="123"/>
                    <a:pt x="100" y="126"/>
                    <a:pt x="105" y="132"/>
                  </a:cubicBezTo>
                  <a:lnTo>
                    <a:pt x="105" y="132"/>
                  </a:lnTo>
                  <a:cubicBezTo>
                    <a:pt x="139" y="177"/>
                    <a:pt x="168" y="217"/>
                    <a:pt x="177" y="230"/>
                  </a:cubicBezTo>
                  <a:cubicBezTo>
                    <a:pt x="183" y="239"/>
                    <a:pt x="187" y="244"/>
                    <a:pt x="190" y="248"/>
                  </a:cubicBezTo>
                  <a:lnTo>
                    <a:pt x="190" y="248"/>
                  </a:lnTo>
                  <a:cubicBezTo>
                    <a:pt x="186" y="241"/>
                    <a:pt x="181" y="235"/>
                    <a:pt x="177" y="230"/>
                  </a:cubicBezTo>
                  <a:lnTo>
                    <a:pt x="177" y="230"/>
                  </a:lnTo>
                  <a:lnTo>
                    <a:pt x="195" y="248"/>
                  </a:lnTo>
                  <a:cubicBezTo>
                    <a:pt x="152" y="192"/>
                    <a:pt x="133" y="169"/>
                    <a:pt x="108" y="135"/>
                  </a:cubicBezTo>
                  <a:lnTo>
                    <a:pt x="108" y="135"/>
                  </a:lnTo>
                  <a:cubicBezTo>
                    <a:pt x="110" y="137"/>
                    <a:pt x="113" y="139"/>
                    <a:pt x="115" y="142"/>
                  </a:cubicBezTo>
                  <a:cubicBezTo>
                    <a:pt x="109" y="134"/>
                    <a:pt x="103" y="126"/>
                    <a:pt x="97" y="119"/>
                  </a:cubicBezTo>
                  <a:lnTo>
                    <a:pt x="97" y="119"/>
                  </a:lnTo>
                  <a:cubicBezTo>
                    <a:pt x="94" y="115"/>
                    <a:pt x="92" y="111"/>
                    <a:pt x="89" y="107"/>
                  </a:cubicBezTo>
                  <a:lnTo>
                    <a:pt x="89" y="107"/>
                  </a:lnTo>
                  <a:cubicBezTo>
                    <a:pt x="90" y="109"/>
                    <a:pt x="91" y="111"/>
                    <a:pt x="92" y="112"/>
                  </a:cubicBezTo>
                  <a:lnTo>
                    <a:pt x="92" y="112"/>
                  </a:lnTo>
                  <a:cubicBezTo>
                    <a:pt x="87" y="106"/>
                    <a:pt x="82" y="100"/>
                    <a:pt x="77" y="95"/>
                  </a:cubicBezTo>
                  <a:close/>
                  <a:moveTo>
                    <a:pt x="190" y="248"/>
                  </a:moveTo>
                  <a:cubicBezTo>
                    <a:pt x="195" y="254"/>
                    <a:pt x="199" y="261"/>
                    <a:pt x="204" y="266"/>
                  </a:cubicBezTo>
                  <a:cubicBezTo>
                    <a:pt x="198" y="254"/>
                    <a:pt x="196" y="254"/>
                    <a:pt x="190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4"/>
            <p:cNvSpPr/>
            <p:nvPr/>
          </p:nvSpPr>
          <p:spPr>
            <a:xfrm rot="-818696">
              <a:off x="8463357" y="5276103"/>
              <a:ext cx="7059" cy="10523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2"/>
                    <a:pt x="10" y="21"/>
                    <a:pt x="15" y="28"/>
                  </a:cubicBezTo>
                  <a:lnTo>
                    <a:pt x="15" y="28"/>
                  </a:lnTo>
                  <a:cubicBezTo>
                    <a:pt x="11" y="20"/>
                    <a:pt x="5" y="11"/>
                    <a:pt x="0" y="1"/>
                  </a:cubicBezTo>
                  <a:close/>
                  <a:moveTo>
                    <a:pt x="15" y="28"/>
                  </a:moveTo>
                  <a:lnTo>
                    <a:pt x="15" y="28"/>
                  </a:lnTo>
                  <a:cubicBezTo>
                    <a:pt x="27" y="46"/>
                    <a:pt x="36" y="57"/>
                    <a:pt x="36" y="63"/>
                  </a:cubicBezTo>
                  <a:lnTo>
                    <a:pt x="44" y="63"/>
                  </a:lnTo>
                  <a:lnTo>
                    <a:pt x="36" y="54"/>
                  </a:lnTo>
                  <a:cubicBezTo>
                    <a:pt x="31" y="44"/>
                    <a:pt x="23" y="37"/>
                    <a:pt x="15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4"/>
            <p:cNvSpPr/>
            <p:nvPr/>
          </p:nvSpPr>
          <p:spPr>
            <a:xfrm rot="-818696">
              <a:off x="8466686" y="5280308"/>
              <a:ext cx="16786" cy="22216"/>
            </a:xfrm>
            <a:custGeom>
              <a:avLst/>
              <a:gdLst/>
              <a:ahLst/>
              <a:cxnLst/>
              <a:rect l="l" t="t" r="r" b="b"/>
              <a:pathLst>
                <a:path w="107" h="133" extrusionOk="0">
                  <a:moveTo>
                    <a:pt x="1" y="0"/>
                  </a:moveTo>
                  <a:cubicBezTo>
                    <a:pt x="5" y="0"/>
                    <a:pt x="7" y="2"/>
                    <a:pt x="10" y="6"/>
                  </a:cubicBezTo>
                  <a:lnTo>
                    <a:pt x="10" y="6"/>
                  </a:lnTo>
                  <a:cubicBezTo>
                    <a:pt x="10" y="0"/>
                    <a:pt x="8" y="0"/>
                    <a:pt x="1" y="0"/>
                  </a:cubicBezTo>
                  <a:close/>
                  <a:moveTo>
                    <a:pt x="10" y="0"/>
                  </a:moveTo>
                  <a:lnTo>
                    <a:pt x="10" y="6"/>
                  </a:lnTo>
                  <a:lnTo>
                    <a:pt x="10" y="6"/>
                  </a:lnTo>
                  <a:cubicBezTo>
                    <a:pt x="10" y="6"/>
                    <a:pt x="10" y="6"/>
                    <a:pt x="10" y="6"/>
                  </a:cubicBezTo>
                  <a:lnTo>
                    <a:pt x="10" y="6"/>
                  </a:lnTo>
                  <a:cubicBezTo>
                    <a:pt x="10" y="7"/>
                    <a:pt x="10" y="8"/>
                    <a:pt x="10" y="9"/>
                  </a:cubicBezTo>
                  <a:lnTo>
                    <a:pt x="10" y="6"/>
                  </a:lnTo>
                  <a:lnTo>
                    <a:pt x="10" y="6"/>
                  </a:lnTo>
                  <a:cubicBezTo>
                    <a:pt x="10" y="7"/>
                    <a:pt x="11" y="8"/>
                    <a:pt x="12" y="9"/>
                  </a:cubicBezTo>
                  <a:lnTo>
                    <a:pt x="12" y="9"/>
                  </a:lnTo>
                  <a:cubicBezTo>
                    <a:pt x="11" y="9"/>
                    <a:pt x="10" y="9"/>
                    <a:pt x="10" y="9"/>
                  </a:cubicBezTo>
                  <a:lnTo>
                    <a:pt x="10" y="9"/>
                  </a:lnTo>
                  <a:cubicBezTo>
                    <a:pt x="10" y="9"/>
                    <a:pt x="19" y="18"/>
                    <a:pt x="19" y="18"/>
                  </a:cubicBezTo>
                  <a:cubicBezTo>
                    <a:pt x="16" y="15"/>
                    <a:pt x="14" y="12"/>
                    <a:pt x="12" y="9"/>
                  </a:cubicBezTo>
                  <a:lnTo>
                    <a:pt x="12" y="9"/>
                  </a:lnTo>
                  <a:cubicBezTo>
                    <a:pt x="13" y="10"/>
                    <a:pt x="14" y="10"/>
                    <a:pt x="15" y="11"/>
                  </a:cubicBezTo>
                  <a:lnTo>
                    <a:pt x="15" y="11"/>
                  </a:lnTo>
                  <a:lnTo>
                    <a:pt x="10" y="0"/>
                  </a:lnTo>
                  <a:close/>
                  <a:moveTo>
                    <a:pt x="15" y="11"/>
                  </a:moveTo>
                  <a:lnTo>
                    <a:pt x="19" y="18"/>
                  </a:lnTo>
                  <a:cubicBezTo>
                    <a:pt x="19" y="14"/>
                    <a:pt x="17" y="12"/>
                    <a:pt x="15" y="11"/>
                  </a:cubicBezTo>
                  <a:close/>
                  <a:moveTo>
                    <a:pt x="19" y="18"/>
                  </a:moveTo>
                  <a:cubicBezTo>
                    <a:pt x="25" y="26"/>
                    <a:pt x="31" y="33"/>
                    <a:pt x="36" y="40"/>
                  </a:cubicBezTo>
                  <a:lnTo>
                    <a:pt x="36" y="40"/>
                  </a:lnTo>
                  <a:cubicBezTo>
                    <a:pt x="34" y="36"/>
                    <a:pt x="31" y="32"/>
                    <a:pt x="27" y="27"/>
                  </a:cubicBezTo>
                  <a:cubicBezTo>
                    <a:pt x="19" y="18"/>
                    <a:pt x="19" y="18"/>
                    <a:pt x="19" y="18"/>
                  </a:cubicBezTo>
                  <a:close/>
                  <a:moveTo>
                    <a:pt x="36" y="40"/>
                  </a:moveTo>
                  <a:cubicBezTo>
                    <a:pt x="48" y="57"/>
                    <a:pt x="56" y="65"/>
                    <a:pt x="63" y="80"/>
                  </a:cubicBezTo>
                  <a:cubicBezTo>
                    <a:pt x="72" y="97"/>
                    <a:pt x="98" y="124"/>
                    <a:pt x="107" y="133"/>
                  </a:cubicBezTo>
                  <a:cubicBezTo>
                    <a:pt x="78" y="89"/>
                    <a:pt x="61" y="70"/>
                    <a:pt x="36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4"/>
            <p:cNvSpPr/>
            <p:nvPr/>
          </p:nvSpPr>
          <p:spPr>
            <a:xfrm rot="-818696">
              <a:off x="8495948" y="5313728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4"/>
                    <a:pt x="2" y="6"/>
                    <a:pt x="3" y="7"/>
                  </a:cubicBezTo>
                  <a:lnTo>
                    <a:pt x="3" y="7"/>
                  </a:lnTo>
                  <a:cubicBezTo>
                    <a:pt x="1" y="5"/>
                    <a:pt x="0" y="1"/>
                    <a:pt x="0" y="1"/>
                  </a:cubicBezTo>
                  <a:close/>
                  <a:moveTo>
                    <a:pt x="3" y="7"/>
                  </a:moveTo>
                  <a:cubicBezTo>
                    <a:pt x="4" y="9"/>
                    <a:pt x="6" y="10"/>
                    <a:pt x="9" y="10"/>
                  </a:cubicBezTo>
                  <a:cubicBezTo>
                    <a:pt x="9" y="10"/>
                    <a:pt x="6" y="10"/>
                    <a:pt x="3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4"/>
            <p:cNvSpPr/>
            <p:nvPr/>
          </p:nvSpPr>
          <p:spPr>
            <a:xfrm rot="-818696">
              <a:off x="8481544" y="5295007"/>
              <a:ext cx="13962" cy="20713"/>
            </a:xfrm>
            <a:custGeom>
              <a:avLst/>
              <a:gdLst/>
              <a:ahLst/>
              <a:cxnLst/>
              <a:rect l="l" t="t" r="r" b="b"/>
              <a:pathLst>
                <a:path w="89" h="124" extrusionOk="0">
                  <a:moveTo>
                    <a:pt x="0" y="0"/>
                  </a:moveTo>
                  <a:cubicBezTo>
                    <a:pt x="0" y="4"/>
                    <a:pt x="9" y="16"/>
                    <a:pt x="19" y="30"/>
                  </a:cubicBezTo>
                  <a:lnTo>
                    <a:pt x="19" y="30"/>
                  </a:lnTo>
                  <a:cubicBezTo>
                    <a:pt x="13" y="21"/>
                    <a:pt x="7" y="11"/>
                    <a:pt x="0" y="0"/>
                  </a:cubicBezTo>
                  <a:close/>
                  <a:moveTo>
                    <a:pt x="19" y="30"/>
                  </a:moveTo>
                  <a:lnTo>
                    <a:pt x="19" y="30"/>
                  </a:lnTo>
                  <a:cubicBezTo>
                    <a:pt x="28" y="46"/>
                    <a:pt x="38" y="59"/>
                    <a:pt x="49" y="72"/>
                  </a:cubicBezTo>
                  <a:lnTo>
                    <a:pt x="49" y="72"/>
                  </a:lnTo>
                  <a:cubicBezTo>
                    <a:pt x="42" y="61"/>
                    <a:pt x="29" y="45"/>
                    <a:pt x="19" y="30"/>
                  </a:cubicBezTo>
                  <a:close/>
                  <a:moveTo>
                    <a:pt x="44" y="71"/>
                  </a:moveTo>
                  <a:lnTo>
                    <a:pt x="44" y="71"/>
                  </a:lnTo>
                  <a:cubicBezTo>
                    <a:pt x="62" y="97"/>
                    <a:pt x="80" y="115"/>
                    <a:pt x="88" y="124"/>
                  </a:cubicBezTo>
                  <a:cubicBezTo>
                    <a:pt x="84" y="114"/>
                    <a:pt x="79" y="107"/>
                    <a:pt x="74" y="102"/>
                  </a:cubicBezTo>
                  <a:lnTo>
                    <a:pt x="74" y="102"/>
                  </a:lnTo>
                  <a:cubicBezTo>
                    <a:pt x="76" y="103"/>
                    <a:pt x="78" y="104"/>
                    <a:pt x="80" y="106"/>
                  </a:cubicBezTo>
                  <a:cubicBezTo>
                    <a:pt x="68" y="94"/>
                    <a:pt x="58" y="83"/>
                    <a:pt x="49" y="72"/>
                  </a:cubicBezTo>
                  <a:lnTo>
                    <a:pt x="49" y="72"/>
                  </a:lnTo>
                  <a:cubicBezTo>
                    <a:pt x="51" y="75"/>
                    <a:pt x="52" y="78"/>
                    <a:pt x="53" y="80"/>
                  </a:cubicBezTo>
                  <a:lnTo>
                    <a:pt x="44" y="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4"/>
            <p:cNvSpPr/>
            <p:nvPr/>
          </p:nvSpPr>
          <p:spPr>
            <a:xfrm rot="-818696">
              <a:off x="8482885" y="5299687"/>
              <a:ext cx="8314" cy="902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0" y="1"/>
                  </a:moveTo>
                  <a:lnTo>
                    <a:pt x="18" y="18"/>
                  </a:lnTo>
                  <a:lnTo>
                    <a:pt x="53" y="54"/>
                  </a:lnTo>
                  <a:lnTo>
                    <a:pt x="35" y="36"/>
                  </a:lnTo>
                  <a:cubicBezTo>
                    <a:pt x="26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14"/>
            <p:cNvSpPr/>
            <p:nvPr/>
          </p:nvSpPr>
          <p:spPr>
            <a:xfrm rot="-818696">
              <a:off x="8460404" y="5273938"/>
              <a:ext cx="7059" cy="10523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0"/>
                  </a:moveTo>
                  <a:lnTo>
                    <a:pt x="45" y="62"/>
                  </a:lnTo>
                  <a:lnTo>
                    <a:pt x="36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14"/>
            <p:cNvSpPr/>
            <p:nvPr/>
          </p:nvSpPr>
          <p:spPr>
            <a:xfrm rot="-818696">
              <a:off x="8461815" y="5275441"/>
              <a:ext cx="4236" cy="751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lnTo>
                    <a:pt x="27" y="44"/>
                  </a:lnTo>
                  <a:lnTo>
                    <a:pt x="18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4"/>
            <p:cNvSpPr/>
            <p:nvPr/>
          </p:nvSpPr>
          <p:spPr>
            <a:xfrm rot="-818696">
              <a:off x="8462611" y="5288923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4"/>
            <p:cNvSpPr/>
            <p:nvPr/>
          </p:nvSpPr>
          <p:spPr>
            <a:xfrm rot="-818696">
              <a:off x="8464132" y="5289939"/>
              <a:ext cx="2824" cy="317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4"/>
            <p:cNvSpPr/>
            <p:nvPr/>
          </p:nvSpPr>
          <p:spPr>
            <a:xfrm rot="-818696">
              <a:off x="8460404" y="5275441"/>
              <a:ext cx="7059" cy="751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36" y="44"/>
                  </a:lnTo>
                  <a:lnTo>
                    <a:pt x="45" y="44"/>
                  </a:lnTo>
                  <a:cubicBezTo>
                    <a:pt x="27" y="27"/>
                    <a:pt x="27" y="2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4"/>
            <p:cNvSpPr/>
            <p:nvPr/>
          </p:nvSpPr>
          <p:spPr>
            <a:xfrm rot="-818696">
              <a:off x="8497609" y="5314572"/>
              <a:ext cx="4236" cy="751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27"/>
                  </a:cubicBezTo>
                  <a:lnTo>
                    <a:pt x="18" y="27"/>
                  </a:lnTo>
                  <a:cubicBezTo>
                    <a:pt x="12" y="16"/>
                    <a:pt x="6" y="6"/>
                    <a:pt x="0" y="1"/>
                  </a:cubicBezTo>
                  <a:close/>
                  <a:moveTo>
                    <a:pt x="18" y="27"/>
                  </a:moveTo>
                  <a:cubicBezTo>
                    <a:pt x="21" y="33"/>
                    <a:pt x="24" y="39"/>
                    <a:pt x="27" y="45"/>
                  </a:cubicBezTo>
                  <a:lnTo>
                    <a:pt x="18" y="27"/>
                  </a:lnTo>
                  <a:cubicBezTo>
                    <a:pt x="18" y="27"/>
                    <a:pt x="18" y="27"/>
                    <a:pt x="18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4"/>
            <p:cNvSpPr/>
            <p:nvPr/>
          </p:nvSpPr>
          <p:spPr>
            <a:xfrm rot="-818696">
              <a:off x="8519875" y="5339322"/>
              <a:ext cx="2981" cy="6013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lnTo>
                    <a:pt x="18" y="36"/>
                  </a:lnTo>
                  <a:cubicBezTo>
                    <a:pt x="18" y="27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4"/>
            <p:cNvSpPr/>
            <p:nvPr/>
          </p:nvSpPr>
          <p:spPr>
            <a:xfrm rot="-818696">
              <a:off x="8451019" y="5279218"/>
              <a:ext cx="5804" cy="6180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lnTo>
                    <a:pt x="1" y="1"/>
                  </a:lnTo>
                  <a:cubicBezTo>
                    <a:pt x="1" y="1"/>
                    <a:pt x="18" y="19"/>
                    <a:pt x="36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4"/>
            <p:cNvSpPr/>
            <p:nvPr/>
          </p:nvSpPr>
          <p:spPr>
            <a:xfrm rot="-818696">
              <a:off x="8466117" y="5280461"/>
              <a:ext cx="2981" cy="451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cubicBezTo>
                    <a:pt x="1" y="0"/>
                    <a:pt x="1" y="9"/>
                    <a:pt x="19" y="27"/>
                  </a:cubicBezTo>
                  <a:cubicBezTo>
                    <a:pt x="1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4"/>
            <p:cNvSpPr/>
            <p:nvPr/>
          </p:nvSpPr>
          <p:spPr>
            <a:xfrm rot="-818696">
              <a:off x="8528040" y="5340030"/>
              <a:ext cx="4393" cy="3174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5"/>
                    <a:pt x="10" y="8"/>
                    <a:pt x="14" y="10"/>
                  </a:cubicBezTo>
                  <a:lnTo>
                    <a:pt x="1" y="1"/>
                  </a:lnTo>
                  <a:close/>
                  <a:moveTo>
                    <a:pt x="14" y="10"/>
                  </a:moveTo>
                  <a:lnTo>
                    <a:pt x="27" y="19"/>
                  </a:lnTo>
                  <a:cubicBezTo>
                    <a:pt x="23" y="14"/>
                    <a:pt x="18" y="12"/>
                    <a:pt x="14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4"/>
            <p:cNvSpPr/>
            <p:nvPr/>
          </p:nvSpPr>
          <p:spPr>
            <a:xfrm rot="-818696">
              <a:off x="8466052" y="5280798"/>
              <a:ext cx="157" cy="167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4"/>
            <p:cNvSpPr/>
            <p:nvPr/>
          </p:nvSpPr>
          <p:spPr>
            <a:xfrm rot="-818696">
              <a:off x="8462556" y="5288925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4"/>
            <p:cNvSpPr/>
            <p:nvPr/>
          </p:nvSpPr>
          <p:spPr>
            <a:xfrm rot="-818696">
              <a:off x="8526498" y="5339367"/>
              <a:ext cx="1569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4"/>
            <p:cNvSpPr/>
            <p:nvPr/>
          </p:nvSpPr>
          <p:spPr>
            <a:xfrm rot="-818696">
              <a:off x="8464666" y="5279597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4"/>
            <p:cNvSpPr/>
            <p:nvPr/>
          </p:nvSpPr>
          <p:spPr>
            <a:xfrm rot="-818696">
              <a:off x="8487000" y="5302525"/>
              <a:ext cx="1569" cy="451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0" y="9"/>
                    <a:pt x="0" y="18"/>
                    <a:pt x="9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14"/>
            <p:cNvSpPr/>
            <p:nvPr/>
          </p:nvSpPr>
          <p:spPr>
            <a:xfrm rot="-818696">
              <a:off x="8500320" y="5318931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14"/>
            <p:cNvSpPr/>
            <p:nvPr/>
          </p:nvSpPr>
          <p:spPr>
            <a:xfrm rot="-818696">
              <a:off x="8464740" y="5279278"/>
              <a:ext cx="2824" cy="317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9" y="9"/>
                    <a:pt x="9" y="9"/>
                    <a:pt x="0" y="1"/>
                  </a:cubicBezTo>
                  <a:cubicBezTo>
                    <a:pt x="9" y="9"/>
                    <a:pt x="9" y="9"/>
                    <a:pt x="18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4"/>
            <p:cNvSpPr/>
            <p:nvPr/>
          </p:nvSpPr>
          <p:spPr>
            <a:xfrm rot="-818696">
              <a:off x="8464666" y="5279597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4"/>
            <p:cNvSpPr/>
            <p:nvPr/>
          </p:nvSpPr>
          <p:spPr>
            <a:xfrm rot="-818696">
              <a:off x="8464666" y="5279597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4"/>
            <p:cNvSpPr/>
            <p:nvPr/>
          </p:nvSpPr>
          <p:spPr>
            <a:xfrm rot="-818696">
              <a:off x="8480041" y="5302827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4"/>
            <p:cNvSpPr/>
            <p:nvPr/>
          </p:nvSpPr>
          <p:spPr>
            <a:xfrm rot="-818696">
              <a:off x="8524358" y="5345993"/>
              <a:ext cx="15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4"/>
            <p:cNvSpPr/>
            <p:nvPr/>
          </p:nvSpPr>
          <p:spPr>
            <a:xfrm rot="-818696">
              <a:off x="8508694" y="5325113"/>
              <a:ext cx="19453" cy="28229"/>
            </a:xfrm>
            <a:custGeom>
              <a:avLst/>
              <a:gdLst/>
              <a:ahLst/>
              <a:cxnLst/>
              <a:rect l="l" t="t" r="r" b="b"/>
              <a:pathLst>
                <a:path w="124" h="169" extrusionOk="0">
                  <a:moveTo>
                    <a:pt x="0" y="1"/>
                  </a:moveTo>
                  <a:lnTo>
                    <a:pt x="97" y="133"/>
                  </a:lnTo>
                  <a:cubicBezTo>
                    <a:pt x="97" y="133"/>
                    <a:pt x="98" y="133"/>
                    <a:pt x="98" y="133"/>
                  </a:cubicBezTo>
                  <a:lnTo>
                    <a:pt x="98" y="133"/>
                  </a:lnTo>
                  <a:lnTo>
                    <a:pt x="124" y="169"/>
                  </a:lnTo>
                  <a:cubicBezTo>
                    <a:pt x="105" y="137"/>
                    <a:pt x="104" y="133"/>
                    <a:pt x="102" y="133"/>
                  </a:cubicBezTo>
                  <a:cubicBezTo>
                    <a:pt x="101" y="133"/>
                    <a:pt x="100" y="133"/>
                    <a:pt x="98" y="133"/>
                  </a:cubicBezTo>
                  <a:lnTo>
                    <a:pt x="98" y="1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4"/>
            <p:cNvSpPr/>
            <p:nvPr/>
          </p:nvSpPr>
          <p:spPr>
            <a:xfrm rot="-818696">
              <a:off x="8444847" y="5262257"/>
              <a:ext cx="90203" cy="107906"/>
            </a:xfrm>
            <a:custGeom>
              <a:avLst/>
              <a:gdLst/>
              <a:ahLst/>
              <a:cxnLst/>
              <a:rect l="l" t="t" r="r" b="b"/>
              <a:pathLst>
                <a:path w="575" h="646" extrusionOk="0">
                  <a:moveTo>
                    <a:pt x="10" y="10"/>
                  </a:moveTo>
                  <a:lnTo>
                    <a:pt x="18" y="19"/>
                  </a:lnTo>
                  <a:lnTo>
                    <a:pt x="10" y="10"/>
                  </a:lnTo>
                  <a:close/>
                  <a:moveTo>
                    <a:pt x="1" y="1"/>
                  </a:moveTo>
                  <a:lnTo>
                    <a:pt x="10" y="10"/>
                  </a:lnTo>
                  <a:lnTo>
                    <a:pt x="18" y="19"/>
                  </a:lnTo>
                  <a:lnTo>
                    <a:pt x="1" y="1"/>
                  </a:lnTo>
                  <a:close/>
                  <a:moveTo>
                    <a:pt x="18" y="19"/>
                  </a:moveTo>
                  <a:lnTo>
                    <a:pt x="18" y="19"/>
                  </a:lnTo>
                  <a:lnTo>
                    <a:pt x="18" y="19"/>
                  </a:lnTo>
                  <a:close/>
                  <a:moveTo>
                    <a:pt x="18" y="19"/>
                  </a:moveTo>
                  <a:lnTo>
                    <a:pt x="20" y="20"/>
                  </a:lnTo>
                  <a:lnTo>
                    <a:pt x="18" y="19"/>
                  </a:lnTo>
                  <a:close/>
                  <a:moveTo>
                    <a:pt x="18" y="19"/>
                  </a:moveTo>
                  <a:lnTo>
                    <a:pt x="20" y="20"/>
                  </a:lnTo>
                  <a:lnTo>
                    <a:pt x="18" y="19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1"/>
                  </a:lnTo>
                  <a:lnTo>
                    <a:pt x="20" y="20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close/>
                  <a:moveTo>
                    <a:pt x="20" y="20"/>
                  </a:moveTo>
                  <a:lnTo>
                    <a:pt x="20" y="21"/>
                  </a:lnTo>
                  <a:lnTo>
                    <a:pt x="20" y="20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0" y="21"/>
                  </a:lnTo>
                  <a:close/>
                  <a:moveTo>
                    <a:pt x="21" y="21"/>
                  </a:moveTo>
                  <a:lnTo>
                    <a:pt x="45" y="45"/>
                  </a:lnTo>
                  <a:lnTo>
                    <a:pt x="21" y="21"/>
                  </a:lnTo>
                  <a:close/>
                  <a:moveTo>
                    <a:pt x="21" y="21"/>
                  </a:moveTo>
                  <a:lnTo>
                    <a:pt x="45" y="45"/>
                  </a:lnTo>
                  <a:lnTo>
                    <a:pt x="21" y="21"/>
                  </a:lnTo>
                  <a:close/>
                  <a:moveTo>
                    <a:pt x="45" y="45"/>
                  </a:moveTo>
                  <a:lnTo>
                    <a:pt x="45" y="45"/>
                  </a:lnTo>
                  <a:lnTo>
                    <a:pt x="45" y="45"/>
                  </a:lnTo>
                  <a:close/>
                  <a:moveTo>
                    <a:pt x="45" y="45"/>
                  </a:moveTo>
                  <a:lnTo>
                    <a:pt x="45" y="45"/>
                  </a:lnTo>
                  <a:lnTo>
                    <a:pt x="45" y="45"/>
                  </a:lnTo>
                  <a:close/>
                  <a:moveTo>
                    <a:pt x="45" y="45"/>
                  </a:moveTo>
                  <a:lnTo>
                    <a:pt x="54" y="54"/>
                  </a:lnTo>
                  <a:lnTo>
                    <a:pt x="45" y="45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45" y="45"/>
                  </a:moveTo>
                  <a:lnTo>
                    <a:pt x="54" y="54"/>
                  </a:lnTo>
                  <a:lnTo>
                    <a:pt x="45" y="45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8" y="58"/>
                  </a:lnTo>
                  <a:lnTo>
                    <a:pt x="54" y="54"/>
                  </a:lnTo>
                  <a:close/>
                  <a:moveTo>
                    <a:pt x="54" y="54"/>
                  </a:moveTo>
                  <a:lnTo>
                    <a:pt x="58" y="58"/>
                  </a:lnTo>
                  <a:lnTo>
                    <a:pt x="54" y="54"/>
                  </a:lnTo>
                  <a:close/>
                  <a:moveTo>
                    <a:pt x="58" y="58"/>
                  </a:moveTo>
                  <a:lnTo>
                    <a:pt x="58" y="58"/>
                  </a:lnTo>
                  <a:lnTo>
                    <a:pt x="58" y="58"/>
                  </a:lnTo>
                  <a:close/>
                  <a:moveTo>
                    <a:pt x="58" y="58"/>
                  </a:moveTo>
                  <a:lnTo>
                    <a:pt x="58" y="58"/>
                  </a:lnTo>
                  <a:lnTo>
                    <a:pt x="58" y="58"/>
                  </a:lnTo>
                  <a:close/>
                  <a:moveTo>
                    <a:pt x="58" y="58"/>
                  </a:moveTo>
                  <a:lnTo>
                    <a:pt x="60" y="60"/>
                  </a:lnTo>
                  <a:lnTo>
                    <a:pt x="58" y="58"/>
                  </a:lnTo>
                  <a:close/>
                  <a:moveTo>
                    <a:pt x="58" y="58"/>
                  </a:moveTo>
                  <a:lnTo>
                    <a:pt x="60" y="60"/>
                  </a:lnTo>
                  <a:lnTo>
                    <a:pt x="58" y="58"/>
                  </a:lnTo>
                  <a:close/>
                  <a:moveTo>
                    <a:pt x="60" y="60"/>
                  </a:moveTo>
                  <a:lnTo>
                    <a:pt x="61" y="61"/>
                  </a:lnTo>
                  <a:lnTo>
                    <a:pt x="60" y="60"/>
                  </a:lnTo>
                  <a:close/>
                  <a:moveTo>
                    <a:pt x="60" y="60"/>
                  </a:moveTo>
                  <a:lnTo>
                    <a:pt x="61" y="61"/>
                  </a:lnTo>
                  <a:lnTo>
                    <a:pt x="60" y="60"/>
                  </a:lnTo>
                  <a:close/>
                  <a:moveTo>
                    <a:pt x="61" y="61"/>
                  </a:moveTo>
                  <a:lnTo>
                    <a:pt x="61" y="61"/>
                  </a:lnTo>
                  <a:lnTo>
                    <a:pt x="61" y="61"/>
                  </a:lnTo>
                  <a:close/>
                  <a:moveTo>
                    <a:pt x="61" y="61"/>
                  </a:moveTo>
                  <a:lnTo>
                    <a:pt x="61" y="61"/>
                  </a:lnTo>
                  <a:lnTo>
                    <a:pt x="61" y="61"/>
                  </a:lnTo>
                  <a:close/>
                  <a:moveTo>
                    <a:pt x="61" y="61"/>
                  </a:moveTo>
                  <a:lnTo>
                    <a:pt x="63" y="63"/>
                  </a:lnTo>
                  <a:lnTo>
                    <a:pt x="61" y="61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lnTo>
                    <a:pt x="63" y="63"/>
                  </a:lnTo>
                  <a:close/>
                  <a:moveTo>
                    <a:pt x="61" y="61"/>
                  </a:moveTo>
                  <a:lnTo>
                    <a:pt x="63" y="63"/>
                  </a:lnTo>
                  <a:lnTo>
                    <a:pt x="61" y="61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5" y="65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5" y="65"/>
                  </a:lnTo>
                  <a:lnTo>
                    <a:pt x="63" y="63"/>
                  </a:lnTo>
                  <a:close/>
                  <a:moveTo>
                    <a:pt x="65" y="65"/>
                  </a:moveTo>
                  <a:lnTo>
                    <a:pt x="65" y="65"/>
                  </a:lnTo>
                  <a:lnTo>
                    <a:pt x="65" y="65"/>
                  </a:lnTo>
                  <a:close/>
                  <a:moveTo>
                    <a:pt x="65" y="65"/>
                  </a:moveTo>
                  <a:lnTo>
                    <a:pt x="65" y="66"/>
                  </a:lnTo>
                  <a:lnTo>
                    <a:pt x="65" y="65"/>
                  </a:lnTo>
                  <a:close/>
                  <a:moveTo>
                    <a:pt x="65" y="65"/>
                  </a:moveTo>
                  <a:lnTo>
                    <a:pt x="65" y="66"/>
                  </a:lnTo>
                  <a:lnTo>
                    <a:pt x="65" y="65"/>
                  </a:lnTo>
                  <a:close/>
                  <a:moveTo>
                    <a:pt x="65" y="66"/>
                  </a:moveTo>
                  <a:lnTo>
                    <a:pt x="65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5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6" y="66"/>
                  </a:lnTo>
                  <a:lnTo>
                    <a:pt x="65" y="66"/>
                  </a:lnTo>
                  <a:close/>
                  <a:moveTo>
                    <a:pt x="65" y="66"/>
                  </a:moveTo>
                  <a:lnTo>
                    <a:pt x="66" y="66"/>
                  </a:lnTo>
                  <a:lnTo>
                    <a:pt x="65" y="66"/>
                  </a:lnTo>
                  <a:close/>
                  <a:moveTo>
                    <a:pt x="66" y="66"/>
                  </a:moveTo>
                  <a:lnTo>
                    <a:pt x="66" y="66"/>
                  </a:lnTo>
                  <a:lnTo>
                    <a:pt x="66" y="66"/>
                  </a:lnTo>
                  <a:close/>
                  <a:moveTo>
                    <a:pt x="66" y="66"/>
                  </a:moveTo>
                  <a:lnTo>
                    <a:pt x="67" y="67"/>
                  </a:lnTo>
                  <a:lnTo>
                    <a:pt x="66" y="66"/>
                  </a:lnTo>
                  <a:close/>
                  <a:moveTo>
                    <a:pt x="66" y="66"/>
                  </a:moveTo>
                  <a:lnTo>
                    <a:pt x="67" y="67"/>
                  </a:lnTo>
                  <a:lnTo>
                    <a:pt x="66" y="66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67" y="67"/>
                  </a:moveTo>
                  <a:lnTo>
                    <a:pt x="68" y="68"/>
                  </a:lnTo>
                  <a:lnTo>
                    <a:pt x="67" y="67"/>
                  </a:lnTo>
                  <a:close/>
                  <a:moveTo>
                    <a:pt x="67" y="67"/>
                  </a:moveTo>
                  <a:lnTo>
                    <a:pt x="68" y="68"/>
                  </a:lnTo>
                  <a:lnTo>
                    <a:pt x="67" y="67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9"/>
                  </a:lnTo>
                  <a:lnTo>
                    <a:pt x="68" y="68"/>
                  </a:lnTo>
                  <a:close/>
                  <a:moveTo>
                    <a:pt x="68" y="68"/>
                  </a:moveTo>
                  <a:lnTo>
                    <a:pt x="68" y="69"/>
                  </a:lnTo>
                  <a:lnTo>
                    <a:pt x="68" y="68"/>
                  </a:lnTo>
                  <a:close/>
                  <a:moveTo>
                    <a:pt x="68" y="69"/>
                  </a:moveTo>
                  <a:lnTo>
                    <a:pt x="68" y="69"/>
                  </a:lnTo>
                  <a:lnTo>
                    <a:pt x="68" y="69"/>
                  </a:lnTo>
                  <a:close/>
                  <a:moveTo>
                    <a:pt x="68" y="69"/>
                  </a:moveTo>
                  <a:lnTo>
                    <a:pt x="68" y="69"/>
                  </a:lnTo>
                  <a:lnTo>
                    <a:pt x="68" y="69"/>
                  </a:lnTo>
                  <a:close/>
                  <a:moveTo>
                    <a:pt x="68" y="69"/>
                  </a:moveTo>
                  <a:lnTo>
                    <a:pt x="69" y="69"/>
                  </a:lnTo>
                  <a:lnTo>
                    <a:pt x="68" y="69"/>
                  </a:lnTo>
                  <a:close/>
                  <a:moveTo>
                    <a:pt x="68" y="69"/>
                  </a:moveTo>
                  <a:lnTo>
                    <a:pt x="69" y="69"/>
                  </a:lnTo>
                  <a:lnTo>
                    <a:pt x="68" y="69"/>
                  </a:lnTo>
                  <a:close/>
                  <a:moveTo>
                    <a:pt x="69" y="69"/>
                  </a:moveTo>
                  <a:lnTo>
                    <a:pt x="69" y="69"/>
                  </a:lnTo>
                  <a:lnTo>
                    <a:pt x="69" y="69"/>
                  </a:lnTo>
                  <a:close/>
                  <a:moveTo>
                    <a:pt x="69" y="69"/>
                  </a:moveTo>
                  <a:lnTo>
                    <a:pt x="69" y="70"/>
                  </a:lnTo>
                  <a:lnTo>
                    <a:pt x="69" y="69"/>
                  </a:lnTo>
                  <a:close/>
                  <a:moveTo>
                    <a:pt x="69" y="70"/>
                  </a:moveTo>
                  <a:lnTo>
                    <a:pt x="69" y="70"/>
                  </a:lnTo>
                  <a:lnTo>
                    <a:pt x="69" y="70"/>
                  </a:lnTo>
                  <a:close/>
                  <a:moveTo>
                    <a:pt x="69" y="69"/>
                  </a:moveTo>
                  <a:lnTo>
                    <a:pt x="69" y="70"/>
                  </a:lnTo>
                  <a:lnTo>
                    <a:pt x="69" y="69"/>
                  </a:lnTo>
                  <a:close/>
                  <a:moveTo>
                    <a:pt x="69" y="70"/>
                  </a:moveTo>
                  <a:lnTo>
                    <a:pt x="71" y="72"/>
                  </a:lnTo>
                  <a:lnTo>
                    <a:pt x="69" y="70"/>
                  </a:lnTo>
                  <a:close/>
                  <a:moveTo>
                    <a:pt x="69" y="70"/>
                  </a:moveTo>
                  <a:lnTo>
                    <a:pt x="71" y="72"/>
                  </a:lnTo>
                  <a:lnTo>
                    <a:pt x="69" y="70"/>
                  </a:lnTo>
                  <a:close/>
                  <a:moveTo>
                    <a:pt x="71" y="72"/>
                  </a:move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71" y="72"/>
                  </a:move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71" y="72"/>
                  </a:move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71" y="72"/>
                  </a:move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71" y="72"/>
                  </a:moveTo>
                  <a:lnTo>
                    <a:pt x="76" y="76"/>
                  </a:lnTo>
                  <a:lnTo>
                    <a:pt x="71" y="72"/>
                  </a:lnTo>
                  <a:close/>
                  <a:moveTo>
                    <a:pt x="76" y="76"/>
                  </a:moveTo>
                  <a:lnTo>
                    <a:pt x="77" y="78"/>
                  </a:lnTo>
                  <a:lnTo>
                    <a:pt x="76" y="76"/>
                  </a:lnTo>
                  <a:close/>
                  <a:moveTo>
                    <a:pt x="77" y="78"/>
                  </a:moveTo>
                  <a:lnTo>
                    <a:pt x="78" y="78"/>
                  </a:lnTo>
                  <a:lnTo>
                    <a:pt x="77" y="78"/>
                  </a:lnTo>
                  <a:close/>
                  <a:moveTo>
                    <a:pt x="78" y="78"/>
                  </a:moveTo>
                  <a:lnTo>
                    <a:pt x="79" y="80"/>
                  </a:lnTo>
                  <a:lnTo>
                    <a:pt x="78" y="78"/>
                  </a:lnTo>
                  <a:close/>
                  <a:moveTo>
                    <a:pt x="79" y="80"/>
                  </a:moveTo>
                  <a:lnTo>
                    <a:pt x="79" y="80"/>
                  </a:lnTo>
                  <a:lnTo>
                    <a:pt x="79" y="80"/>
                  </a:lnTo>
                  <a:close/>
                  <a:moveTo>
                    <a:pt x="79" y="80"/>
                  </a:moveTo>
                  <a:lnTo>
                    <a:pt x="80" y="80"/>
                  </a:lnTo>
                  <a:lnTo>
                    <a:pt x="79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5" y="85"/>
                  </a:lnTo>
                  <a:lnTo>
                    <a:pt x="80" y="80"/>
                  </a:lnTo>
                  <a:close/>
                  <a:moveTo>
                    <a:pt x="85" y="85"/>
                  </a:moveTo>
                  <a:lnTo>
                    <a:pt x="85" y="85"/>
                  </a:lnTo>
                  <a:lnTo>
                    <a:pt x="85" y="85"/>
                  </a:lnTo>
                  <a:close/>
                  <a:moveTo>
                    <a:pt x="85" y="85"/>
                  </a:moveTo>
                  <a:lnTo>
                    <a:pt x="85" y="85"/>
                  </a:lnTo>
                  <a:lnTo>
                    <a:pt x="85" y="85"/>
                  </a:lnTo>
                  <a:close/>
                  <a:moveTo>
                    <a:pt x="85" y="85"/>
                  </a:moveTo>
                  <a:lnTo>
                    <a:pt x="85" y="86"/>
                  </a:lnTo>
                  <a:lnTo>
                    <a:pt x="85" y="85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143" y="69"/>
                  </a:moveTo>
                  <a:cubicBezTo>
                    <a:pt x="143" y="69"/>
                    <a:pt x="144" y="69"/>
                    <a:pt x="144" y="70"/>
                  </a:cubicBezTo>
                  <a:lnTo>
                    <a:pt x="144" y="70"/>
                  </a:lnTo>
                  <a:cubicBezTo>
                    <a:pt x="145" y="72"/>
                    <a:pt x="147" y="75"/>
                    <a:pt x="149" y="78"/>
                  </a:cubicBezTo>
                  <a:lnTo>
                    <a:pt x="149" y="78"/>
                  </a:lnTo>
                  <a:cubicBezTo>
                    <a:pt x="150" y="78"/>
                    <a:pt x="150" y="79"/>
                    <a:pt x="151" y="80"/>
                  </a:cubicBezTo>
                  <a:lnTo>
                    <a:pt x="151" y="80"/>
                  </a:lnTo>
                  <a:cubicBezTo>
                    <a:pt x="151" y="80"/>
                    <a:pt x="150" y="80"/>
                    <a:pt x="150" y="80"/>
                  </a:cubicBezTo>
                  <a:lnTo>
                    <a:pt x="150" y="80"/>
                  </a:lnTo>
                  <a:cubicBezTo>
                    <a:pt x="153" y="84"/>
                    <a:pt x="155" y="87"/>
                    <a:pt x="156" y="89"/>
                  </a:cubicBezTo>
                  <a:lnTo>
                    <a:pt x="156" y="89"/>
                  </a:lnTo>
                  <a:cubicBezTo>
                    <a:pt x="156" y="89"/>
                    <a:pt x="156" y="89"/>
                    <a:pt x="156" y="89"/>
                  </a:cubicBezTo>
                  <a:lnTo>
                    <a:pt x="156" y="89"/>
                  </a:lnTo>
                  <a:cubicBezTo>
                    <a:pt x="154" y="86"/>
                    <a:pt x="152" y="83"/>
                    <a:pt x="149" y="78"/>
                  </a:cubicBezTo>
                  <a:lnTo>
                    <a:pt x="149" y="78"/>
                  </a:lnTo>
                  <a:cubicBezTo>
                    <a:pt x="149" y="79"/>
                    <a:pt x="150" y="79"/>
                    <a:pt x="150" y="80"/>
                  </a:cubicBezTo>
                  <a:lnTo>
                    <a:pt x="150" y="80"/>
                  </a:lnTo>
                  <a:cubicBezTo>
                    <a:pt x="148" y="77"/>
                    <a:pt x="146" y="73"/>
                    <a:pt x="143" y="69"/>
                  </a:cubicBezTo>
                  <a:close/>
                  <a:moveTo>
                    <a:pt x="89" y="89"/>
                  </a:moveTo>
                  <a:lnTo>
                    <a:pt x="89" y="90"/>
                  </a:lnTo>
                  <a:lnTo>
                    <a:pt x="89" y="89"/>
                  </a:lnTo>
                  <a:close/>
                  <a:moveTo>
                    <a:pt x="89" y="90"/>
                  </a:moveTo>
                  <a:lnTo>
                    <a:pt x="89" y="90"/>
                  </a:lnTo>
                  <a:lnTo>
                    <a:pt x="89" y="90"/>
                  </a:lnTo>
                  <a:close/>
                  <a:moveTo>
                    <a:pt x="89" y="90"/>
                  </a:moveTo>
                  <a:lnTo>
                    <a:pt x="92" y="93"/>
                  </a:lnTo>
                  <a:lnTo>
                    <a:pt x="89" y="90"/>
                  </a:lnTo>
                  <a:close/>
                  <a:moveTo>
                    <a:pt x="92" y="93"/>
                  </a:moveTo>
                  <a:lnTo>
                    <a:pt x="94" y="94"/>
                  </a:lnTo>
                  <a:lnTo>
                    <a:pt x="92" y="93"/>
                  </a:lnTo>
                  <a:close/>
                  <a:moveTo>
                    <a:pt x="94" y="94"/>
                  </a:moveTo>
                  <a:lnTo>
                    <a:pt x="95" y="95"/>
                  </a:lnTo>
                  <a:lnTo>
                    <a:pt x="94" y="94"/>
                  </a:lnTo>
                  <a:close/>
                  <a:moveTo>
                    <a:pt x="95" y="95"/>
                  </a:moveTo>
                  <a:lnTo>
                    <a:pt x="95" y="95"/>
                  </a:lnTo>
                  <a:lnTo>
                    <a:pt x="95" y="95"/>
                  </a:lnTo>
                  <a:close/>
                  <a:moveTo>
                    <a:pt x="95" y="95"/>
                  </a:moveTo>
                  <a:lnTo>
                    <a:pt x="95" y="95"/>
                  </a:lnTo>
                  <a:lnTo>
                    <a:pt x="95" y="95"/>
                  </a:lnTo>
                  <a:close/>
                  <a:moveTo>
                    <a:pt x="95" y="95"/>
                  </a:moveTo>
                  <a:lnTo>
                    <a:pt x="95" y="96"/>
                  </a:lnTo>
                  <a:lnTo>
                    <a:pt x="95" y="95"/>
                  </a:lnTo>
                  <a:close/>
                  <a:moveTo>
                    <a:pt x="95" y="96"/>
                  </a:moveTo>
                  <a:lnTo>
                    <a:pt x="96" y="96"/>
                  </a:lnTo>
                  <a:lnTo>
                    <a:pt x="95" y="96"/>
                  </a:lnTo>
                  <a:close/>
                  <a:moveTo>
                    <a:pt x="96" y="96"/>
                  </a:moveTo>
                  <a:lnTo>
                    <a:pt x="96" y="96"/>
                  </a:lnTo>
                  <a:lnTo>
                    <a:pt x="96" y="96"/>
                  </a:lnTo>
                  <a:close/>
                  <a:moveTo>
                    <a:pt x="96" y="96"/>
                  </a:moveTo>
                  <a:lnTo>
                    <a:pt x="96" y="96"/>
                  </a:lnTo>
                  <a:lnTo>
                    <a:pt x="96" y="96"/>
                  </a:lnTo>
                  <a:close/>
                  <a:moveTo>
                    <a:pt x="96" y="96"/>
                  </a:moveTo>
                  <a:lnTo>
                    <a:pt x="96" y="96"/>
                  </a:lnTo>
                  <a:lnTo>
                    <a:pt x="96" y="96"/>
                  </a:lnTo>
                  <a:close/>
                  <a:moveTo>
                    <a:pt x="96" y="96"/>
                  </a:moveTo>
                  <a:lnTo>
                    <a:pt x="96" y="96"/>
                  </a:lnTo>
                  <a:lnTo>
                    <a:pt x="96" y="96"/>
                  </a:lnTo>
                  <a:close/>
                  <a:moveTo>
                    <a:pt x="96" y="96"/>
                  </a:moveTo>
                  <a:lnTo>
                    <a:pt x="96" y="96"/>
                  </a:lnTo>
                  <a:lnTo>
                    <a:pt x="96" y="96"/>
                  </a:lnTo>
                  <a:close/>
                  <a:moveTo>
                    <a:pt x="98" y="98"/>
                  </a:moveTo>
                  <a:lnTo>
                    <a:pt x="98" y="98"/>
                  </a:lnTo>
                  <a:lnTo>
                    <a:pt x="98" y="98"/>
                  </a:lnTo>
                  <a:close/>
                  <a:moveTo>
                    <a:pt x="98" y="98"/>
                  </a:moveTo>
                  <a:lnTo>
                    <a:pt x="99" y="99"/>
                  </a:lnTo>
                  <a:lnTo>
                    <a:pt x="98" y="98"/>
                  </a:lnTo>
                  <a:close/>
                  <a:moveTo>
                    <a:pt x="99" y="99"/>
                  </a:moveTo>
                  <a:lnTo>
                    <a:pt x="99" y="100"/>
                  </a:lnTo>
                  <a:lnTo>
                    <a:pt x="99" y="99"/>
                  </a:lnTo>
                  <a:close/>
                  <a:moveTo>
                    <a:pt x="99" y="100"/>
                  </a:moveTo>
                  <a:lnTo>
                    <a:pt x="99" y="100"/>
                  </a:lnTo>
                  <a:lnTo>
                    <a:pt x="99" y="100"/>
                  </a:lnTo>
                  <a:close/>
                  <a:moveTo>
                    <a:pt x="99" y="100"/>
                  </a:moveTo>
                  <a:lnTo>
                    <a:pt x="99" y="100"/>
                  </a:lnTo>
                  <a:lnTo>
                    <a:pt x="99" y="100"/>
                  </a:lnTo>
                  <a:close/>
                  <a:moveTo>
                    <a:pt x="99" y="100"/>
                  </a:moveTo>
                  <a:lnTo>
                    <a:pt x="99" y="100"/>
                  </a:lnTo>
                  <a:lnTo>
                    <a:pt x="99" y="100"/>
                  </a:lnTo>
                  <a:close/>
                  <a:moveTo>
                    <a:pt x="99" y="100"/>
                  </a:moveTo>
                  <a:lnTo>
                    <a:pt x="100" y="100"/>
                  </a:lnTo>
                  <a:lnTo>
                    <a:pt x="99" y="100"/>
                  </a:lnTo>
                  <a:close/>
                  <a:moveTo>
                    <a:pt x="100" y="100"/>
                  </a:moveTo>
                  <a:lnTo>
                    <a:pt x="100" y="100"/>
                  </a:lnTo>
                  <a:lnTo>
                    <a:pt x="100" y="100"/>
                  </a:lnTo>
                  <a:close/>
                  <a:moveTo>
                    <a:pt x="100" y="100"/>
                  </a:moveTo>
                  <a:lnTo>
                    <a:pt x="100" y="100"/>
                  </a:lnTo>
                  <a:lnTo>
                    <a:pt x="100" y="100"/>
                  </a:lnTo>
                  <a:close/>
                  <a:moveTo>
                    <a:pt x="100" y="100"/>
                  </a:moveTo>
                  <a:lnTo>
                    <a:pt x="101" y="101"/>
                  </a:lnTo>
                  <a:lnTo>
                    <a:pt x="100" y="100"/>
                  </a:lnTo>
                  <a:close/>
                  <a:moveTo>
                    <a:pt x="101" y="101"/>
                  </a:moveTo>
                  <a:lnTo>
                    <a:pt x="101" y="101"/>
                  </a:lnTo>
                  <a:lnTo>
                    <a:pt x="101" y="101"/>
                  </a:lnTo>
                  <a:close/>
                  <a:moveTo>
                    <a:pt x="101" y="101"/>
                  </a:moveTo>
                  <a:lnTo>
                    <a:pt x="101" y="101"/>
                  </a:lnTo>
                  <a:lnTo>
                    <a:pt x="101" y="101"/>
                  </a:lnTo>
                  <a:close/>
                  <a:moveTo>
                    <a:pt x="101" y="101"/>
                  </a:moveTo>
                  <a:lnTo>
                    <a:pt x="101" y="101"/>
                  </a:lnTo>
                  <a:lnTo>
                    <a:pt x="101" y="101"/>
                  </a:lnTo>
                  <a:close/>
                  <a:moveTo>
                    <a:pt x="101" y="101"/>
                  </a:moveTo>
                  <a:lnTo>
                    <a:pt x="101" y="101"/>
                  </a:lnTo>
                  <a:lnTo>
                    <a:pt x="101" y="101"/>
                  </a:lnTo>
                  <a:close/>
                  <a:moveTo>
                    <a:pt x="101" y="101"/>
                  </a:moveTo>
                  <a:lnTo>
                    <a:pt x="102" y="102"/>
                  </a:lnTo>
                  <a:lnTo>
                    <a:pt x="101" y="101"/>
                  </a:lnTo>
                  <a:close/>
                  <a:moveTo>
                    <a:pt x="102" y="102"/>
                  </a:moveTo>
                  <a:lnTo>
                    <a:pt x="102" y="102"/>
                  </a:lnTo>
                  <a:lnTo>
                    <a:pt x="102" y="102"/>
                  </a:lnTo>
                  <a:close/>
                  <a:moveTo>
                    <a:pt x="71" y="72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9" y="89"/>
                  </a:lnTo>
                  <a:lnTo>
                    <a:pt x="85" y="86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100" y="99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98" y="95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0" y="88"/>
                  </a:lnTo>
                  <a:lnTo>
                    <a:pt x="71" y="72"/>
                  </a:lnTo>
                  <a:close/>
                  <a:moveTo>
                    <a:pt x="102" y="102"/>
                  </a:moveTo>
                  <a:lnTo>
                    <a:pt x="102" y="102"/>
                  </a:lnTo>
                  <a:lnTo>
                    <a:pt x="102" y="102"/>
                  </a:lnTo>
                  <a:close/>
                  <a:moveTo>
                    <a:pt x="102" y="102"/>
                  </a:moveTo>
                  <a:lnTo>
                    <a:pt x="102" y="102"/>
                  </a:lnTo>
                  <a:lnTo>
                    <a:pt x="102" y="102"/>
                  </a:lnTo>
                  <a:close/>
                  <a:moveTo>
                    <a:pt x="102" y="102"/>
                  </a:moveTo>
                  <a:lnTo>
                    <a:pt x="102" y="102"/>
                  </a:lnTo>
                  <a:lnTo>
                    <a:pt x="102" y="102"/>
                  </a:lnTo>
                  <a:close/>
                  <a:moveTo>
                    <a:pt x="102" y="102"/>
                  </a:moveTo>
                  <a:lnTo>
                    <a:pt x="102" y="102"/>
                  </a:lnTo>
                  <a:lnTo>
                    <a:pt x="102" y="102"/>
                  </a:lnTo>
                  <a:close/>
                  <a:moveTo>
                    <a:pt x="102" y="102"/>
                  </a:moveTo>
                  <a:lnTo>
                    <a:pt x="102" y="103"/>
                  </a:lnTo>
                  <a:lnTo>
                    <a:pt x="102" y="102"/>
                  </a:lnTo>
                  <a:close/>
                  <a:moveTo>
                    <a:pt x="102" y="103"/>
                  </a:moveTo>
                  <a:lnTo>
                    <a:pt x="102" y="103"/>
                  </a:lnTo>
                  <a:lnTo>
                    <a:pt x="102" y="103"/>
                  </a:lnTo>
                  <a:close/>
                  <a:moveTo>
                    <a:pt x="102" y="103"/>
                  </a:moveTo>
                  <a:lnTo>
                    <a:pt x="103" y="103"/>
                  </a:lnTo>
                  <a:lnTo>
                    <a:pt x="102" y="103"/>
                  </a:lnTo>
                  <a:close/>
                  <a:moveTo>
                    <a:pt x="103" y="103"/>
                  </a:moveTo>
                  <a:lnTo>
                    <a:pt x="103" y="103"/>
                  </a:lnTo>
                  <a:lnTo>
                    <a:pt x="103" y="103"/>
                  </a:lnTo>
                  <a:close/>
                  <a:moveTo>
                    <a:pt x="103" y="103"/>
                  </a:moveTo>
                  <a:lnTo>
                    <a:pt x="103" y="103"/>
                  </a:lnTo>
                  <a:lnTo>
                    <a:pt x="103" y="103"/>
                  </a:lnTo>
                  <a:close/>
                  <a:moveTo>
                    <a:pt x="103" y="103"/>
                  </a:moveTo>
                  <a:lnTo>
                    <a:pt x="103" y="104"/>
                  </a:lnTo>
                  <a:lnTo>
                    <a:pt x="103" y="103"/>
                  </a:lnTo>
                  <a:close/>
                  <a:moveTo>
                    <a:pt x="103" y="104"/>
                  </a:moveTo>
                  <a:lnTo>
                    <a:pt x="105" y="105"/>
                  </a:lnTo>
                  <a:lnTo>
                    <a:pt x="103" y="104"/>
                  </a:lnTo>
                  <a:close/>
                  <a:moveTo>
                    <a:pt x="105" y="105"/>
                  </a:moveTo>
                  <a:lnTo>
                    <a:pt x="106" y="106"/>
                  </a:lnTo>
                  <a:lnTo>
                    <a:pt x="105" y="105"/>
                  </a:lnTo>
                  <a:close/>
                  <a:moveTo>
                    <a:pt x="106" y="106"/>
                  </a:moveTo>
                  <a:lnTo>
                    <a:pt x="106" y="106"/>
                  </a:lnTo>
                  <a:lnTo>
                    <a:pt x="106" y="106"/>
                  </a:lnTo>
                  <a:close/>
                  <a:moveTo>
                    <a:pt x="106" y="106"/>
                  </a:moveTo>
                  <a:lnTo>
                    <a:pt x="106" y="106"/>
                  </a:lnTo>
                  <a:lnTo>
                    <a:pt x="106" y="106"/>
                  </a:lnTo>
                  <a:close/>
                  <a:moveTo>
                    <a:pt x="106" y="106"/>
                  </a:moveTo>
                  <a:lnTo>
                    <a:pt x="106" y="106"/>
                  </a:lnTo>
                  <a:lnTo>
                    <a:pt x="106" y="106"/>
                  </a:lnTo>
                  <a:close/>
                  <a:moveTo>
                    <a:pt x="106" y="106"/>
                  </a:moveTo>
                  <a:lnTo>
                    <a:pt x="106" y="106"/>
                  </a:lnTo>
                  <a:lnTo>
                    <a:pt x="106" y="106"/>
                  </a:lnTo>
                  <a:close/>
                  <a:moveTo>
                    <a:pt x="106" y="106"/>
                  </a:moveTo>
                  <a:lnTo>
                    <a:pt x="107" y="107"/>
                  </a:lnTo>
                  <a:lnTo>
                    <a:pt x="106" y="106"/>
                  </a:lnTo>
                  <a:close/>
                  <a:moveTo>
                    <a:pt x="107" y="107"/>
                  </a:moveTo>
                  <a:lnTo>
                    <a:pt x="107" y="107"/>
                  </a:lnTo>
                  <a:lnTo>
                    <a:pt x="107" y="107"/>
                  </a:lnTo>
                  <a:close/>
                  <a:moveTo>
                    <a:pt x="107" y="107"/>
                  </a:moveTo>
                  <a:lnTo>
                    <a:pt x="107" y="107"/>
                  </a:lnTo>
                  <a:lnTo>
                    <a:pt x="107" y="107"/>
                  </a:lnTo>
                  <a:close/>
                  <a:moveTo>
                    <a:pt x="107" y="107"/>
                  </a:moveTo>
                  <a:lnTo>
                    <a:pt x="107" y="107"/>
                  </a:lnTo>
                  <a:lnTo>
                    <a:pt x="107" y="107"/>
                  </a:lnTo>
                  <a:close/>
                  <a:moveTo>
                    <a:pt x="107" y="107"/>
                  </a:moveTo>
                  <a:lnTo>
                    <a:pt x="107" y="107"/>
                  </a:lnTo>
                  <a:lnTo>
                    <a:pt x="107" y="107"/>
                  </a:lnTo>
                  <a:close/>
                  <a:moveTo>
                    <a:pt x="116" y="107"/>
                  </a:moveTo>
                  <a:lnTo>
                    <a:pt x="116" y="107"/>
                  </a:lnTo>
                  <a:lnTo>
                    <a:pt x="116" y="107"/>
                  </a:lnTo>
                  <a:close/>
                  <a:moveTo>
                    <a:pt x="107" y="107"/>
                  </a:moveTo>
                  <a:lnTo>
                    <a:pt x="107" y="107"/>
                  </a:lnTo>
                  <a:lnTo>
                    <a:pt x="107" y="107"/>
                  </a:lnTo>
                  <a:close/>
                  <a:moveTo>
                    <a:pt x="107" y="107"/>
                  </a:moveTo>
                  <a:lnTo>
                    <a:pt x="107" y="107"/>
                  </a:lnTo>
                  <a:lnTo>
                    <a:pt x="107" y="107"/>
                  </a:lnTo>
                  <a:close/>
                  <a:moveTo>
                    <a:pt x="107" y="107"/>
                  </a:moveTo>
                  <a:lnTo>
                    <a:pt x="107" y="108"/>
                  </a:lnTo>
                  <a:lnTo>
                    <a:pt x="107" y="107"/>
                  </a:lnTo>
                  <a:close/>
                  <a:moveTo>
                    <a:pt x="107" y="108"/>
                  </a:moveTo>
                  <a:lnTo>
                    <a:pt x="108" y="109"/>
                  </a:lnTo>
                  <a:lnTo>
                    <a:pt x="107" y="108"/>
                  </a:lnTo>
                  <a:close/>
                  <a:moveTo>
                    <a:pt x="108" y="109"/>
                  </a:moveTo>
                  <a:lnTo>
                    <a:pt x="110" y="110"/>
                  </a:lnTo>
                  <a:lnTo>
                    <a:pt x="108" y="109"/>
                  </a:lnTo>
                  <a:close/>
                  <a:moveTo>
                    <a:pt x="110" y="110"/>
                  </a:moveTo>
                  <a:lnTo>
                    <a:pt x="111" y="111"/>
                  </a:lnTo>
                  <a:lnTo>
                    <a:pt x="110" y="110"/>
                  </a:lnTo>
                  <a:close/>
                  <a:moveTo>
                    <a:pt x="111" y="111"/>
                  </a:moveTo>
                  <a:lnTo>
                    <a:pt x="111" y="111"/>
                  </a:lnTo>
                  <a:lnTo>
                    <a:pt x="111" y="111"/>
                  </a:lnTo>
                  <a:close/>
                  <a:moveTo>
                    <a:pt x="116" y="111"/>
                  </a:moveTo>
                  <a:lnTo>
                    <a:pt x="116" y="111"/>
                  </a:lnTo>
                  <a:lnTo>
                    <a:pt x="116" y="111"/>
                  </a:lnTo>
                  <a:close/>
                  <a:moveTo>
                    <a:pt x="111" y="111"/>
                  </a:moveTo>
                  <a:lnTo>
                    <a:pt x="111" y="111"/>
                  </a:lnTo>
                  <a:lnTo>
                    <a:pt x="111" y="111"/>
                  </a:lnTo>
                  <a:close/>
                  <a:moveTo>
                    <a:pt x="111" y="111"/>
                  </a:moveTo>
                  <a:lnTo>
                    <a:pt x="112" y="112"/>
                  </a:lnTo>
                  <a:lnTo>
                    <a:pt x="111" y="111"/>
                  </a:lnTo>
                  <a:close/>
                  <a:moveTo>
                    <a:pt x="112" y="112"/>
                  </a:move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" y="112"/>
                  </a:move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" y="112"/>
                  </a:moveTo>
                  <a:lnTo>
                    <a:pt x="112" y="113"/>
                  </a:lnTo>
                  <a:lnTo>
                    <a:pt x="112" y="112"/>
                  </a:lnTo>
                  <a:close/>
                  <a:moveTo>
                    <a:pt x="112" y="113"/>
                  </a:moveTo>
                  <a:lnTo>
                    <a:pt x="113" y="113"/>
                  </a:lnTo>
                  <a:lnTo>
                    <a:pt x="112" y="113"/>
                  </a:lnTo>
                  <a:close/>
                  <a:moveTo>
                    <a:pt x="113" y="113"/>
                  </a:moveTo>
                  <a:lnTo>
                    <a:pt x="113" y="113"/>
                  </a:lnTo>
                  <a:lnTo>
                    <a:pt x="113" y="113"/>
                  </a:lnTo>
                  <a:close/>
                  <a:moveTo>
                    <a:pt x="113" y="113"/>
                  </a:moveTo>
                  <a:lnTo>
                    <a:pt x="114" y="114"/>
                  </a:lnTo>
                  <a:lnTo>
                    <a:pt x="113" y="113"/>
                  </a:lnTo>
                  <a:close/>
                  <a:moveTo>
                    <a:pt x="96" y="96"/>
                  </a:moveTo>
                  <a:lnTo>
                    <a:pt x="98" y="98"/>
                  </a:lnTo>
                  <a:lnTo>
                    <a:pt x="98" y="98"/>
                  </a:lnTo>
                  <a:lnTo>
                    <a:pt x="116" y="114"/>
                  </a:lnTo>
                  <a:lnTo>
                    <a:pt x="116" y="113"/>
                  </a:lnTo>
                  <a:lnTo>
                    <a:pt x="100" y="99"/>
                  </a:lnTo>
                  <a:lnTo>
                    <a:pt x="98" y="98"/>
                  </a:lnTo>
                  <a:lnTo>
                    <a:pt x="96" y="96"/>
                  </a:lnTo>
                  <a:close/>
                  <a:moveTo>
                    <a:pt x="114" y="114"/>
                  </a:moveTo>
                  <a:lnTo>
                    <a:pt x="115" y="115"/>
                  </a:lnTo>
                  <a:lnTo>
                    <a:pt x="114" y="114"/>
                  </a:lnTo>
                  <a:close/>
                  <a:moveTo>
                    <a:pt x="173" y="104"/>
                  </a:moveTo>
                  <a:cubicBezTo>
                    <a:pt x="176" y="107"/>
                    <a:pt x="179" y="111"/>
                    <a:pt x="182" y="115"/>
                  </a:cubicBezTo>
                  <a:lnTo>
                    <a:pt x="182" y="115"/>
                  </a:lnTo>
                  <a:lnTo>
                    <a:pt x="173" y="104"/>
                  </a:lnTo>
                  <a:close/>
                  <a:moveTo>
                    <a:pt x="115" y="115"/>
                  </a:move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5" y="115"/>
                  </a:move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54" y="45"/>
                  </a:moveTo>
                  <a:lnTo>
                    <a:pt x="68" y="60"/>
                  </a:lnTo>
                  <a:lnTo>
                    <a:pt x="90" y="88"/>
                  </a:lnTo>
                  <a:lnTo>
                    <a:pt x="98" y="95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7" y="10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9" y="116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80" y="72"/>
                  </a:lnTo>
                  <a:lnTo>
                    <a:pt x="63" y="54"/>
                  </a:lnTo>
                  <a:lnTo>
                    <a:pt x="54" y="45"/>
                  </a:lnTo>
                  <a:close/>
                  <a:moveTo>
                    <a:pt x="115" y="115"/>
                  </a:moveTo>
                  <a:lnTo>
                    <a:pt x="116" y="116"/>
                  </a:lnTo>
                  <a:lnTo>
                    <a:pt x="115" y="115"/>
                  </a:lnTo>
                  <a:close/>
                  <a:moveTo>
                    <a:pt x="119" y="116"/>
                  </a:moveTo>
                  <a:lnTo>
                    <a:pt x="119" y="116"/>
                  </a:lnTo>
                  <a:lnTo>
                    <a:pt x="119" y="116"/>
                  </a:lnTo>
                  <a:close/>
                  <a:moveTo>
                    <a:pt x="116" y="113"/>
                  </a:moveTo>
                  <a:lnTo>
                    <a:pt x="116" y="113"/>
                  </a:lnTo>
                  <a:lnTo>
                    <a:pt x="118" y="116"/>
                  </a:lnTo>
                  <a:lnTo>
                    <a:pt x="116" y="113"/>
                  </a:lnTo>
                  <a:close/>
                  <a:moveTo>
                    <a:pt x="119" y="116"/>
                  </a:moveTo>
                  <a:lnTo>
                    <a:pt x="119" y="116"/>
                  </a:lnTo>
                  <a:lnTo>
                    <a:pt x="119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9" y="116"/>
                  </a:move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6"/>
                  </a:lnTo>
                  <a:lnTo>
                    <a:pt x="116" y="116"/>
                  </a:lnTo>
                  <a:close/>
                  <a:moveTo>
                    <a:pt x="116" y="116"/>
                  </a:moveTo>
                  <a:lnTo>
                    <a:pt x="116" y="117"/>
                  </a:lnTo>
                  <a:lnTo>
                    <a:pt x="116" y="116"/>
                  </a:lnTo>
                  <a:close/>
                  <a:moveTo>
                    <a:pt x="116" y="117"/>
                  </a:moveTo>
                  <a:lnTo>
                    <a:pt x="116" y="117"/>
                  </a:lnTo>
                  <a:lnTo>
                    <a:pt x="116" y="117"/>
                  </a:lnTo>
                  <a:close/>
                  <a:moveTo>
                    <a:pt x="116" y="117"/>
                  </a:moveTo>
                  <a:lnTo>
                    <a:pt x="117" y="117"/>
                  </a:lnTo>
                  <a:lnTo>
                    <a:pt x="116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9" y="116"/>
                  </a:moveTo>
                  <a:lnTo>
                    <a:pt x="119" y="117"/>
                  </a:lnTo>
                  <a:lnTo>
                    <a:pt x="119" y="117"/>
                  </a:lnTo>
                  <a:lnTo>
                    <a:pt x="120" y="117"/>
                  </a:lnTo>
                  <a:lnTo>
                    <a:pt x="120" y="117"/>
                  </a:lnTo>
                  <a:lnTo>
                    <a:pt x="119" y="116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7" y="117"/>
                  </a:moveTo>
                  <a:lnTo>
                    <a:pt x="118" y="118"/>
                  </a:lnTo>
                  <a:lnTo>
                    <a:pt x="117" y="117"/>
                  </a:lnTo>
                  <a:close/>
                  <a:moveTo>
                    <a:pt x="118" y="118"/>
                  </a:moveTo>
                  <a:lnTo>
                    <a:pt x="118" y="118"/>
                  </a:lnTo>
                  <a:lnTo>
                    <a:pt x="118" y="118"/>
                  </a:lnTo>
                  <a:close/>
                  <a:moveTo>
                    <a:pt x="118" y="116"/>
                  </a:moveTo>
                  <a:lnTo>
                    <a:pt x="120" y="118"/>
                  </a:lnTo>
                  <a:lnTo>
                    <a:pt x="120" y="118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8" y="116"/>
                  </a:lnTo>
                  <a:close/>
                  <a:moveTo>
                    <a:pt x="118" y="118"/>
                  </a:moveTo>
                  <a:lnTo>
                    <a:pt x="118" y="118"/>
                  </a:lnTo>
                  <a:lnTo>
                    <a:pt x="118" y="118"/>
                  </a:lnTo>
                  <a:close/>
                  <a:moveTo>
                    <a:pt x="118" y="118"/>
                  </a:moveTo>
                  <a:lnTo>
                    <a:pt x="119" y="119"/>
                  </a:lnTo>
                  <a:lnTo>
                    <a:pt x="118" y="118"/>
                  </a:lnTo>
                  <a:close/>
                  <a:moveTo>
                    <a:pt x="120" y="117"/>
                  </a:moveTo>
                  <a:lnTo>
                    <a:pt x="121" y="118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0" y="117"/>
                  </a:lnTo>
                  <a:close/>
                  <a:moveTo>
                    <a:pt x="119" y="119"/>
                  </a:moveTo>
                  <a:lnTo>
                    <a:pt x="119" y="119"/>
                  </a:lnTo>
                  <a:lnTo>
                    <a:pt x="119" y="119"/>
                  </a:lnTo>
                  <a:close/>
                  <a:moveTo>
                    <a:pt x="119" y="119"/>
                  </a:moveTo>
                  <a:lnTo>
                    <a:pt x="119" y="119"/>
                  </a:lnTo>
                  <a:lnTo>
                    <a:pt x="119" y="119"/>
                  </a:lnTo>
                  <a:close/>
                  <a:moveTo>
                    <a:pt x="119" y="119"/>
                  </a:moveTo>
                  <a:lnTo>
                    <a:pt x="120" y="120"/>
                  </a:lnTo>
                  <a:lnTo>
                    <a:pt x="119" y="119"/>
                  </a:lnTo>
                  <a:close/>
                  <a:moveTo>
                    <a:pt x="120" y="120"/>
                  </a:moveTo>
                  <a:lnTo>
                    <a:pt x="120" y="120"/>
                  </a:lnTo>
                  <a:lnTo>
                    <a:pt x="120" y="120"/>
                  </a:lnTo>
                  <a:close/>
                  <a:moveTo>
                    <a:pt x="120" y="120"/>
                  </a:moveTo>
                  <a:lnTo>
                    <a:pt x="120" y="121"/>
                  </a:lnTo>
                  <a:lnTo>
                    <a:pt x="120" y="120"/>
                  </a:lnTo>
                  <a:close/>
                  <a:moveTo>
                    <a:pt x="120" y="121"/>
                  </a:moveTo>
                  <a:lnTo>
                    <a:pt x="120" y="121"/>
                  </a:lnTo>
                  <a:lnTo>
                    <a:pt x="120" y="121"/>
                  </a:lnTo>
                  <a:close/>
                  <a:moveTo>
                    <a:pt x="120" y="121"/>
                  </a:moveTo>
                  <a:lnTo>
                    <a:pt x="120" y="121"/>
                  </a:lnTo>
                  <a:lnTo>
                    <a:pt x="120" y="121"/>
                  </a:lnTo>
                  <a:close/>
                  <a:moveTo>
                    <a:pt x="120" y="121"/>
                  </a:moveTo>
                  <a:lnTo>
                    <a:pt x="120" y="121"/>
                  </a:lnTo>
                  <a:lnTo>
                    <a:pt x="120" y="121"/>
                  </a:lnTo>
                  <a:close/>
                  <a:moveTo>
                    <a:pt x="120" y="121"/>
                  </a:moveTo>
                  <a:lnTo>
                    <a:pt x="120" y="121"/>
                  </a:lnTo>
                  <a:lnTo>
                    <a:pt x="120" y="121"/>
                  </a:lnTo>
                  <a:close/>
                  <a:moveTo>
                    <a:pt x="120" y="121"/>
                  </a:moveTo>
                  <a:lnTo>
                    <a:pt x="120" y="121"/>
                  </a:lnTo>
                  <a:lnTo>
                    <a:pt x="120" y="121"/>
                  </a:lnTo>
                  <a:close/>
                  <a:moveTo>
                    <a:pt x="120" y="121"/>
                  </a:moveTo>
                  <a:lnTo>
                    <a:pt x="121" y="121"/>
                  </a:lnTo>
                  <a:lnTo>
                    <a:pt x="120" y="121"/>
                  </a:lnTo>
                  <a:close/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close/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close/>
                  <a:moveTo>
                    <a:pt x="121" y="121"/>
                  </a:moveTo>
                  <a:lnTo>
                    <a:pt x="121" y="121"/>
                  </a:lnTo>
                  <a:lnTo>
                    <a:pt x="121" y="121"/>
                  </a:lnTo>
                  <a:close/>
                  <a:moveTo>
                    <a:pt x="121" y="121"/>
                  </a:moveTo>
                  <a:lnTo>
                    <a:pt x="121" y="122"/>
                  </a:lnTo>
                  <a:lnTo>
                    <a:pt x="121" y="121"/>
                  </a:lnTo>
                  <a:close/>
                  <a:moveTo>
                    <a:pt x="121" y="122"/>
                  </a:moveTo>
                  <a:lnTo>
                    <a:pt x="121" y="122"/>
                  </a:lnTo>
                  <a:lnTo>
                    <a:pt x="121" y="122"/>
                  </a:lnTo>
                  <a:close/>
                  <a:moveTo>
                    <a:pt x="121" y="122"/>
                  </a:moveTo>
                  <a:lnTo>
                    <a:pt x="121" y="122"/>
                  </a:lnTo>
                  <a:lnTo>
                    <a:pt x="121" y="122"/>
                  </a:lnTo>
                  <a:close/>
                  <a:moveTo>
                    <a:pt x="121" y="122"/>
                  </a:moveTo>
                  <a:lnTo>
                    <a:pt x="121" y="122"/>
                  </a:lnTo>
                  <a:lnTo>
                    <a:pt x="121" y="122"/>
                  </a:lnTo>
                  <a:close/>
                  <a:moveTo>
                    <a:pt x="121" y="122"/>
                  </a:moveTo>
                  <a:lnTo>
                    <a:pt x="121" y="122"/>
                  </a:lnTo>
                  <a:lnTo>
                    <a:pt x="121" y="122"/>
                  </a:lnTo>
                  <a:close/>
                  <a:moveTo>
                    <a:pt x="127" y="121"/>
                  </a:moveTo>
                  <a:lnTo>
                    <a:pt x="127" y="122"/>
                  </a:lnTo>
                  <a:lnTo>
                    <a:pt x="127" y="122"/>
                  </a:lnTo>
                  <a:lnTo>
                    <a:pt x="126" y="121"/>
                  </a:lnTo>
                  <a:lnTo>
                    <a:pt x="126" y="121"/>
                  </a:lnTo>
                  <a:cubicBezTo>
                    <a:pt x="126" y="121"/>
                    <a:pt x="126" y="121"/>
                    <a:pt x="127" y="121"/>
                  </a:cubicBezTo>
                  <a:close/>
                  <a:moveTo>
                    <a:pt x="121" y="122"/>
                  </a:moveTo>
                  <a:lnTo>
                    <a:pt x="122" y="122"/>
                  </a:lnTo>
                  <a:lnTo>
                    <a:pt x="121" y="122"/>
                  </a:ln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7" y="121"/>
                  </a:moveTo>
                  <a:cubicBezTo>
                    <a:pt x="127" y="121"/>
                    <a:pt x="127" y="121"/>
                    <a:pt x="127" y="121"/>
                  </a:cubicBezTo>
                  <a:lnTo>
                    <a:pt x="127" y="121"/>
                  </a:lnTo>
                  <a:lnTo>
                    <a:pt x="129" y="122"/>
                  </a:lnTo>
                  <a:lnTo>
                    <a:pt x="129" y="122"/>
                  </a:lnTo>
                  <a:lnTo>
                    <a:pt x="128" y="122"/>
                  </a:lnTo>
                  <a:lnTo>
                    <a:pt x="128" y="122"/>
                  </a:lnTo>
                  <a:lnTo>
                    <a:pt x="127" y="121"/>
                  </a:lnTo>
                  <a:lnTo>
                    <a:pt x="127" y="121"/>
                  </a:lnTo>
                  <a:cubicBezTo>
                    <a:pt x="127" y="121"/>
                    <a:pt x="127" y="121"/>
                    <a:pt x="127" y="121"/>
                  </a:cubicBez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2" y="122"/>
                  </a:moveTo>
                  <a:lnTo>
                    <a:pt x="122" y="122"/>
                  </a:lnTo>
                  <a:lnTo>
                    <a:pt x="122" y="122"/>
                  </a:lnTo>
                  <a:close/>
                  <a:moveTo>
                    <a:pt x="122" y="122"/>
                  </a:moveTo>
                  <a:lnTo>
                    <a:pt x="122" y="123"/>
                  </a:lnTo>
                  <a:lnTo>
                    <a:pt x="122" y="122"/>
                  </a:lnTo>
                  <a:close/>
                  <a:moveTo>
                    <a:pt x="122" y="123"/>
                  </a:moveTo>
                  <a:lnTo>
                    <a:pt x="122" y="123"/>
                  </a:lnTo>
                  <a:lnTo>
                    <a:pt x="122" y="123"/>
                  </a:lnTo>
                  <a:close/>
                  <a:moveTo>
                    <a:pt x="122" y="123"/>
                  </a:moveTo>
                  <a:lnTo>
                    <a:pt x="123" y="123"/>
                  </a:lnTo>
                  <a:lnTo>
                    <a:pt x="122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23" y="123"/>
                  </a:moveTo>
                  <a:lnTo>
                    <a:pt x="124" y="124"/>
                  </a:lnTo>
                  <a:lnTo>
                    <a:pt x="123" y="123"/>
                  </a:lnTo>
                  <a:close/>
                  <a:moveTo>
                    <a:pt x="124" y="124"/>
                  </a:moveTo>
                  <a:lnTo>
                    <a:pt x="124" y="125"/>
                  </a:lnTo>
                  <a:lnTo>
                    <a:pt x="124" y="124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lnTo>
                    <a:pt x="124" y="125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lnTo>
                    <a:pt x="124" y="125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lnTo>
                    <a:pt x="124" y="125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lnTo>
                    <a:pt x="124" y="125"/>
                  </a:lnTo>
                  <a:close/>
                  <a:moveTo>
                    <a:pt x="133" y="125"/>
                  </a:moveTo>
                  <a:lnTo>
                    <a:pt x="133" y="125"/>
                  </a:lnTo>
                  <a:lnTo>
                    <a:pt x="133" y="125"/>
                  </a:lnTo>
                  <a:lnTo>
                    <a:pt x="133" y="125"/>
                  </a:lnTo>
                  <a:close/>
                  <a:moveTo>
                    <a:pt x="127" y="126"/>
                  </a:moveTo>
                  <a:lnTo>
                    <a:pt x="128" y="126"/>
                  </a:lnTo>
                  <a:lnTo>
                    <a:pt x="128" y="126"/>
                  </a:lnTo>
                  <a:lnTo>
                    <a:pt x="129" y="128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7" y="126"/>
                  </a:lnTo>
                  <a:close/>
                  <a:moveTo>
                    <a:pt x="131" y="128"/>
                  </a:moveTo>
                  <a:lnTo>
                    <a:pt x="131" y="128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1" y="128"/>
                  </a:lnTo>
                  <a:lnTo>
                    <a:pt x="131" y="128"/>
                  </a:lnTo>
                  <a:lnTo>
                    <a:pt x="131" y="128"/>
                  </a:lnTo>
                  <a:close/>
                  <a:moveTo>
                    <a:pt x="133" y="130"/>
                  </a:moveTo>
                  <a:lnTo>
                    <a:pt x="136" y="132"/>
                  </a:lnTo>
                  <a:lnTo>
                    <a:pt x="136" y="132"/>
                  </a:lnTo>
                  <a:lnTo>
                    <a:pt x="135" y="131"/>
                  </a:lnTo>
                  <a:lnTo>
                    <a:pt x="135" y="131"/>
                  </a:lnTo>
                  <a:lnTo>
                    <a:pt x="133" y="130"/>
                  </a:lnTo>
                  <a:close/>
                  <a:moveTo>
                    <a:pt x="136" y="132"/>
                  </a:moveTo>
                  <a:lnTo>
                    <a:pt x="136" y="132"/>
                  </a:lnTo>
                  <a:lnTo>
                    <a:pt x="136" y="132"/>
                  </a:lnTo>
                  <a:close/>
                  <a:moveTo>
                    <a:pt x="136" y="132"/>
                  </a:moveTo>
                  <a:lnTo>
                    <a:pt x="136" y="132"/>
                  </a:lnTo>
                  <a:lnTo>
                    <a:pt x="136" y="132"/>
                  </a:lnTo>
                  <a:close/>
                  <a:moveTo>
                    <a:pt x="182" y="117"/>
                  </a:moveTo>
                  <a:cubicBezTo>
                    <a:pt x="185" y="118"/>
                    <a:pt x="187" y="122"/>
                    <a:pt x="190" y="127"/>
                  </a:cubicBezTo>
                  <a:lnTo>
                    <a:pt x="190" y="127"/>
                  </a:lnTo>
                  <a:cubicBezTo>
                    <a:pt x="192" y="129"/>
                    <a:pt x="193" y="131"/>
                    <a:pt x="195" y="133"/>
                  </a:cubicBezTo>
                  <a:cubicBezTo>
                    <a:pt x="190" y="128"/>
                    <a:pt x="187" y="123"/>
                    <a:pt x="184" y="120"/>
                  </a:cubicBezTo>
                  <a:lnTo>
                    <a:pt x="184" y="120"/>
                  </a:lnTo>
                  <a:cubicBezTo>
                    <a:pt x="183" y="119"/>
                    <a:pt x="183" y="118"/>
                    <a:pt x="182" y="117"/>
                  </a:cubicBezTo>
                  <a:close/>
                  <a:moveTo>
                    <a:pt x="136" y="132"/>
                  </a:moveTo>
                  <a:lnTo>
                    <a:pt x="142" y="138"/>
                  </a:lnTo>
                  <a:lnTo>
                    <a:pt x="142" y="138"/>
                  </a:lnTo>
                  <a:lnTo>
                    <a:pt x="140" y="136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6" y="132"/>
                  </a:lnTo>
                  <a:close/>
                  <a:moveTo>
                    <a:pt x="142" y="138"/>
                  </a:moveTo>
                  <a:lnTo>
                    <a:pt x="142" y="138"/>
                  </a:lnTo>
                  <a:lnTo>
                    <a:pt x="142" y="138"/>
                  </a:lnTo>
                  <a:close/>
                  <a:moveTo>
                    <a:pt x="142" y="138"/>
                  </a:moveTo>
                  <a:lnTo>
                    <a:pt x="142" y="138"/>
                  </a:lnTo>
                  <a:lnTo>
                    <a:pt x="142" y="138"/>
                  </a:lnTo>
                  <a:lnTo>
                    <a:pt x="142" y="138"/>
                  </a:lnTo>
                  <a:close/>
                  <a:moveTo>
                    <a:pt x="142" y="138"/>
                  </a:moveTo>
                  <a:lnTo>
                    <a:pt x="142" y="138"/>
                  </a:lnTo>
                  <a:lnTo>
                    <a:pt x="142" y="138"/>
                  </a:lnTo>
                  <a:lnTo>
                    <a:pt x="142" y="138"/>
                  </a:lnTo>
                  <a:close/>
                  <a:moveTo>
                    <a:pt x="146" y="142"/>
                  </a:moveTo>
                  <a:lnTo>
                    <a:pt x="146" y="142"/>
                  </a:lnTo>
                  <a:lnTo>
                    <a:pt x="146" y="142"/>
                  </a:lnTo>
                  <a:close/>
                  <a:moveTo>
                    <a:pt x="151" y="142"/>
                  </a:moveTo>
                  <a:lnTo>
                    <a:pt x="151" y="142"/>
                  </a:lnTo>
                  <a:cubicBezTo>
                    <a:pt x="151" y="142"/>
                    <a:pt x="151" y="142"/>
                    <a:pt x="151" y="142"/>
                  </a:cubicBezTo>
                  <a:lnTo>
                    <a:pt x="151" y="142"/>
                  </a:lnTo>
                  <a:lnTo>
                    <a:pt x="151" y="142"/>
                  </a:lnTo>
                  <a:close/>
                  <a:moveTo>
                    <a:pt x="151" y="142"/>
                  </a:move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close/>
                  <a:moveTo>
                    <a:pt x="147" y="144"/>
                  </a:moveTo>
                  <a:lnTo>
                    <a:pt x="147" y="144"/>
                  </a:lnTo>
                  <a:lnTo>
                    <a:pt x="147" y="144"/>
                  </a:lnTo>
                  <a:close/>
                  <a:moveTo>
                    <a:pt x="148" y="145"/>
                  </a:moveTo>
                  <a:cubicBezTo>
                    <a:pt x="149" y="146"/>
                    <a:pt x="149" y="146"/>
                    <a:pt x="150" y="147"/>
                  </a:cubicBezTo>
                  <a:lnTo>
                    <a:pt x="150" y="147"/>
                  </a:lnTo>
                  <a:lnTo>
                    <a:pt x="151" y="148"/>
                  </a:lnTo>
                  <a:lnTo>
                    <a:pt x="151" y="148"/>
                  </a:lnTo>
                  <a:cubicBezTo>
                    <a:pt x="151" y="148"/>
                    <a:pt x="151" y="148"/>
                    <a:pt x="151" y="148"/>
                  </a:cubicBezTo>
                  <a:lnTo>
                    <a:pt x="151" y="148"/>
                  </a:lnTo>
                  <a:lnTo>
                    <a:pt x="151" y="148"/>
                  </a:lnTo>
                  <a:lnTo>
                    <a:pt x="151" y="148"/>
                  </a:lnTo>
                  <a:lnTo>
                    <a:pt x="151" y="148"/>
                  </a:lnTo>
                  <a:cubicBezTo>
                    <a:pt x="151" y="148"/>
                    <a:pt x="151" y="148"/>
                    <a:pt x="151" y="148"/>
                  </a:cubicBezTo>
                  <a:lnTo>
                    <a:pt x="151" y="148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5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60" y="151"/>
                  </a:lnTo>
                  <a:close/>
                  <a:moveTo>
                    <a:pt x="160" y="151"/>
                  </a:moveTo>
                  <a:lnTo>
                    <a:pt x="161" y="152"/>
                  </a:lnTo>
                  <a:lnTo>
                    <a:pt x="160" y="151"/>
                  </a:lnTo>
                  <a:close/>
                  <a:moveTo>
                    <a:pt x="161" y="152"/>
                  </a:moveTo>
                  <a:lnTo>
                    <a:pt x="161" y="153"/>
                  </a:lnTo>
                  <a:lnTo>
                    <a:pt x="161" y="152"/>
                  </a:lnTo>
                  <a:close/>
                  <a:moveTo>
                    <a:pt x="161" y="153"/>
                  </a:moveTo>
                  <a:lnTo>
                    <a:pt x="161" y="153"/>
                  </a:lnTo>
                  <a:lnTo>
                    <a:pt x="161" y="153"/>
                  </a:lnTo>
                  <a:close/>
                  <a:moveTo>
                    <a:pt x="161" y="153"/>
                  </a:moveTo>
                  <a:lnTo>
                    <a:pt x="162" y="153"/>
                  </a:lnTo>
                  <a:lnTo>
                    <a:pt x="161" y="153"/>
                  </a:lnTo>
                  <a:close/>
                  <a:moveTo>
                    <a:pt x="116" y="107"/>
                  </a:moveTo>
                  <a:lnTo>
                    <a:pt x="124" y="117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6" y="121"/>
                  </a:lnTo>
                  <a:lnTo>
                    <a:pt x="116" y="111"/>
                  </a:lnTo>
                  <a:lnTo>
                    <a:pt x="124" y="120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5" y="122"/>
                  </a:lnTo>
                  <a:lnTo>
                    <a:pt x="125" y="122"/>
                  </a:lnTo>
                  <a:cubicBezTo>
                    <a:pt x="125" y="122"/>
                    <a:pt x="125" y="122"/>
                    <a:pt x="125" y="122"/>
                  </a:cubicBezTo>
                  <a:lnTo>
                    <a:pt x="125" y="122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130" y="125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2" y="12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5" y="131"/>
                  </a:lnTo>
                  <a:lnTo>
                    <a:pt x="135" y="131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3" y="138"/>
                  </a:lnTo>
                  <a:lnTo>
                    <a:pt x="145" y="139"/>
                  </a:lnTo>
                  <a:lnTo>
                    <a:pt x="145" y="139"/>
                  </a:lnTo>
                  <a:lnTo>
                    <a:pt x="146" y="141"/>
                  </a:lnTo>
                  <a:lnTo>
                    <a:pt x="146" y="141"/>
                  </a:lnTo>
                  <a:lnTo>
                    <a:pt x="147" y="142"/>
                  </a:lnTo>
                  <a:lnTo>
                    <a:pt x="147" y="142"/>
                  </a:lnTo>
                  <a:cubicBezTo>
                    <a:pt x="146" y="141"/>
                    <a:pt x="146" y="140"/>
                    <a:pt x="145" y="140"/>
                  </a:cubicBezTo>
                  <a:lnTo>
                    <a:pt x="145" y="140"/>
                  </a:lnTo>
                  <a:lnTo>
                    <a:pt x="155" y="147"/>
                  </a:lnTo>
                  <a:lnTo>
                    <a:pt x="158" y="151"/>
                  </a:lnTo>
                  <a:lnTo>
                    <a:pt x="161" y="154"/>
                  </a:lnTo>
                  <a:lnTo>
                    <a:pt x="156" y="148"/>
                  </a:lnTo>
                  <a:lnTo>
                    <a:pt x="160" y="151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0" y="132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0" y="122"/>
                  </a:lnTo>
                  <a:lnTo>
                    <a:pt x="130" y="122"/>
                  </a:lnTo>
                  <a:cubicBezTo>
                    <a:pt x="131" y="122"/>
                    <a:pt x="132" y="123"/>
                    <a:pt x="133" y="125"/>
                  </a:cubicBezTo>
                  <a:lnTo>
                    <a:pt x="116" y="107"/>
                  </a:lnTo>
                  <a:close/>
                  <a:moveTo>
                    <a:pt x="162" y="153"/>
                  </a:moveTo>
                  <a:lnTo>
                    <a:pt x="162" y="154"/>
                  </a:lnTo>
                  <a:lnTo>
                    <a:pt x="162" y="153"/>
                  </a:lnTo>
                  <a:close/>
                  <a:moveTo>
                    <a:pt x="162" y="154"/>
                  </a:moveTo>
                  <a:lnTo>
                    <a:pt x="162" y="154"/>
                  </a:lnTo>
                  <a:lnTo>
                    <a:pt x="162" y="154"/>
                  </a:lnTo>
                  <a:close/>
                  <a:moveTo>
                    <a:pt x="162" y="154"/>
                  </a:moveTo>
                  <a:lnTo>
                    <a:pt x="162" y="154"/>
                  </a:lnTo>
                  <a:lnTo>
                    <a:pt x="162" y="154"/>
                  </a:lnTo>
                  <a:close/>
                  <a:moveTo>
                    <a:pt x="162" y="154"/>
                  </a:moveTo>
                  <a:lnTo>
                    <a:pt x="162" y="154"/>
                  </a:lnTo>
                  <a:lnTo>
                    <a:pt x="162" y="154"/>
                  </a:lnTo>
                  <a:close/>
                  <a:moveTo>
                    <a:pt x="162" y="154"/>
                  </a:moveTo>
                  <a:lnTo>
                    <a:pt x="162" y="154"/>
                  </a:lnTo>
                  <a:lnTo>
                    <a:pt x="162" y="154"/>
                  </a:lnTo>
                  <a:close/>
                  <a:moveTo>
                    <a:pt x="162" y="154"/>
                  </a:moveTo>
                  <a:lnTo>
                    <a:pt x="163" y="154"/>
                  </a:lnTo>
                  <a:lnTo>
                    <a:pt x="162" y="154"/>
                  </a:lnTo>
                  <a:close/>
                  <a:moveTo>
                    <a:pt x="163" y="154"/>
                  </a:moveTo>
                  <a:lnTo>
                    <a:pt x="163" y="154"/>
                  </a:lnTo>
                  <a:lnTo>
                    <a:pt x="163" y="154"/>
                  </a:lnTo>
                  <a:close/>
                  <a:moveTo>
                    <a:pt x="163" y="154"/>
                  </a:moveTo>
                  <a:lnTo>
                    <a:pt x="163" y="154"/>
                  </a:lnTo>
                  <a:lnTo>
                    <a:pt x="163" y="154"/>
                  </a:lnTo>
                  <a:close/>
                  <a:moveTo>
                    <a:pt x="163" y="154"/>
                  </a:moveTo>
                  <a:lnTo>
                    <a:pt x="163" y="154"/>
                  </a:lnTo>
                  <a:lnTo>
                    <a:pt x="163" y="154"/>
                  </a:lnTo>
                  <a:close/>
                  <a:moveTo>
                    <a:pt x="163" y="154"/>
                  </a:moveTo>
                  <a:lnTo>
                    <a:pt x="163" y="155"/>
                  </a:lnTo>
                  <a:lnTo>
                    <a:pt x="163" y="154"/>
                  </a:lnTo>
                  <a:close/>
                  <a:moveTo>
                    <a:pt x="163" y="155"/>
                  </a:moveTo>
                  <a:lnTo>
                    <a:pt x="163" y="155"/>
                  </a:lnTo>
                  <a:lnTo>
                    <a:pt x="163" y="155"/>
                  </a:lnTo>
                  <a:close/>
                  <a:moveTo>
                    <a:pt x="163" y="155"/>
                  </a:moveTo>
                  <a:lnTo>
                    <a:pt x="163" y="155"/>
                  </a:lnTo>
                  <a:lnTo>
                    <a:pt x="163" y="155"/>
                  </a:lnTo>
                  <a:close/>
                  <a:moveTo>
                    <a:pt x="161" y="155"/>
                  </a:moveTo>
                  <a:lnTo>
                    <a:pt x="161" y="155"/>
                  </a:lnTo>
                  <a:lnTo>
                    <a:pt x="161" y="155"/>
                  </a:lnTo>
                  <a:lnTo>
                    <a:pt x="161" y="155"/>
                  </a:lnTo>
                  <a:close/>
                  <a:moveTo>
                    <a:pt x="163" y="155"/>
                  </a:moveTo>
                  <a:lnTo>
                    <a:pt x="163" y="155"/>
                  </a:lnTo>
                  <a:lnTo>
                    <a:pt x="163" y="155"/>
                  </a:lnTo>
                  <a:close/>
                  <a:moveTo>
                    <a:pt x="161" y="155"/>
                  </a:moveTo>
                  <a:lnTo>
                    <a:pt x="161" y="155"/>
                  </a:lnTo>
                  <a:lnTo>
                    <a:pt x="161" y="155"/>
                  </a:lnTo>
                  <a:lnTo>
                    <a:pt x="161" y="155"/>
                  </a:lnTo>
                  <a:close/>
                  <a:moveTo>
                    <a:pt x="163" y="155"/>
                  </a:moveTo>
                  <a:lnTo>
                    <a:pt x="163" y="155"/>
                  </a:lnTo>
                  <a:lnTo>
                    <a:pt x="163" y="155"/>
                  </a:lnTo>
                  <a:close/>
                  <a:moveTo>
                    <a:pt x="163" y="155"/>
                  </a:moveTo>
                  <a:lnTo>
                    <a:pt x="164" y="155"/>
                  </a:lnTo>
                  <a:lnTo>
                    <a:pt x="163" y="155"/>
                  </a:lnTo>
                  <a:close/>
                  <a:moveTo>
                    <a:pt x="164" y="155"/>
                  </a:moveTo>
                  <a:lnTo>
                    <a:pt x="164" y="155"/>
                  </a:lnTo>
                  <a:lnTo>
                    <a:pt x="164" y="155"/>
                  </a:lnTo>
                  <a:close/>
                  <a:moveTo>
                    <a:pt x="164" y="155"/>
                  </a:moveTo>
                  <a:lnTo>
                    <a:pt x="164" y="155"/>
                  </a:lnTo>
                  <a:lnTo>
                    <a:pt x="164" y="155"/>
                  </a:lnTo>
                  <a:close/>
                  <a:moveTo>
                    <a:pt x="164" y="155"/>
                  </a:moveTo>
                  <a:lnTo>
                    <a:pt x="164" y="155"/>
                  </a:lnTo>
                  <a:lnTo>
                    <a:pt x="164" y="155"/>
                  </a:lnTo>
                  <a:close/>
                  <a:moveTo>
                    <a:pt x="164" y="155"/>
                  </a:moveTo>
                  <a:lnTo>
                    <a:pt x="164" y="155"/>
                  </a:lnTo>
                  <a:lnTo>
                    <a:pt x="164" y="155"/>
                  </a:lnTo>
                  <a:close/>
                  <a:moveTo>
                    <a:pt x="164" y="155"/>
                  </a:moveTo>
                  <a:lnTo>
                    <a:pt x="164" y="155"/>
                  </a:lnTo>
                  <a:lnTo>
                    <a:pt x="164" y="155"/>
                  </a:lnTo>
                  <a:close/>
                  <a:moveTo>
                    <a:pt x="164" y="155"/>
                  </a:moveTo>
                  <a:lnTo>
                    <a:pt x="164" y="155"/>
                  </a:lnTo>
                  <a:lnTo>
                    <a:pt x="164" y="155"/>
                  </a:lnTo>
                  <a:close/>
                  <a:moveTo>
                    <a:pt x="164" y="155"/>
                  </a:moveTo>
                  <a:lnTo>
                    <a:pt x="165" y="156"/>
                  </a:lnTo>
                  <a:lnTo>
                    <a:pt x="164" y="155"/>
                  </a:lnTo>
                  <a:close/>
                  <a:moveTo>
                    <a:pt x="165" y="156"/>
                  </a:moveTo>
                  <a:lnTo>
                    <a:pt x="165" y="156"/>
                  </a:lnTo>
                  <a:lnTo>
                    <a:pt x="165" y="156"/>
                  </a:lnTo>
                  <a:close/>
                  <a:moveTo>
                    <a:pt x="165" y="156"/>
                  </a:moveTo>
                  <a:lnTo>
                    <a:pt x="165" y="157"/>
                  </a:lnTo>
                  <a:lnTo>
                    <a:pt x="165" y="156"/>
                  </a:lnTo>
                  <a:close/>
                  <a:moveTo>
                    <a:pt x="160" y="153"/>
                  </a:moveTo>
                  <a:lnTo>
                    <a:pt x="160" y="154"/>
                  </a:lnTo>
                  <a:lnTo>
                    <a:pt x="160" y="154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4" y="157"/>
                  </a:lnTo>
                  <a:lnTo>
                    <a:pt x="164" y="157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0" y="153"/>
                  </a:lnTo>
                  <a:close/>
                  <a:moveTo>
                    <a:pt x="165" y="157"/>
                  </a:moveTo>
                  <a:lnTo>
                    <a:pt x="165" y="157"/>
                  </a:lnTo>
                  <a:lnTo>
                    <a:pt x="165" y="157"/>
                  </a:lnTo>
                  <a:close/>
                  <a:moveTo>
                    <a:pt x="165" y="157"/>
                  </a:moveTo>
                  <a:lnTo>
                    <a:pt x="166" y="157"/>
                  </a:lnTo>
                  <a:lnTo>
                    <a:pt x="165" y="157"/>
                  </a:lnTo>
                  <a:close/>
                  <a:moveTo>
                    <a:pt x="166" y="157"/>
                  </a:moveTo>
                  <a:lnTo>
                    <a:pt x="166" y="157"/>
                  </a:lnTo>
                  <a:lnTo>
                    <a:pt x="166" y="157"/>
                  </a:lnTo>
                  <a:close/>
                  <a:moveTo>
                    <a:pt x="166" y="157"/>
                  </a:moveTo>
                  <a:lnTo>
                    <a:pt x="166" y="157"/>
                  </a:lnTo>
                  <a:lnTo>
                    <a:pt x="166" y="157"/>
                  </a:lnTo>
                  <a:close/>
                  <a:moveTo>
                    <a:pt x="166" y="157"/>
                  </a:moveTo>
                  <a:lnTo>
                    <a:pt x="166" y="157"/>
                  </a:lnTo>
                  <a:lnTo>
                    <a:pt x="166" y="157"/>
                  </a:lnTo>
                  <a:close/>
                  <a:moveTo>
                    <a:pt x="166" y="157"/>
                  </a:moveTo>
                  <a:lnTo>
                    <a:pt x="166" y="157"/>
                  </a:lnTo>
                  <a:lnTo>
                    <a:pt x="166" y="157"/>
                  </a:lnTo>
                  <a:close/>
                  <a:moveTo>
                    <a:pt x="166" y="157"/>
                  </a:moveTo>
                  <a:lnTo>
                    <a:pt x="167" y="158"/>
                  </a:lnTo>
                  <a:lnTo>
                    <a:pt x="166" y="157"/>
                  </a:lnTo>
                  <a:close/>
                  <a:moveTo>
                    <a:pt x="167" y="158"/>
                  </a:moveTo>
                  <a:lnTo>
                    <a:pt x="167" y="158"/>
                  </a:lnTo>
                  <a:lnTo>
                    <a:pt x="167" y="158"/>
                  </a:lnTo>
                  <a:close/>
                  <a:moveTo>
                    <a:pt x="167" y="158"/>
                  </a:moveTo>
                  <a:lnTo>
                    <a:pt x="167" y="159"/>
                  </a:lnTo>
                  <a:lnTo>
                    <a:pt x="167" y="158"/>
                  </a:lnTo>
                  <a:close/>
                  <a:moveTo>
                    <a:pt x="167" y="159"/>
                  </a:moveTo>
                  <a:lnTo>
                    <a:pt x="167" y="159"/>
                  </a:lnTo>
                  <a:lnTo>
                    <a:pt x="167" y="159"/>
                  </a:lnTo>
                  <a:close/>
                  <a:moveTo>
                    <a:pt x="167" y="159"/>
                  </a:moveTo>
                  <a:lnTo>
                    <a:pt x="168" y="159"/>
                  </a:lnTo>
                  <a:lnTo>
                    <a:pt x="167" y="159"/>
                  </a:lnTo>
                  <a:close/>
                  <a:moveTo>
                    <a:pt x="168" y="159"/>
                  </a:moveTo>
                  <a:lnTo>
                    <a:pt x="168" y="159"/>
                  </a:lnTo>
                  <a:lnTo>
                    <a:pt x="168" y="159"/>
                  </a:lnTo>
                  <a:close/>
                  <a:moveTo>
                    <a:pt x="168" y="159"/>
                  </a:moveTo>
                  <a:lnTo>
                    <a:pt x="169" y="160"/>
                  </a:lnTo>
                  <a:lnTo>
                    <a:pt x="168" y="159"/>
                  </a:lnTo>
                  <a:close/>
                  <a:moveTo>
                    <a:pt x="169" y="160"/>
                  </a:moveTo>
                  <a:lnTo>
                    <a:pt x="169" y="160"/>
                  </a:lnTo>
                  <a:lnTo>
                    <a:pt x="169" y="160"/>
                  </a:lnTo>
                  <a:close/>
                  <a:moveTo>
                    <a:pt x="169" y="160"/>
                  </a:moveTo>
                  <a:lnTo>
                    <a:pt x="169" y="160"/>
                  </a:lnTo>
                  <a:lnTo>
                    <a:pt x="169" y="160"/>
                  </a:lnTo>
                  <a:close/>
                  <a:moveTo>
                    <a:pt x="169" y="160"/>
                  </a:moveTo>
                  <a:lnTo>
                    <a:pt x="169" y="160"/>
                  </a:lnTo>
                  <a:lnTo>
                    <a:pt x="169" y="160"/>
                  </a:lnTo>
                  <a:close/>
                  <a:moveTo>
                    <a:pt x="169" y="160"/>
                  </a:moveTo>
                  <a:lnTo>
                    <a:pt x="169" y="160"/>
                  </a:lnTo>
                  <a:lnTo>
                    <a:pt x="169" y="160"/>
                  </a:lnTo>
                  <a:close/>
                  <a:moveTo>
                    <a:pt x="204" y="146"/>
                  </a:moveTo>
                  <a:lnTo>
                    <a:pt x="204" y="146"/>
                  </a:lnTo>
                  <a:cubicBezTo>
                    <a:pt x="209" y="153"/>
                    <a:pt x="213" y="158"/>
                    <a:pt x="216" y="162"/>
                  </a:cubicBezTo>
                  <a:lnTo>
                    <a:pt x="216" y="162"/>
                  </a:lnTo>
                  <a:lnTo>
                    <a:pt x="210" y="155"/>
                  </a:lnTo>
                  <a:lnTo>
                    <a:pt x="210" y="155"/>
                  </a:lnTo>
                  <a:cubicBezTo>
                    <a:pt x="212" y="158"/>
                    <a:pt x="214" y="161"/>
                    <a:pt x="216" y="163"/>
                  </a:cubicBezTo>
                  <a:lnTo>
                    <a:pt x="216" y="163"/>
                  </a:lnTo>
                  <a:cubicBezTo>
                    <a:pt x="212" y="159"/>
                    <a:pt x="208" y="154"/>
                    <a:pt x="206" y="150"/>
                  </a:cubicBezTo>
                  <a:lnTo>
                    <a:pt x="206" y="150"/>
                  </a:lnTo>
                  <a:lnTo>
                    <a:pt x="210" y="155"/>
                  </a:lnTo>
                  <a:lnTo>
                    <a:pt x="210" y="155"/>
                  </a:lnTo>
                  <a:cubicBezTo>
                    <a:pt x="209" y="153"/>
                    <a:pt x="207" y="150"/>
                    <a:pt x="205" y="148"/>
                  </a:cubicBezTo>
                  <a:lnTo>
                    <a:pt x="205" y="148"/>
                  </a:lnTo>
                  <a:cubicBezTo>
                    <a:pt x="205" y="147"/>
                    <a:pt x="205" y="147"/>
                    <a:pt x="204" y="146"/>
                  </a:cubicBezTo>
                  <a:close/>
                  <a:moveTo>
                    <a:pt x="177" y="169"/>
                  </a:moveTo>
                  <a:lnTo>
                    <a:pt x="178" y="169"/>
                  </a:lnTo>
                  <a:lnTo>
                    <a:pt x="177" y="169"/>
                  </a:lnTo>
                  <a:close/>
                  <a:moveTo>
                    <a:pt x="178" y="169"/>
                  </a:moveTo>
                  <a:lnTo>
                    <a:pt x="178" y="169"/>
                  </a:lnTo>
                  <a:lnTo>
                    <a:pt x="178" y="169"/>
                  </a:lnTo>
                  <a:close/>
                  <a:moveTo>
                    <a:pt x="178" y="169"/>
                  </a:moveTo>
                  <a:lnTo>
                    <a:pt x="179" y="170"/>
                  </a:lnTo>
                  <a:lnTo>
                    <a:pt x="178" y="169"/>
                  </a:lnTo>
                  <a:close/>
                  <a:moveTo>
                    <a:pt x="179" y="170"/>
                  </a:moveTo>
                  <a:lnTo>
                    <a:pt x="179" y="170"/>
                  </a:lnTo>
                  <a:lnTo>
                    <a:pt x="179" y="170"/>
                  </a:lnTo>
                  <a:close/>
                  <a:moveTo>
                    <a:pt x="179" y="170"/>
                  </a:moveTo>
                  <a:lnTo>
                    <a:pt x="180" y="171"/>
                  </a:lnTo>
                  <a:lnTo>
                    <a:pt x="179" y="170"/>
                  </a:lnTo>
                  <a:close/>
                  <a:moveTo>
                    <a:pt x="180" y="171"/>
                  </a:moveTo>
                  <a:lnTo>
                    <a:pt x="181" y="172"/>
                  </a:lnTo>
                  <a:lnTo>
                    <a:pt x="180" y="171"/>
                  </a:lnTo>
                  <a:close/>
                  <a:moveTo>
                    <a:pt x="181" y="172"/>
                  </a:moveTo>
                  <a:lnTo>
                    <a:pt x="181" y="172"/>
                  </a:lnTo>
                  <a:lnTo>
                    <a:pt x="181" y="172"/>
                  </a:lnTo>
                  <a:close/>
                  <a:moveTo>
                    <a:pt x="181" y="172"/>
                  </a:moveTo>
                  <a:lnTo>
                    <a:pt x="181" y="173"/>
                  </a:lnTo>
                  <a:lnTo>
                    <a:pt x="181" y="172"/>
                  </a:lnTo>
                  <a:close/>
                  <a:moveTo>
                    <a:pt x="181" y="173"/>
                  </a:moveTo>
                  <a:lnTo>
                    <a:pt x="181" y="173"/>
                  </a:lnTo>
                  <a:lnTo>
                    <a:pt x="181" y="173"/>
                  </a:lnTo>
                  <a:close/>
                  <a:moveTo>
                    <a:pt x="181" y="173"/>
                  </a:moveTo>
                  <a:lnTo>
                    <a:pt x="181" y="173"/>
                  </a:lnTo>
                  <a:lnTo>
                    <a:pt x="181" y="173"/>
                  </a:lnTo>
                  <a:close/>
                  <a:moveTo>
                    <a:pt x="181" y="173"/>
                  </a:moveTo>
                  <a:lnTo>
                    <a:pt x="181" y="173"/>
                  </a:lnTo>
                  <a:lnTo>
                    <a:pt x="181" y="173"/>
                  </a:lnTo>
                  <a:close/>
                  <a:moveTo>
                    <a:pt x="181" y="173"/>
                  </a:moveTo>
                  <a:lnTo>
                    <a:pt x="184" y="176"/>
                  </a:lnTo>
                  <a:lnTo>
                    <a:pt x="181" y="173"/>
                  </a:lnTo>
                  <a:close/>
                  <a:moveTo>
                    <a:pt x="161" y="96"/>
                  </a:moveTo>
                  <a:lnTo>
                    <a:pt x="161" y="96"/>
                  </a:lnTo>
                  <a:lnTo>
                    <a:pt x="161" y="96"/>
                  </a:lnTo>
                  <a:cubicBezTo>
                    <a:pt x="163" y="99"/>
                    <a:pt x="165" y="102"/>
                    <a:pt x="167" y="105"/>
                  </a:cubicBezTo>
                  <a:lnTo>
                    <a:pt x="167" y="105"/>
                  </a:lnTo>
                  <a:lnTo>
                    <a:pt x="182" y="127"/>
                  </a:lnTo>
                  <a:lnTo>
                    <a:pt x="182" y="127"/>
                  </a:lnTo>
                  <a:cubicBezTo>
                    <a:pt x="182" y="129"/>
                    <a:pt x="183" y="131"/>
                    <a:pt x="186" y="133"/>
                  </a:cubicBezTo>
                  <a:cubicBezTo>
                    <a:pt x="184" y="130"/>
                    <a:pt x="183" y="127"/>
                    <a:pt x="182" y="125"/>
                  </a:cubicBezTo>
                  <a:lnTo>
                    <a:pt x="182" y="125"/>
                  </a:lnTo>
                  <a:cubicBezTo>
                    <a:pt x="182" y="123"/>
                    <a:pt x="182" y="122"/>
                    <a:pt x="180" y="119"/>
                  </a:cubicBezTo>
                  <a:lnTo>
                    <a:pt x="180" y="119"/>
                  </a:lnTo>
                  <a:lnTo>
                    <a:pt x="183" y="122"/>
                  </a:lnTo>
                  <a:lnTo>
                    <a:pt x="183" y="122"/>
                  </a:lnTo>
                  <a:cubicBezTo>
                    <a:pt x="192" y="134"/>
                    <a:pt x="202" y="147"/>
                    <a:pt x="211" y="162"/>
                  </a:cubicBezTo>
                  <a:lnTo>
                    <a:pt x="211" y="162"/>
                  </a:lnTo>
                  <a:cubicBezTo>
                    <a:pt x="207" y="156"/>
                    <a:pt x="202" y="150"/>
                    <a:pt x="197" y="145"/>
                  </a:cubicBezTo>
                  <a:lnTo>
                    <a:pt x="197" y="145"/>
                  </a:lnTo>
                  <a:lnTo>
                    <a:pt x="220" y="176"/>
                  </a:lnTo>
                  <a:lnTo>
                    <a:pt x="220" y="176"/>
                  </a:lnTo>
                  <a:cubicBezTo>
                    <a:pt x="214" y="169"/>
                    <a:pt x="207" y="160"/>
                    <a:pt x="196" y="144"/>
                  </a:cubicBezTo>
                  <a:lnTo>
                    <a:pt x="196" y="144"/>
                  </a:lnTo>
                  <a:cubicBezTo>
                    <a:pt x="196" y="144"/>
                    <a:pt x="197" y="144"/>
                    <a:pt x="197" y="145"/>
                  </a:cubicBezTo>
                  <a:lnTo>
                    <a:pt x="197" y="145"/>
                  </a:lnTo>
                  <a:lnTo>
                    <a:pt x="195" y="142"/>
                  </a:lnTo>
                  <a:lnTo>
                    <a:pt x="195" y="142"/>
                  </a:lnTo>
                  <a:cubicBezTo>
                    <a:pt x="195" y="143"/>
                    <a:pt x="196" y="143"/>
                    <a:pt x="196" y="144"/>
                  </a:cubicBezTo>
                  <a:lnTo>
                    <a:pt x="196" y="144"/>
                  </a:lnTo>
                  <a:cubicBezTo>
                    <a:pt x="190" y="138"/>
                    <a:pt x="185" y="132"/>
                    <a:pt x="180" y="127"/>
                  </a:cubicBezTo>
                  <a:lnTo>
                    <a:pt x="180" y="127"/>
                  </a:lnTo>
                  <a:cubicBezTo>
                    <a:pt x="180" y="128"/>
                    <a:pt x="181" y="129"/>
                    <a:pt x="181" y="129"/>
                  </a:cubicBezTo>
                  <a:lnTo>
                    <a:pt x="181" y="129"/>
                  </a:lnTo>
                  <a:cubicBezTo>
                    <a:pt x="180" y="128"/>
                    <a:pt x="179" y="126"/>
                    <a:pt x="177" y="125"/>
                  </a:cubicBezTo>
                  <a:lnTo>
                    <a:pt x="177" y="125"/>
                  </a:lnTo>
                  <a:cubicBezTo>
                    <a:pt x="178" y="125"/>
                    <a:pt x="179" y="126"/>
                    <a:pt x="180" y="127"/>
                  </a:cubicBezTo>
                  <a:lnTo>
                    <a:pt x="180" y="127"/>
                  </a:lnTo>
                  <a:cubicBezTo>
                    <a:pt x="177" y="123"/>
                    <a:pt x="175" y="119"/>
                    <a:pt x="173" y="116"/>
                  </a:cubicBezTo>
                  <a:lnTo>
                    <a:pt x="173" y="116"/>
                  </a:lnTo>
                  <a:cubicBezTo>
                    <a:pt x="168" y="108"/>
                    <a:pt x="163" y="101"/>
                    <a:pt x="161" y="96"/>
                  </a:cubicBezTo>
                  <a:close/>
                  <a:moveTo>
                    <a:pt x="184" y="176"/>
                  </a:moveTo>
                  <a:lnTo>
                    <a:pt x="185" y="176"/>
                  </a:lnTo>
                  <a:lnTo>
                    <a:pt x="184" y="176"/>
                  </a:lnTo>
                  <a:close/>
                  <a:moveTo>
                    <a:pt x="185" y="176"/>
                  </a:moveTo>
                  <a:lnTo>
                    <a:pt x="185" y="176"/>
                  </a:lnTo>
                  <a:lnTo>
                    <a:pt x="185" y="176"/>
                  </a:lnTo>
                  <a:close/>
                  <a:moveTo>
                    <a:pt x="185" y="176"/>
                  </a:moveTo>
                  <a:lnTo>
                    <a:pt x="185" y="177"/>
                  </a:lnTo>
                  <a:lnTo>
                    <a:pt x="185" y="176"/>
                  </a:lnTo>
                  <a:close/>
                  <a:moveTo>
                    <a:pt x="185" y="177"/>
                  </a:moveTo>
                  <a:lnTo>
                    <a:pt x="185" y="177"/>
                  </a:lnTo>
                  <a:lnTo>
                    <a:pt x="185" y="177"/>
                  </a:lnTo>
                  <a:close/>
                  <a:moveTo>
                    <a:pt x="185" y="177"/>
                  </a:moveTo>
                  <a:lnTo>
                    <a:pt x="186" y="177"/>
                  </a:lnTo>
                  <a:lnTo>
                    <a:pt x="185" y="177"/>
                  </a:lnTo>
                  <a:close/>
                  <a:moveTo>
                    <a:pt x="186" y="177"/>
                  </a:moveTo>
                  <a:lnTo>
                    <a:pt x="186" y="177"/>
                  </a:lnTo>
                  <a:lnTo>
                    <a:pt x="186" y="177"/>
                  </a:lnTo>
                  <a:close/>
                  <a:moveTo>
                    <a:pt x="186" y="177"/>
                  </a:moveTo>
                  <a:lnTo>
                    <a:pt x="186" y="177"/>
                  </a:lnTo>
                  <a:lnTo>
                    <a:pt x="186" y="177"/>
                  </a:lnTo>
                  <a:close/>
                  <a:moveTo>
                    <a:pt x="186" y="177"/>
                  </a:moveTo>
                  <a:lnTo>
                    <a:pt x="186" y="178"/>
                  </a:lnTo>
                  <a:lnTo>
                    <a:pt x="186" y="178"/>
                  </a:lnTo>
                  <a:lnTo>
                    <a:pt x="186" y="177"/>
                  </a:lnTo>
                  <a:close/>
                  <a:moveTo>
                    <a:pt x="186" y="178"/>
                  </a:moveTo>
                  <a:lnTo>
                    <a:pt x="186" y="178"/>
                  </a:lnTo>
                  <a:lnTo>
                    <a:pt x="186" y="178"/>
                  </a:lnTo>
                  <a:close/>
                  <a:moveTo>
                    <a:pt x="186" y="178"/>
                  </a:moveTo>
                  <a:lnTo>
                    <a:pt x="186" y="178"/>
                  </a:lnTo>
                  <a:lnTo>
                    <a:pt x="186" y="178"/>
                  </a:lnTo>
                  <a:lnTo>
                    <a:pt x="186" y="178"/>
                  </a:lnTo>
                  <a:close/>
                  <a:moveTo>
                    <a:pt x="173" y="170"/>
                  </a:moveTo>
                  <a:lnTo>
                    <a:pt x="179" y="175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3" y="170"/>
                  </a:lnTo>
                  <a:close/>
                  <a:moveTo>
                    <a:pt x="211" y="162"/>
                  </a:moveTo>
                  <a:cubicBezTo>
                    <a:pt x="217" y="168"/>
                    <a:pt x="222" y="176"/>
                    <a:pt x="227" y="183"/>
                  </a:cubicBezTo>
                  <a:lnTo>
                    <a:pt x="227" y="183"/>
                  </a:lnTo>
                  <a:cubicBezTo>
                    <a:pt x="225" y="181"/>
                    <a:pt x="223" y="179"/>
                    <a:pt x="221" y="177"/>
                  </a:cubicBezTo>
                  <a:lnTo>
                    <a:pt x="221" y="177"/>
                  </a:lnTo>
                  <a:cubicBezTo>
                    <a:pt x="218" y="171"/>
                    <a:pt x="215" y="166"/>
                    <a:pt x="211" y="162"/>
                  </a:cubicBezTo>
                  <a:close/>
                  <a:moveTo>
                    <a:pt x="186" y="182"/>
                  </a:move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82"/>
                  </a:lnTo>
                  <a:close/>
                  <a:moveTo>
                    <a:pt x="229" y="183"/>
                  </a:moveTo>
                  <a:cubicBezTo>
                    <a:pt x="230" y="184"/>
                    <a:pt x="230" y="185"/>
                    <a:pt x="231" y="187"/>
                  </a:cubicBezTo>
                  <a:lnTo>
                    <a:pt x="231" y="187"/>
                  </a:lnTo>
                  <a:cubicBezTo>
                    <a:pt x="229" y="185"/>
                    <a:pt x="229" y="184"/>
                    <a:pt x="229" y="183"/>
                  </a:cubicBezTo>
                  <a:close/>
                  <a:moveTo>
                    <a:pt x="234" y="190"/>
                  </a:moveTo>
                  <a:lnTo>
                    <a:pt x="234" y="190"/>
                  </a:lnTo>
                  <a:lnTo>
                    <a:pt x="234" y="190"/>
                  </a:lnTo>
                  <a:cubicBezTo>
                    <a:pt x="234" y="190"/>
                    <a:pt x="234" y="190"/>
                    <a:pt x="234" y="190"/>
                  </a:cubicBezTo>
                  <a:lnTo>
                    <a:pt x="234" y="190"/>
                  </a:lnTo>
                  <a:cubicBezTo>
                    <a:pt x="234" y="190"/>
                    <a:pt x="234" y="190"/>
                    <a:pt x="234" y="190"/>
                  </a:cubicBezTo>
                  <a:close/>
                  <a:moveTo>
                    <a:pt x="231" y="181"/>
                  </a:moveTo>
                  <a:cubicBezTo>
                    <a:pt x="234" y="185"/>
                    <a:pt x="237" y="189"/>
                    <a:pt x="240" y="194"/>
                  </a:cubicBezTo>
                  <a:lnTo>
                    <a:pt x="240" y="194"/>
                  </a:lnTo>
                  <a:cubicBezTo>
                    <a:pt x="239" y="192"/>
                    <a:pt x="237" y="191"/>
                    <a:pt x="236" y="189"/>
                  </a:cubicBezTo>
                  <a:lnTo>
                    <a:pt x="236" y="189"/>
                  </a:lnTo>
                  <a:cubicBezTo>
                    <a:pt x="234" y="186"/>
                    <a:pt x="232" y="183"/>
                    <a:pt x="231" y="181"/>
                  </a:cubicBezTo>
                  <a:close/>
                  <a:moveTo>
                    <a:pt x="230" y="181"/>
                  </a:moveTo>
                  <a:lnTo>
                    <a:pt x="230" y="181"/>
                  </a:lnTo>
                  <a:cubicBezTo>
                    <a:pt x="231" y="182"/>
                    <a:pt x="231" y="184"/>
                    <a:pt x="232" y="185"/>
                  </a:cubicBezTo>
                  <a:lnTo>
                    <a:pt x="232" y="185"/>
                  </a:lnTo>
                  <a:cubicBezTo>
                    <a:pt x="232" y="184"/>
                    <a:pt x="231" y="184"/>
                    <a:pt x="231" y="183"/>
                  </a:cubicBezTo>
                  <a:lnTo>
                    <a:pt x="231" y="183"/>
                  </a:lnTo>
                  <a:lnTo>
                    <a:pt x="234" y="187"/>
                  </a:lnTo>
                  <a:lnTo>
                    <a:pt x="234" y="187"/>
                  </a:lnTo>
                  <a:cubicBezTo>
                    <a:pt x="235" y="189"/>
                    <a:pt x="237" y="192"/>
                    <a:pt x="240" y="196"/>
                  </a:cubicBezTo>
                  <a:lnTo>
                    <a:pt x="240" y="196"/>
                  </a:lnTo>
                  <a:cubicBezTo>
                    <a:pt x="239" y="195"/>
                    <a:pt x="239" y="195"/>
                    <a:pt x="238" y="194"/>
                  </a:cubicBezTo>
                  <a:lnTo>
                    <a:pt x="238" y="194"/>
                  </a:lnTo>
                  <a:cubicBezTo>
                    <a:pt x="235" y="190"/>
                    <a:pt x="232" y="186"/>
                    <a:pt x="229" y="182"/>
                  </a:cubicBezTo>
                  <a:lnTo>
                    <a:pt x="229" y="182"/>
                  </a:lnTo>
                  <a:cubicBezTo>
                    <a:pt x="229" y="182"/>
                    <a:pt x="229" y="182"/>
                    <a:pt x="229" y="182"/>
                  </a:cubicBezTo>
                  <a:lnTo>
                    <a:pt x="229" y="182"/>
                  </a:lnTo>
                  <a:cubicBezTo>
                    <a:pt x="230" y="182"/>
                    <a:pt x="230" y="183"/>
                    <a:pt x="231" y="183"/>
                  </a:cubicBezTo>
                  <a:lnTo>
                    <a:pt x="231" y="183"/>
                  </a:lnTo>
                  <a:lnTo>
                    <a:pt x="229" y="182"/>
                  </a:lnTo>
                  <a:lnTo>
                    <a:pt x="229" y="182"/>
                  </a:lnTo>
                  <a:cubicBezTo>
                    <a:pt x="230" y="181"/>
                    <a:pt x="230" y="181"/>
                    <a:pt x="230" y="181"/>
                  </a:cubicBezTo>
                  <a:close/>
                  <a:moveTo>
                    <a:pt x="240" y="196"/>
                  </a:moveTo>
                  <a:cubicBezTo>
                    <a:pt x="241" y="197"/>
                    <a:pt x="242" y="198"/>
                    <a:pt x="244" y="200"/>
                  </a:cubicBezTo>
                  <a:lnTo>
                    <a:pt x="244" y="200"/>
                  </a:lnTo>
                  <a:lnTo>
                    <a:pt x="244" y="200"/>
                  </a:lnTo>
                  <a:lnTo>
                    <a:pt x="244" y="200"/>
                  </a:lnTo>
                  <a:cubicBezTo>
                    <a:pt x="242" y="198"/>
                    <a:pt x="241" y="197"/>
                    <a:pt x="240" y="196"/>
                  </a:cubicBezTo>
                  <a:lnTo>
                    <a:pt x="240" y="196"/>
                  </a:lnTo>
                  <a:cubicBezTo>
                    <a:pt x="240" y="196"/>
                    <a:pt x="240" y="196"/>
                    <a:pt x="240" y="196"/>
                  </a:cubicBezTo>
                  <a:close/>
                  <a:moveTo>
                    <a:pt x="213" y="204"/>
                  </a:moveTo>
                  <a:lnTo>
                    <a:pt x="213" y="204"/>
                  </a:lnTo>
                  <a:lnTo>
                    <a:pt x="213" y="204"/>
                  </a:lnTo>
                  <a:close/>
                  <a:moveTo>
                    <a:pt x="213" y="204"/>
                  </a:moveTo>
                  <a:lnTo>
                    <a:pt x="213" y="204"/>
                  </a:lnTo>
                  <a:lnTo>
                    <a:pt x="213" y="204"/>
                  </a:lnTo>
                  <a:close/>
                  <a:moveTo>
                    <a:pt x="213" y="204"/>
                  </a:moveTo>
                  <a:lnTo>
                    <a:pt x="213" y="205"/>
                  </a:lnTo>
                  <a:lnTo>
                    <a:pt x="213" y="204"/>
                  </a:lnTo>
                  <a:close/>
                  <a:moveTo>
                    <a:pt x="213" y="205"/>
                  </a:moveTo>
                  <a:lnTo>
                    <a:pt x="213" y="205"/>
                  </a:lnTo>
                  <a:lnTo>
                    <a:pt x="213" y="205"/>
                  </a:lnTo>
                  <a:close/>
                  <a:moveTo>
                    <a:pt x="213" y="205"/>
                  </a:moveTo>
                  <a:lnTo>
                    <a:pt x="214" y="205"/>
                  </a:lnTo>
                  <a:lnTo>
                    <a:pt x="213" y="205"/>
                  </a:lnTo>
                  <a:close/>
                  <a:moveTo>
                    <a:pt x="214" y="205"/>
                  </a:moveTo>
                  <a:lnTo>
                    <a:pt x="214" y="205"/>
                  </a:lnTo>
                  <a:lnTo>
                    <a:pt x="214" y="205"/>
                  </a:lnTo>
                  <a:close/>
                  <a:moveTo>
                    <a:pt x="214" y="205"/>
                  </a:moveTo>
                  <a:lnTo>
                    <a:pt x="214" y="205"/>
                  </a:lnTo>
                  <a:lnTo>
                    <a:pt x="214" y="205"/>
                  </a:lnTo>
                  <a:close/>
                  <a:moveTo>
                    <a:pt x="214" y="205"/>
                  </a:moveTo>
                  <a:lnTo>
                    <a:pt x="214" y="206"/>
                  </a:lnTo>
                  <a:lnTo>
                    <a:pt x="214" y="205"/>
                  </a:lnTo>
                  <a:close/>
                  <a:moveTo>
                    <a:pt x="214" y="206"/>
                  </a:moveTo>
                  <a:lnTo>
                    <a:pt x="215" y="206"/>
                  </a:lnTo>
                  <a:lnTo>
                    <a:pt x="214" y="206"/>
                  </a:lnTo>
                  <a:close/>
                  <a:moveTo>
                    <a:pt x="215" y="206"/>
                  </a:moveTo>
                  <a:lnTo>
                    <a:pt x="215" y="206"/>
                  </a:lnTo>
                  <a:lnTo>
                    <a:pt x="215" y="206"/>
                  </a:lnTo>
                  <a:close/>
                  <a:moveTo>
                    <a:pt x="215" y="206"/>
                  </a:moveTo>
                  <a:lnTo>
                    <a:pt x="215" y="206"/>
                  </a:lnTo>
                  <a:lnTo>
                    <a:pt x="215" y="206"/>
                  </a:lnTo>
                  <a:close/>
                  <a:moveTo>
                    <a:pt x="244" y="200"/>
                  </a:moveTo>
                  <a:lnTo>
                    <a:pt x="244" y="200"/>
                  </a:lnTo>
                  <a:cubicBezTo>
                    <a:pt x="244" y="200"/>
                    <a:pt x="245" y="201"/>
                    <a:pt x="245" y="201"/>
                  </a:cubicBezTo>
                  <a:lnTo>
                    <a:pt x="245" y="201"/>
                  </a:lnTo>
                  <a:cubicBezTo>
                    <a:pt x="246" y="203"/>
                    <a:pt x="248" y="205"/>
                    <a:pt x="249" y="206"/>
                  </a:cubicBezTo>
                  <a:lnTo>
                    <a:pt x="249" y="206"/>
                  </a:lnTo>
                  <a:lnTo>
                    <a:pt x="248" y="205"/>
                  </a:lnTo>
                  <a:lnTo>
                    <a:pt x="248" y="205"/>
                  </a:lnTo>
                  <a:lnTo>
                    <a:pt x="248" y="205"/>
                  </a:lnTo>
                  <a:lnTo>
                    <a:pt x="244" y="200"/>
                  </a:lnTo>
                  <a:close/>
                  <a:moveTo>
                    <a:pt x="215" y="206"/>
                  </a:moveTo>
                  <a:lnTo>
                    <a:pt x="215" y="206"/>
                  </a:lnTo>
                  <a:lnTo>
                    <a:pt x="215" y="206"/>
                  </a:lnTo>
                  <a:close/>
                  <a:moveTo>
                    <a:pt x="215" y="206"/>
                  </a:moveTo>
                  <a:lnTo>
                    <a:pt x="215" y="207"/>
                  </a:lnTo>
                  <a:lnTo>
                    <a:pt x="215" y="206"/>
                  </a:lnTo>
                  <a:close/>
                  <a:moveTo>
                    <a:pt x="215" y="207"/>
                  </a:moveTo>
                  <a:lnTo>
                    <a:pt x="216" y="207"/>
                  </a:lnTo>
                  <a:lnTo>
                    <a:pt x="215" y="207"/>
                  </a:lnTo>
                  <a:close/>
                  <a:moveTo>
                    <a:pt x="216" y="207"/>
                  </a:moveTo>
                  <a:lnTo>
                    <a:pt x="216" y="207"/>
                  </a:lnTo>
                  <a:lnTo>
                    <a:pt x="216" y="207"/>
                  </a:lnTo>
                  <a:close/>
                  <a:moveTo>
                    <a:pt x="248" y="207"/>
                  </a:moveTo>
                  <a:lnTo>
                    <a:pt x="248" y="207"/>
                  </a:lnTo>
                  <a:lnTo>
                    <a:pt x="248" y="207"/>
                  </a:lnTo>
                  <a:lnTo>
                    <a:pt x="248" y="207"/>
                  </a:lnTo>
                  <a:close/>
                  <a:moveTo>
                    <a:pt x="216" y="207"/>
                  </a:moveTo>
                  <a:lnTo>
                    <a:pt x="216" y="208"/>
                  </a:lnTo>
                  <a:lnTo>
                    <a:pt x="216" y="207"/>
                  </a:lnTo>
                  <a:close/>
                  <a:moveTo>
                    <a:pt x="216" y="208"/>
                  </a:moveTo>
                  <a:lnTo>
                    <a:pt x="216" y="208"/>
                  </a:lnTo>
                  <a:lnTo>
                    <a:pt x="216" y="208"/>
                  </a:lnTo>
                  <a:close/>
                  <a:moveTo>
                    <a:pt x="216" y="208"/>
                  </a:moveTo>
                  <a:lnTo>
                    <a:pt x="217" y="209"/>
                  </a:lnTo>
                  <a:lnTo>
                    <a:pt x="216" y="208"/>
                  </a:lnTo>
                  <a:close/>
                  <a:moveTo>
                    <a:pt x="217" y="209"/>
                  </a:moveTo>
                  <a:lnTo>
                    <a:pt x="218" y="209"/>
                  </a:lnTo>
                  <a:lnTo>
                    <a:pt x="217" y="209"/>
                  </a:lnTo>
                  <a:close/>
                  <a:moveTo>
                    <a:pt x="218" y="209"/>
                  </a:moveTo>
                  <a:lnTo>
                    <a:pt x="218" y="210"/>
                  </a:lnTo>
                  <a:lnTo>
                    <a:pt x="218" y="209"/>
                  </a:lnTo>
                  <a:close/>
                  <a:moveTo>
                    <a:pt x="218" y="210"/>
                  </a:moveTo>
                  <a:lnTo>
                    <a:pt x="219" y="210"/>
                  </a:lnTo>
                  <a:lnTo>
                    <a:pt x="218" y="210"/>
                  </a:lnTo>
                  <a:close/>
                  <a:moveTo>
                    <a:pt x="219" y="210"/>
                  </a:moveTo>
                  <a:lnTo>
                    <a:pt x="220" y="211"/>
                  </a:lnTo>
                  <a:lnTo>
                    <a:pt x="219" y="210"/>
                  </a:lnTo>
                  <a:close/>
                  <a:moveTo>
                    <a:pt x="220" y="211"/>
                  </a:moveTo>
                  <a:lnTo>
                    <a:pt x="220" y="211"/>
                  </a:lnTo>
                  <a:lnTo>
                    <a:pt x="220" y="211"/>
                  </a:lnTo>
                  <a:close/>
                  <a:moveTo>
                    <a:pt x="220" y="211"/>
                  </a:moveTo>
                  <a:lnTo>
                    <a:pt x="222" y="213"/>
                  </a:lnTo>
                  <a:lnTo>
                    <a:pt x="220" y="211"/>
                  </a:lnTo>
                  <a:close/>
                  <a:moveTo>
                    <a:pt x="222" y="213"/>
                  </a:moveTo>
                  <a:lnTo>
                    <a:pt x="222" y="213"/>
                  </a:lnTo>
                  <a:lnTo>
                    <a:pt x="222" y="213"/>
                  </a:lnTo>
                  <a:close/>
                  <a:moveTo>
                    <a:pt x="239" y="204"/>
                  </a:moveTo>
                  <a:lnTo>
                    <a:pt x="245" y="210"/>
                  </a:lnTo>
                  <a:lnTo>
                    <a:pt x="245" y="210"/>
                  </a:lnTo>
                  <a:cubicBezTo>
                    <a:pt x="245" y="211"/>
                    <a:pt x="246" y="212"/>
                    <a:pt x="247" y="214"/>
                  </a:cubicBezTo>
                  <a:lnTo>
                    <a:pt x="247" y="214"/>
                  </a:lnTo>
                  <a:cubicBezTo>
                    <a:pt x="244" y="210"/>
                    <a:pt x="241" y="207"/>
                    <a:pt x="239" y="204"/>
                  </a:cubicBezTo>
                  <a:close/>
                  <a:moveTo>
                    <a:pt x="257" y="216"/>
                  </a:moveTo>
                  <a:cubicBezTo>
                    <a:pt x="258" y="216"/>
                    <a:pt x="258" y="217"/>
                    <a:pt x="258" y="217"/>
                  </a:cubicBezTo>
                  <a:lnTo>
                    <a:pt x="258" y="217"/>
                  </a:lnTo>
                  <a:cubicBezTo>
                    <a:pt x="258" y="217"/>
                    <a:pt x="258" y="217"/>
                    <a:pt x="257" y="216"/>
                  </a:cubicBezTo>
                  <a:lnTo>
                    <a:pt x="257" y="216"/>
                  </a:lnTo>
                  <a:cubicBezTo>
                    <a:pt x="257" y="216"/>
                    <a:pt x="257" y="216"/>
                    <a:pt x="257" y="216"/>
                  </a:cubicBezTo>
                  <a:close/>
                  <a:moveTo>
                    <a:pt x="249" y="206"/>
                  </a:moveTo>
                  <a:lnTo>
                    <a:pt x="257" y="217"/>
                  </a:lnTo>
                  <a:lnTo>
                    <a:pt x="257" y="217"/>
                  </a:lnTo>
                  <a:cubicBezTo>
                    <a:pt x="257" y="217"/>
                    <a:pt x="257" y="217"/>
                    <a:pt x="257" y="218"/>
                  </a:cubicBezTo>
                  <a:lnTo>
                    <a:pt x="257" y="218"/>
                  </a:lnTo>
                  <a:cubicBezTo>
                    <a:pt x="254" y="214"/>
                    <a:pt x="251" y="210"/>
                    <a:pt x="249" y="206"/>
                  </a:cubicBezTo>
                  <a:close/>
                  <a:moveTo>
                    <a:pt x="251" y="221"/>
                  </a:moveTo>
                  <a:lnTo>
                    <a:pt x="251" y="221"/>
                  </a:lnTo>
                  <a:cubicBezTo>
                    <a:pt x="254" y="227"/>
                    <a:pt x="258" y="231"/>
                    <a:pt x="263" y="236"/>
                  </a:cubicBezTo>
                  <a:lnTo>
                    <a:pt x="263" y="236"/>
                  </a:lnTo>
                  <a:cubicBezTo>
                    <a:pt x="259" y="231"/>
                    <a:pt x="255" y="226"/>
                    <a:pt x="251" y="221"/>
                  </a:cubicBezTo>
                  <a:close/>
                  <a:moveTo>
                    <a:pt x="258" y="218"/>
                  </a:moveTo>
                  <a:lnTo>
                    <a:pt x="274" y="239"/>
                  </a:lnTo>
                  <a:lnTo>
                    <a:pt x="271" y="239"/>
                  </a:lnTo>
                  <a:lnTo>
                    <a:pt x="257" y="220"/>
                  </a:lnTo>
                  <a:lnTo>
                    <a:pt x="257" y="220"/>
                  </a:lnTo>
                  <a:cubicBezTo>
                    <a:pt x="257" y="220"/>
                    <a:pt x="257" y="219"/>
                    <a:pt x="257" y="219"/>
                  </a:cubicBezTo>
                  <a:lnTo>
                    <a:pt x="257" y="219"/>
                  </a:lnTo>
                  <a:lnTo>
                    <a:pt x="260" y="223"/>
                  </a:lnTo>
                  <a:lnTo>
                    <a:pt x="260" y="223"/>
                  </a:lnTo>
                  <a:cubicBezTo>
                    <a:pt x="261" y="225"/>
                    <a:pt x="263" y="228"/>
                    <a:pt x="266" y="231"/>
                  </a:cubicBezTo>
                  <a:cubicBezTo>
                    <a:pt x="263" y="227"/>
                    <a:pt x="261" y="224"/>
                    <a:pt x="259" y="221"/>
                  </a:cubicBezTo>
                  <a:lnTo>
                    <a:pt x="259" y="221"/>
                  </a:lnTo>
                  <a:cubicBezTo>
                    <a:pt x="259" y="221"/>
                    <a:pt x="259" y="222"/>
                    <a:pt x="260" y="223"/>
                  </a:cubicBezTo>
                  <a:lnTo>
                    <a:pt x="260" y="223"/>
                  </a:lnTo>
                  <a:cubicBezTo>
                    <a:pt x="259" y="221"/>
                    <a:pt x="258" y="220"/>
                    <a:pt x="257" y="219"/>
                  </a:cubicBezTo>
                  <a:lnTo>
                    <a:pt x="257" y="219"/>
                  </a:lnTo>
                  <a:cubicBezTo>
                    <a:pt x="257" y="218"/>
                    <a:pt x="257" y="218"/>
                    <a:pt x="257" y="218"/>
                  </a:cubicBezTo>
                  <a:lnTo>
                    <a:pt x="257" y="218"/>
                  </a:lnTo>
                  <a:cubicBezTo>
                    <a:pt x="258" y="219"/>
                    <a:pt x="258" y="220"/>
                    <a:pt x="259" y="221"/>
                  </a:cubicBezTo>
                  <a:lnTo>
                    <a:pt x="259" y="221"/>
                  </a:lnTo>
                  <a:cubicBezTo>
                    <a:pt x="258" y="220"/>
                    <a:pt x="258" y="219"/>
                    <a:pt x="258" y="218"/>
                  </a:cubicBezTo>
                  <a:close/>
                  <a:moveTo>
                    <a:pt x="258" y="217"/>
                  </a:moveTo>
                  <a:cubicBezTo>
                    <a:pt x="264" y="224"/>
                    <a:pt x="269" y="232"/>
                    <a:pt x="274" y="239"/>
                  </a:cubicBezTo>
                  <a:cubicBezTo>
                    <a:pt x="269" y="232"/>
                    <a:pt x="263" y="224"/>
                    <a:pt x="258" y="217"/>
                  </a:cubicBezTo>
                  <a:close/>
                  <a:moveTo>
                    <a:pt x="283" y="275"/>
                  </a:moveTo>
                  <a:lnTo>
                    <a:pt x="288" y="279"/>
                  </a:lnTo>
                  <a:lnTo>
                    <a:pt x="283" y="275"/>
                  </a:lnTo>
                  <a:close/>
                  <a:moveTo>
                    <a:pt x="288" y="279"/>
                  </a:moveTo>
                  <a:lnTo>
                    <a:pt x="288" y="279"/>
                  </a:lnTo>
                  <a:lnTo>
                    <a:pt x="288" y="279"/>
                  </a:lnTo>
                  <a:close/>
                  <a:moveTo>
                    <a:pt x="288" y="279"/>
                  </a:moveTo>
                  <a:lnTo>
                    <a:pt x="288" y="279"/>
                  </a:lnTo>
                  <a:lnTo>
                    <a:pt x="288" y="279"/>
                  </a:lnTo>
                  <a:close/>
                  <a:moveTo>
                    <a:pt x="288" y="279"/>
                  </a:moveTo>
                  <a:lnTo>
                    <a:pt x="288" y="279"/>
                  </a:lnTo>
                  <a:lnTo>
                    <a:pt x="288" y="279"/>
                  </a:lnTo>
                  <a:close/>
                  <a:moveTo>
                    <a:pt x="288" y="279"/>
                  </a:moveTo>
                  <a:lnTo>
                    <a:pt x="289" y="280"/>
                  </a:lnTo>
                  <a:lnTo>
                    <a:pt x="288" y="279"/>
                  </a:lnTo>
                  <a:close/>
                  <a:moveTo>
                    <a:pt x="272" y="245"/>
                  </a:moveTo>
                  <a:lnTo>
                    <a:pt x="272" y="245"/>
                  </a:lnTo>
                  <a:cubicBezTo>
                    <a:pt x="274" y="247"/>
                    <a:pt x="275" y="249"/>
                    <a:pt x="277" y="250"/>
                  </a:cubicBezTo>
                  <a:lnTo>
                    <a:pt x="277" y="250"/>
                  </a:lnTo>
                  <a:cubicBezTo>
                    <a:pt x="284" y="260"/>
                    <a:pt x="291" y="270"/>
                    <a:pt x="299" y="280"/>
                  </a:cubicBezTo>
                  <a:lnTo>
                    <a:pt x="299" y="280"/>
                  </a:lnTo>
                  <a:cubicBezTo>
                    <a:pt x="290" y="269"/>
                    <a:pt x="282" y="258"/>
                    <a:pt x="275" y="248"/>
                  </a:cubicBezTo>
                  <a:lnTo>
                    <a:pt x="275" y="248"/>
                  </a:lnTo>
                  <a:cubicBezTo>
                    <a:pt x="277" y="251"/>
                    <a:pt x="279" y="254"/>
                    <a:pt x="280" y="257"/>
                  </a:cubicBezTo>
                  <a:lnTo>
                    <a:pt x="280" y="257"/>
                  </a:lnTo>
                  <a:cubicBezTo>
                    <a:pt x="278" y="253"/>
                    <a:pt x="275" y="249"/>
                    <a:pt x="272" y="245"/>
                  </a:cubicBezTo>
                  <a:close/>
                  <a:moveTo>
                    <a:pt x="289" y="280"/>
                  </a:moveTo>
                  <a:lnTo>
                    <a:pt x="289" y="280"/>
                  </a:lnTo>
                  <a:lnTo>
                    <a:pt x="289" y="280"/>
                  </a:lnTo>
                  <a:close/>
                  <a:moveTo>
                    <a:pt x="289" y="280"/>
                  </a:moveTo>
                  <a:lnTo>
                    <a:pt x="292" y="284"/>
                  </a:lnTo>
                  <a:lnTo>
                    <a:pt x="289" y="280"/>
                  </a:lnTo>
                  <a:close/>
                  <a:moveTo>
                    <a:pt x="321" y="313"/>
                  </a:moveTo>
                  <a:lnTo>
                    <a:pt x="321" y="313"/>
                  </a:lnTo>
                  <a:cubicBezTo>
                    <a:pt x="321" y="313"/>
                    <a:pt x="321" y="313"/>
                    <a:pt x="321" y="313"/>
                  </a:cubicBezTo>
                  <a:lnTo>
                    <a:pt x="321" y="313"/>
                  </a:lnTo>
                  <a:cubicBezTo>
                    <a:pt x="321" y="313"/>
                    <a:pt x="321" y="313"/>
                    <a:pt x="321" y="313"/>
                  </a:cubicBezTo>
                  <a:lnTo>
                    <a:pt x="321" y="313"/>
                  </a:lnTo>
                  <a:cubicBezTo>
                    <a:pt x="321" y="313"/>
                    <a:pt x="321" y="313"/>
                    <a:pt x="321" y="313"/>
                  </a:cubicBezTo>
                  <a:close/>
                  <a:moveTo>
                    <a:pt x="314" y="301"/>
                  </a:moveTo>
                  <a:cubicBezTo>
                    <a:pt x="317" y="304"/>
                    <a:pt x="320" y="307"/>
                    <a:pt x="322" y="311"/>
                  </a:cubicBezTo>
                  <a:lnTo>
                    <a:pt x="322" y="311"/>
                  </a:lnTo>
                  <a:cubicBezTo>
                    <a:pt x="322" y="311"/>
                    <a:pt x="322" y="310"/>
                    <a:pt x="321" y="310"/>
                  </a:cubicBezTo>
                  <a:lnTo>
                    <a:pt x="321" y="310"/>
                  </a:lnTo>
                  <a:cubicBezTo>
                    <a:pt x="323" y="313"/>
                    <a:pt x="325" y="315"/>
                    <a:pt x="326" y="317"/>
                  </a:cubicBezTo>
                  <a:lnTo>
                    <a:pt x="326" y="317"/>
                  </a:lnTo>
                  <a:cubicBezTo>
                    <a:pt x="326" y="317"/>
                    <a:pt x="326" y="317"/>
                    <a:pt x="326" y="317"/>
                  </a:cubicBezTo>
                  <a:lnTo>
                    <a:pt x="326" y="317"/>
                  </a:lnTo>
                  <a:cubicBezTo>
                    <a:pt x="325" y="315"/>
                    <a:pt x="323" y="313"/>
                    <a:pt x="321" y="310"/>
                  </a:cubicBezTo>
                  <a:lnTo>
                    <a:pt x="321" y="310"/>
                  </a:lnTo>
                  <a:cubicBezTo>
                    <a:pt x="321" y="310"/>
                    <a:pt x="321" y="310"/>
                    <a:pt x="321" y="310"/>
                  </a:cubicBezTo>
                  <a:lnTo>
                    <a:pt x="321" y="310"/>
                  </a:lnTo>
                  <a:cubicBezTo>
                    <a:pt x="319" y="307"/>
                    <a:pt x="317" y="304"/>
                    <a:pt x="314" y="301"/>
                  </a:cubicBezTo>
                  <a:close/>
                  <a:moveTo>
                    <a:pt x="319" y="311"/>
                  </a:moveTo>
                  <a:lnTo>
                    <a:pt x="319" y="311"/>
                  </a:lnTo>
                  <a:cubicBezTo>
                    <a:pt x="320" y="312"/>
                    <a:pt x="321" y="313"/>
                    <a:pt x="322" y="314"/>
                  </a:cubicBezTo>
                  <a:lnTo>
                    <a:pt x="322" y="314"/>
                  </a:lnTo>
                  <a:cubicBezTo>
                    <a:pt x="325" y="317"/>
                    <a:pt x="327" y="321"/>
                    <a:pt x="330" y="324"/>
                  </a:cubicBezTo>
                  <a:lnTo>
                    <a:pt x="330" y="324"/>
                  </a:lnTo>
                  <a:cubicBezTo>
                    <a:pt x="328" y="322"/>
                    <a:pt x="327" y="320"/>
                    <a:pt x="325" y="318"/>
                  </a:cubicBezTo>
                  <a:lnTo>
                    <a:pt x="325" y="318"/>
                  </a:lnTo>
                  <a:cubicBezTo>
                    <a:pt x="323" y="316"/>
                    <a:pt x="321" y="314"/>
                    <a:pt x="320" y="311"/>
                  </a:cubicBezTo>
                  <a:lnTo>
                    <a:pt x="320" y="311"/>
                  </a:lnTo>
                  <a:cubicBezTo>
                    <a:pt x="319" y="311"/>
                    <a:pt x="319" y="311"/>
                    <a:pt x="319" y="311"/>
                  </a:cubicBezTo>
                  <a:close/>
                  <a:moveTo>
                    <a:pt x="322" y="311"/>
                  </a:moveTo>
                  <a:lnTo>
                    <a:pt x="322" y="311"/>
                  </a:lnTo>
                  <a:cubicBezTo>
                    <a:pt x="328" y="313"/>
                    <a:pt x="329" y="320"/>
                    <a:pt x="336" y="328"/>
                  </a:cubicBezTo>
                  <a:cubicBezTo>
                    <a:pt x="333" y="324"/>
                    <a:pt x="330" y="321"/>
                    <a:pt x="327" y="318"/>
                  </a:cubicBezTo>
                  <a:lnTo>
                    <a:pt x="327" y="318"/>
                  </a:lnTo>
                  <a:cubicBezTo>
                    <a:pt x="327" y="318"/>
                    <a:pt x="327" y="319"/>
                    <a:pt x="327" y="319"/>
                  </a:cubicBezTo>
                  <a:cubicBezTo>
                    <a:pt x="327" y="318"/>
                    <a:pt x="327" y="318"/>
                    <a:pt x="326" y="317"/>
                  </a:cubicBezTo>
                  <a:lnTo>
                    <a:pt x="326" y="317"/>
                  </a:lnTo>
                  <a:cubicBezTo>
                    <a:pt x="326" y="317"/>
                    <a:pt x="327" y="318"/>
                    <a:pt x="327" y="318"/>
                  </a:cubicBezTo>
                  <a:lnTo>
                    <a:pt x="327" y="318"/>
                  </a:lnTo>
                  <a:cubicBezTo>
                    <a:pt x="326" y="315"/>
                    <a:pt x="324" y="313"/>
                    <a:pt x="322" y="311"/>
                  </a:cubicBezTo>
                  <a:close/>
                  <a:moveTo>
                    <a:pt x="315" y="309"/>
                  </a:moveTo>
                  <a:lnTo>
                    <a:pt x="338" y="338"/>
                  </a:lnTo>
                  <a:lnTo>
                    <a:pt x="338" y="338"/>
                  </a:lnTo>
                  <a:cubicBezTo>
                    <a:pt x="335" y="335"/>
                    <a:pt x="331" y="332"/>
                    <a:pt x="328" y="328"/>
                  </a:cubicBezTo>
                  <a:lnTo>
                    <a:pt x="328" y="328"/>
                  </a:lnTo>
                  <a:lnTo>
                    <a:pt x="336" y="337"/>
                  </a:lnTo>
                  <a:cubicBezTo>
                    <a:pt x="328" y="326"/>
                    <a:pt x="321" y="317"/>
                    <a:pt x="315" y="309"/>
                  </a:cubicBezTo>
                  <a:close/>
                  <a:moveTo>
                    <a:pt x="322" y="316"/>
                  </a:moveTo>
                  <a:lnTo>
                    <a:pt x="322" y="316"/>
                  </a:lnTo>
                  <a:cubicBezTo>
                    <a:pt x="323" y="316"/>
                    <a:pt x="323" y="317"/>
                    <a:pt x="324" y="317"/>
                  </a:cubicBezTo>
                  <a:lnTo>
                    <a:pt x="324" y="317"/>
                  </a:lnTo>
                  <a:cubicBezTo>
                    <a:pt x="330" y="326"/>
                    <a:pt x="337" y="335"/>
                    <a:pt x="343" y="344"/>
                  </a:cubicBezTo>
                  <a:lnTo>
                    <a:pt x="343" y="344"/>
                  </a:lnTo>
                  <a:cubicBezTo>
                    <a:pt x="342" y="342"/>
                    <a:pt x="341" y="341"/>
                    <a:pt x="339" y="339"/>
                  </a:cubicBezTo>
                  <a:lnTo>
                    <a:pt x="339" y="339"/>
                  </a:lnTo>
                  <a:cubicBezTo>
                    <a:pt x="340" y="341"/>
                    <a:pt x="341" y="343"/>
                    <a:pt x="342" y="344"/>
                  </a:cubicBezTo>
                  <a:lnTo>
                    <a:pt x="342" y="344"/>
                  </a:lnTo>
                  <a:lnTo>
                    <a:pt x="338" y="338"/>
                  </a:lnTo>
                  <a:lnTo>
                    <a:pt x="338" y="338"/>
                  </a:lnTo>
                  <a:cubicBezTo>
                    <a:pt x="338" y="339"/>
                    <a:pt x="339" y="339"/>
                    <a:pt x="339" y="339"/>
                  </a:cubicBezTo>
                  <a:lnTo>
                    <a:pt x="339" y="339"/>
                  </a:lnTo>
                  <a:cubicBezTo>
                    <a:pt x="333" y="331"/>
                    <a:pt x="327" y="323"/>
                    <a:pt x="322" y="316"/>
                  </a:cubicBezTo>
                  <a:close/>
                  <a:moveTo>
                    <a:pt x="331" y="324"/>
                  </a:moveTo>
                  <a:lnTo>
                    <a:pt x="331" y="324"/>
                  </a:lnTo>
                  <a:cubicBezTo>
                    <a:pt x="338" y="332"/>
                    <a:pt x="345" y="341"/>
                    <a:pt x="353" y="352"/>
                  </a:cubicBezTo>
                  <a:lnTo>
                    <a:pt x="353" y="352"/>
                  </a:lnTo>
                  <a:cubicBezTo>
                    <a:pt x="346" y="344"/>
                    <a:pt x="340" y="336"/>
                    <a:pt x="334" y="327"/>
                  </a:cubicBezTo>
                  <a:lnTo>
                    <a:pt x="334" y="327"/>
                  </a:lnTo>
                  <a:cubicBezTo>
                    <a:pt x="333" y="326"/>
                    <a:pt x="332" y="325"/>
                    <a:pt x="331" y="324"/>
                  </a:cubicBezTo>
                  <a:close/>
                  <a:moveTo>
                    <a:pt x="343" y="344"/>
                  </a:moveTo>
                  <a:lnTo>
                    <a:pt x="343" y="344"/>
                  </a:lnTo>
                  <a:cubicBezTo>
                    <a:pt x="344" y="345"/>
                    <a:pt x="345" y="345"/>
                    <a:pt x="345" y="346"/>
                  </a:cubicBezTo>
                  <a:lnTo>
                    <a:pt x="345" y="346"/>
                  </a:lnTo>
                  <a:cubicBezTo>
                    <a:pt x="349" y="351"/>
                    <a:pt x="352" y="355"/>
                    <a:pt x="355" y="360"/>
                  </a:cubicBezTo>
                  <a:lnTo>
                    <a:pt x="355" y="360"/>
                  </a:lnTo>
                  <a:cubicBezTo>
                    <a:pt x="351" y="355"/>
                    <a:pt x="347" y="349"/>
                    <a:pt x="343" y="344"/>
                  </a:cubicBezTo>
                  <a:close/>
                  <a:moveTo>
                    <a:pt x="359" y="362"/>
                  </a:moveTo>
                  <a:cubicBezTo>
                    <a:pt x="360" y="363"/>
                    <a:pt x="361" y="364"/>
                    <a:pt x="362" y="365"/>
                  </a:cubicBezTo>
                  <a:lnTo>
                    <a:pt x="362" y="365"/>
                  </a:lnTo>
                  <a:cubicBezTo>
                    <a:pt x="361" y="364"/>
                    <a:pt x="360" y="363"/>
                    <a:pt x="359" y="362"/>
                  </a:cubicBezTo>
                  <a:close/>
                  <a:moveTo>
                    <a:pt x="355" y="360"/>
                  </a:moveTo>
                  <a:lnTo>
                    <a:pt x="355" y="360"/>
                  </a:lnTo>
                  <a:cubicBezTo>
                    <a:pt x="357" y="363"/>
                    <a:pt x="359" y="366"/>
                    <a:pt x="362" y="368"/>
                  </a:cubicBezTo>
                  <a:lnTo>
                    <a:pt x="362" y="368"/>
                  </a:lnTo>
                  <a:lnTo>
                    <a:pt x="359" y="365"/>
                  </a:lnTo>
                  <a:lnTo>
                    <a:pt x="359" y="365"/>
                  </a:lnTo>
                  <a:cubicBezTo>
                    <a:pt x="358" y="363"/>
                    <a:pt x="356" y="362"/>
                    <a:pt x="355" y="360"/>
                  </a:cubicBezTo>
                  <a:close/>
                  <a:moveTo>
                    <a:pt x="361" y="363"/>
                  </a:moveTo>
                  <a:lnTo>
                    <a:pt x="361" y="363"/>
                  </a:lnTo>
                  <a:cubicBezTo>
                    <a:pt x="363" y="366"/>
                    <a:pt x="365" y="368"/>
                    <a:pt x="366" y="370"/>
                  </a:cubicBezTo>
                  <a:lnTo>
                    <a:pt x="366" y="370"/>
                  </a:lnTo>
                  <a:cubicBezTo>
                    <a:pt x="366" y="370"/>
                    <a:pt x="366" y="369"/>
                    <a:pt x="366" y="369"/>
                  </a:cubicBezTo>
                  <a:lnTo>
                    <a:pt x="366" y="369"/>
                  </a:lnTo>
                  <a:cubicBezTo>
                    <a:pt x="367" y="371"/>
                    <a:pt x="368" y="372"/>
                    <a:pt x="369" y="373"/>
                  </a:cubicBezTo>
                  <a:lnTo>
                    <a:pt x="369" y="373"/>
                  </a:lnTo>
                  <a:lnTo>
                    <a:pt x="369" y="374"/>
                  </a:lnTo>
                  <a:lnTo>
                    <a:pt x="369" y="374"/>
                  </a:lnTo>
                  <a:cubicBezTo>
                    <a:pt x="368" y="373"/>
                    <a:pt x="367" y="371"/>
                    <a:pt x="366" y="370"/>
                  </a:cubicBezTo>
                  <a:lnTo>
                    <a:pt x="366" y="370"/>
                  </a:lnTo>
                  <a:cubicBezTo>
                    <a:pt x="367" y="371"/>
                    <a:pt x="368" y="373"/>
                    <a:pt x="370" y="375"/>
                  </a:cubicBezTo>
                  <a:lnTo>
                    <a:pt x="370" y="375"/>
                  </a:lnTo>
                  <a:cubicBezTo>
                    <a:pt x="367" y="372"/>
                    <a:pt x="365" y="369"/>
                    <a:pt x="363" y="366"/>
                  </a:cubicBezTo>
                  <a:lnTo>
                    <a:pt x="363" y="366"/>
                  </a:lnTo>
                  <a:cubicBezTo>
                    <a:pt x="362" y="365"/>
                    <a:pt x="362" y="364"/>
                    <a:pt x="361" y="363"/>
                  </a:cubicBezTo>
                  <a:close/>
                  <a:moveTo>
                    <a:pt x="369" y="375"/>
                  </a:moveTo>
                  <a:cubicBezTo>
                    <a:pt x="369" y="377"/>
                    <a:pt x="370" y="379"/>
                    <a:pt x="372" y="381"/>
                  </a:cubicBezTo>
                  <a:cubicBezTo>
                    <a:pt x="371" y="379"/>
                    <a:pt x="370" y="378"/>
                    <a:pt x="370" y="377"/>
                  </a:cubicBezTo>
                  <a:lnTo>
                    <a:pt x="370" y="377"/>
                  </a:lnTo>
                  <a:cubicBezTo>
                    <a:pt x="371" y="378"/>
                    <a:pt x="371" y="379"/>
                    <a:pt x="372" y="380"/>
                  </a:cubicBezTo>
                  <a:lnTo>
                    <a:pt x="372" y="380"/>
                  </a:lnTo>
                  <a:cubicBezTo>
                    <a:pt x="371" y="379"/>
                    <a:pt x="370" y="378"/>
                    <a:pt x="369" y="376"/>
                  </a:cubicBezTo>
                  <a:lnTo>
                    <a:pt x="369" y="376"/>
                  </a:lnTo>
                  <a:cubicBezTo>
                    <a:pt x="369" y="377"/>
                    <a:pt x="370" y="377"/>
                    <a:pt x="370" y="377"/>
                  </a:cubicBezTo>
                  <a:lnTo>
                    <a:pt x="370" y="377"/>
                  </a:lnTo>
                  <a:cubicBezTo>
                    <a:pt x="369" y="377"/>
                    <a:pt x="369" y="376"/>
                    <a:pt x="369" y="375"/>
                  </a:cubicBezTo>
                  <a:close/>
                  <a:moveTo>
                    <a:pt x="376" y="388"/>
                  </a:moveTo>
                  <a:lnTo>
                    <a:pt x="376" y="388"/>
                  </a:lnTo>
                  <a:cubicBezTo>
                    <a:pt x="379" y="391"/>
                    <a:pt x="381" y="394"/>
                    <a:pt x="383" y="397"/>
                  </a:cubicBezTo>
                  <a:lnTo>
                    <a:pt x="383" y="397"/>
                  </a:lnTo>
                  <a:lnTo>
                    <a:pt x="381" y="393"/>
                  </a:lnTo>
                  <a:lnTo>
                    <a:pt x="376" y="388"/>
                  </a:lnTo>
                  <a:close/>
                  <a:moveTo>
                    <a:pt x="398" y="416"/>
                  </a:moveTo>
                  <a:lnTo>
                    <a:pt x="398" y="416"/>
                  </a:lnTo>
                  <a:cubicBezTo>
                    <a:pt x="398" y="416"/>
                    <a:pt x="398" y="416"/>
                    <a:pt x="398" y="416"/>
                  </a:cubicBezTo>
                  <a:lnTo>
                    <a:pt x="398" y="416"/>
                  </a:lnTo>
                  <a:cubicBezTo>
                    <a:pt x="398" y="416"/>
                    <a:pt x="398" y="416"/>
                    <a:pt x="398" y="416"/>
                  </a:cubicBezTo>
                  <a:close/>
                  <a:moveTo>
                    <a:pt x="398" y="416"/>
                  </a:moveTo>
                  <a:cubicBezTo>
                    <a:pt x="399" y="416"/>
                    <a:pt x="399" y="417"/>
                    <a:pt x="399" y="417"/>
                  </a:cubicBezTo>
                  <a:lnTo>
                    <a:pt x="399" y="417"/>
                  </a:lnTo>
                  <a:cubicBezTo>
                    <a:pt x="399" y="417"/>
                    <a:pt x="399" y="417"/>
                    <a:pt x="399" y="417"/>
                  </a:cubicBezTo>
                  <a:lnTo>
                    <a:pt x="399" y="417"/>
                  </a:lnTo>
                  <a:cubicBezTo>
                    <a:pt x="399" y="417"/>
                    <a:pt x="399" y="416"/>
                    <a:pt x="398" y="416"/>
                  </a:cubicBezTo>
                  <a:close/>
                  <a:moveTo>
                    <a:pt x="433" y="425"/>
                  </a:moveTo>
                  <a:lnTo>
                    <a:pt x="433" y="425"/>
                  </a:lnTo>
                  <a:lnTo>
                    <a:pt x="433" y="425"/>
                  </a:lnTo>
                  <a:close/>
                  <a:moveTo>
                    <a:pt x="407" y="425"/>
                  </a:moveTo>
                  <a:lnTo>
                    <a:pt x="407" y="425"/>
                  </a:lnTo>
                  <a:cubicBezTo>
                    <a:pt x="407" y="425"/>
                    <a:pt x="407" y="425"/>
                    <a:pt x="407" y="425"/>
                  </a:cubicBezTo>
                  <a:lnTo>
                    <a:pt x="407" y="425"/>
                  </a:lnTo>
                  <a:cubicBezTo>
                    <a:pt x="407" y="425"/>
                    <a:pt x="407" y="425"/>
                    <a:pt x="407" y="425"/>
                  </a:cubicBezTo>
                  <a:close/>
                  <a:moveTo>
                    <a:pt x="433" y="425"/>
                  </a:moveTo>
                  <a:lnTo>
                    <a:pt x="433" y="425"/>
                  </a:lnTo>
                  <a:lnTo>
                    <a:pt x="433" y="425"/>
                  </a:lnTo>
                  <a:close/>
                  <a:moveTo>
                    <a:pt x="407" y="425"/>
                  </a:moveTo>
                  <a:cubicBezTo>
                    <a:pt x="407" y="425"/>
                    <a:pt x="407" y="425"/>
                    <a:pt x="407" y="425"/>
                  </a:cubicBezTo>
                  <a:lnTo>
                    <a:pt x="407" y="425"/>
                  </a:lnTo>
                  <a:cubicBezTo>
                    <a:pt x="407" y="425"/>
                    <a:pt x="407" y="425"/>
                    <a:pt x="407" y="425"/>
                  </a:cubicBezTo>
                  <a:close/>
                  <a:moveTo>
                    <a:pt x="433" y="425"/>
                  </a:moveTo>
                  <a:lnTo>
                    <a:pt x="433" y="425"/>
                  </a:lnTo>
                  <a:lnTo>
                    <a:pt x="433" y="425"/>
                  </a:lnTo>
                  <a:close/>
                  <a:moveTo>
                    <a:pt x="405" y="424"/>
                  </a:moveTo>
                  <a:lnTo>
                    <a:pt x="405" y="424"/>
                  </a:lnTo>
                  <a:cubicBezTo>
                    <a:pt x="406" y="424"/>
                    <a:pt x="406" y="425"/>
                    <a:pt x="406" y="425"/>
                  </a:cubicBezTo>
                  <a:lnTo>
                    <a:pt x="406" y="425"/>
                  </a:lnTo>
                  <a:cubicBezTo>
                    <a:pt x="406" y="425"/>
                    <a:pt x="406" y="425"/>
                    <a:pt x="406" y="424"/>
                  </a:cubicBezTo>
                  <a:lnTo>
                    <a:pt x="406" y="424"/>
                  </a:lnTo>
                  <a:cubicBezTo>
                    <a:pt x="405" y="424"/>
                    <a:pt x="405" y="424"/>
                    <a:pt x="405" y="424"/>
                  </a:cubicBezTo>
                  <a:close/>
                  <a:moveTo>
                    <a:pt x="433" y="425"/>
                  </a:moveTo>
                  <a:lnTo>
                    <a:pt x="434" y="426"/>
                  </a:lnTo>
                  <a:lnTo>
                    <a:pt x="433" y="425"/>
                  </a:lnTo>
                  <a:close/>
                  <a:moveTo>
                    <a:pt x="434" y="426"/>
                  </a:moveTo>
                  <a:lnTo>
                    <a:pt x="435" y="426"/>
                  </a:lnTo>
                  <a:lnTo>
                    <a:pt x="434" y="426"/>
                  </a:lnTo>
                  <a:close/>
                  <a:moveTo>
                    <a:pt x="435" y="426"/>
                  </a:moveTo>
                  <a:lnTo>
                    <a:pt x="435" y="427"/>
                  </a:lnTo>
                  <a:lnTo>
                    <a:pt x="435" y="426"/>
                  </a:lnTo>
                  <a:close/>
                  <a:moveTo>
                    <a:pt x="435" y="427"/>
                  </a:moveTo>
                  <a:lnTo>
                    <a:pt x="436" y="427"/>
                  </a:lnTo>
                  <a:lnTo>
                    <a:pt x="435" y="427"/>
                  </a:lnTo>
                  <a:close/>
                  <a:moveTo>
                    <a:pt x="436" y="427"/>
                  </a:moveTo>
                  <a:lnTo>
                    <a:pt x="436" y="427"/>
                  </a:lnTo>
                  <a:lnTo>
                    <a:pt x="436" y="427"/>
                  </a:lnTo>
                  <a:close/>
                  <a:moveTo>
                    <a:pt x="436" y="427"/>
                  </a:moveTo>
                  <a:lnTo>
                    <a:pt x="436" y="428"/>
                  </a:lnTo>
                  <a:lnTo>
                    <a:pt x="436" y="427"/>
                  </a:lnTo>
                  <a:close/>
                  <a:moveTo>
                    <a:pt x="436" y="428"/>
                  </a:moveTo>
                  <a:lnTo>
                    <a:pt x="437" y="428"/>
                  </a:lnTo>
                  <a:lnTo>
                    <a:pt x="436" y="428"/>
                  </a:lnTo>
                  <a:close/>
                  <a:moveTo>
                    <a:pt x="437" y="428"/>
                  </a:moveTo>
                  <a:lnTo>
                    <a:pt x="437" y="428"/>
                  </a:lnTo>
                  <a:lnTo>
                    <a:pt x="437" y="428"/>
                  </a:lnTo>
                  <a:close/>
                  <a:moveTo>
                    <a:pt x="437" y="428"/>
                  </a:moveTo>
                  <a:lnTo>
                    <a:pt x="437" y="428"/>
                  </a:lnTo>
                  <a:lnTo>
                    <a:pt x="437" y="428"/>
                  </a:lnTo>
                  <a:close/>
                  <a:moveTo>
                    <a:pt x="437" y="428"/>
                  </a:moveTo>
                  <a:lnTo>
                    <a:pt x="437" y="428"/>
                  </a:lnTo>
                  <a:lnTo>
                    <a:pt x="437" y="428"/>
                  </a:lnTo>
                  <a:close/>
                  <a:moveTo>
                    <a:pt x="437" y="428"/>
                  </a:moveTo>
                  <a:lnTo>
                    <a:pt x="437" y="428"/>
                  </a:lnTo>
                  <a:lnTo>
                    <a:pt x="437" y="428"/>
                  </a:lnTo>
                  <a:close/>
                  <a:moveTo>
                    <a:pt x="437" y="428"/>
                  </a:moveTo>
                  <a:lnTo>
                    <a:pt x="437" y="429"/>
                  </a:lnTo>
                  <a:lnTo>
                    <a:pt x="437" y="428"/>
                  </a:lnTo>
                  <a:close/>
                  <a:moveTo>
                    <a:pt x="437" y="429"/>
                  </a:moveTo>
                  <a:lnTo>
                    <a:pt x="437" y="429"/>
                  </a:lnTo>
                  <a:lnTo>
                    <a:pt x="437" y="429"/>
                  </a:lnTo>
                  <a:close/>
                  <a:moveTo>
                    <a:pt x="437" y="429"/>
                  </a:moveTo>
                  <a:lnTo>
                    <a:pt x="438" y="429"/>
                  </a:lnTo>
                  <a:lnTo>
                    <a:pt x="437" y="429"/>
                  </a:lnTo>
                  <a:close/>
                  <a:moveTo>
                    <a:pt x="438" y="429"/>
                  </a:moveTo>
                  <a:lnTo>
                    <a:pt x="438" y="430"/>
                  </a:lnTo>
                  <a:lnTo>
                    <a:pt x="438" y="429"/>
                  </a:lnTo>
                  <a:close/>
                  <a:moveTo>
                    <a:pt x="438" y="430"/>
                  </a:moveTo>
                  <a:lnTo>
                    <a:pt x="438" y="430"/>
                  </a:lnTo>
                  <a:lnTo>
                    <a:pt x="438" y="430"/>
                  </a:lnTo>
                  <a:close/>
                  <a:moveTo>
                    <a:pt x="438" y="430"/>
                  </a:moveTo>
                  <a:lnTo>
                    <a:pt x="438" y="430"/>
                  </a:lnTo>
                  <a:lnTo>
                    <a:pt x="438" y="430"/>
                  </a:lnTo>
                  <a:close/>
                  <a:moveTo>
                    <a:pt x="403" y="420"/>
                  </a:moveTo>
                  <a:lnTo>
                    <a:pt x="403" y="420"/>
                  </a:lnTo>
                  <a:cubicBezTo>
                    <a:pt x="405" y="423"/>
                    <a:pt x="407" y="425"/>
                    <a:pt x="409" y="428"/>
                  </a:cubicBezTo>
                  <a:lnTo>
                    <a:pt x="409" y="428"/>
                  </a:lnTo>
                  <a:cubicBezTo>
                    <a:pt x="408" y="427"/>
                    <a:pt x="408" y="426"/>
                    <a:pt x="407" y="425"/>
                  </a:cubicBezTo>
                  <a:lnTo>
                    <a:pt x="407" y="425"/>
                  </a:lnTo>
                  <a:cubicBezTo>
                    <a:pt x="408" y="426"/>
                    <a:pt x="408" y="427"/>
                    <a:pt x="409" y="428"/>
                  </a:cubicBezTo>
                  <a:lnTo>
                    <a:pt x="409" y="428"/>
                  </a:lnTo>
                  <a:cubicBezTo>
                    <a:pt x="409" y="428"/>
                    <a:pt x="409" y="428"/>
                    <a:pt x="409" y="428"/>
                  </a:cubicBezTo>
                  <a:lnTo>
                    <a:pt x="409" y="428"/>
                  </a:lnTo>
                  <a:cubicBezTo>
                    <a:pt x="410" y="429"/>
                    <a:pt x="410" y="430"/>
                    <a:pt x="411" y="431"/>
                  </a:cubicBezTo>
                  <a:lnTo>
                    <a:pt x="411" y="431"/>
                  </a:lnTo>
                  <a:cubicBezTo>
                    <a:pt x="410" y="429"/>
                    <a:pt x="408" y="427"/>
                    <a:pt x="407" y="426"/>
                  </a:cubicBezTo>
                  <a:lnTo>
                    <a:pt x="407" y="426"/>
                  </a:lnTo>
                  <a:cubicBezTo>
                    <a:pt x="406" y="424"/>
                    <a:pt x="404" y="422"/>
                    <a:pt x="403" y="420"/>
                  </a:cubicBezTo>
                  <a:close/>
                  <a:moveTo>
                    <a:pt x="438" y="430"/>
                  </a:moveTo>
                  <a:lnTo>
                    <a:pt x="440" y="431"/>
                  </a:lnTo>
                  <a:lnTo>
                    <a:pt x="438" y="430"/>
                  </a:lnTo>
                  <a:close/>
                  <a:moveTo>
                    <a:pt x="409" y="428"/>
                  </a:moveTo>
                  <a:cubicBezTo>
                    <a:pt x="410" y="429"/>
                    <a:pt x="410" y="429"/>
                    <a:pt x="410" y="429"/>
                  </a:cubicBezTo>
                  <a:lnTo>
                    <a:pt x="410" y="429"/>
                  </a:lnTo>
                  <a:cubicBezTo>
                    <a:pt x="411" y="430"/>
                    <a:pt x="412" y="432"/>
                    <a:pt x="412" y="433"/>
                  </a:cubicBezTo>
                  <a:lnTo>
                    <a:pt x="412" y="433"/>
                  </a:lnTo>
                  <a:cubicBezTo>
                    <a:pt x="412" y="432"/>
                    <a:pt x="412" y="432"/>
                    <a:pt x="411" y="431"/>
                  </a:cubicBezTo>
                  <a:lnTo>
                    <a:pt x="411" y="431"/>
                  </a:lnTo>
                  <a:cubicBezTo>
                    <a:pt x="411" y="430"/>
                    <a:pt x="410" y="429"/>
                    <a:pt x="409" y="428"/>
                  </a:cubicBezTo>
                  <a:close/>
                  <a:moveTo>
                    <a:pt x="440" y="431"/>
                  </a:moveTo>
                  <a:lnTo>
                    <a:pt x="444" y="435"/>
                  </a:lnTo>
                  <a:lnTo>
                    <a:pt x="442" y="434"/>
                  </a:lnTo>
                  <a:lnTo>
                    <a:pt x="440" y="431"/>
                  </a:lnTo>
                  <a:close/>
                  <a:moveTo>
                    <a:pt x="444" y="435"/>
                  </a:moveTo>
                  <a:lnTo>
                    <a:pt x="444" y="436"/>
                  </a:lnTo>
                  <a:lnTo>
                    <a:pt x="444" y="435"/>
                  </a:lnTo>
                  <a:close/>
                  <a:moveTo>
                    <a:pt x="408" y="427"/>
                  </a:moveTo>
                  <a:cubicBezTo>
                    <a:pt x="410" y="430"/>
                    <a:pt x="412" y="433"/>
                    <a:pt x="414" y="436"/>
                  </a:cubicBezTo>
                  <a:lnTo>
                    <a:pt x="414" y="436"/>
                  </a:lnTo>
                  <a:cubicBezTo>
                    <a:pt x="415" y="436"/>
                    <a:pt x="415" y="437"/>
                    <a:pt x="415" y="437"/>
                  </a:cubicBezTo>
                  <a:lnTo>
                    <a:pt x="415" y="437"/>
                  </a:lnTo>
                  <a:lnTo>
                    <a:pt x="412" y="433"/>
                  </a:lnTo>
                  <a:lnTo>
                    <a:pt x="412" y="433"/>
                  </a:lnTo>
                  <a:cubicBezTo>
                    <a:pt x="413" y="434"/>
                    <a:pt x="414" y="436"/>
                    <a:pt x="415" y="437"/>
                  </a:cubicBezTo>
                  <a:lnTo>
                    <a:pt x="415" y="437"/>
                  </a:lnTo>
                  <a:cubicBezTo>
                    <a:pt x="413" y="434"/>
                    <a:pt x="410" y="431"/>
                    <a:pt x="408" y="428"/>
                  </a:cubicBezTo>
                  <a:lnTo>
                    <a:pt x="408" y="428"/>
                  </a:lnTo>
                  <a:lnTo>
                    <a:pt x="412" y="433"/>
                  </a:lnTo>
                  <a:lnTo>
                    <a:pt x="412" y="433"/>
                  </a:lnTo>
                  <a:cubicBezTo>
                    <a:pt x="411" y="431"/>
                    <a:pt x="409" y="429"/>
                    <a:pt x="408" y="427"/>
                  </a:cubicBezTo>
                  <a:close/>
                  <a:moveTo>
                    <a:pt x="444" y="436"/>
                  </a:moveTo>
                  <a:lnTo>
                    <a:pt x="446" y="437"/>
                  </a:lnTo>
                  <a:lnTo>
                    <a:pt x="444" y="436"/>
                  </a:lnTo>
                  <a:close/>
                  <a:moveTo>
                    <a:pt x="446" y="437"/>
                  </a:moveTo>
                  <a:lnTo>
                    <a:pt x="446" y="437"/>
                  </a:lnTo>
                  <a:lnTo>
                    <a:pt x="446" y="437"/>
                  </a:lnTo>
                  <a:close/>
                  <a:moveTo>
                    <a:pt x="446" y="437"/>
                  </a:moveTo>
                  <a:lnTo>
                    <a:pt x="447" y="438"/>
                  </a:lnTo>
                  <a:lnTo>
                    <a:pt x="446" y="437"/>
                  </a:lnTo>
                  <a:close/>
                  <a:moveTo>
                    <a:pt x="447" y="438"/>
                  </a:moveTo>
                  <a:lnTo>
                    <a:pt x="447" y="438"/>
                  </a:lnTo>
                  <a:lnTo>
                    <a:pt x="447" y="438"/>
                  </a:lnTo>
                  <a:close/>
                  <a:moveTo>
                    <a:pt x="447" y="438"/>
                  </a:moveTo>
                  <a:lnTo>
                    <a:pt x="447" y="438"/>
                  </a:lnTo>
                  <a:lnTo>
                    <a:pt x="447" y="438"/>
                  </a:lnTo>
                  <a:close/>
                  <a:moveTo>
                    <a:pt x="447" y="438"/>
                  </a:moveTo>
                  <a:lnTo>
                    <a:pt x="447" y="438"/>
                  </a:lnTo>
                  <a:lnTo>
                    <a:pt x="447" y="438"/>
                  </a:lnTo>
                  <a:close/>
                  <a:moveTo>
                    <a:pt x="447" y="438"/>
                  </a:moveTo>
                  <a:lnTo>
                    <a:pt x="447" y="438"/>
                  </a:lnTo>
                  <a:lnTo>
                    <a:pt x="447" y="438"/>
                  </a:lnTo>
                  <a:close/>
                  <a:moveTo>
                    <a:pt x="417" y="438"/>
                  </a:moveTo>
                  <a:cubicBezTo>
                    <a:pt x="417" y="438"/>
                    <a:pt x="417" y="438"/>
                    <a:pt x="417" y="438"/>
                  </a:cubicBezTo>
                  <a:lnTo>
                    <a:pt x="417" y="438"/>
                  </a:lnTo>
                  <a:cubicBezTo>
                    <a:pt x="417" y="438"/>
                    <a:pt x="418" y="439"/>
                    <a:pt x="418" y="439"/>
                  </a:cubicBezTo>
                  <a:lnTo>
                    <a:pt x="418" y="439"/>
                  </a:lnTo>
                  <a:lnTo>
                    <a:pt x="417" y="438"/>
                  </a:lnTo>
                  <a:close/>
                  <a:moveTo>
                    <a:pt x="447" y="438"/>
                  </a:moveTo>
                  <a:lnTo>
                    <a:pt x="447" y="439"/>
                  </a:lnTo>
                  <a:lnTo>
                    <a:pt x="447" y="438"/>
                  </a:lnTo>
                  <a:close/>
                  <a:moveTo>
                    <a:pt x="447" y="439"/>
                  </a:moveTo>
                  <a:lnTo>
                    <a:pt x="447" y="439"/>
                  </a:lnTo>
                  <a:lnTo>
                    <a:pt x="447" y="439"/>
                  </a:lnTo>
                  <a:close/>
                  <a:moveTo>
                    <a:pt x="447" y="439"/>
                  </a:moveTo>
                  <a:lnTo>
                    <a:pt x="448" y="439"/>
                  </a:lnTo>
                  <a:lnTo>
                    <a:pt x="447" y="439"/>
                  </a:lnTo>
                  <a:close/>
                  <a:moveTo>
                    <a:pt x="448" y="439"/>
                  </a:moveTo>
                  <a:lnTo>
                    <a:pt x="448" y="439"/>
                  </a:lnTo>
                  <a:lnTo>
                    <a:pt x="448" y="439"/>
                  </a:lnTo>
                  <a:close/>
                  <a:moveTo>
                    <a:pt x="448" y="439"/>
                  </a:moveTo>
                  <a:lnTo>
                    <a:pt x="448" y="439"/>
                  </a:lnTo>
                  <a:lnTo>
                    <a:pt x="448" y="439"/>
                  </a:lnTo>
                  <a:close/>
                  <a:moveTo>
                    <a:pt x="448" y="439"/>
                  </a:moveTo>
                  <a:lnTo>
                    <a:pt x="448" y="439"/>
                  </a:lnTo>
                  <a:lnTo>
                    <a:pt x="448" y="439"/>
                  </a:lnTo>
                  <a:close/>
                  <a:moveTo>
                    <a:pt x="448" y="439"/>
                  </a:moveTo>
                  <a:lnTo>
                    <a:pt x="448" y="439"/>
                  </a:lnTo>
                  <a:lnTo>
                    <a:pt x="448" y="439"/>
                  </a:lnTo>
                  <a:close/>
                  <a:moveTo>
                    <a:pt x="448" y="439"/>
                  </a:moveTo>
                  <a:lnTo>
                    <a:pt x="449" y="440"/>
                  </a:lnTo>
                  <a:lnTo>
                    <a:pt x="448" y="439"/>
                  </a:lnTo>
                  <a:close/>
                  <a:moveTo>
                    <a:pt x="449" y="440"/>
                  </a:moveTo>
                  <a:lnTo>
                    <a:pt x="449" y="440"/>
                  </a:lnTo>
                  <a:lnTo>
                    <a:pt x="449" y="440"/>
                  </a:lnTo>
                  <a:close/>
                  <a:moveTo>
                    <a:pt x="449" y="440"/>
                  </a:moveTo>
                  <a:lnTo>
                    <a:pt x="449" y="440"/>
                  </a:lnTo>
                  <a:lnTo>
                    <a:pt x="449" y="440"/>
                  </a:lnTo>
                  <a:close/>
                  <a:moveTo>
                    <a:pt x="449" y="440"/>
                  </a:moveTo>
                  <a:lnTo>
                    <a:pt x="449" y="440"/>
                  </a:lnTo>
                  <a:lnTo>
                    <a:pt x="449" y="440"/>
                  </a:lnTo>
                  <a:close/>
                  <a:moveTo>
                    <a:pt x="449" y="440"/>
                  </a:moveTo>
                  <a:lnTo>
                    <a:pt x="449" y="440"/>
                  </a:lnTo>
                  <a:lnTo>
                    <a:pt x="449" y="440"/>
                  </a:lnTo>
                  <a:close/>
                  <a:moveTo>
                    <a:pt x="449" y="440"/>
                  </a:moveTo>
                  <a:lnTo>
                    <a:pt x="449" y="440"/>
                  </a:lnTo>
                  <a:lnTo>
                    <a:pt x="449" y="440"/>
                  </a:lnTo>
                  <a:close/>
                  <a:moveTo>
                    <a:pt x="398" y="416"/>
                  </a:moveTo>
                  <a:cubicBezTo>
                    <a:pt x="398" y="416"/>
                    <a:pt x="401" y="420"/>
                    <a:pt x="407" y="427"/>
                  </a:cubicBezTo>
                  <a:lnTo>
                    <a:pt x="407" y="427"/>
                  </a:lnTo>
                  <a:cubicBezTo>
                    <a:pt x="407" y="427"/>
                    <a:pt x="406" y="427"/>
                    <a:pt x="406" y="426"/>
                  </a:cubicBezTo>
                  <a:lnTo>
                    <a:pt x="406" y="426"/>
                  </a:lnTo>
                  <a:cubicBezTo>
                    <a:pt x="410" y="431"/>
                    <a:pt x="414" y="436"/>
                    <a:pt x="418" y="442"/>
                  </a:cubicBezTo>
                  <a:lnTo>
                    <a:pt x="418" y="442"/>
                  </a:lnTo>
                  <a:cubicBezTo>
                    <a:pt x="414" y="436"/>
                    <a:pt x="410" y="431"/>
                    <a:pt x="407" y="427"/>
                  </a:cubicBezTo>
                  <a:lnTo>
                    <a:pt x="407" y="427"/>
                  </a:lnTo>
                  <a:cubicBezTo>
                    <a:pt x="407" y="427"/>
                    <a:pt x="407" y="428"/>
                    <a:pt x="407" y="428"/>
                  </a:cubicBezTo>
                  <a:lnTo>
                    <a:pt x="407" y="428"/>
                  </a:lnTo>
                  <a:cubicBezTo>
                    <a:pt x="404" y="425"/>
                    <a:pt x="402" y="422"/>
                    <a:pt x="400" y="418"/>
                  </a:cubicBezTo>
                  <a:lnTo>
                    <a:pt x="400" y="418"/>
                  </a:lnTo>
                  <a:cubicBezTo>
                    <a:pt x="399" y="418"/>
                    <a:pt x="399" y="417"/>
                    <a:pt x="398" y="416"/>
                  </a:cubicBezTo>
                  <a:lnTo>
                    <a:pt x="398" y="416"/>
                  </a:lnTo>
                  <a:cubicBezTo>
                    <a:pt x="398" y="416"/>
                    <a:pt x="398" y="416"/>
                    <a:pt x="398" y="416"/>
                  </a:cubicBezTo>
                  <a:close/>
                  <a:moveTo>
                    <a:pt x="449" y="440"/>
                  </a:moveTo>
                  <a:lnTo>
                    <a:pt x="450" y="442"/>
                  </a:lnTo>
                  <a:lnTo>
                    <a:pt x="449" y="440"/>
                  </a:lnTo>
                  <a:close/>
                  <a:moveTo>
                    <a:pt x="398" y="407"/>
                  </a:moveTo>
                  <a:cubicBezTo>
                    <a:pt x="400" y="411"/>
                    <a:pt x="405" y="418"/>
                    <a:pt x="411" y="428"/>
                  </a:cubicBezTo>
                  <a:lnTo>
                    <a:pt x="411" y="428"/>
                  </a:lnTo>
                  <a:cubicBezTo>
                    <a:pt x="407" y="422"/>
                    <a:pt x="402" y="417"/>
                    <a:pt x="398" y="411"/>
                  </a:cubicBezTo>
                  <a:lnTo>
                    <a:pt x="398" y="411"/>
                  </a:lnTo>
                  <a:cubicBezTo>
                    <a:pt x="404" y="419"/>
                    <a:pt x="410" y="427"/>
                    <a:pt x="416" y="435"/>
                  </a:cubicBezTo>
                  <a:lnTo>
                    <a:pt x="416" y="435"/>
                  </a:lnTo>
                  <a:cubicBezTo>
                    <a:pt x="414" y="433"/>
                    <a:pt x="413" y="430"/>
                    <a:pt x="411" y="428"/>
                  </a:cubicBezTo>
                  <a:lnTo>
                    <a:pt x="411" y="428"/>
                  </a:lnTo>
                  <a:cubicBezTo>
                    <a:pt x="415" y="432"/>
                    <a:pt x="418" y="437"/>
                    <a:pt x="422" y="442"/>
                  </a:cubicBezTo>
                  <a:lnTo>
                    <a:pt x="422" y="442"/>
                  </a:lnTo>
                  <a:cubicBezTo>
                    <a:pt x="412" y="427"/>
                    <a:pt x="403" y="414"/>
                    <a:pt x="398" y="407"/>
                  </a:cubicBezTo>
                  <a:close/>
                  <a:moveTo>
                    <a:pt x="450" y="442"/>
                  </a:moveTo>
                  <a:lnTo>
                    <a:pt x="450" y="442"/>
                  </a:lnTo>
                  <a:lnTo>
                    <a:pt x="450" y="442"/>
                  </a:lnTo>
                  <a:close/>
                  <a:moveTo>
                    <a:pt x="450" y="442"/>
                  </a:moveTo>
                  <a:lnTo>
                    <a:pt x="450" y="442"/>
                  </a:lnTo>
                  <a:lnTo>
                    <a:pt x="450" y="442"/>
                  </a:lnTo>
                  <a:close/>
                  <a:moveTo>
                    <a:pt x="450" y="442"/>
                  </a:moveTo>
                  <a:lnTo>
                    <a:pt x="450" y="442"/>
                  </a:lnTo>
                  <a:lnTo>
                    <a:pt x="450" y="442"/>
                  </a:lnTo>
                  <a:close/>
                  <a:moveTo>
                    <a:pt x="442" y="442"/>
                  </a:moveTo>
                  <a:lnTo>
                    <a:pt x="442" y="442"/>
                  </a:lnTo>
                  <a:lnTo>
                    <a:pt x="442" y="442"/>
                  </a:lnTo>
                  <a:close/>
                  <a:moveTo>
                    <a:pt x="442" y="442"/>
                  </a:moveTo>
                  <a:lnTo>
                    <a:pt x="442" y="442"/>
                  </a:lnTo>
                  <a:lnTo>
                    <a:pt x="442" y="442"/>
                  </a:lnTo>
                  <a:close/>
                  <a:moveTo>
                    <a:pt x="442" y="442"/>
                  </a:moveTo>
                  <a:lnTo>
                    <a:pt x="442" y="442"/>
                  </a:lnTo>
                  <a:lnTo>
                    <a:pt x="442" y="442"/>
                  </a:lnTo>
                  <a:close/>
                  <a:moveTo>
                    <a:pt x="451" y="442"/>
                  </a:moveTo>
                  <a:lnTo>
                    <a:pt x="451" y="442"/>
                  </a:lnTo>
                  <a:lnTo>
                    <a:pt x="451" y="442"/>
                  </a:lnTo>
                  <a:lnTo>
                    <a:pt x="451" y="442"/>
                  </a:lnTo>
                  <a:close/>
                  <a:moveTo>
                    <a:pt x="442" y="442"/>
                  </a:moveTo>
                  <a:lnTo>
                    <a:pt x="442" y="442"/>
                  </a:lnTo>
                  <a:lnTo>
                    <a:pt x="442" y="442"/>
                  </a:lnTo>
                  <a:close/>
                  <a:moveTo>
                    <a:pt x="356" y="358"/>
                  </a:moveTo>
                  <a:cubicBezTo>
                    <a:pt x="360" y="364"/>
                    <a:pt x="364" y="370"/>
                    <a:pt x="369" y="375"/>
                  </a:cubicBezTo>
                  <a:lnTo>
                    <a:pt x="369" y="375"/>
                  </a:lnTo>
                  <a:cubicBezTo>
                    <a:pt x="368" y="375"/>
                    <a:pt x="368" y="375"/>
                    <a:pt x="368" y="374"/>
                  </a:cubicBezTo>
                  <a:lnTo>
                    <a:pt x="368" y="374"/>
                  </a:lnTo>
                  <a:cubicBezTo>
                    <a:pt x="368" y="375"/>
                    <a:pt x="369" y="376"/>
                    <a:pt x="369" y="376"/>
                  </a:cubicBezTo>
                  <a:lnTo>
                    <a:pt x="369" y="376"/>
                  </a:lnTo>
                  <a:cubicBezTo>
                    <a:pt x="368" y="374"/>
                    <a:pt x="366" y="372"/>
                    <a:pt x="365" y="369"/>
                  </a:cubicBezTo>
                  <a:lnTo>
                    <a:pt x="365" y="369"/>
                  </a:lnTo>
                  <a:cubicBezTo>
                    <a:pt x="366" y="371"/>
                    <a:pt x="367" y="372"/>
                    <a:pt x="368" y="374"/>
                  </a:cubicBezTo>
                  <a:lnTo>
                    <a:pt x="368" y="374"/>
                  </a:lnTo>
                  <a:cubicBezTo>
                    <a:pt x="365" y="370"/>
                    <a:pt x="362" y="366"/>
                    <a:pt x="359" y="362"/>
                  </a:cubicBezTo>
                  <a:lnTo>
                    <a:pt x="359" y="362"/>
                  </a:lnTo>
                  <a:cubicBezTo>
                    <a:pt x="361" y="364"/>
                    <a:pt x="363" y="366"/>
                    <a:pt x="364" y="368"/>
                  </a:cubicBezTo>
                  <a:lnTo>
                    <a:pt x="364" y="368"/>
                  </a:lnTo>
                  <a:cubicBezTo>
                    <a:pt x="364" y="369"/>
                    <a:pt x="365" y="369"/>
                    <a:pt x="365" y="369"/>
                  </a:cubicBezTo>
                  <a:lnTo>
                    <a:pt x="365" y="369"/>
                  </a:lnTo>
                  <a:cubicBezTo>
                    <a:pt x="365" y="369"/>
                    <a:pt x="365" y="369"/>
                    <a:pt x="365" y="369"/>
                  </a:cubicBezTo>
                  <a:lnTo>
                    <a:pt x="365" y="369"/>
                  </a:lnTo>
                  <a:cubicBezTo>
                    <a:pt x="367" y="372"/>
                    <a:pt x="369" y="375"/>
                    <a:pt x="372" y="378"/>
                  </a:cubicBezTo>
                  <a:lnTo>
                    <a:pt x="372" y="378"/>
                  </a:lnTo>
                  <a:cubicBezTo>
                    <a:pt x="372" y="379"/>
                    <a:pt x="372" y="379"/>
                    <a:pt x="373" y="380"/>
                  </a:cubicBezTo>
                  <a:lnTo>
                    <a:pt x="373" y="380"/>
                  </a:lnTo>
                  <a:lnTo>
                    <a:pt x="377" y="387"/>
                  </a:lnTo>
                  <a:lnTo>
                    <a:pt x="377" y="387"/>
                  </a:lnTo>
                  <a:cubicBezTo>
                    <a:pt x="376" y="385"/>
                    <a:pt x="374" y="383"/>
                    <a:pt x="372" y="380"/>
                  </a:cubicBezTo>
                  <a:lnTo>
                    <a:pt x="372" y="380"/>
                  </a:lnTo>
                  <a:cubicBezTo>
                    <a:pt x="374" y="383"/>
                    <a:pt x="376" y="385"/>
                    <a:pt x="378" y="388"/>
                  </a:cubicBezTo>
                  <a:lnTo>
                    <a:pt x="378" y="388"/>
                  </a:lnTo>
                  <a:lnTo>
                    <a:pt x="377" y="387"/>
                  </a:lnTo>
                  <a:lnTo>
                    <a:pt x="377" y="387"/>
                  </a:lnTo>
                  <a:cubicBezTo>
                    <a:pt x="380" y="390"/>
                    <a:pt x="382" y="393"/>
                    <a:pt x="385" y="397"/>
                  </a:cubicBezTo>
                  <a:lnTo>
                    <a:pt x="385" y="397"/>
                  </a:lnTo>
                  <a:cubicBezTo>
                    <a:pt x="384" y="397"/>
                    <a:pt x="384" y="396"/>
                    <a:pt x="384" y="396"/>
                  </a:cubicBezTo>
                  <a:lnTo>
                    <a:pt x="384" y="396"/>
                  </a:lnTo>
                  <a:cubicBezTo>
                    <a:pt x="384" y="397"/>
                    <a:pt x="385" y="397"/>
                    <a:pt x="385" y="397"/>
                  </a:cubicBezTo>
                  <a:lnTo>
                    <a:pt x="385" y="397"/>
                  </a:lnTo>
                  <a:cubicBezTo>
                    <a:pt x="385" y="397"/>
                    <a:pt x="385" y="397"/>
                    <a:pt x="385" y="397"/>
                  </a:cubicBezTo>
                  <a:lnTo>
                    <a:pt x="385" y="397"/>
                  </a:lnTo>
                  <a:cubicBezTo>
                    <a:pt x="385" y="397"/>
                    <a:pt x="385" y="397"/>
                    <a:pt x="385" y="398"/>
                  </a:cubicBezTo>
                  <a:lnTo>
                    <a:pt x="385" y="398"/>
                  </a:lnTo>
                  <a:cubicBezTo>
                    <a:pt x="383" y="394"/>
                    <a:pt x="380" y="391"/>
                    <a:pt x="378" y="388"/>
                  </a:cubicBezTo>
                  <a:lnTo>
                    <a:pt x="378" y="388"/>
                  </a:lnTo>
                  <a:lnTo>
                    <a:pt x="381" y="393"/>
                  </a:lnTo>
                  <a:lnTo>
                    <a:pt x="390" y="405"/>
                  </a:lnTo>
                  <a:lnTo>
                    <a:pt x="390" y="405"/>
                  </a:lnTo>
                  <a:cubicBezTo>
                    <a:pt x="388" y="403"/>
                    <a:pt x="387" y="400"/>
                    <a:pt x="385" y="398"/>
                  </a:cubicBezTo>
                  <a:lnTo>
                    <a:pt x="385" y="398"/>
                  </a:lnTo>
                  <a:cubicBezTo>
                    <a:pt x="385" y="398"/>
                    <a:pt x="386" y="398"/>
                    <a:pt x="386" y="399"/>
                  </a:cubicBezTo>
                  <a:lnTo>
                    <a:pt x="386" y="399"/>
                  </a:lnTo>
                  <a:cubicBezTo>
                    <a:pt x="388" y="402"/>
                    <a:pt x="390" y="405"/>
                    <a:pt x="392" y="408"/>
                  </a:cubicBezTo>
                  <a:lnTo>
                    <a:pt x="392" y="408"/>
                  </a:lnTo>
                  <a:lnTo>
                    <a:pt x="390" y="405"/>
                  </a:lnTo>
                  <a:lnTo>
                    <a:pt x="390" y="405"/>
                  </a:lnTo>
                  <a:cubicBezTo>
                    <a:pt x="392" y="407"/>
                    <a:pt x="393" y="409"/>
                    <a:pt x="394" y="411"/>
                  </a:cubicBezTo>
                  <a:lnTo>
                    <a:pt x="394" y="411"/>
                  </a:lnTo>
                  <a:cubicBezTo>
                    <a:pt x="396" y="413"/>
                    <a:pt x="397" y="415"/>
                    <a:pt x="398" y="416"/>
                  </a:cubicBezTo>
                  <a:lnTo>
                    <a:pt x="398" y="416"/>
                  </a:lnTo>
                  <a:cubicBezTo>
                    <a:pt x="398" y="416"/>
                    <a:pt x="398" y="416"/>
                    <a:pt x="398" y="416"/>
                  </a:cubicBezTo>
                  <a:lnTo>
                    <a:pt x="398" y="416"/>
                  </a:lnTo>
                  <a:cubicBezTo>
                    <a:pt x="398" y="416"/>
                    <a:pt x="398" y="416"/>
                    <a:pt x="398" y="416"/>
                  </a:cubicBezTo>
                  <a:lnTo>
                    <a:pt x="398" y="416"/>
                  </a:lnTo>
                  <a:cubicBezTo>
                    <a:pt x="398" y="416"/>
                    <a:pt x="398" y="416"/>
                    <a:pt x="398" y="416"/>
                  </a:cubicBezTo>
                  <a:lnTo>
                    <a:pt x="398" y="416"/>
                  </a:lnTo>
                  <a:cubicBezTo>
                    <a:pt x="399" y="417"/>
                    <a:pt x="400" y="418"/>
                    <a:pt x="400" y="419"/>
                  </a:cubicBezTo>
                  <a:lnTo>
                    <a:pt x="400" y="419"/>
                  </a:lnTo>
                  <a:cubicBezTo>
                    <a:pt x="402" y="421"/>
                    <a:pt x="404" y="425"/>
                    <a:pt x="407" y="429"/>
                  </a:cubicBezTo>
                  <a:lnTo>
                    <a:pt x="407" y="429"/>
                  </a:lnTo>
                  <a:cubicBezTo>
                    <a:pt x="407" y="429"/>
                    <a:pt x="407" y="428"/>
                    <a:pt x="407" y="428"/>
                  </a:cubicBezTo>
                  <a:lnTo>
                    <a:pt x="407" y="428"/>
                  </a:lnTo>
                  <a:cubicBezTo>
                    <a:pt x="409" y="431"/>
                    <a:pt x="410" y="433"/>
                    <a:pt x="412" y="436"/>
                  </a:cubicBezTo>
                  <a:lnTo>
                    <a:pt x="412" y="436"/>
                  </a:lnTo>
                  <a:cubicBezTo>
                    <a:pt x="411" y="433"/>
                    <a:pt x="409" y="431"/>
                    <a:pt x="407" y="428"/>
                  </a:cubicBezTo>
                  <a:lnTo>
                    <a:pt x="407" y="428"/>
                  </a:lnTo>
                  <a:cubicBezTo>
                    <a:pt x="407" y="428"/>
                    <a:pt x="407" y="428"/>
                    <a:pt x="407" y="428"/>
                  </a:cubicBezTo>
                  <a:lnTo>
                    <a:pt x="407" y="428"/>
                  </a:lnTo>
                  <a:cubicBezTo>
                    <a:pt x="410" y="433"/>
                    <a:pt x="414" y="437"/>
                    <a:pt x="417" y="442"/>
                  </a:cubicBezTo>
                  <a:lnTo>
                    <a:pt x="417" y="442"/>
                  </a:lnTo>
                  <a:cubicBezTo>
                    <a:pt x="416" y="440"/>
                    <a:pt x="414" y="438"/>
                    <a:pt x="412" y="436"/>
                  </a:cubicBezTo>
                  <a:lnTo>
                    <a:pt x="412" y="436"/>
                  </a:lnTo>
                  <a:cubicBezTo>
                    <a:pt x="414" y="438"/>
                    <a:pt x="416" y="441"/>
                    <a:pt x="417" y="442"/>
                  </a:cubicBezTo>
                  <a:lnTo>
                    <a:pt x="417" y="442"/>
                  </a:lnTo>
                  <a:cubicBezTo>
                    <a:pt x="417" y="442"/>
                    <a:pt x="417" y="442"/>
                    <a:pt x="417" y="442"/>
                  </a:cubicBezTo>
                  <a:lnTo>
                    <a:pt x="417" y="442"/>
                  </a:lnTo>
                  <a:cubicBezTo>
                    <a:pt x="414" y="438"/>
                    <a:pt x="410" y="433"/>
                    <a:pt x="407" y="429"/>
                  </a:cubicBezTo>
                  <a:lnTo>
                    <a:pt x="407" y="429"/>
                  </a:lnTo>
                  <a:cubicBezTo>
                    <a:pt x="407" y="429"/>
                    <a:pt x="407" y="429"/>
                    <a:pt x="407" y="430"/>
                  </a:cubicBezTo>
                  <a:lnTo>
                    <a:pt x="407" y="430"/>
                  </a:lnTo>
                  <a:cubicBezTo>
                    <a:pt x="407" y="429"/>
                    <a:pt x="406" y="429"/>
                    <a:pt x="406" y="429"/>
                  </a:cubicBezTo>
                  <a:lnTo>
                    <a:pt x="406" y="429"/>
                  </a:lnTo>
                  <a:cubicBezTo>
                    <a:pt x="406" y="429"/>
                    <a:pt x="407" y="429"/>
                    <a:pt x="407" y="430"/>
                  </a:cubicBezTo>
                  <a:lnTo>
                    <a:pt x="407" y="430"/>
                  </a:lnTo>
                  <a:cubicBezTo>
                    <a:pt x="407" y="431"/>
                    <a:pt x="407" y="432"/>
                    <a:pt x="407" y="434"/>
                  </a:cubicBezTo>
                  <a:cubicBezTo>
                    <a:pt x="396" y="419"/>
                    <a:pt x="386" y="404"/>
                    <a:pt x="376" y="389"/>
                  </a:cubicBezTo>
                  <a:lnTo>
                    <a:pt x="376" y="389"/>
                  </a:lnTo>
                  <a:cubicBezTo>
                    <a:pt x="380" y="395"/>
                    <a:pt x="385" y="401"/>
                    <a:pt x="389" y="407"/>
                  </a:cubicBezTo>
                  <a:lnTo>
                    <a:pt x="386" y="401"/>
                  </a:lnTo>
                  <a:lnTo>
                    <a:pt x="386" y="401"/>
                  </a:lnTo>
                  <a:cubicBezTo>
                    <a:pt x="393" y="410"/>
                    <a:pt x="399" y="420"/>
                    <a:pt x="406" y="429"/>
                  </a:cubicBezTo>
                  <a:lnTo>
                    <a:pt x="406" y="429"/>
                  </a:lnTo>
                  <a:cubicBezTo>
                    <a:pt x="398" y="418"/>
                    <a:pt x="391" y="407"/>
                    <a:pt x="383" y="397"/>
                  </a:cubicBezTo>
                  <a:lnTo>
                    <a:pt x="383" y="397"/>
                  </a:lnTo>
                  <a:lnTo>
                    <a:pt x="386" y="401"/>
                  </a:lnTo>
                  <a:lnTo>
                    <a:pt x="386" y="401"/>
                  </a:lnTo>
                  <a:cubicBezTo>
                    <a:pt x="378" y="390"/>
                    <a:pt x="370" y="379"/>
                    <a:pt x="362" y="368"/>
                  </a:cubicBezTo>
                  <a:lnTo>
                    <a:pt x="362" y="368"/>
                  </a:lnTo>
                  <a:lnTo>
                    <a:pt x="376" y="388"/>
                  </a:lnTo>
                  <a:lnTo>
                    <a:pt x="376" y="388"/>
                  </a:lnTo>
                  <a:cubicBezTo>
                    <a:pt x="369" y="378"/>
                    <a:pt x="362" y="368"/>
                    <a:pt x="356" y="358"/>
                  </a:cubicBezTo>
                  <a:close/>
                  <a:moveTo>
                    <a:pt x="420" y="445"/>
                  </a:moveTo>
                  <a:cubicBezTo>
                    <a:pt x="421" y="445"/>
                    <a:pt x="421" y="446"/>
                    <a:pt x="421" y="446"/>
                  </a:cubicBezTo>
                  <a:lnTo>
                    <a:pt x="421" y="446"/>
                  </a:lnTo>
                  <a:cubicBezTo>
                    <a:pt x="421" y="446"/>
                    <a:pt x="421" y="446"/>
                    <a:pt x="421" y="445"/>
                  </a:cubicBezTo>
                  <a:lnTo>
                    <a:pt x="421" y="445"/>
                  </a:lnTo>
                  <a:cubicBezTo>
                    <a:pt x="421" y="445"/>
                    <a:pt x="421" y="445"/>
                    <a:pt x="420" y="445"/>
                  </a:cubicBezTo>
                  <a:close/>
                  <a:moveTo>
                    <a:pt x="422" y="449"/>
                  </a:moveTo>
                  <a:cubicBezTo>
                    <a:pt x="423" y="449"/>
                    <a:pt x="423" y="449"/>
                    <a:pt x="423" y="449"/>
                  </a:cubicBezTo>
                  <a:lnTo>
                    <a:pt x="423" y="449"/>
                  </a:lnTo>
                  <a:cubicBezTo>
                    <a:pt x="423" y="449"/>
                    <a:pt x="423" y="449"/>
                    <a:pt x="423" y="449"/>
                  </a:cubicBezTo>
                  <a:lnTo>
                    <a:pt x="423" y="449"/>
                  </a:lnTo>
                  <a:cubicBezTo>
                    <a:pt x="423" y="449"/>
                    <a:pt x="423" y="449"/>
                    <a:pt x="422" y="449"/>
                  </a:cubicBezTo>
                  <a:close/>
                  <a:moveTo>
                    <a:pt x="420" y="444"/>
                  </a:moveTo>
                  <a:lnTo>
                    <a:pt x="420" y="444"/>
                  </a:lnTo>
                  <a:cubicBezTo>
                    <a:pt x="422" y="446"/>
                    <a:pt x="424" y="449"/>
                    <a:pt x="426" y="452"/>
                  </a:cubicBezTo>
                  <a:lnTo>
                    <a:pt x="426" y="452"/>
                  </a:lnTo>
                  <a:cubicBezTo>
                    <a:pt x="424" y="449"/>
                    <a:pt x="422" y="447"/>
                    <a:pt x="420" y="444"/>
                  </a:cubicBezTo>
                  <a:lnTo>
                    <a:pt x="420" y="444"/>
                  </a:lnTo>
                  <a:cubicBezTo>
                    <a:pt x="420" y="444"/>
                    <a:pt x="420" y="444"/>
                    <a:pt x="420" y="444"/>
                  </a:cubicBezTo>
                  <a:close/>
                  <a:moveTo>
                    <a:pt x="450" y="442"/>
                  </a:moveTo>
                  <a:lnTo>
                    <a:pt x="451" y="442"/>
                  </a:lnTo>
                  <a:lnTo>
                    <a:pt x="451" y="442"/>
                  </a:lnTo>
                  <a:lnTo>
                    <a:pt x="451" y="442"/>
                  </a:lnTo>
                  <a:lnTo>
                    <a:pt x="460" y="452"/>
                  </a:lnTo>
                  <a:lnTo>
                    <a:pt x="451" y="442"/>
                  </a:lnTo>
                  <a:lnTo>
                    <a:pt x="451" y="442"/>
                  </a:lnTo>
                  <a:lnTo>
                    <a:pt x="451" y="442"/>
                  </a:lnTo>
                  <a:lnTo>
                    <a:pt x="450" y="442"/>
                  </a:lnTo>
                  <a:close/>
                  <a:moveTo>
                    <a:pt x="460" y="452"/>
                  </a:moveTo>
                  <a:lnTo>
                    <a:pt x="463" y="454"/>
                  </a:lnTo>
                  <a:lnTo>
                    <a:pt x="460" y="452"/>
                  </a:lnTo>
                  <a:close/>
                  <a:moveTo>
                    <a:pt x="463" y="454"/>
                  </a:move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426" y="452"/>
                  </a:moveTo>
                  <a:cubicBezTo>
                    <a:pt x="426" y="453"/>
                    <a:pt x="426" y="453"/>
                    <a:pt x="426" y="453"/>
                  </a:cubicBezTo>
                  <a:lnTo>
                    <a:pt x="426" y="453"/>
                  </a:lnTo>
                  <a:cubicBezTo>
                    <a:pt x="427" y="453"/>
                    <a:pt x="427" y="454"/>
                    <a:pt x="427" y="454"/>
                  </a:cubicBezTo>
                  <a:lnTo>
                    <a:pt x="427" y="454"/>
                  </a:lnTo>
                  <a:cubicBezTo>
                    <a:pt x="427" y="454"/>
                    <a:pt x="426" y="453"/>
                    <a:pt x="426" y="452"/>
                  </a:cubicBezTo>
                  <a:close/>
                  <a:moveTo>
                    <a:pt x="463" y="454"/>
                  </a:move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426" y="450"/>
                  </a:moveTo>
                  <a:lnTo>
                    <a:pt x="426" y="450"/>
                  </a:lnTo>
                  <a:cubicBezTo>
                    <a:pt x="427" y="451"/>
                    <a:pt x="429" y="453"/>
                    <a:pt x="430" y="455"/>
                  </a:cubicBezTo>
                  <a:lnTo>
                    <a:pt x="430" y="455"/>
                  </a:lnTo>
                  <a:lnTo>
                    <a:pt x="428" y="452"/>
                  </a:lnTo>
                  <a:lnTo>
                    <a:pt x="428" y="452"/>
                  </a:lnTo>
                  <a:cubicBezTo>
                    <a:pt x="427" y="451"/>
                    <a:pt x="427" y="450"/>
                    <a:pt x="426" y="450"/>
                  </a:cubicBezTo>
                  <a:close/>
                  <a:moveTo>
                    <a:pt x="463" y="454"/>
                  </a:moveTo>
                  <a:lnTo>
                    <a:pt x="464" y="455"/>
                  </a:lnTo>
                  <a:lnTo>
                    <a:pt x="463" y="454"/>
                  </a:lnTo>
                  <a:close/>
                  <a:moveTo>
                    <a:pt x="429" y="456"/>
                  </a:moveTo>
                  <a:cubicBezTo>
                    <a:pt x="429" y="456"/>
                    <a:pt x="429" y="456"/>
                    <a:pt x="429" y="456"/>
                  </a:cubicBezTo>
                  <a:lnTo>
                    <a:pt x="429" y="456"/>
                  </a:lnTo>
                  <a:cubicBezTo>
                    <a:pt x="429" y="456"/>
                    <a:pt x="429" y="456"/>
                    <a:pt x="429" y="456"/>
                  </a:cubicBezTo>
                  <a:lnTo>
                    <a:pt x="429" y="456"/>
                  </a:lnTo>
                  <a:cubicBezTo>
                    <a:pt x="429" y="456"/>
                    <a:pt x="429" y="456"/>
                    <a:pt x="429" y="456"/>
                  </a:cubicBezTo>
                  <a:close/>
                  <a:moveTo>
                    <a:pt x="464" y="455"/>
                  </a:moveTo>
                  <a:lnTo>
                    <a:pt x="466" y="457"/>
                  </a:lnTo>
                  <a:lnTo>
                    <a:pt x="464" y="455"/>
                  </a:lnTo>
                  <a:close/>
                  <a:moveTo>
                    <a:pt x="466" y="457"/>
                  </a:moveTo>
                  <a:lnTo>
                    <a:pt x="466" y="457"/>
                  </a:lnTo>
                  <a:lnTo>
                    <a:pt x="466" y="457"/>
                  </a:lnTo>
                  <a:close/>
                  <a:moveTo>
                    <a:pt x="466" y="457"/>
                  </a:moveTo>
                  <a:lnTo>
                    <a:pt x="466" y="457"/>
                  </a:lnTo>
                  <a:lnTo>
                    <a:pt x="466" y="457"/>
                  </a:lnTo>
                  <a:close/>
                  <a:moveTo>
                    <a:pt x="466" y="457"/>
                  </a:moveTo>
                  <a:lnTo>
                    <a:pt x="468" y="459"/>
                  </a:lnTo>
                  <a:lnTo>
                    <a:pt x="466" y="457"/>
                  </a:lnTo>
                  <a:close/>
                  <a:moveTo>
                    <a:pt x="468" y="459"/>
                  </a:moveTo>
                  <a:lnTo>
                    <a:pt x="468" y="459"/>
                  </a:lnTo>
                  <a:lnTo>
                    <a:pt x="468" y="459"/>
                  </a:lnTo>
                  <a:close/>
                  <a:moveTo>
                    <a:pt x="468" y="459"/>
                  </a:moveTo>
                  <a:lnTo>
                    <a:pt x="468" y="459"/>
                  </a:lnTo>
                  <a:lnTo>
                    <a:pt x="468" y="459"/>
                  </a:lnTo>
                  <a:close/>
                  <a:moveTo>
                    <a:pt x="468" y="459"/>
                  </a:moveTo>
                  <a:lnTo>
                    <a:pt x="469" y="460"/>
                  </a:lnTo>
                  <a:lnTo>
                    <a:pt x="468" y="459"/>
                  </a:lnTo>
                  <a:close/>
                  <a:moveTo>
                    <a:pt x="469" y="460"/>
                  </a:moveTo>
                  <a:lnTo>
                    <a:pt x="469" y="460"/>
                  </a:lnTo>
                  <a:lnTo>
                    <a:pt x="469" y="460"/>
                  </a:lnTo>
                  <a:close/>
                  <a:moveTo>
                    <a:pt x="469" y="460"/>
                  </a:moveTo>
                  <a:lnTo>
                    <a:pt x="469" y="460"/>
                  </a:lnTo>
                  <a:lnTo>
                    <a:pt x="469" y="460"/>
                  </a:lnTo>
                  <a:close/>
                  <a:moveTo>
                    <a:pt x="429" y="454"/>
                  </a:moveTo>
                  <a:cubicBezTo>
                    <a:pt x="431" y="456"/>
                    <a:pt x="432" y="457"/>
                    <a:pt x="433" y="459"/>
                  </a:cubicBezTo>
                  <a:lnTo>
                    <a:pt x="433" y="459"/>
                  </a:lnTo>
                  <a:cubicBezTo>
                    <a:pt x="434" y="460"/>
                    <a:pt x="435" y="461"/>
                    <a:pt x="435" y="462"/>
                  </a:cubicBezTo>
                  <a:lnTo>
                    <a:pt x="435" y="462"/>
                  </a:lnTo>
                  <a:cubicBezTo>
                    <a:pt x="435" y="462"/>
                    <a:pt x="434" y="461"/>
                    <a:pt x="434" y="461"/>
                  </a:cubicBezTo>
                  <a:lnTo>
                    <a:pt x="434" y="461"/>
                  </a:lnTo>
                  <a:cubicBezTo>
                    <a:pt x="435" y="462"/>
                    <a:pt x="435" y="463"/>
                    <a:pt x="436" y="464"/>
                  </a:cubicBezTo>
                  <a:lnTo>
                    <a:pt x="436" y="464"/>
                  </a:lnTo>
                  <a:cubicBezTo>
                    <a:pt x="436" y="464"/>
                    <a:pt x="436" y="464"/>
                    <a:pt x="436" y="463"/>
                  </a:cubicBezTo>
                  <a:lnTo>
                    <a:pt x="436" y="463"/>
                  </a:lnTo>
                  <a:cubicBezTo>
                    <a:pt x="435" y="462"/>
                    <a:pt x="434" y="461"/>
                    <a:pt x="434" y="460"/>
                  </a:cubicBezTo>
                  <a:lnTo>
                    <a:pt x="434" y="460"/>
                  </a:lnTo>
                  <a:cubicBezTo>
                    <a:pt x="434" y="460"/>
                    <a:pt x="434" y="461"/>
                    <a:pt x="434" y="461"/>
                  </a:cubicBezTo>
                  <a:lnTo>
                    <a:pt x="434" y="461"/>
                  </a:lnTo>
                  <a:cubicBezTo>
                    <a:pt x="432" y="458"/>
                    <a:pt x="431" y="456"/>
                    <a:pt x="429" y="454"/>
                  </a:cubicBezTo>
                  <a:close/>
                  <a:moveTo>
                    <a:pt x="412" y="433"/>
                  </a:moveTo>
                  <a:cubicBezTo>
                    <a:pt x="416" y="437"/>
                    <a:pt x="420" y="442"/>
                    <a:pt x="424" y="447"/>
                  </a:cubicBezTo>
                  <a:lnTo>
                    <a:pt x="424" y="447"/>
                  </a:lnTo>
                  <a:cubicBezTo>
                    <a:pt x="427" y="451"/>
                    <a:pt x="430" y="456"/>
                    <a:pt x="434" y="460"/>
                  </a:cubicBezTo>
                  <a:lnTo>
                    <a:pt x="434" y="460"/>
                  </a:lnTo>
                  <a:cubicBezTo>
                    <a:pt x="434" y="460"/>
                    <a:pt x="434" y="460"/>
                    <a:pt x="433" y="460"/>
                  </a:cubicBezTo>
                  <a:lnTo>
                    <a:pt x="433" y="460"/>
                  </a:lnTo>
                  <a:cubicBezTo>
                    <a:pt x="433" y="460"/>
                    <a:pt x="433" y="460"/>
                    <a:pt x="433" y="460"/>
                  </a:cubicBezTo>
                  <a:lnTo>
                    <a:pt x="433" y="460"/>
                  </a:lnTo>
                  <a:cubicBezTo>
                    <a:pt x="434" y="462"/>
                    <a:pt x="435" y="463"/>
                    <a:pt x="436" y="464"/>
                  </a:cubicBezTo>
                  <a:lnTo>
                    <a:pt x="436" y="464"/>
                  </a:lnTo>
                  <a:lnTo>
                    <a:pt x="420" y="444"/>
                  </a:lnTo>
                  <a:lnTo>
                    <a:pt x="420" y="444"/>
                  </a:lnTo>
                  <a:cubicBezTo>
                    <a:pt x="420" y="444"/>
                    <a:pt x="420" y="444"/>
                    <a:pt x="420" y="444"/>
                  </a:cubicBezTo>
                  <a:lnTo>
                    <a:pt x="420" y="444"/>
                  </a:lnTo>
                  <a:cubicBezTo>
                    <a:pt x="420" y="443"/>
                    <a:pt x="420" y="443"/>
                    <a:pt x="419" y="443"/>
                  </a:cubicBezTo>
                  <a:lnTo>
                    <a:pt x="419" y="443"/>
                  </a:lnTo>
                  <a:cubicBezTo>
                    <a:pt x="419" y="442"/>
                    <a:pt x="419" y="442"/>
                    <a:pt x="419" y="442"/>
                  </a:cubicBezTo>
                  <a:lnTo>
                    <a:pt x="419" y="442"/>
                  </a:lnTo>
                  <a:cubicBezTo>
                    <a:pt x="419" y="442"/>
                    <a:pt x="419" y="442"/>
                    <a:pt x="419" y="443"/>
                  </a:cubicBezTo>
                  <a:lnTo>
                    <a:pt x="419" y="443"/>
                  </a:lnTo>
                  <a:cubicBezTo>
                    <a:pt x="419" y="443"/>
                    <a:pt x="419" y="443"/>
                    <a:pt x="419" y="443"/>
                  </a:cubicBezTo>
                  <a:lnTo>
                    <a:pt x="419" y="443"/>
                  </a:lnTo>
                  <a:lnTo>
                    <a:pt x="418" y="440"/>
                  </a:lnTo>
                  <a:lnTo>
                    <a:pt x="418" y="440"/>
                  </a:lnTo>
                  <a:cubicBezTo>
                    <a:pt x="418" y="441"/>
                    <a:pt x="419" y="442"/>
                    <a:pt x="419" y="443"/>
                  </a:cubicBezTo>
                  <a:lnTo>
                    <a:pt x="419" y="443"/>
                  </a:lnTo>
                  <a:cubicBezTo>
                    <a:pt x="419" y="443"/>
                    <a:pt x="419" y="443"/>
                    <a:pt x="419" y="443"/>
                  </a:cubicBezTo>
                  <a:lnTo>
                    <a:pt x="419" y="443"/>
                  </a:lnTo>
                  <a:cubicBezTo>
                    <a:pt x="419" y="442"/>
                    <a:pt x="418" y="442"/>
                    <a:pt x="418" y="441"/>
                  </a:cubicBezTo>
                  <a:lnTo>
                    <a:pt x="418" y="441"/>
                  </a:lnTo>
                  <a:cubicBezTo>
                    <a:pt x="417" y="440"/>
                    <a:pt x="416" y="439"/>
                    <a:pt x="415" y="437"/>
                  </a:cubicBezTo>
                  <a:lnTo>
                    <a:pt x="415" y="437"/>
                  </a:lnTo>
                  <a:lnTo>
                    <a:pt x="418" y="440"/>
                  </a:lnTo>
                  <a:lnTo>
                    <a:pt x="418" y="440"/>
                  </a:lnTo>
                  <a:cubicBezTo>
                    <a:pt x="417" y="440"/>
                    <a:pt x="417" y="439"/>
                    <a:pt x="417" y="439"/>
                  </a:cubicBezTo>
                  <a:lnTo>
                    <a:pt x="417" y="439"/>
                  </a:lnTo>
                  <a:cubicBezTo>
                    <a:pt x="418" y="440"/>
                    <a:pt x="418" y="441"/>
                    <a:pt x="419" y="442"/>
                  </a:cubicBezTo>
                  <a:lnTo>
                    <a:pt x="419" y="442"/>
                  </a:lnTo>
                  <a:cubicBezTo>
                    <a:pt x="417" y="439"/>
                    <a:pt x="415" y="436"/>
                    <a:pt x="412" y="433"/>
                  </a:cubicBezTo>
                  <a:close/>
                  <a:moveTo>
                    <a:pt x="442" y="469"/>
                  </a:moveTo>
                  <a:lnTo>
                    <a:pt x="442" y="469"/>
                  </a:lnTo>
                  <a:lnTo>
                    <a:pt x="442" y="469"/>
                  </a:lnTo>
                  <a:cubicBezTo>
                    <a:pt x="442" y="469"/>
                    <a:pt x="442" y="469"/>
                    <a:pt x="442" y="469"/>
                  </a:cubicBezTo>
                  <a:close/>
                  <a:moveTo>
                    <a:pt x="440" y="467"/>
                  </a:moveTo>
                  <a:lnTo>
                    <a:pt x="440" y="467"/>
                  </a:lnTo>
                  <a:cubicBezTo>
                    <a:pt x="440" y="467"/>
                    <a:pt x="440" y="467"/>
                    <a:pt x="441" y="467"/>
                  </a:cubicBezTo>
                  <a:lnTo>
                    <a:pt x="441" y="467"/>
                  </a:lnTo>
                  <a:cubicBezTo>
                    <a:pt x="441" y="468"/>
                    <a:pt x="441" y="468"/>
                    <a:pt x="442" y="469"/>
                  </a:cubicBezTo>
                  <a:lnTo>
                    <a:pt x="442" y="469"/>
                  </a:lnTo>
                  <a:cubicBezTo>
                    <a:pt x="442" y="469"/>
                    <a:pt x="442" y="469"/>
                    <a:pt x="442" y="469"/>
                  </a:cubicBezTo>
                  <a:lnTo>
                    <a:pt x="442" y="469"/>
                  </a:lnTo>
                  <a:cubicBezTo>
                    <a:pt x="442" y="469"/>
                    <a:pt x="441" y="468"/>
                    <a:pt x="441" y="468"/>
                  </a:cubicBezTo>
                  <a:lnTo>
                    <a:pt x="441" y="468"/>
                  </a:lnTo>
                  <a:cubicBezTo>
                    <a:pt x="441" y="468"/>
                    <a:pt x="440" y="467"/>
                    <a:pt x="440" y="467"/>
                  </a:cubicBezTo>
                  <a:close/>
                  <a:moveTo>
                    <a:pt x="478" y="469"/>
                  </a:moveTo>
                  <a:lnTo>
                    <a:pt x="478" y="469"/>
                  </a:lnTo>
                  <a:lnTo>
                    <a:pt x="478" y="469"/>
                  </a:lnTo>
                  <a:close/>
                  <a:moveTo>
                    <a:pt x="478" y="469"/>
                  </a:moveTo>
                  <a:lnTo>
                    <a:pt x="478" y="469"/>
                  </a:lnTo>
                  <a:lnTo>
                    <a:pt x="478" y="469"/>
                  </a:lnTo>
                  <a:close/>
                  <a:moveTo>
                    <a:pt x="478" y="469"/>
                  </a:moveTo>
                  <a:lnTo>
                    <a:pt x="478" y="469"/>
                  </a:lnTo>
                  <a:lnTo>
                    <a:pt x="478" y="469"/>
                  </a:lnTo>
                  <a:close/>
                  <a:moveTo>
                    <a:pt x="478" y="469"/>
                  </a:moveTo>
                  <a:lnTo>
                    <a:pt x="478" y="469"/>
                  </a:lnTo>
                  <a:lnTo>
                    <a:pt x="478" y="469"/>
                  </a:lnTo>
                  <a:close/>
                  <a:moveTo>
                    <a:pt x="478" y="469"/>
                  </a:moveTo>
                  <a:lnTo>
                    <a:pt x="478" y="469"/>
                  </a:lnTo>
                  <a:lnTo>
                    <a:pt x="478" y="469"/>
                  </a:lnTo>
                  <a:close/>
                  <a:moveTo>
                    <a:pt x="435" y="462"/>
                  </a:moveTo>
                  <a:lnTo>
                    <a:pt x="435" y="462"/>
                  </a:lnTo>
                  <a:cubicBezTo>
                    <a:pt x="436" y="462"/>
                    <a:pt x="436" y="462"/>
                    <a:pt x="436" y="462"/>
                  </a:cubicBezTo>
                  <a:lnTo>
                    <a:pt x="436" y="462"/>
                  </a:lnTo>
                  <a:cubicBezTo>
                    <a:pt x="438" y="465"/>
                    <a:pt x="439" y="467"/>
                    <a:pt x="441" y="469"/>
                  </a:cubicBezTo>
                  <a:lnTo>
                    <a:pt x="441" y="469"/>
                  </a:lnTo>
                  <a:cubicBezTo>
                    <a:pt x="441" y="469"/>
                    <a:pt x="441" y="469"/>
                    <a:pt x="441" y="469"/>
                  </a:cubicBezTo>
                  <a:lnTo>
                    <a:pt x="441" y="469"/>
                  </a:lnTo>
                  <a:cubicBezTo>
                    <a:pt x="439" y="467"/>
                    <a:pt x="437" y="464"/>
                    <a:pt x="435" y="462"/>
                  </a:cubicBezTo>
                  <a:close/>
                  <a:moveTo>
                    <a:pt x="478" y="469"/>
                  </a:moveTo>
                  <a:lnTo>
                    <a:pt x="478" y="470"/>
                  </a:lnTo>
                  <a:lnTo>
                    <a:pt x="478" y="469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78" y="470"/>
                  </a:moveTo>
                  <a:lnTo>
                    <a:pt x="478" y="470"/>
                  </a:lnTo>
                  <a:lnTo>
                    <a:pt x="478" y="470"/>
                  </a:lnTo>
                  <a:close/>
                  <a:moveTo>
                    <a:pt x="442" y="469"/>
                  </a:moveTo>
                  <a:cubicBezTo>
                    <a:pt x="442" y="469"/>
                    <a:pt x="442" y="469"/>
                    <a:pt x="442" y="470"/>
                  </a:cubicBezTo>
                  <a:lnTo>
                    <a:pt x="442" y="470"/>
                  </a:lnTo>
                  <a:cubicBezTo>
                    <a:pt x="442" y="470"/>
                    <a:pt x="442" y="470"/>
                    <a:pt x="442" y="470"/>
                  </a:cubicBezTo>
                  <a:lnTo>
                    <a:pt x="442" y="470"/>
                  </a:lnTo>
                  <a:cubicBezTo>
                    <a:pt x="443" y="470"/>
                    <a:pt x="443" y="470"/>
                    <a:pt x="443" y="471"/>
                  </a:cubicBezTo>
                  <a:lnTo>
                    <a:pt x="443" y="471"/>
                  </a:lnTo>
                  <a:cubicBezTo>
                    <a:pt x="443" y="471"/>
                    <a:pt x="443" y="471"/>
                    <a:pt x="443" y="471"/>
                  </a:cubicBezTo>
                  <a:lnTo>
                    <a:pt x="443" y="471"/>
                  </a:lnTo>
                  <a:cubicBezTo>
                    <a:pt x="443" y="471"/>
                    <a:pt x="443" y="470"/>
                    <a:pt x="442" y="470"/>
                  </a:cubicBezTo>
                  <a:lnTo>
                    <a:pt x="442" y="470"/>
                  </a:lnTo>
                  <a:cubicBezTo>
                    <a:pt x="442" y="470"/>
                    <a:pt x="442" y="470"/>
                    <a:pt x="442" y="470"/>
                  </a:cubicBezTo>
                  <a:lnTo>
                    <a:pt x="442" y="470"/>
                  </a:lnTo>
                  <a:cubicBezTo>
                    <a:pt x="442" y="470"/>
                    <a:pt x="442" y="469"/>
                    <a:pt x="442" y="469"/>
                  </a:cubicBezTo>
                  <a:lnTo>
                    <a:pt x="442" y="469"/>
                  </a:lnTo>
                  <a:cubicBezTo>
                    <a:pt x="442" y="469"/>
                    <a:pt x="442" y="469"/>
                    <a:pt x="442" y="469"/>
                  </a:cubicBezTo>
                  <a:close/>
                  <a:moveTo>
                    <a:pt x="440" y="469"/>
                  </a:moveTo>
                  <a:cubicBezTo>
                    <a:pt x="440" y="469"/>
                    <a:pt x="440" y="470"/>
                    <a:pt x="440" y="470"/>
                  </a:cubicBezTo>
                  <a:lnTo>
                    <a:pt x="440" y="470"/>
                  </a:lnTo>
                  <a:cubicBezTo>
                    <a:pt x="440" y="470"/>
                    <a:pt x="440" y="470"/>
                    <a:pt x="440" y="470"/>
                  </a:cubicBezTo>
                  <a:lnTo>
                    <a:pt x="440" y="470"/>
                  </a:lnTo>
                  <a:cubicBezTo>
                    <a:pt x="441" y="470"/>
                    <a:pt x="441" y="471"/>
                    <a:pt x="441" y="471"/>
                  </a:cubicBezTo>
                  <a:lnTo>
                    <a:pt x="441" y="471"/>
                  </a:lnTo>
                  <a:cubicBezTo>
                    <a:pt x="441" y="471"/>
                    <a:pt x="441" y="470"/>
                    <a:pt x="440" y="470"/>
                  </a:cubicBezTo>
                  <a:lnTo>
                    <a:pt x="440" y="470"/>
                  </a:lnTo>
                  <a:cubicBezTo>
                    <a:pt x="440" y="470"/>
                    <a:pt x="440" y="470"/>
                    <a:pt x="440" y="470"/>
                  </a:cubicBezTo>
                  <a:lnTo>
                    <a:pt x="440" y="470"/>
                  </a:lnTo>
                  <a:cubicBezTo>
                    <a:pt x="440" y="470"/>
                    <a:pt x="440" y="469"/>
                    <a:pt x="440" y="469"/>
                  </a:cubicBezTo>
                  <a:close/>
                  <a:moveTo>
                    <a:pt x="439" y="467"/>
                  </a:moveTo>
                  <a:lnTo>
                    <a:pt x="440" y="469"/>
                  </a:lnTo>
                  <a:lnTo>
                    <a:pt x="440" y="469"/>
                  </a:lnTo>
                  <a:cubicBezTo>
                    <a:pt x="440" y="469"/>
                    <a:pt x="440" y="470"/>
                    <a:pt x="441" y="470"/>
                  </a:cubicBezTo>
                  <a:lnTo>
                    <a:pt x="441" y="470"/>
                  </a:lnTo>
                  <a:cubicBezTo>
                    <a:pt x="441" y="470"/>
                    <a:pt x="441" y="470"/>
                    <a:pt x="441" y="470"/>
                  </a:cubicBezTo>
                  <a:lnTo>
                    <a:pt x="441" y="470"/>
                  </a:lnTo>
                  <a:lnTo>
                    <a:pt x="443" y="473"/>
                  </a:lnTo>
                  <a:lnTo>
                    <a:pt x="443" y="473"/>
                  </a:lnTo>
                  <a:cubicBezTo>
                    <a:pt x="443" y="473"/>
                    <a:pt x="443" y="473"/>
                    <a:pt x="443" y="473"/>
                  </a:cubicBezTo>
                  <a:lnTo>
                    <a:pt x="443" y="473"/>
                  </a:lnTo>
                  <a:cubicBezTo>
                    <a:pt x="442" y="472"/>
                    <a:pt x="441" y="471"/>
                    <a:pt x="441" y="470"/>
                  </a:cubicBezTo>
                  <a:lnTo>
                    <a:pt x="441" y="470"/>
                  </a:lnTo>
                  <a:cubicBezTo>
                    <a:pt x="441" y="470"/>
                    <a:pt x="441" y="470"/>
                    <a:pt x="441" y="470"/>
                  </a:cubicBezTo>
                  <a:lnTo>
                    <a:pt x="441" y="470"/>
                  </a:lnTo>
                  <a:cubicBezTo>
                    <a:pt x="440" y="469"/>
                    <a:pt x="439" y="468"/>
                    <a:pt x="439" y="467"/>
                  </a:cubicBezTo>
                  <a:close/>
                  <a:moveTo>
                    <a:pt x="431" y="461"/>
                  </a:moveTo>
                  <a:cubicBezTo>
                    <a:pt x="434" y="464"/>
                    <a:pt x="437" y="468"/>
                    <a:pt x="440" y="472"/>
                  </a:cubicBezTo>
                  <a:lnTo>
                    <a:pt x="440" y="472"/>
                  </a:lnTo>
                  <a:cubicBezTo>
                    <a:pt x="440" y="472"/>
                    <a:pt x="440" y="472"/>
                    <a:pt x="440" y="472"/>
                  </a:cubicBezTo>
                  <a:lnTo>
                    <a:pt x="440" y="472"/>
                  </a:lnTo>
                  <a:cubicBezTo>
                    <a:pt x="440" y="473"/>
                    <a:pt x="440" y="473"/>
                    <a:pt x="441" y="474"/>
                  </a:cubicBezTo>
                  <a:lnTo>
                    <a:pt x="441" y="474"/>
                  </a:lnTo>
                  <a:cubicBezTo>
                    <a:pt x="438" y="470"/>
                    <a:pt x="435" y="465"/>
                    <a:pt x="431" y="461"/>
                  </a:cubicBezTo>
                  <a:close/>
                  <a:moveTo>
                    <a:pt x="442" y="471"/>
                  </a:moveTo>
                  <a:cubicBezTo>
                    <a:pt x="443" y="472"/>
                    <a:pt x="444" y="473"/>
                    <a:pt x="445" y="474"/>
                  </a:cubicBezTo>
                  <a:lnTo>
                    <a:pt x="445" y="474"/>
                  </a:lnTo>
                  <a:cubicBezTo>
                    <a:pt x="445" y="473"/>
                    <a:pt x="444" y="473"/>
                    <a:pt x="444" y="473"/>
                  </a:cubicBezTo>
                  <a:lnTo>
                    <a:pt x="444" y="473"/>
                  </a:lnTo>
                  <a:cubicBezTo>
                    <a:pt x="444" y="473"/>
                    <a:pt x="445" y="473"/>
                    <a:pt x="445" y="473"/>
                  </a:cubicBezTo>
                  <a:lnTo>
                    <a:pt x="445" y="473"/>
                  </a:lnTo>
                  <a:cubicBezTo>
                    <a:pt x="445" y="474"/>
                    <a:pt x="445" y="474"/>
                    <a:pt x="446" y="475"/>
                  </a:cubicBezTo>
                  <a:lnTo>
                    <a:pt x="446" y="475"/>
                  </a:lnTo>
                  <a:cubicBezTo>
                    <a:pt x="445" y="475"/>
                    <a:pt x="445" y="474"/>
                    <a:pt x="445" y="474"/>
                  </a:cubicBezTo>
                  <a:lnTo>
                    <a:pt x="445" y="474"/>
                  </a:lnTo>
                  <a:cubicBezTo>
                    <a:pt x="445" y="474"/>
                    <a:pt x="445" y="474"/>
                    <a:pt x="445" y="474"/>
                  </a:cubicBezTo>
                  <a:lnTo>
                    <a:pt x="445" y="474"/>
                  </a:lnTo>
                  <a:lnTo>
                    <a:pt x="443" y="471"/>
                  </a:lnTo>
                  <a:lnTo>
                    <a:pt x="443" y="471"/>
                  </a:lnTo>
                  <a:cubicBezTo>
                    <a:pt x="442" y="471"/>
                    <a:pt x="442" y="471"/>
                    <a:pt x="442" y="471"/>
                  </a:cubicBezTo>
                  <a:close/>
                  <a:moveTo>
                    <a:pt x="441" y="469"/>
                  </a:moveTo>
                  <a:lnTo>
                    <a:pt x="441" y="469"/>
                  </a:lnTo>
                  <a:cubicBezTo>
                    <a:pt x="441" y="470"/>
                    <a:pt x="442" y="471"/>
                    <a:pt x="443" y="472"/>
                  </a:cubicBezTo>
                  <a:lnTo>
                    <a:pt x="443" y="472"/>
                  </a:lnTo>
                  <a:cubicBezTo>
                    <a:pt x="443" y="472"/>
                    <a:pt x="443" y="472"/>
                    <a:pt x="443" y="471"/>
                  </a:cubicBezTo>
                  <a:lnTo>
                    <a:pt x="443" y="471"/>
                  </a:lnTo>
                  <a:cubicBezTo>
                    <a:pt x="444" y="473"/>
                    <a:pt x="445" y="474"/>
                    <a:pt x="446" y="475"/>
                  </a:cubicBezTo>
                  <a:lnTo>
                    <a:pt x="446" y="475"/>
                  </a:lnTo>
                  <a:cubicBezTo>
                    <a:pt x="446" y="476"/>
                    <a:pt x="446" y="477"/>
                    <a:pt x="447" y="478"/>
                  </a:cubicBezTo>
                  <a:lnTo>
                    <a:pt x="447" y="478"/>
                  </a:lnTo>
                  <a:cubicBezTo>
                    <a:pt x="447" y="477"/>
                    <a:pt x="446" y="477"/>
                    <a:pt x="446" y="477"/>
                  </a:cubicBezTo>
                  <a:lnTo>
                    <a:pt x="446" y="477"/>
                  </a:lnTo>
                  <a:cubicBezTo>
                    <a:pt x="445" y="475"/>
                    <a:pt x="444" y="474"/>
                    <a:pt x="443" y="472"/>
                  </a:cubicBezTo>
                  <a:lnTo>
                    <a:pt x="443" y="472"/>
                  </a:lnTo>
                  <a:cubicBezTo>
                    <a:pt x="443" y="472"/>
                    <a:pt x="443" y="472"/>
                    <a:pt x="443" y="472"/>
                  </a:cubicBezTo>
                  <a:lnTo>
                    <a:pt x="443" y="472"/>
                  </a:lnTo>
                  <a:cubicBezTo>
                    <a:pt x="442" y="472"/>
                    <a:pt x="441" y="471"/>
                    <a:pt x="441" y="470"/>
                  </a:cubicBezTo>
                  <a:lnTo>
                    <a:pt x="441" y="470"/>
                  </a:lnTo>
                  <a:cubicBezTo>
                    <a:pt x="441" y="470"/>
                    <a:pt x="441" y="469"/>
                    <a:pt x="441" y="469"/>
                  </a:cubicBezTo>
                  <a:close/>
                  <a:moveTo>
                    <a:pt x="446" y="476"/>
                  </a:moveTo>
                  <a:cubicBezTo>
                    <a:pt x="447" y="476"/>
                    <a:pt x="447" y="477"/>
                    <a:pt x="448" y="478"/>
                  </a:cubicBezTo>
                  <a:lnTo>
                    <a:pt x="448" y="478"/>
                  </a:lnTo>
                  <a:cubicBezTo>
                    <a:pt x="448" y="478"/>
                    <a:pt x="448" y="478"/>
                    <a:pt x="449" y="479"/>
                  </a:cubicBezTo>
                  <a:lnTo>
                    <a:pt x="449" y="479"/>
                  </a:lnTo>
                  <a:cubicBezTo>
                    <a:pt x="448" y="478"/>
                    <a:pt x="447" y="477"/>
                    <a:pt x="446" y="476"/>
                  </a:cubicBezTo>
                  <a:close/>
                  <a:moveTo>
                    <a:pt x="451" y="442"/>
                  </a:moveTo>
                  <a:lnTo>
                    <a:pt x="482" y="478"/>
                  </a:lnTo>
                  <a:lnTo>
                    <a:pt x="482" y="478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51" y="442"/>
                  </a:lnTo>
                  <a:close/>
                  <a:moveTo>
                    <a:pt x="446" y="475"/>
                  </a:moveTo>
                  <a:lnTo>
                    <a:pt x="446" y="475"/>
                  </a:lnTo>
                  <a:cubicBezTo>
                    <a:pt x="447" y="477"/>
                    <a:pt x="448" y="478"/>
                    <a:pt x="449" y="480"/>
                  </a:cubicBezTo>
                  <a:lnTo>
                    <a:pt x="449" y="480"/>
                  </a:lnTo>
                  <a:cubicBezTo>
                    <a:pt x="449" y="480"/>
                    <a:pt x="449" y="480"/>
                    <a:pt x="449" y="480"/>
                  </a:cubicBezTo>
                  <a:lnTo>
                    <a:pt x="449" y="480"/>
                  </a:lnTo>
                  <a:lnTo>
                    <a:pt x="446" y="476"/>
                  </a:lnTo>
                  <a:lnTo>
                    <a:pt x="446" y="476"/>
                  </a:lnTo>
                  <a:cubicBezTo>
                    <a:pt x="446" y="476"/>
                    <a:pt x="446" y="475"/>
                    <a:pt x="446" y="475"/>
                  </a:cubicBezTo>
                  <a:close/>
                  <a:moveTo>
                    <a:pt x="443" y="474"/>
                  </a:moveTo>
                  <a:lnTo>
                    <a:pt x="443" y="474"/>
                  </a:lnTo>
                  <a:cubicBezTo>
                    <a:pt x="444" y="475"/>
                    <a:pt x="445" y="476"/>
                    <a:pt x="445" y="476"/>
                  </a:cubicBezTo>
                  <a:lnTo>
                    <a:pt x="445" y="476"/>
                  </a:lnTo>
                  <a:cubicBezTo>
                    <a:pt x="446" y="478"/>
                    <a:pt x="447" y="479"/>
                    <a:pt x="448" y="480"/>
                  </a:cubicBezTo>
                  <a:lnTo>
                    <a:pt x="448" y="480"/>
                  </a:lnTo>
                  <a:cubicBezTo>
                    <a:pt x="447" y="478"/>
                    <a:pt x="445" y="476"/>
                    <a:pt x="444" y="474"/>
                  </a:cubicBezTo>
                  <a:lnTo>
                    <a:pt x="444" y="474"/>
                  </a:lnTo>
                  <a:cubicBezTo>
                    <a:pt x="444" y="474"/>
                    <a:pt x="444" y="474"/>
                    <a:pt x="443" y="474"/>
                  </a:cubicBezTo>
                  <a:lnTo>
                    <a:pt x="443" y="474"/>
                  </a:lnTo>
                  <a:cubicBezTo>
                    <a:pt x="443" y="474"/>
                    <a:pt x="443" y="474"/>
                    <a:pt x="443" y="474"/>
                  </a:cubicBezTo>
                  <a:close/>
                  <a:moveTo>
                    <a:pt x="449" y="480"/>
                  </a:moveTo>
                  <a:lnTo>
                    <a:pt x="450" y="481"/>
                  </a:lnTo>
                  <a:lnTo>
                    <a:pt x="450" y="481"/>
                  </a:lnTo>
                  <a:cubicBezTo>
                    <a:pt x="450" y="481"/>
                    <a:pt x="450" y="481"/>
                    <a:pt x="450" y="481"/>
                  </a:cubicBezTo>
                  <a:lnTo>
                    <a:pt x="450" y="481"/>
                  </a:lnTo>
                  <a:cubicBezTo>
                    <a:pt x="450" y="481"/>
                    <a:pt x="450" y="481"/>
                    <a:pt x="450" y="480"/>
                  </a:cubicBezTo>
                  <a:lnTo>
                    <a:pt x="450" y="480"/>
                  </a:lnTo>
                  <a:cubicBezTo>
                    <a:pt x="450" y="480"/>
                    <a:pt x="450" y="480"/>
                    <a:pt x="449" y="480"/>
                  </a:cubicBezTo>
                  <a:close/>
                  <a:moveTo>
                    <a:pt x="442" y="442"/>
                  </a:moveTo>
                  <a:lnTo>
                    <a:pt x="485" y="482"/>
                  </a:lnTo>
                  <a:lnTo>
                    <a:pt x="485" y="482"/>
                  </a:lnTo>
                  <a:lnTo>
                    <a:pt x="482" y="478"/>
                  </a:lnTo>
                  <a:lnTo>
                    <a:pt x="482" y="478"/>
                  </a:lnTo>
                  <a:lnTo>
                    <a:pt x="442" y="442"/>
                  </a:lnTo>
                  <a:close/>
                  <a:moveTo>
                    <a:pt x="450" y="482"/>
                  </a:moveTo>
                  <a:lnTo>
                    <a:pt x="450" y="482"/>
                  </a:lnTo>
                  <a:cubicBezTo>
                    <a:pt x="451" y="482"/>
                    <a:pt x="451" y="483"/>
                    <a:pt x="451" y="483"/>
                  </a:cubicBezTo>
                  <a:lnTo>
                    <a:pt x="451" y="483"/>
                  </a:lnTo>
                  <a:cubicBezTo>
                    <a:pt x="451" y="483"/>
                    <a:pt x="451" y="483"/>
                    <a:pt x="451" y="483"/>
                  </a:cubicBezTo>
                  <a:lnTo>
                    <a:pt x="451" y="483"/>
                  </a:lnTo>
                  <a:cubicBezTo>
                    <a:pt x="451" y="483"/>
                    <a:pt x="451" y="483"/>
                    <a:pt x="452" y="483"/>
                  </a:cubicBezTo>
                  <a:lnTo>
                    <a:pt x="452" y="483"/>
                  </a:lnTo>
                  <a:cubicBezTo>
                    <a:pt x="451" y="483"/>
                    <a:pt x="451" y="483"/>
                    <a:pt x="451" y="483"/>
                  </a:cubicBezTo>
                  <a:lnTo>
                    <a:pt x="451" y="483"/>
                  </a:lnTo>
                  <a:cubicBezTo>
                    <a:pt x="452" y="484"/>
                    <a:pt x="453" y="485"/>
                    <a:pt x="454" y="486"/>
                  </a:cubicBezTo>
                  <a:lnTo>
                    <a:pt x="454" y="486"/>
                  </a:lnTo>
                  <a:cubicBezTo>
                    <a:pt x="453" y="485"/>
                    <a:pt x="452" y="483"/>
                    <a:pt x="450" y="482"/>
                  </a:cubicBezTo>
                  <a:close/>
                  <a:moveTo>
                    <a:pt x="450" y="485"/>
                  </a:moveTo>
                  <a:lnTo>
                    <a:pt x="450" y="485"/>
                  </a:lnTo>
                  <a:cubicBezTo>
                    <a:pt x="450" y="486"/>
                    <a:pt x="451" y="486"/>
                    <a:pt x="451" y="487"/>
                  </a:cubicBezTo>
                  <a:lnTo>
                    <a:pt x="450" y="485"/>
                  </a:lnTo>
                  <a:lnTo>
                    <a:pt x="450" y="485"/>
                  </a:lnTo>
                  <a:cubicBezTo>
                    <a:pt x="450" y="485"/>
                    <a:pt x="450" y="485"/>
                    <a:pt x="450" y="485"/>
                  </a:cubicBezTo>
                  <a:close/>
                  <a:moveTo>
                    <a:pt x="447" y="481"/>
                  </a:moveTo>
                  <a:lnTo>
                    <a:pt x="447" y="481"/>
                  </a:lnTo>
                  <a:cubicBezTo>
                    <a:pt x="448" y="482"/>
                    <a:pt x="449" y="484"/>
                    <a:pt x="450" y="485"/>
                  </a:cubicBezTo>
                  <a:lnTo>
                    <a:pt x="450" y="485"/>
                  </a:lnTo>
                  <a:cubicBezTo>
                    <a:pt x="449" y="485"/>
                    <a:pt x="449" y="485"/>
                    <a:pt x="449" y="484"/>
                  </a:cubicBezTo>
                  <a:lnTo>
                    <a:pt x="449" y="484"/>
                  </a:lnTo>
                  <a:cubicBezTo>
                    <a:pt x="449" y="484"/>
                    <a:pt x="449" y="484"/>
                    <a:pt x="449" y="485"/>
                  </a:cubicBezTo>
                  <a:lnTo>
                    <a:pt x="449" y="485"/>
                  </a:lnTo>
                  <a:lnTo>
                    <a:pt x="448" y="483"/>
                  </a:lnTo>
                  <a:lnTo>
                    <a:pt x="448" y="483"/>
                  </a:lnTo>
                  <a:cubicBezTo>
                    <a:pt x="449" y="484"/>
                    <a:pt x="449" y="486"/>
                    <a:pt x="450" y="487"/>
                  </a:cubicBezTo>
                  <a:lnTo>
                    <a:pt x="450" y="487"/>
                  </a:lnTo>
                  <a:cubicBezTo>
                    <a:pt x="448" y="485"/>
                    <a:pt x="447" y="483"/>
                    <a:pt x="445" y="481"/>
                  </a:cubicBezTo>
                  <a:lnTo>
                    <a:pt x="445" y="481"/>
                  </a:lnTo>
                  <a:lnTo>
                    <a:pt x="448" y="483"/>
                  </a:lnTo>
                  <a:lnTo>
                    <a:pt x="448" y="483"/>
                  </a:lnTo>
                  <a:cubicBezTo>
                    <a:pt x="448" y="483"/>
                    <a:pt x="448" y="483"/>
                    <a:pt x="448" y="483"/>
                  </a:cubicBezTo>
                  <a:lnTo>
                    <a:pt x="448" y="483"/>
                  </a:lnTo>
                  <a:cubicBezTo>
                    <a:pt x="448" y="484"/>
                    <a:pt x="448" y="484"/>
                    <a:pt x="449" y="484"/>
                  </a:cubicBezTo>
                  <a:lnTo>
                    <a:pt x="449" y="484"/>
                  </a:lnTo>
                  <a:cubicBezTo>
                    <a:pt x="448" y="484"/>
                    <a:pt x="448" y="483"/>
                    <a:pt x="447" y="482"/>
                  </a:cubicBezTo>
                  <a:lnTo>
                    <a:pt x="447" y="482"/>
                  </a:lnTo>
                  <a:cubicBezTo>
                    <a:pt x="447" y="482"/>
                    <a:pt x="447" y="481"/>
                    <a:pt x="447" y="481"/>
                  </a:cubicBezTo>
                  <a:close/>
                  <a:moveTo>
                    <a:pt x="451" y="485"/>
                  </a:moveTo>
                  <a:cubicBezTo>
                    <a:pt x="451" y="485"/>
                    <a:pt x="451" y="485"/>
                    <a:pt x="451" y="485"/>
                  </a:cubicBezTo>
                  <a:lnTo>
                    <a:pt x="451" y="485"/>
                  </a:lnTo>
                  <a:cubicBezTo>
                    <a:pt x="452" y="487"/>
                    <a:pt x="453" y="488"/>
                    <a:pt x="454" y="489"/>
                  </a:cubicBezTo>
                  <a:lnTo>
                    <a:pt x="454" y="489"/>
                  </a:lnTo>
                  <a:cubicBezTo>
                    <a:pt x="453" y="488"/>
                    <a:pt x="453" y="488"/>
                    <a:pt x="452" y="487"/>
                  </a:cubicBezTo>
                  <a:lnTo>
                    <a:pt x="452" y="487"/>
                  </a:lnTo>
                  <a:cubicBezTo>
                    <a:pt x="452" y="487"/>
                    <a:pt x="452" y="486"/>
                    <a:pt x="451" y="485"/>
                  </a:cubicBezTo>
                  <a:lnTo>
                    <a:pt x="451" y="485"/>
                  </a:lnTo>
                  <a:cubicBezTo>
                    <a:pt x="451" y="485"/>
                    <a:pt x="451" y="485"/>
                    <a:pt x="451" y="485"/>
                  </a:cubicBezTo>
                  <a:close/>
                  <a:moveTo>
                    <a:pt x="434" y="462"/>
                  </a:moveTo>
                  <a:cubicBezTo>
                    <a:pt x="436" y="464"/>
                    <a:pt x="438" y="466"/>
                    <a:pt x="440" y="469"/>
                  </a:cubicBezTo>
                  <a:lnTo>
                    <a:pt x="440" y="469"/>
                  </a:lnTo>
                  <a:cubicBezTo>
                    <a:pt x="439" y="467"/>
                    <a:pt x="438" y="466"/>
                    <a:pt x="436" y="464"/>
                  </a:cubicBezTo>
                  <a:lnTo>
                    <a:pt x="436" y="464"/>
                  </a:lnTo>
                  <a:lnTo>
                    <a:pt x="438" y="466"/>
                  </a:lnTo>
                  <a:lnTo>
                    <a:pt x="438" y="466"/>
                  </a:lnTo>
                  <a:cubicBezTo>
                    <a:pt x="439" y="467"/>
                    <a:pt x="440" y="469"/>
                    <a:pt x="440" y="470"/>
                  </a:cubicBezTo>
                  <a:lnTo>
                    <a:pt x="440" y="470"/>
                  </a:lnTo>
                  <a:cubicBezTo>
                    <a:pt x="440" y="470"/>
                    <a:pt x="441" y="470"/>
                    <a:pt x="441" y="470"/>
                  </a:cubicBezTo>
                  <a:lnTo>
                    <a:pt x="441" y="470"/>
                  </a:lnTo>
                  <a:cubicBezTo>
                    <a:pt x="441" y="471"/>
                    <a:pt x="442" y="472"/>
                    <a:pt x="443" y="473"/>
                  </a:cubicBezTo>
                  <a:lnTo>
                    <a:pt x="443" y="473"/>
                  </a:lnTo>
                  <a:cubicBezTo>
                    <a:pt x="443" y="473"/>
                    <a:pt x="443" y="473"/>
                    <a:pt x="443" y="473"/>
                  </a:cubicBezTo>
                  <a:lnTo>
                    <a:pt x="443" y="473"/>
                  </a:lnTo>
                  <a:cubicBezTo>
                    <a:pt x="445" y="475"/>
                    <a:pt x="446" y="477"/>
                    <a:pt x="447" y="478"/>
                  </a:cubicBezTo>
                  <a:lnTo>
                    <a:pt x="447" y="478"/>
                  </a:lnTo>
                  <a:cubicBezTo>
                    <a:pt x="447" y="478"/>
                    <a:pt x="447" y="478"/>
                    <a:pt x="447" y="478"/>
                  </a:cubicBezTo>
                  <a:lnTo>
                    <a:pt x="447" y="478"/>
                  </a:lnTo>
                  <a:lnTo>
                    <a:pt x="447" y="478"/>
                  </a:lnTo>
                  <a:lnTo>
                    <a:pt x="447" y="478"/>
                  </a:lnTo>
                  <a:cubicBezTo>
                    <a:pt x="447" y="478"/>
                    <a:pt x="447" y="478"/>
                    <a:pt x="447" y="478"/>
                  </a:cubicBezTo>
                  <a:lnTo>
                    <a:pt x="447" y="478"/>
                  </a:lnTo>
                  <a:cubicBezTo>
                    <a:pt x="447" y="478"/>
                    <a:pt x="447" y="478"/>
                    <a:pt x="447" y="478"/>
                  </a:cubicBezTo>
                  <a:lnTo>
                    <a:pt x="447" y="478"/>
                  </a:lnTo>
                  <a:cubicBezTo>
                    <a:pt x="448" y="479"/>
                    <a:pt x="449" y="481"/>
                    <a:pt x="450" y="482"/>
                  </a:cubicBezTo>
                  <a:lnTo>
                    <a:pt x="450" y="482"/>
                  </a:lnTo>
                  <a:cubicBezTo>
                    <a:pt x="450" y="482"/>
                    <a:pt x="450" y="482"/>
                    <a:pt x="450" y="481"/>
                  </a:cubicBezTo>
                  <a:lnTo>
                    <a:pt x="450" y="481"/>
                  </a:lnTo>
                  <a:cubicBezTo>
                    <a:pt x="450" y="481"/>
                    <a:pt x="450" y="482"/>
                    <a:pt x="450" y="482"/>
                  </a:cubicBezTo>
                  <a:lnTo>
                    <a:pt x="450" y="482"/>
                  </a:lnTo>
                  <a:cubicBezTo>
                    <a:pt x="450" y="482"/>
                    <a:pt x="450" y="481"/>
                    <a:pt x="450" y="481"/>
                  </a:cubicBezTo>
                  <a:lnTo>
                    <a:pt x="450" y="481"/>
                  </a:lnTo>
                  <a:cubicBezTo>
                    <a:pt x="450" y="481"/>
                    <a:pt x="450" y="481"/>
                    <a:pt x="450" y="481"/>
                  </a:cubicBezTo>
                  <a:lnTo>
                    <a:pt x="450" y="481"/>
                  </a:lnTo>
                  <a:cubicBezTo>
                    <a:pt x="450" y="481"/>
                    <a:pt x="450" y="481"/>
                    <a:pt x="450" y="481"/>
                  </a:cubicBezTo>
                  <a:lnTo>
                    <a:pt x="450" y="481"/>
                  </a:lnTo>
                  <a:lnTo>
                    <a:pt x="451" y="482"/>
                  </a:lnTo>
                  <a:lnTo>
                    <a:pt x="451" y="482"/>
                  </a:lnTo>
                  <a:cubicBezTo>
                    <a:pt x="452" y="484"/>
                    <a:pt x="453" y="485"/>
                    <a:pt x="454" y="487"/>
                  </a:cubicBezTo>
                  <a:lnTo>
                    <a:pt x="454" y="487"/>
                  </a:lnTo>
                  <a:cubicBezTo>
                    <a:pt x="454" y="486"/>
                    <a:pt x="454" y="486"/>
                    <a:pt x="454" y="486"/>
                  </a:cubicBezTo>
                  <a:lnTo>
                    <a:pt x="454" y="486"/>
                  </a:lnTo>
                  <a:cubicBezTo>
                    <a:pt x="454" y="487"/>
                    <a:pt x="455" y="487"/>
                    <a:pt x="455" y="488"/>
                  </a:cubicBezTo>
                  <a:lnTo>
                    <a:pt x="455" y="488"/>
                  </a:lnTo>
                  <a:cubicBezTo>
                    <a:pt x="456" y="488"/>
                    <a:pt x="456" y="489"/>
                    <a:pt x="456" y="489"/>
                  </a:cubicBezTo>
                  <a:lnTo>
                    <a:pt x="456" y="489"/>
                  </a:lnTo>
                  <a:cubicBezTo>
                    <a:pt x="455" y="487"/>
                    <a:pt x="453" y="485"/>
                    <a:pt x="452" y="483"/>
                  </a:cubicBezTo>
                  <a:lnTo>
                    <a:pt x="452" y="483"/>
                  </a:lnTo>
                  <a:cubicBezTo>
                    <a:pt x="452" y="484"/>
                    <a:pt x="452" y="484"/>
                    <a:pt x="452" y="484"/>
                  </a:cubicBezTo>
                  <a:lnTo>
                    <a:pt x="452" y="484"/>
                  </a:lnTo>
                  <a:lnTo>
                    <a:pt x="450" y="482"/>
                  </a:lnTo>
                  <a:lnTo>
                    <a:pt x="450" y="482"/>
                  </a:lnTo>
                  <a:cubicBezTo>
                    <a:pt x="450" y="482"/>
                    <a:pt x="450" y="482"/>
                    <a:pt x="450" y="482"/>
                  </a:cubicBezTo>
                  <a:lnTo>
                    <a:pt x="450" y="482"/>
                  </a:lnTo>
                  <a:cubicBezTo>
                    <a:pt x="451" y="482"/>
                    <a:pt x="451" y="483"/>
                    <a:pt x="451" y="483"/>
                  </a:cubicBezTo>
                  <a:lnTo>
                    <a:pt x="451" y="483"/>
                  </a:lnTo>
                  <a:cubicBezTo>
                    <a:pt x="451" y="483"/>
                    <a:pt x="451" y="482"/>
                    <a:pt x="450" y="482"/>
                  </a:cubicBezTo>
                  <a:lnTo>
                    <a:pt x="450" y="482"/>
                  </a:lnTo>
                  <a:cubicBezTo>
                    <a:pt x="450" y="482"/>
                    <a:pt x="450" y="482"/>
                    <a:pt x="450" y="482"/>
                  </a:cubicBezTo>
                  <a:lnTo>
                    <a:pt x="450" y="482"/>
                  </a:lnTo>
                  <a:cubicBezTo>
                    <a:pt x="450" y="482"/>
                    <a:pt x="450" y="481"/>
                    <a:pt x="450" y="481"/>
                  </a:cubicBezTo>
                  <a:lnTo>
                    <a:pt x="450" y="481"/>
                  </a:lnTo>
                  <a:lnTo>
                    <a:pt x="447" y="478"/>
                  </a:lnTo>
                  <a:lnTo>
                    <a:pt x="447" y="478"/>
                  </a:lnTo>
                  <a:cubicBezTo>
                    <a:pt x="448" y="479"/>
                    <a:pt x="448" y="479"/>
                    <a:pt x="448" y="480"/>
                  </a:cubicBezTo>
                  <a:lnTo>
                    <a:pt x="448" y="480"/>
                  </a:lnTo>
                  <a:cubicBezTo>
                    <a:pt x="448" y="479"/>
                    <a:pt x="448" y="479"/>
                    <a:pt x="447" y="478"/>
                  </a:cubicBezTo>
                  <a:lnTo>
                    <a:pt x="447" y="478"/>
                  </a:lnTo>
                  <a:cubicBezTo>
                    <a:pt x="448" y="479"/>
                    <a:pt x="448" y="479"/>
                    <a:pt x="448" y="480"/>
                  </a:cubicBezTo>
                  <a:lnTo>
                    <a:pt x="448" y="480"/>
                  </a:lnTo>
                  <a:cubicBezTo>
                    <a:pt x="447" y="478"/>
                    <a:pt x="445" y="476"/>
                    <a:pt x="444" y="474"/>
                  </a:cubicBezTo>
                  <a:lnTo>
                    <a:pt x="444" y="474"/>
                  </a:lnTo>
                  <a:cubicBezTo>
                    <a:pt x="444" y="474"/>
                    <a:pt x="443" y="474"/>
                    <a:pt x="443" y="473"/>
                  </a:cubicBezTo>
                  <a:lnTo>
                    <a:pt x="443" y="473"/>
                  </a:lnTo>
                  <a:cubicBezTo>
                    <a:pt x="443" y="473"/>
                    <a:pt x="443" y="473"/>
                    <a:pt x="443" y="473"/>
                  </a:cubicBezTo>
                  <a:lnTo>
                    <a:pt x="443" y="473"/>
                  </a:lnTo>
                  <a:cubicBezTo>
                    <a:pt x="443" y="473"/>
                    <a:pt x="442" y="472"/>
                    <a:pt x="441" y="471"/>
                  </a:cubicBezTo>
                  <a:lnTo>
                    <a:pt x="441" y="471"/>
                  </a:lnTo>
                  <a:cubicBezTo>
                    <a:pt x="442" y="472"/>
                    <a:pt x="443" y="473"/>
                    <a:pt x="443" y="474"/>
                  </a:cubicBezTo>
                  <a:lnTo>
                    <a:pt x="443" y="474"/>
                  </a:lnTo>
                  <a:cubicBezTo>
                    <a:pt x="443" y="474"/>
                    <a:pt x="443" y="474"/>
                    <a:pt x="443" y="474"/>
                  </a:cubicBezTo>
                  <a:lnTo>
                    <a:pt x="443" y="474"/>
                  </a:lnTo>
                  <a:cubicBezTo>
                    <a:pt x="443" y="474"/>
                    <a:pt x="443" y="474"/>
                    <a:pt x="443" y="474"/>
                  </a:cubicBezTo>
                  <a:lnTo>
                    <a:pt x="443" y="474"/>
                  </a:lnTo>
                  <a:cubicBezTo>
                    <a:pt x="442" y="473"/>
                    <a:pt x="441" y="471"/>
                    <a:pt x="440" y="470"/>
                  </a:cubicBezTo>
                  <a:lnTo>
                    <a:pt x="440" y="470"/>
                  </a:lnTo>
                  <a:cubicBezTo>
                    <a:pt x="440" y="470"/>
                    <a:pt x="440" y="470"/>
                    <a:pt x="440" y="470"/>
                  </a:cubicBezTo>
                  <a:lnTo>
                    <a:pt x="440" y="470"/>
                  </a:lnTo>
                  <a:cubicBezTo>
                    <a:pt x="438" y="467"/>
                    <a:pt x="436" y="465"/>
                    <a:pt x="434" y="462"/>
                  </a:cubicBezTo>
                  <a:close/>
                  <a:moveTo>
                    <a:pt x="451" y="482"/>
                  </a:moveTo>
                  <a:lnTo>
                    <a:pt x="457" y="489"/>
                  </a:lnTo>
                  <a:lnTo>
                    <a:pt x="457" y="489"/>
                  </a:lnTo>
                  <a:cubicBezTo>
                    <a:pt x="456" y="489"/>
                    <a:pt x="456" y="489"/>
                    <a:pt x="456" y="488"/>
                  </a:cubicBezTo>
                  <a:lnTo>
                    <a:pt x="456" y="488"/>
                  </a:lnTo>
                  <a:cubicBezTo>
                    <a:pt x="454" y="486"/>
                    <a:pt x="453" y="484"/>
                    <a:pt x="451" y="482"/>
                  </a:cubicBezTo>
                  <a:close/>
                  <a:moveTo>
                    <a:pt x="494" y="489"/>
                  </a:moveTo>
                  <a:lnTo>
                    <a:pt x="496" y="491"/>
                  </a:lnTo>
                  <a:lnTo>
                    <a:pt x="496" y="491"/>
                  </a:lnTo>
                  <a:cubicBezTo>
                    <a:pt x="495" y="490"/>
                    <a:pt x="494" y="489"/>
                    <a:pt x="494" y="489"/>
                  </a:cubicBezTo>
                  <a:close/>
                  <a:moveTo>
                    <a:pt x="456" y="487"/>
                  </a:moveTo>
                  <a:lnTo>
                    <a:pt x="459" y="491"/>
                  </a:lnTo>
                  <a:lnTo>
                    <a:pt x="459" y="491"/>
                  </a:lnTo>
                  <a:cubicBezTo>
                    <a:pt x="458" y="490"/>
                    <a:pt x="457" y="488"/>
                    <a:pt x="456" y="487"/>
                  </a:cubicBezTo>
                  <a:close/>
                  <a:moveTo>
                    <a:pt x="442" y="469"/>
                  </a:moveTo>
                  <a:lnTo>
                    <a:pt x="448" y="477"/>
                  </a:lnTo>
                  <a:lnTo>
                    <a:pt x="448" y="477"/>
                  </a:lnTo>
                  <a:cubicBezTo>
                    <a:pt x="446" y="472"/>
                    <a:pt x="442" y="469"/>
                    <a:pt x="442" y="469"/>
                  </a:cubicBezTo>
                  <a:lnTo>
                    <a:pt x="442" y="469"/>
                  </a:lnTo>
                  <a:cubicBezTo>
                    <a:pt x="450" y="477"/>
                    <a:pt x="458" y="484"/>
                    <a:pt x="459" y="492"/>
                  </a:cubicBezTo>
                  <a:lnTo>
                    <a:pt x="459" y="492"/>
                  </a:lnTo>
                  <a:lnTo>
                    <a:pt x="459" y="491"/>
                  </a:lnTo>
                  <a:lnTo>
                    <a:pt x="459" y="491"/>
                  </a:lnTo>
                  <a:cubicBezTo>
                    <a:pt x="459" y="492"/>
                    <a:pt x="459" y="492"/>
                    <a:pt x="459" y="492"/>
                  </a:cubicBezTo>
                  <a:lnTo>
                    <a:pt x="459" y="492"/>
                  </a:lnTo>
                  <a:cubicBezTo>
                    <a:pt x="458" y="490"/>
                    <a:pt x="456" y="488"/>
                    <a:pt x="455" y="486"/>
                  </a:cubicBezTo>
                  <a:lnTo>
                    <a:pt x="455" y="486"/>
                  </a:lnTo>
                  <a:cubicBezTo>
                    <a:pt x="455" y="486"/>
                    <a:pt x="455" y="486"/>
                    <a:pt x="456" y="487"/>
                  </a:cubicBezTo>
                  <a:lnTo>
                    <a:pt x="456" y="487"/>
                  </a:lnTo>
                  <a:lnTo>
                    <a:pt x="448" y="477"/>
                  </a:lnTo>
                  <a:lnTo>
                    <a:pt x="448" y="477"/>
                  </a:lnTo>
                  <a:cubicBezTo>
                    <a:pt x="448" y="477"/>
                    <a:pt x="449" y="478"/>
                    <a:pt x="449" y="478"/>
                  </a:cubicBezTo>
                  <a:lnTo>
                    <a:pt x="449" y="478"/>
                  </a:lnTo>
                  <a:cubicBezTo>
                    <a:pt x="449" y="478"/>
                    <a:pt x="448" y="478"/>
                    <a:pt x="448" y="477"/>
                  </a:cubicBezTo>
                  <a:lnTo>
                    <a:pt x="448" y="477"/>
                  </a:lnTo>
                  <a:cubicBezTo>
                    <a:pt x="447" y="476"/>
                    <a:pt x="446" y="475"/>
                    <a:pt x="445" y="473"/>
                  </a:cubicBezTo>
                  <a:lnTo>
                    <a:pt x="445" y="473"/>
                  </a:lnTo>
                  <a:cubicBezTo>
                    <a:pt x="445" y="473"/>
                    <a:pt x="445" y="473"/>
                    <a:pt x="445" y="474"/>
                  </a:cubicBezTo>
                  <a:lnTo>
                    <a:pt x="445" y="474"/>
                  </a:lnTo>
                  <a:cubicBezTo>
                    <a:pt x="445" y="473"/>
                    <a:pt x="444" y="472"/>
                    <a:pt x="443" y="471"/>
                  </a:cubicBezTo>
                  <a:lnTo>
                    <a:pt x="443" y="471"/>
                  </a:lnTo>
                  <a:cubicBezTo>
                    <a:pt x="444" y="472"/>
                    <a:pt x="444" y="472"/>
                    <a:pt x="444" y="472"/>
                  </a:cubicBezTo>
                  <a:lnTo>
                    <a:pt x="444" y="472"/>
                  </a:lnTo>
                  <a:cubicBezTo>
                    <a:pt x="444" y="472"/>
                    <a:pt x="444" y="472"/>
                    <a:pt x="444" y="472"/>
                  </a:cubicBezTo>
                  <a:lnTo>
                    <a:pt x="444" y="472"/>
                  </a:lnTo>
                  <a:cubicBezTo>
                    <a:pt x="444" y="472"/>
                    <a:pt x="444" y="471"/>
                    <a:pt x="443" y="471"/>
                  </a:cubicBezTo>
                  <a:lnTo>
                    <a:pt x="443" y="471"/>
                  </a:lnTo>
                  <a:cubicBezTo>
                    <a:pt x="443" y="471"/>
                    <a:pt x="443" y="471"/>
                    <a:pt x="443" y="471"/>
                  </a:cubicBezTo>
                  <a:lnTo>
                    <a:pt x="443" y="471"/>
                  </a:lnTo>
                  <a:cubicBezTo>
                    <a:pt x="443" y="471"/>
                    <a:pt x="443" y="471"/>
                    <a:pt x="443" y="471"/>
                  </a:cubicBezTo>
                  <a:lnTo>
                    <a:pt x="443" y="471"/>
                  </a:lnTo>
                  <a:cubicBezTo>
                    <a:pt x="444" y="471"/>
                    <a:pt x="444" y="472"/>
                    <a:pt x="445" y="473"/>
                  </a:cubicBezTo>
                  <a:lnTo>
                    <a:pt x="445" y="473"/>
                  </a:lnTo>
                  <a:cubicBezTo>
                    <a:pt x="444" y="472"/>
                    <a:pt x="443" y="470"/>
                    <a:pt x="442" y="469"/>
                  </a:cubicBezTo>
                  <a:close/>
                  <a:moveTo>
                    <a:pt x="448" y="480"/>
                  </a:moveTo>
                  <a:cubicBezTo>
                    <a:pt x="449" y="481"/>
                    <a:pt x="449" y="482"/>
                    <a:pt x="450" y="483"/>
                  </a:cubicBezTo>
                  <a:lnTo>
                    <a:pt x="450" y="483"/>
                  </a:lnTo>
                  <a:cubicBezTo>
                    <a:pt x="450" y="482"/>
                    <a:pt x="449" y="482"/>
                    <a:pt x="449" y="482"/>
                  </a:cubicBezTo>
                  <a:lnTo>
                    <a:pt x="449" y="482"/>
                  </a:lnTo>
                  <a:cubicBezTo>
                    <a:pt x="450" y="482"/>
                    <a:pt x="450" y="483"/>
                    <a:pt x="451" y="484"/>
                  </a:cubicBezTo>
                  <a:lnTo>
                    <a:pt x="451" y="484"/>
                  </a:lnTo>
                  <a:cubicBezTo>
                    <a:pt x="451" y="484"/>
                    <a:pt x="451" y="484"/>
                    <a:pt x="451" y="483"/>
                  </a:cubicBezTo>
                  <a:lnTo>
                    <a:pt x="451" y="483"/>
                  </a:lnTo>
                  <a:cubicBezTo>
                    <a:pt x="452" y="485"/>
                    <a:pt x="453" y="486"/>
                    <a:pt x="454" y="488"/>
                  </a:cubicBezTo>
                  <a:lnTo>
                    <a:pt x="454" y="488"/>
                  </a:lnTo>
                  <a:cubicBezTo>
                    <a:pt x="454" y="488"/>
                    <a:pt x="455" y="489"/>
                    <a:pt x="455" y="489"/>
                  </a:cubicBezTo>
                  <a:lnTo>
                    <a:pt x="455" y="489"/>
                  </a:lnTo>
                  <a:cubicBezTo>
                    <a:pt x="454" y="488"/>
                    <a:pt x="453" y="487"/>
                    <a:pt x="453" y="486"/>
                  </a:cubicBezTo>
                  <a:lnTo>
                    <a:pt x="453" y="486"/>
                  </a:lnTo>
                  <a:cubicBezTo>
                    <a:pt x="453" y="487"/>
                    <a:pt x="454" y="488"/>
                    <a:pt x="454" y="489"/>
                  </a:cubicBezTo>
                  <a:lnTo>
                    <a:pt x="454" y="489"/>
                  </a:lnTo>
                  <a:cubicBezTo>
                    <a:pt x="454" y="489"/>
                    <a:pt x="454" y="489"/>
                    <a:pt x="454" y="489"/>
                  </a:cubicBezTo>
                  <a:lnTo>
                    <a:pt x="454" y="489"/>
                  </a:lnTo>
                  <a:cubicBezTo>
                    <a:pt x="454" y="489"/>
                    <a:pt x="455" y="489"/>
                    <a:pt x="455" y="490"/>
                  </a:cubicBezTo>
                  <a:lnTo>
                    <a:pt x="455" y="490"/>
                  </a:lnTo>
                  <a:cubicBezTo>
                    <a:pt x="455" y="489"/>
                    <a:pt x="455" y="489"/>
                    <a:pt x="454" y="489"/>
                  </a:cubicBezTo>
                  <a:lnTo>
                    <a:pt x="454" y="489"/>
                  </a:lnTo>
                  <a:cubicBezTo>
                    <a:pt x="455" y="489"/>
                    <a:pt x="455" y="489"/>
                    <a:pt x="455" y="490"/>
                  </a:cubicBezTo>
                  <a:lnTo>
                    <a:pt x="455" y="490"/>
                  </a:lnTo>
                  <a:cubicBezTo>
                    <a:pt x="455" y="490"/>
                    <a:pt x="455" y="490"/>
                    <a:pt x="455" y="489"/>
                  </a:cubicBezTo>
                  <a:lnTo>
                    <a:pt x="455" y="489"/>
                  </a:lnTo>
                  <a:cubicBezTo>
                    <a:pt x="455" y="490"/>
                    <a:pt x="455" y="490"/>
                    <a:pt x="456" y="490"/>
                  </a:cubicBezTo>
                  <a:lnTo>
                    <a:pt x="456" y="490"/>
                  </a:lnTo>
                  <a:cubicBezTo>
                    <a:pt x="456" y="490"/>
                    <a:pt x="455" y="490"/>
                    <a:pt x="455" y="490"/>
                  </a:cubicBezTo>
                  <a:lnTo>
                    <a:pt x="455" y="490"/>
                  </a:lnTo>
                  <a:cubicBezTo>
                    <a:pt x="455" y="490"/>
                    <a:pt x="456" y="490"/>
                    <a:pt x="456" y="491"/>
                  </a:cubicBezTo>
                  <a:lnTo>
                    <a:pt x="456" y="491"/>
                  </a:lnTo>
                  <a:cubicBezTo>
                    <a:pt x="455" y="490"/>
                    <a:pt x="455" y="490"/>
                    <a:pt x="455" y="490"/>
                  </a:cubicBezTo>
                  <a:lnTo>
                    <a:pt x="455" y="490"/>
                  </a:lnTo>
                  <a:cubicBezTo>
                    <a:pt x="455" y="490"/>
                    <a:pt x="456" y="490"/>
                    <a:pt x="456" y="491"/>
                  </a:cubicBezTo>
                  <a:lnTo>
                    <a:pt x="456" y="491"/>
                  </a:lnTo>
                  <a:cubicBezTo>
                    <a:pt x="456" y="491"/>
                    <a:pt x="456" y="491"/>
                    <a:pt x="456" y="491"/>
                  </a:cubicBezTo>
                  <a:lnTo>
                    <a:pt x="456" y="491"/>
                  </a:lnTo>
                  <a:cubicBezTo>
                    <a:pt x="456" y="491"/>
                    <a:pt x="457" y="492"/>
                    <a:pt x="458" y="493"/>
                  </a:cubicBezTo>
                  <a:lnTo>
                    <a:pt x="458" y="493"/>
                  </a:lnTo>
                  <a:lnTo>
                    <a:pt x="457" y="493"/>
                  </a:lnTo>
                  <a:lnTo>
                    <a:pt x="457" y="493"/>
                  </a:lnTo>
                  <a:cubicBezTo>
                    <a:pt x="457" y="492"/>
                    <a:pt x="456" y="491"/>
                    <a:pt x="456" y="491"/>
                  </a:cubicBezTo>
                  <a:lnTo>
                    <a:pt x="456" y="491"/>
                  </a:lnTo>
                  <a:cubicBezTo>
                    <a:pt x="456" y="491"/>
                    <a:pt x="456" y="492"/>
                    <a:pt x="457" y="492"/>
                  </a:cubicBezTo>
                  <a:lnTo>
                    <a:pt x="457" y="492"/>
                  </a:lnTo>
                  <a:lnTo>
                    <a:pt x="456" y="492"/>
                  </a:lnTo>
                  <a:lnTo>
                    <a:pt x="456" y="492"/>
                  </a:lnTo>
                  <a:cubicBezTo>
                    <a:pt x="455" y="490"/>
                    <a:pt x="454" y="489"/>
                    <a:pt x="453" y="487"/>
                  </a:cubicBezTo>
                  <a:lnTo>
                    <a:pt x="453" y="487"/>
                  </a:lnTo>
                  <a:cubicBezTo>
                    <a:pt x="453" y="488"/>
                    <a:pt x="454" y="488"/>
                    <a:pt x="454" y="489"/>
                  </a:cubicBezTo>
                  <a:lnTo>
                    <a:pt x="454" y="489"/>
                  </a:lnTo>
                  <a:cubicBezTo>
                    <a:pt x="453" y="487"/>
                    <a:pt x="452" y="486"/>
                    <a:pt x="451" y="484"/>
                  </a:cubicBezTo>
                  <a:lnTo>
                    <a:pt x="451" y="484"/>
                  </a:lnTo>
                  <a:cubicBezTo>
                    <a:pt x="451" y="484"/>
                    <a:pt x="451" y="484"/>
                    <a:pt x="451" y="484"/>
                  </a:cubicBezTo>
                  <a:lnTo>
                    <a:pt x="451" y="484"/>
                  </a:lnTo>
                  <a:cubicBezTo>
                    <a:pt x="451" y="485"/>
                    <a:pt x="452" y="486"/>
                    <a:pt x="453" y="486"/>
                  </a:cubicBezTo>
                  <a:lnTo>
                    <a:pt x="453" y="486"/>
                  </a:lnTo>
                  <a:cubicBezTo>
                    <a:pt x="452" y="486"/>
                    <a:pt x="451" y="485"/>
                    <a:pt x="451" y="484"/>
                  </a:cubicBezTo>
                  <a:lnTo>
                    <a:pt x="451" y="484"/>
                  </a:lnTo>
                  <a:cubicBezTo>
                    <a:pt x="451" y="484"/>
                    <a:pt x="451" y="484"/>
                    <a:pt x="451" y="484"/>
                  </a:cubicBezTo>
                  <a:lnTo>
                    <a:pt x="451" y="484"/>
                  </a:lnTo>
                  <a:cubicBezTo>
                    <a:pt x="451" y="484"/>
                    <a:pt x="451" y="484"/>
                    <a:pt x="451" y="484"/>
                  </a:cubicBezTo>
                  <a:lnTo>
                    <a:pt x="451" y="484"/>
                  </a:lnTo>
                  <a:cubicBezTo>
                    <a:pt x="450" y="483"/>
                    <a:pt x="450" y="483"/>
                    <a:pt x="450" y="483"/>
                  </a:cubicBezTo>
                  <a:lnTo>
                    <a:pt x="450" y="483"/>
                  </a:lnTo>
                  <a:cubicBezTo>
                    <a:pt x="450" y="483"/>
                    <a:pt x="450" y="483"/>
                    <a:pt x="450" y="483"/>
                  </a:cubicBezTo>
                  <a:lnTo>
                    <a:pt x="450" y="483"/>
                  </a:lnTo>
                  <a:cubicBezTo>
                    <a:pt x="450" y="483"/>
                    <a:pt x="449" y="482"/>
                    <a:pt x="449" y="482"/>
                  </a:cubicBezTo>
                  <a:lnTo>
                    <a:pt x="449" y="482"/>
                  </a:lnTo>
                  <a:cubicBezTo>
                    <a:pt x="449" y="481"/>
                    <a:pt x="448" y="481"/>
                    <a:pt x="448" y="480"/>
                  </a:cubicBezTo>
                  <a:close/>
                  <a:moveTo>
                    <a:pt x="457" y="489"/>
                  </a:moveTo>
                  <a:cubicBezTo>
                    <a:pt x="458" y="490"/>
                    <a:pt x="459" y="492"/>
                    <a:pt x="460" y="493"/>
                  </a:cubicBezTo>
                  <a:lnTo>
                    <a:pt x="460" y="493"/>
                  </a:lnTo>
                  <a:cubicBezTo>
                    <a:pt x="460" y="493"/>
                    <a:pt x="460" y="493"/>
                    <a:pt x="460" y="493"/>
                  </a:cubicBezTo>
                  <a:lnTo>
                    <a:pt x="460" y="493"/>
                  </a:lnTo>
                  <a:lnTo>
                    <a:pt x="457" y="489"/>
                  </a:lnTo>
                  <a:close/>
                  <a:moveTo>
                    <a:pt x="454" y="489"/>
                  </a:moveTo>
                  <a:lnTo>
                    <a:pt x="454" y="490"/>
                  </a:lnTo>
                  <a:lnTo>
                    <a:pt x="454" y="490"/>
                  </a:lnTo>
                  <a:cubicBezTo>
                    <a:pt x="455" y="491"/>
                    <a:pt x="457" y="493"/>
                    <a:pt x="458" y="495"/>
                  </a:cubicBezTo>
                  <a:lnTo>
                    <a:pt x="458" y="495"/>
                  </a:lnTo>
                  <a:cubicBezTo>
                    <a:pt x="458" y="494"/>
                    <a:pt x="457" y="494"/>
                    <a:pt x="456" y="493"/>
                  </a:cubicBezTo>
                  <a:lnTo>
                    <a:pt x="456" y="493"/>
                  </a:lnTo>
                  <a:cubicBezTo>
                    <a:pt x="456" y="493"/>
                    <a:pt x="456" y="493"/>
                    <a:pt x="457" y="494"/>
                  </a:cubicBezTo>
                  <a:lnTo>
                    <a:pt x="457" y="494"/>
                  </a:lnTo>
                  <a:cubicBezTo>
                    <a:pt x="456" y="493"/>
                    <a:pt x="456" y="493"/>
                    <a:pt x="456" y="493"/>
                  </a:cubicBezTo>
                  <a:lnTo>
                    <a:pt x="456" y="493"/>
                  </a:lnTo>
                  <a:cubicBezTo>
                    <a:pt x="456" y="493"/>
                    <a:pt x="456" y="493"/>
                    <a:pt x="456" y="493"/>
                  </a:cubicBezTo>
                  <a:lnTo>
                    <a:pt x="456" y="493"/>
                  </a:lnTo>
                  <a:cubicBezTo>
                    <a:pt x="455" y="492"/>
                    <a:pt x="455" y="491"/>
                    <a:pt x="454" y="489"/>
                  </a:cubicBezTo>
                  <a:close/>
                  <a:moveTo>
                    <a:pt x="460" y="495"/>
                  </a:moveTo>
                  <a:lnTo>
                    <a:pt x="460" y="495"/>
                  </a:lnTo>
                  <a:cubicBezTo>
                    <a:pt x="461" y="495"/>
                    <a:pt x="461" y="496"/>
                    <a:pt x="462" y="497"/>
                  </a:cubicBezTo>
                  <a:lnTo>
                    <a:pt x="462" y="497"/>
                  </a:lnTo>
                  <a:cubicBezTo>
                    <a:pt x="461" y="496"/>
                    <a:pt x="461" y="496"/>
                    <a:pt x="460" y="495"/>
                  </a:cubicBezTo>
                  <a:lnTo>
                    <a:pt x="460" y="495"/>
                  </a:lnTo>
                  <a:cubicBezTo>
                    <a:pt x="460" y="495"/>
                    <a:pt x="460" y="495"/>
                    <a:pt x="460" y="495"/>
                  </a:cubicBezTo>
                  <a:close/>
                  <a:moveTo>
                    <a:pt x="462" y="497"/>
                  </a:moveTo>
                  <a:lnTo>
                    <a:pt x="462" y="497"/>
                  </a:lnTo>
                  <a:cubicBezTo>
                    <a:pt x="462" y="498"/>
                    <a:pt x="462" y="498"/>
                    <a:pt x="463" y="498"/>
                  </a:cubicBezTo>
                  <a:lnTo>
                    <a:pt x="463" y="498"/>
                  </a:lnTo>
                  <a:lnTo>
                    <a:pt x="462" y="498"/>
                  </a:lnTo>
                  <a:lnTo>
                    <a:pt x="462" y="498"/>
                  </a:lnTo>
                  <a:cubicBezTo>
                    <a:pt x="462" y="498"/>
                    <a:pt x="462" y="497"/>
                    <a:pt x="462" y="497"/>
                  </a:cubicBezTo>
                  <a:close/>
                  <a:moveTo>
                    <a:pt x="458" y="495"/>
                  </a:moveTo>
                  <a:lnTo>
                    <a:pt x="458" y="495"/>
                  </a:lnTo>
                  <a:cubicBezTo>
                    <a:pt x="458" y="495"/>
                    <a:pt x="459" y="496"/>
                    <a:pt x="459" y="496"/>
                  </a:cubicBezTo>
                  <a:lnTo>
                    <a:pt x="459" y="496"/>
                  </a:lnTo>
                  <a:cubicBezTo>
                    <a:pt x="459" y="497"/>
                    <a:pt x="460" y="497"/>
                    <a:pt x="460" y="498"/>
                  </a:cubicBezTo>
                  <a:lnTo>
                    <a:pt x="460" y="498"/>
                  </a:lnTo>
                  <a:cubicBezTo>
                    <a:pt x="460" y="497"/>
                    <a:pt x="459" y="496"/>
                    <a:pt x="458" y="495"/>
                  </a:cubicBezTo>
                  <a:close/>
                  <a:moveTo>
                    <a:pt x="485" y="482"/>
                  </a:moveTo>
                  <a:lnTo>
                    <a:pt x="497" y="495"/>
                  </a:lnTo>
                  <a:lnTo>
                    <a:pt x="501" y="499"/>
                  </a:lnTo>
                  <a:lnTo>
                    <a:pt x="488" y="484"/>
                  </a:lnTo>
                  <a:lnTo>
                    <a:pt x="485" y="482"/>
                  </a:lnTo>
                  <a:close/>
                  <a:moveTo>
                    <a:pt x="448" y="479"/>
                  </a:moveTo>
                  <a:cubicBezTo>
                    <a:pt x="448" y="480"/>
                    <a:pt x="448" y="480"/>
                    <a:pt x="449" y="481"/>
                  </a:cubicBezTo>
                  <a:lnTo>
                    <a:pt x="449" y="481"/>
                  </a:lnTo>
                  <a:cubicBezTo>
                    <a:pt x="449" y="481"/>
                    <a:pt x="448" y="480"/>
                    <a:pt x="448" y="480"/>
                  </a:cubicBezTo>
                  <a:lnTo>
                    <a:pt x="448" y="480"/>
                  </a:lnTo>
                  <a:cubicBezTo>
                    <a:pt x="449" y="481"/>
                    <a:pt x="450" y="482"/>
                    <a:pt x="451" y="483"/>
                  </a:cubicBezTo>
                  <a:lnTo>
                    <a:pt x="451" y="483"/>
                  </a:lnTo>
                  <a:cubicBezTo>
                    <a:pt x="451" y="483"/>
                    <a:pt x="451" y="483"/>
                    <a:pt x="451" y="483"/>
                  </a:cubicBezTo>
                  <a:lnTo>
                    <a:pt x="451" y="483"/>
                  </a:lnTo>
                  <a:cubicBezTo>
                    <a:pt x="451" y="484"/>
                    <a:pt x="452" y="485"/>
                    <a:pt x="453" y="486"/>
                  </a:cubicBezTo>
                  <a:lnTo>
                    <a:pt x="453" y="486"/>
                  </a:lnTo>
                  <a:cubicBezTo>
                    <a:pt x="453" y="485"/>
                    <a:pt x="452" y="485"/>
                    <a:pt x="452" y="484"/>
                  </a:cubicBezTo>
                  <a:lnTo>
                    <a:pt x="452" y="484"/>
                  </a:lnTo>
                  <a:lnTo>
                    <a:pt x="458" y="492"/>
                  </a:lnTo>
                  <a:lnTo>
                    <a:pt x="458" y="492"/>
                  </a:lnTo>
                  <a:cubicBezTo>
                    <a:pt x="458" y="491"/>
                    <a:pt x="457" y="490"/>
                    <a:pt x="456" y="489"/>
                  </a:cubicBezTo>
                  <a:lnTo>
                    <a:pt x="456" y="489"/>
                  </a:lnTo>
                  <a:cubicBezTo>
                    <a:pt x="456" y="489"/>
                    <a:pt x="457" y="490"/>
                    <a:pt x="457" y="490"/>
                  </a:cubicBezTo>
                  <a:lnTo>
                    <a:pt x="457" y="490"/>
                  </a:lnTo>
                  <a:cubicBezTo>
                    <a:pt x="458" y="491"/>
                    <a:pt x="459" y="493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lnTo>
                    <a:pt x="458" y="492"/>
                  </a:lnTo>
                  <a:lnTo>
                    <a:pt x="458" y="492"/>
                  </a:lnTo>
                  <a:cubicBezTo>
                    <a:pt x="459" y="493"/>
                    <a:pt x="459" y="494"/>
                    <a:pt x="460" y="495"/>
                  </a:cubicBezTo>
                  <a:lnTo>
                    <a:pt x="460" y="495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lnTo>
                    <a:pt x="460" y="494"/>
                  </a:ln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1" y="496"/>
                    <a:pt x="463" y="498"/>
                    <a:pt x="464" y="499"/>
                  </a:cubicBezTo>
                  <a:lnTo>
                    <a:pt x="464" y="499"/>
                  </a:lnTo>
                  <a:lnTo>
                    <a:pt x="464" y="499"/>
                  </a:lnTo>
                  <a:lnTo>
                    <a:pt x="464" y="499"/>
                  </a:lnTo>
                  <a:lnTo>
                    <a:pt x="460" y="494"/>
                  </a:lnTo>
                  <a:lnTo>
                    <a:pt x="460" y="494"/>
                  </a:lnTo>
                  <a:cubicBezTo>
                    <a:pt x="460" y="494"/>
                    <a:pt x="460" y="494"/>
                    <a:pt x="460" y="495"/>
                  </a:cubicBezTo>
                  <a:lnTo>
                    <a:pt x="460" y="495"/>
                  </a:lnTo>
                  <a:cubicBezTo>
                    <a:pt x="460" y="495"/>
                    <a:pt x="460" y="495"/>
                    <a:pt x="460" y="495"/>
                  </a:cubicBezTo>
                  <a:lnTo>
                    <a:pt x="460" y="495"/>
                  </a:lnTo>
                  <a:cubicBezTo>
                    <a:pt x="460" y="495"/>
                    <a:pt x="460" y="495"/>
                    <a:pt x="460" y="495"/>
                  </a:cubicBezTo>
                  <a:lnTo>
                    <a:pt x="460" y="495"/>
                  </a:lnTo>
                  <a:cubicBezTo>
                    <a:pt x="460" y="495"/>
                    <a:pt x="459" y="494"/>
                    <a:pt x="459" y="494"/>
                  </a:cubicBezTo>
                  <a:lnTo>
                    <a:pt x="459" y="494"/>
                  </a:lnTo>
                  <a:cubicBezTo>
                    <a:pt x="457" y="491"/>
                    <a:pt x="455" y="489"/>
                    <a:pt x="453" y="486"/>
                  </a:cubicBezTo>
                  <a:lnTo>
                    <a:pt x="453" y="486"/>
                  </a:lnTo>
                  <a:cubicBezTo>
                    <a:pt x="453" y="486"/>
                    <a:pt x="453" y="487"/>
                    <a:pt x="454" y="487"/>
                  </a:cubicBezTo>
                  <a:lnTo>
                    <a:pt x="454" y="487"/>
                  </a:lnTo>
                  <a:cubicBezTo>
                    <a:pt x="453" y="486"/>
                    <a:pt x="452" y="484"/>
                    <a:pt x="451" y="483"/>
                  </a:cubicBezTo>
                  <a:lnTo>
                    <a:pt x="451" y="483"/>
                  </a:lnTo>
                  <a:cubicBezTo>
                    <a:pt x="451" y="483"/>
                    <a:pt x="451" y="483"/>
                    <a:pt x="451" y="483"/>
                  </a:cubicBezTo>
                  <a:lnTo>
                    <a:pt x="451" y="483"/>
                  </a:lnTo>
                  <a:cubicBezTo>
                    <a:pt x="450" y="483"/>
                    <a:pt x="449" y="482"/>
                    <a:pt x="449" y="481"/>
                  </a:cubicBezTo>
                  <a:lnTo>
                    <a:pt x="449" y="481"/>
                  </a:lnTo>
                  <a:cubicBezTo>
                    <a:pt x="449" y="481"/>
                    <a:pt x="449" y="481"/>
                    <a:pt x="449" y="482"/>
                  </a:cubicBezTo>
                  <a:lnTo>
                    <a:pt x="449" y="482"/>
                  </a:lnTo>
                  <a:cubicBezTo>
                    <a:pt x="449" y="481"/>
                    <a:pt x="448" y="480"/>
                    <a:pt x="448" y="479"/>
                  </a:cubicBezTo>
                  <a:close/>
                  <a:moveTo>
                    <a:pt x="460" y="494"/>
                  </a:moveTo>
                  <a:cubicBezTo>
                    <a:pt x="462" y="497"/>
                    <a:pt x="464" y="499"/>
                    <a:pt x="465" y="501"/>
                  </a:cubicBezTo>
                  <a:lnTo>
                    <a:pt x="465" y="501"/>
                  </a:lnTo>
                  <a:lnTo>
                    <a:pt x="464" y="500"/>
                  </a:lnTo>
                  <a:lnTo>
                    <a:pt x="464" y="500"/>
                  </a:lnTo>
                  <a:cubicBezTo>
                    <a:pt x="463" y="498"/>
                    <a:pt x="462" y="496"/>
                    <a:pt x="460" y="494"/>
                  </a:cubicBezTo>
                  <a:close/>
                  <a:moveTo>
                    <a:pt x="465" y="501"/>
                  </a:moveTo>
                  <a:lnTo>
                    <a:pt x="465" y="501"/>
                  </a:lnTo>
                  <a:lnTo>
                    <a:pt x="465" y="501"/>
                  </a:lnTo>
                  <a:cubicBezTo>
                    <a:pt x="465" y="501"/>
                    <a:pt x="465" y="501"/>
                    <a:pt x="465" y="501"/>
                  </a:cubicBezTo>
                  <a:lnTo>
                    <a:pt x="465" y="501"/>
                  </a:lnTo>
                  <a:cubicBezTo>
                    <a:pt x="465" y="501"/>
                    <a:pt x="465" y="501"/>
                    <a:pt x="465" y="501"/>
                  </a:cubicBezTo>
                  <a:lnTo>
                    <a:pt x="465" y="501"/>
                  </a:lnTo>
                  <a:cubicBezTo>
                    <a:pt x="465" y="501"/>
                    <a:pt x="465" y="501"/>
                    <a:pt x="465" y="501"/>
                  </a:cubicBezTo>
                  <a:lnTo>
                    <a:pt x="465" y="501"/>
                  </a:lnTo>
                  <a:cubicBezTo>
                    <a:pt x="465" y="501"/>
                    <a:pt x="465" y="501"/>
                    <a:pt x="465" y="501"/>
                  </a:cubicBezTo>
                  <a:lnTo>
                    <a:pt x="465" y="501"/>
                  </a:lnTo>
                  <a:cubicBezTo>
                    <a:pt x="465" y="501"/>
                    <a:pt x="465" y="501"/>
                    <a:pt x="465" y="501"/>
                  </a:cubicBezTo>
                  <a:close/>
                  <a:moveTo>
                    <a:pt x="496" y="492"/>
                  </a:moveTo>
                  <a:lnTo>
                    <a:pt x="501" y="496"/>
                  </a:lnTo>
                  <a:lnTo>
                    <a:pt x="501" y="496"/>
                  </a:lnTo>
                  <a:cubicBezTo>
                    <a:pt x="500" y="495"/>
                    <a:pt x="499" y="494"/>
                    <a:pt x="499" y="493"/>
                  </a:cubicBezTo>
                  <a:lnTo>
                    <a:pt x="499" y="493"/>
                  </a:lnTo>
                  <a:lnTo>
                    <a:pt x="507" y="500"/>
                  </a:lnTo>
                  <a:lnTo>
                    <a:pt x="507" y="500"/>
                  </a:lnTo>
                  <a:lnTo>
                    <a:pt x="510" y="504"/>
                  </a:lnTo>
                  <a:lnTo>
                    <a:pt x="501" y="496"/>
                  </a:lnTo>
                  <a:lnTo>
                    <a:pt x="501" y="496"/>
                  </a:lnTo>
                  <a:cubicBezTo>
                    <a:pt x="501" y="496"/>
                    <a:pt x="501" y="496"/>
                    <a:pt x="501" y="497"/>
                  </a:cubicBezTo>
                  <a:lnTo>
                    <a:pt x="501" y="497"/>
                  </a:lnTo>
                  <a:cubicBezTo>
                    <a:pt x="499" y="494"/>
                    <a:pt x="497" y="493"/>
                    <a:pt x="496" y="492"/>
                  </a:cubicBezTo>
                  <a:close/>
                  <a:moveTo>
                    <a:pt x="469" y="504"/>
                  </a:moveTo>
                  <a:lnTo>
                    <a:pt x="469" y="504"/>
                  </a:lnTo>
                  <a:cubicBezTo>
                    <a:pt x="469" y="504"/>
                    <a:pt x="469" y="504"/>
                    <a:pt x="469" y="504"/>
                  </a:cubicBezTo>
                  <a:lnTo>
                    <a:pt x="469" y="504"/>
                  </a:lnTo>
                  <a:lnTo>
                    <a:pt x="469" y="504"/>
                  </a:lnTo>
                  <a:close/>
                  <a:moveTo>
                    <a:pt x="513" y="504"/>
                  </a:moveTo>
                  <a:lnTo>
                    <a:pt x="513" y="504"/>
                  </a:lnTo>
                  <a:lnTo>
                    <a:pt x="513" y="504"/>
                  </a:lnTo>
                  <a:close/>
                  <a:moveTo>
                    <a:pt x="513" y="504"/>
                  </a:moveTo>
                  <a:lnTo>
                    <a:pt x="513" y="504"/>
                  </a:lnTo>
                  <a:lnTo>
                    <a:pt x="513" y="504"/>
                  </a:lnTo>
                  <a:close/>
                  <a:moveTo>
                    <a:pt x="513" y="504"/>
                  </a:moveTo>
                  <a:lnTo>
                    <a:pt x="513" y="505"/>
                  </a:lnTo>
                  <a:lnTo>
                    <a:pt x="513" y="504"/>
                  </a:lnTo>
                  <a:close/>
                  <a:moveTo>
                    <a:pt x="513" y="505"/>
                  </a:moveTo>
                  <a:lnTo>
                    <a:pt x="514" y="505"/>
                  </a:lnTo>
                  <a:lnTo>
                    <a:pt x="513" y="505"/>
                  </a:lnTo>
                  <a:close/>
                  <a:moveTo>
                    <a:pt x="478" y="478"/>
                  </a:moveTo>
                  <a:lnTo>
                    <a:pt x="504" y="504"/>
                  </a:lnTo>
                  <a:lnTo>
                    <a:pt x="504" y="504"/>
                  </a:lnTo>
                  <a:lnTo>
                    <a:pt x="506" y="505"/>
                  </a:lnTo>
                  <a:lnTo>
                    <a:pt x="497" y="495"/>
                  </a:lnTo>
                  <a:lnTo>
                    <a:pt x="478" y="478"/>
                  </a:lnTo>
                  <a:close/>
                  <a:moveTo>
                    <a:pt x="506" y="505"/>
                  </a:moveTo>
                  <a:lnTo>
                    <a:pt x="506" y="505"/>
                  </a:lnTo>
                  <a:lnTo>
                    <a:pt x="506" y="505"/>
                  </a:lnTo>
                  <a:lnTo>
                    <a:pt x="506" y="505"/>
                  </a:lnTo>
                  <a:close/>
                  <a:moveTo>
                    <a:pt x="514" y="505"/>
                  </a:moveTo>
                  <a:lnTo>
                    <a:pt x="514" y="505"/>
                  </a:lnTo>
                  <a:lnTo>
                    <a:pt x="514" y="505"/>
                  </a:lnTo>
                  <a:close/>
                  <a:moveTo>
                    <a:pt x="514" y="505"/>
                  </a:moveTo>
                  <a:lnTo>
                    <a:pt x="515" y="506"/>
                  </a:lnTo>
                  <a:lnTo>
                    <a:pt x="514" y="505"/>
                  </a:lnTo>
                  <a:close/>
                  <a:moveTo>
                    <a:pt x="515" y="506"/>
                  </a:moveTo>
                  <a:lnTo>
                    <a:pt x="515" y="506"/>
                  </a:lnTo>
                  <a:lnTo>
                    <a:pt x="515" y="506"/>
                  </a:lnTo>
                  <a:close/>
                  <a:moveTo>
                    <a:pt x="515" y="506"/>
                  </a:moveTo>
                  <a:lnTo>
                    <a:pt x="515" y="506"/>
                  </a:lnTo>
                  <a:lnTo>
                    <a:pt x="515" y="506"/>
                  </a:lnTo>
                  <a:close/>
                  <a:moveTo>
                    <a:pt x="515" y="506"/>
                  </a:moveTo>
                  <a:lnTo>
                    <a:pt x="515" y="507"/>
                  </a:lnTo>
                  <a:lnTo>
                    <a:pt x="515" y="506"/>
                  </a:lnTo>
                  <a:close/>
                  <a:moveTo>
                    <a:pt x="515" y="507"/>
                  </a:moveTo>
                  <a:lnTo>
                    <a:pt x="515" y="507"/>
                  </a:lnTo>
                  <a:lnTo>
                    <a:pt x="515" y="507"/>
                  </a:lnTo>
                  <a:close/>
                  <a:moveTo>
                    <a:pt x="515" y="507"/>
                  </a:moveTo>
                  <a:lnTo>
                    <a:pt x="516" y="507"/>
                  </a:lnTo>
                  <a:lnTo>
                    <a:pt x="515" y="507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3" y="507"/>
                  </a:moveTo>
                  <a:cubicBezTo>
                    <a:pt x="513" y="507"/>
                    <a:pt x="513" y="507"/>
                    <a:pt x="513" y="507"/>
                  </a:cubicBezTo>
                  <a:lnTo>
                    <a:pt x="513" y="507"/>
                  </a:lnTo>
                  <a:lnTo>
                    <a:pt x="513" y="507"/>
                  </a:lnTo>
                  <a:lnTo>
                    <a:pt x="513" y="507"/>
                  </a:lnTo>
                  <a:close/>
                  <a:moveTo>
                    <a:pt x="501" y="499"/>
                  </a:moveTo>
                  <a:lnTo>
                    <a:pt x="508" y="506"/>
                  </a:lnTo>
                  <a:lnTo>
                    <a:pt x="508" y="506"/>
                  </a:lnTo>
                  <a:lnTo>
                    <a:pt x="510" y="507"/>
                  </a:lnTo>
                  <a:lnTo>
                    <a:pt x="510" y="507"/>
                  </a:lnTo>
                  <a:cubicBezTo>
                    <a:pt x="509" y="506"/>
                    <a:pt x="508" y="505"/>
                    <a:pt x="507" y="504"/>
                  </a:cubicBezTo>
                  <a:lnTo>
                    <a:pt x="507" y="504"/>
                  </a:lnTo>
                  <a:lnTo>
                    <a:pt x="507" y="504"/>
                  </a:lnTo>
                  <a:lnTo>
                    <a:pt x="506" y="503"/>
                  </a:lnTo>
                  <a:lnTo>
                    <a:pt x="506" y="503"/>
                  </a:lnTo>
                  <a:cubicBezTo>
                    <a:pt x="506" y="503"/>
                    <a:pt x="507" y="503"/>
                    <a:pt x="507" y="504"/>
                  </a:cubicBezTo>
                  <a:lnTo>
                    <a:pt x="507" y="504"/>
                  </a:lnTo>
                  <a:lnTo>
                    <a:pt x="501" y="499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459" y="492"/>
                  </a:moveTo>
                  <a:lnTo>
                    <a:pt x="465" y="499"/>
                  </a:lnTo>
                  <a:lnTo>
                    <a:pt x="465" y="499"/>
                  </a:lnTo>
                  <a:cubicBezTo>
                    <a:pt x="465" y="499"/>
                    <a:pt x="465" y="499"/>
                    <a:pt x="465" y="499"/>
                  </a:cubicBezTo>
                  <a:lnTo>
                    <a:pt x="465" y="499"/>
                  </a:lnTo>
                  <a:cubicBezTo>
                    <a:pt x="466" y="501"/>
                    <a:pt x="467" y="503"/>
                    <a:pt x="469" y="504"/>
                  </a:cubicBezTo>
                  <a:lnTo>
                    <a:pt x="471" y="507"/>
                  </a:lnTo>
                  <a:lnTo>
                    <a:pt x="471" y="507"/>
                  </a:lnTo>
                  <a:cubicBezTo>
                    <a:pt x="470" y="506"/>
                    <a:pt x="469" y="505"/>
                    <a:pt x="468" y="504"/>
                  </a:cubicBezTo>
                  <a:lnTo>
                    <a:pt x="468" y="504"/>
                  </a:lnTo>
                  <a:cubicBezTo>
                    <a:pt x="468" y="504"/>
                    <a:pt x="469" y="504"/>
                    <a:pt x="469" y="504"/>
                  </a:cubicBezTo>
                  <a:cubicBezTo>
                    <a:pt x="468" y="503"/>
                    <a:pt x="467" y="502"/>
                    <a:pt x="466" y="501"/>
                  </a:cubicBezTo>
                  <a:lnTo>
                    <a:pt x="466" y="501"/>
                  </a:lnTo>
                  <a:cubicBezTo>
                    <a:pt x="467" y="502"/>
                    <a:pt x="468" y="503"/>
                    <a:pt x="468" y="504"/>
                  </a:cubicBezTo>
                  <a:lnTo>
                    <a:pt x="468" y="504"/>
                  </a:lnTo>
                  <a:lnTo>
                    <a:pt x="466" y="501"/>
                  </a:lnTo>
                  <a:lnTo>
                    <a:pt x="466" y="501"/>
                  </a:lnTo>
                  <a:lnTo>
                    <a:pt x="460" y="493"/>
                  </a:lnTo>
                  <a:lnTo>
                    <a:pt x="460" y="493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4"/>
                  </a:cubicBezTo>
                  <a:lnTo>
                    <a:pt x="460" y="494"/>
                  </a:lnTo>
                  <a:cubicBezTo>
                    <a:pt x="460" y="494"/>
                    <a:pt x="460" y="494"/>
                    <a:pt x="460" y="493"/>
                  </a:cubicBezTo>
                  <a:lnTo>
                    <a:pt x="460" y="493"/>
                  </a:lnTo>
                  <a:lnTo>
                    <a:pt x="460" y="493"/>
                  </a:lnTo>
                  <a:lnTo>
                    <a:pt x="460" y="493"/>
                  </a:lnTo>
                  <a:cubicBezTo>
                    <a:pt x="460" y="493"/>
                    <a:pt x="460" y="493"/>
                    <a:pt x="460" y="493"/>
                  </a:cubicBezTo>
                  <a:lnTo>
                    <a:pt x="460" y="493"/>
                  </a:lnTo>
                  <a:cubicBezTo>
                    <a:pt x="460" y="494"/>
                    <a:pt x="461" y="494"/>
                    <a:pt x="462" y="495"/>
                  </a:cubicBezTo>
                  <a:lnTo>
                    <a:pt x="462" y="495"/>
                  </a:lnTo>
                  <a:cubicBezTo>
                    <a:pt x="463" y="497"/>
                    <a:pt x="465" y="499"/>
                    <a:pt x="466" y="501"/>
                  </a:cubicBezTo>
                  <a:lnTo>
                    <a:pt x="466" y="501"/>
                  </a:lnTo>
                  <a:cubicBezTo>
                    <a:pt x="465" y="500"/>
                    <a:pt x="464" y="499"/>
                    <a:pt x="464" y="498"/>
                  </a:cubicBezTo>
                  <a:lnTo>
                    <a:pt x="464" y="498"/>
                  </a:lnTo>
                  <a:cubicBezTo>
                    <a:pt x="464" y="498"/>
                    <a:pt x="464" y="499"/>
                    <a:pt x="465" y="499"/>
                  </a:cubicBezTo>
                  <a:lnTo>
                    <a:pt x="465" y="499"/>
                  </a:lnTo>
                  <a:cubicBezTo>
                    <a:pt x="463" y="497"/>
                    <a:pt x="461" y="494"/>
                    <a:pt x="460" y="492"/>
                  </a:cubicBezTo>
                  <a:lnTo>
                    <a:pt x="460" y="492"/>
                  </a:lnTo>
                  <a:cubicBezTo>
                    <a:pt x="459" y="492"/>
                    <a:pt x="459" y="492"/>
                    <a:pt x="459" y="492"/>
                  </a:cubicBez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6" y="507"/>
                  </a:moveTo>
                  <a:lnTo>
                    <a:pt x="516" y="507"/>
                  </a:lnTo>
                  <a:lnTo>
                    <a:pt x="516" y="507"/>
                  </a:lnTo>
                  <a:close/>
                  <a:moveTo>
                    <a:pt x="516" y="507"/>
                  </a:moveTo>
                  <a:lnTo>
                    <a:pt x="516" y="508"/>
                  </a:lnTo>
                  <a:lnTo>
                    <a:pt x="516" y="507"/>
                  </a:lnTo>
                  <a:close/>
                  <a:moveTo>
                    <a:pt x="507" y="504"/>
                  </a:moveTo>
                  <a:lnTo>
                    <a:pt x="510" y="507"/>
                  </a:lnTo>
                  <a:lnTo>
                    <a:pt x="510" y="507"/>
                  </a:lnTo>
                  <a:lnTo>
                    <a:pt x="512" y="508"/>
                  </a:lnTo>
                  <a:lnTo>
                    <a:pt x="512" y="508"/>
                  </a:lnTo>
                  <a:lnTo>
                    <a:pt x="507" y="504"/>
                  </a:lnTo>
                  <a:close/>
                  <a:moveTo>
                    <a:pt x="451" y="487"/>
                  </a:moveTo>
                  <a:cubicBezTo>
                    <a:pt x="452" y="488"/>
                    <a:pt x="453" y="490"/>
                    <a:pt x="455" y="491"/>
                  </a:cubicBezTo>
                  <a:lnTo>
                    <a:pt x="455" y="491"/>
                  </a:lnTo>
                  <a:cubicBezTo>
                    <a:pt x="455" y="492"/>
                    <a:pt x="457" y="494"/>
                    <a:pt x="458" y="496"/>
                  </a:cubicBezTo>
                  <a:lnTo>
                    <a:pt x="458" y="496"/>
                  </a:lnTo>
                  <a:cubicBezTo>
                    <a:pt x="457" y="495"/>
                    <a:pt x="457" y="494"/>
                    <a:pt x="457" y="494"/>
                  </a:cubicBezTo>
                  <a:lnTo>
                    <a:pt x="457" y="494"/>
                  </a:lnTo>
                  <a:cubicBezTo>
                    <a:pt x="460" y="498"/>
                    <a:pt x="464" y="503"/>
                    <a:pt x="467" y="508"/>
                  </a:cubicBezTo>
                  <a:lnTo>
                    <a:pt x="467" y="508"/>
                  </a:lnTo>
                  <a:cubicBezTo>
                    <a:pt x="467" y="508"/>
                    <a:pt x="467" y="508"/>
                    <a:pt x="467" y="507"/>
                  </a:cubicBezTo>
                  <a:lnTo>
                    <a:pt x="467" y="507"/>
                  </a:lnTo>
                  <a:cubicBezTo>
                    <a:pt x="463" y="502"/>
                    <a:pt x="460" y="498"/>
                    <a:pt x="458" y="496"/>
                  </a:cubicBezTo>
                  <a:lnTo>
                    <a:pt x="458" y="496"/>
                  </a:lnTo>
                  <a:cubicBezTo>
                    <a:pt x="459" y="498"/>
                    <a:pt x="461" y="500"/>
                    <a:pt x="462" y="502"/>
                  </a:cubicBezTo>
                  <a:lnTo>
                    <a:pt x="462" y="502"/>
                  </a:lnTo>
                  <a:cubicBezTo>
                    <a:pt x="462" y="502"/>
                    <a:pt x="462" y="502"/>
                    <a:pt x="462" y="501"/>
                  </a:cubicBezTo>
                  <a:lnTo>
                    <a:pt x="462" y="501"/>
                  </a:lnTo>
                  <a:cubicBezTo>
                    <a:pt x="462" y="502"/>
                    <a:pt x="463" y="503"/>
                    <a:pt x="463" y="503"/>
                  </a:cubicBezTo>
                  <a:lnTo>
                    <a:pt x="463" y="503"/>
                  </a:lnTo>
                  <a:cubicBezTo>
                    <a:pt x="464" y="505"/>
                    <a:pt x="465" y="506"/>
                    <a:pt x="466" y="508"/>
                  </a:cubicBezTo>
                  <a:lnTo>
                    <a:pt x="466" y="508"/>
                  </a:lnTo>
                  <a:cubicBezTo>
                    <a:pt x="463" y="504"/>
                    <a:pt x="460" y="500"/>
                    <a:pt x="457" y="496"/>
                  </a:cubicBezTo>
                  <a:lnTo>
                    <a:pt x="457" y="496"/>
                  </a:lnTo>
                  <a:cubicBezTo>
                    <a:pt x="459" y="498"/>
                    <a:pt x="460" y="500"/>
                    <a:pt x="462" y="501"/>
                  </a:cubicBezTo>
                  <a:lnTo>
                    <a:pt x="462" y="501"/>
                  </a:lnTo>
                  <a:cubicBezTo>
                    <a:pt x="458" y="497"/>
                    <a:pt x="455" y="492"/>
                    <a:pt x="451" y="487"/>
                  </a:cubicBezTo>
                  <a:close/>
                  <a:moveTo>
                    <a:pt x="516" y="508"/>
                  </a:moveTo>
                  <a:lnTo>
                    <a:pt x="517" y="508"/>
                  </a:lnTo>
                  <a:lnTo>
                    <a:pt x="516" y="508"/>
                  </a:lnTo>
                  <a:close/>
                  <a:moveTo>
                    <a:pt x="517" y="508"/>
                  </a:moveTo>
                  <a:lnTo>
                    <a:pt x="517" y="508"/>
                  </a:lnTo>
                  <a:lnTo>
                    <a:pt x="517" y="508"/>
                  </a:lnTo>
                  <a:close/>
                  <a:moveTo>
                    <a:pt x="517" y="508"/>
                  </a:moveTo>
                  <a:lnTo>
                    <a:pt x="517" y="509"/>
                  </a:lnTo>
                  <a:lnTo>
                    <a:pt x="517" y="508"/>
                  </a:lnTo>
                  <a:close/>
                  <a:moveTo>
                    <a:pt x="517" y="509"/>
                  </a:moveTo>
                  <a:lnTo>
                    <a:pt x="517" y="509"/>
                  </a:lnTo>
                  <a:lnTo>
                    <a:pt x="517" y="509"/>
                  </a:lnTo>
                  <a:close/>
                  <a:moveTo>
                    <a:pt x="517" y="509"/>
                  </a:moveTo>
                  <a:lnTo>
                    <a:pt x="518" y="509"/>
                  </a:lnTo>
                  <a:lnTo>
                    <a:pt x="517" y="509"/>
                  </a:lnTo>
                  <a:close/>
                  <a:moveTo>
                    <a:pt x="518" y="509"/>
                  </a:moveTo>
                  <a:lnTo>
                    <a:pt x="519" y="510"/>
                  </a:lnTo>
                  <a:lnTo>
                    <a:pt x="518" y="509"/>
                  </a:lnTo>
                  <a:close/>
                  <a:moveTo>
                    <a:pt x="519" y="510"/>
                  </a:moveTo>
                  <a:lnTo>
                    <a:pt x="519" y="510"/>
                  </a:lnTo>
                  <a:lnTo>
                    <a:pt x="519" y="510"/>
                  </a:lnTo>
                  <a:close/>
                  <a:moveTo>
                    <a:pt x="519" y="510"/>
                  </a:moveTo>
                  <a:lnTo>
                    <a:pt x="519" y="510"/>
                  </a:lnTo>
                  <a:lnTo>
                    <a:pt x="519" y="510"/>
                  </a:lnTo>
                  <a:close/>
                  <a:moveTo>
                    <a:pt x="519" y="510"/>
                  </a:moveTo>
                  <a:lnTo>
                    <a:pt x="519" y="510"/>
                  </a:lnTo>
                  <a:lnTo>
                    <a:pt x="519" y="510"/>
                  </a:lnTo>
                  <a:close/>
                  <a:moveTo>
                    <a:pt x="519" y="510"/>
                  </a:moveTo>
                  <a:lnTo>
                    <a:pt x="519" y="510"/>
                  </a:lnTo>
                  <a:lnTo>
                    <a:pt x="519" y="510"/>
                  </a:lnTo>
                  <a:close/>
                  <a:moveTo>
                    <a:pt x="519" y="510"/>
                  </a:moveTo>
                  <a:lnTo>
                    <a:pt x="519" y="510"/>
                  </a:lnTo>
                  <a:lnTo>
                    <a:pt x="519" y="510"/>
                  </a:lnTo>
                  <a:close/>
                  <a:moveTo>
                    <a:pt x="519" y="510"/>
                  </a:moveTo>
                  <a:lnTo>
                    <a:pt x="519" y="510"/>
                  </a:lnTo>
                  <a:lnTo>
                    <a:pt x="519" y="510"/>
                  </a:lnTo>
                  <a:close/>
                  <a:moveTo>
                    <a:pt x="519" y="510"/>
                  </a:moveTo>
                  <a:lnTo>
                    <a:pt x="519" y="511"/>
                  </a:lnTo>
                  <a:lnTo>
                    <a:pt x="519" y="510"/>
                  </a:lnTo>
                  <a:close/>
                  <a:moveTo>
                    <a:pt x="510" y="507"/>
                  </a:moveTo>
                  <a:cubicBezTo>
                    <a:pt x="511" y="508"/>
                    <a:pt x="512" y="510"/>
                    <a:pt x="513" y="511"/>
                  </a:cubicBezTo>
                  <a:lnTo>
                    <a:pt x="513" y="511"/>
                  </a:lnTo>
                  <a:lnTo>
                    <a:pt x="513" y="511"/>
                  </a:lnTo>
                  <a:lnTo>
                    <a:pt x="510" y="507"/>
                  </a:lnTo>
                  <a:lnTo>
                    <a:pt x="510" y="507"/>
                  </a:lnTo>
                  <a:lnTo>
                    <a:pt x="510" y="507"/>
                  </a:lnTo>
                  <a:close/>
                  <a:moveTo>
                    <a:pt x="519" y="511"/>
                  </a:moveTo>
                  <a:lnTo>
                    <a:pt x="519" y="511"/>
                  </a:lnTo>
                  <a:lnTo>
                    <a:pt x="519" y="511"/>
                  </a:lnTo>
                  <a:close/>
                  <a:moveTo>
                    <a:pt x="519" y="511"/>
                  </a:moveTo>
                  <a:lnTo>
                    <a:pt x="520" y="511"/>
                  </a:lnTo>
                  <a:lnTo>
                    <a:pt x="519" y="511"/>
                  </a:lnTo>
                  <a:close/>
                  <a:moveTo>
                    <a:pt x="520" y="511"/>
                  </a:moveTo>
                  <a:lnTo>
                    <a:pt x="520" y="511"/>
                  </a:lnTo>
                  <a:lnTo>
                    <a:pt x="520" y="511"/>
                  </a:lnTo>
                  <a:close/>
                  <a:moveTo>
                    <a:pt x="520" y="511"/>
                  </a:moveTo>
                  <a:lnTo>
                    <a:pt x="520" y="511"/>
                  </a:lnTo>
                  <a:lnTo>
                    <a:pt x="520" y="511"/>
                  </a:lnTo>
                  <a:close/>
                  <a:moveTo>
                    <a:pt x="466" y="502"/>
                  </a:moveTo>
                  <a:lnTo>
                    <a:pt x="466" y="502"/>
                  </a:lnTo>
                  <a:cubicBezTo>
                    <a:pt x="466" y="502"/>
                    <a:pt x="466" y="502"/>
                    <a:pt x="466" y="502"/>
                  </a:cubicBezTo>
                  <a:lnTo>
                    <a:pt x="466" y="502"/>
                  </a:lnTo>
                  <a:lnTo>
                    <a:pt x="473" y="511"/>
                  </a:lnTo>
                  <a:lnTo>
                    <a:pt x="473" y="511"/>
                  </a:lnTo>
                  <a:cubicBezTo>
                    <a:pt x="472" y="509"/>
                    <a:pt x="471" y="508"/>
                    <a:pt x="470" y="507"/>
                  </a:cubicBezTo>
                  <a:lnTo>
                    <a:pt x="470" y="507"/>
                  </a:lnTo>
                  <a:cubicBezTo>
                    <a:pt x="469" y="505"/>
                    <a:pt x="468" y="504"/>
                    <a:pt x="466" y="502"/>
                  </a:cubicBezTo>
                  <a:close/>
                  <a:moveTo>
                    <a:pt x="520" y="511"/>
                  </a:moveTo>
                  <a:lnTo>
                    <a:pt x="520" y="511"/>
                  </a:lnTo>
                  <a:lnTo>
                    <a:pt x="520" y="511"/>
                  </a:lnTo>
                  <a:close/>
                  <a:moveTo>
                    <a:pt x="520" y="511"/>
                  </a:moveTo>
                  <a:lnTo>
                    <a:pt x="521" y="512"/>
                  </a:lnTo>
                  <a:lnTo>
                    <a:pt x="520" y="511"/>
                  </a:ln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460" y="498"/>
                  </a:moveTo>
                  <a:lnTo>
                    <a:pt x="460" y="498"/>
                  </a:lnTo>
                  <a:cubicBezTo>
                    <a:pt x="464" y="503"/>
                    <a:pt x="467" y="508"/>
                    <a:pt x="471" y="512"/>
                  </a:cubicBezTo>
                  <a:lnTo>
                    <a:pt x="471" y="512"/>
                  </a:lnTo>
                  <a:cubicBezTo>
                    <a:pt x="470" y="511"/>
                    <a:pt x="469" y="510"/>
                    <a:pt x="468" y="509"/>
                  </a:cubicBezTo>
                  <a:lnTo>
                    <a:pt x="468" y="509"/>
                  </a:lnTo>
                  <a:cubicBezTo>
                    <a:pt x="465" y="504"/>
                    <a:pt x="462" y="501"/>
                    <a:pt x="460" y="498"/>
                  </a:cubicBez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521" y="512"/>
                  </a:moveTo>
                  <a:lnTo>
                    <a:pt x="521" y="512"/>
                  </a:lnTo>
                  <a:lnTo>
                    <a:pt x="521" y="512"/>
                  </a:lnTo>
                  <a:close/>
                  <a:moveTo>
                    <a:pt x="521" y="512"/>
                  </a:moveTo>
                  <a:lnTo>
                    <a:pt x="521" y="513"/>
                  </a:lnTo>
                  <a:lnTo>
                    <a:pt x="521" y="512"/>
                  </a:lnTo>
                  <a:close/>
                  <a:moveTo>
                    <a:pt x="521" y="513"/>
                  </a:moveTo>
                  <a:lnTo>
                    <a:pt x="521" y="513"/>
                  </a:lnTo>
                  <a:lnTo>
                    <a:pt x="521" y="513"/>
                  </a:lnTo>
                  <a:close/>
                  <a:moveTo>
                    <a:pt x="521" y="513"/>
                  </a:moveTo>
                  <a:lnTo>
                    <a:pt x="521" y="513"/>
                  </a:lnTo>
                  <a:lnTo>
                    <a:pt x="521" y="513"/>
                  </a:lnTo>
                  <a:close/>
                  <a:moveTo>
                    <a:pt x="521" y="513"/>
                  </a:moveTo>
                  <a:lnTo>
                    <a:pt x="521" y="513"/>
                  </a:lnTo>
                  <a:lnTo>
                    <a:pt x="521" y="513"/>
                  </a:lnTo>
                  <a:close/>
                  <a:moveTo>
                    <a:pt x="521" y="513"/>
                  </a:moveTo>
                  <a:lnTo>
                    <a:pt x="521" y="513"/>
                  </a:lnTo>
                  <a:lnTo>
                    <a:pt x="521" y="513"/>
                  </a:lnTo>
                  <a:close/>
                  <a:moveTo>
                    <a:pt x="521" y="513"/>
                  </a:moveTo>
                  <a:lnTo>
                    <a:pt x="521" y="513"/>
                  </a:lnTo>
                  <a:lnTo>
                    <a:pt x="521" y="513"/>
                  </a:lnTo>
                  <a:close/>
                  <a:moveTo>
                    <a:pt x="521" y="513"/>
                  </a:moveTo>
                  <a:lnTo>
                    <a:pt x="522" y="513"/>
                  </a:lnTo>
                  <a:lnTo>
                    <a:pt x="521" y="513"/>
                  </a:ln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04" y="505"/>
                  </a:moveTo>
                  <a:lnTo>
                    <a:pt x="513" y="513"/>
                  </a:lnTo>
                  <a:lnTo>
                    <a:pt x="513" y="513"/>
                  </a:lnTo>
                  <a:lnTo>
                    <a:pt x="511" y="510"/>
                  </a:lnTo>
                  <a:lnTo>
                    <a:pt x="511" y="510"/>
                  </a:lnTo>
                  <a:cubicBezTo>
                    <a:pt x="511" y="511"/>
                    <a:pt x="512" y="512"/>
                    <a:pt x="513" y="512"/>
                  </a:cubicBezTo>
                  <a:lnTo>
                    <a:pt x="513" y="512"/>
                  </a:lnTo>
                  <a:lnTo>
                    <a:pt x="508" y="506"/>
                  </a:lnTo>
                  <a:lnTo>
                    <a:pt x="508" y="506"/>
                  </a:lnTo>
                  <a:lnTo>
                    <a:pt x="506" y="505"/>
                  </a:lnTo>
                  <a:lnTo>
                    <a:pt x="506" y="505"/>
                  </a:lnTo>
                  <a:lnTo>
                    <a:pt x="511" y="510"/>
                  </a:lnTo>
                  <a:lnTo>
                    <a:pt x="511" y="510"/>
                  </a:lnTo>
                  <a:cubicBezTo>
                    <a:pt x="509" y="509"/>
                    <a:pt x="507" y="507"/>
                    <a:pt x="504" y="505"/>
                  </a:cubicBezTo>
                  <a:close/>
                  <a:moveTo>
                    <a:pt x="522" y="513"/>
                  </a:moveTo>
                  <a:lnTo>
                    <a:pt x="522" y="513"/>
                  </a:lnTo>
                  <a:lnTo>
                    <a:pt x="522" y="513"/>
                  </a:lnTo>
                  <a:lnTo>
                    <a:pt x="522" y="513"/>
                  </a:lnTo>
                  <a:close/>
                  <a:moveTo>
                    <a:pt x="517" y="513"/>
                  </a:moveTo>
                  <a:lnTo>
                    <a:pt x="517" y="513"/>
                  </a:lnTo>
                  <a:cubicBezTo>
                    <a:pt x="517" y="513"/>
                    <a:pt x="518" y="513"/>
                    <a:pt x="518" y="513"/>
                  </a:cubicBezTo>
                  <a:lnTo>
                    <a:pt x="518" y="513"/>
                  </a:lnTo>
                  <a:cubicBezTo>
                    <a:pt x="518" y="513"/>
                    <a:pt x="518" y="514"/>
                    <a:pt x="518" y="514"/>
                  </a:cubicBezTo>
                  <a:lnTo>
                    <a:pt x="518" y="514"/>
                  </a:lnTo>
                  <a:lnTo>
                    <a:pt x="517" y="513"/>
                  </a:lnTo>
                  <a:close/>
                  <a:moveTo>
                    <a:pt x="473" y="515"/>
                  </a:moveTo>
                  <a:cubicBezTo>
                    <a:pt x="474" y="516"/>
                    <a:pt x="474" y="516"/>
                    <a:pt x="474" y="516"/>
                  </a:cubicBezTo>
                  <a:lnTo>
                    <a:pt x="474" y="516"/>
                  </a:lnTo>
                  <a:cubicBezTo>
                    <a:pt x="474" y="516"/>
                    <a:pt x="474" y="517"/>
                    <a:pt x="475" y="517"/>
                  </a:cubicBezTo>
                  <a:lnTo>
                    <a:pt x="475" y="517"/>
                  </a:lnTo>
                  <a:cubicBezTo>
                    <a:pt x="474" y="516"/>
                    <a:pt x="474" y="516"/>
                    <a:pt x="473" y="515"/>
                  </a:cubicBezTo>
                  <a:close/>
                  <a:moveTo>
                    <a:pt x="469" y="504"/>
                  </a:moveTo>
                  <a:lnTo>
                    <a:pt x="469" y="504"/>
                  </a:lnTo>
                  <a:cubicBezTo>
                    <a:pt x="472" y="509"/>
                    <a:pt x="476" y="513"/>
                    <a:pt x="478" y="516"/>
                  </a:cubicBezTo>
                  <a:lnTo>
                    <a:pt x="478" y="516"/>
                  </a:lnTo>
                  <a:cubicBezTo>
                    <a:pt x="479" y="517"/>
                    <a:pt x="479" y="518"/>
                    <a:pt x="479" y="518"/>
                  </a:cubicBezTo>
                  <a:lnTo>
                    <a:pt x="479" y="518"/>
                  </a:lnTo>
                  <a:lnTo>
                    <a:pt x="469" y="504"/>
                  </a:lnTo>
                  <a:close/>
                  <a:moveTo>
                    <a:pt x="469" y="509"/>
                  </a:moveTo>
                  <a:lnTo>
                    <a:pt x="469" y="509"/>
                  </a:lnTo>
                  <a:cubicBezTo>
                    <a:pt x="470" y="511"/>
                    <a:pt x="472" y="513"/>
                    <a:pt x="473" y="515"/>
                  </a:cubicBezTo>
                  <a:lnTo>
                    <a:pt x="473" y="515"/>
                  </a:lnTo>
                  <a:cubicBezTo>
                    <a:pt x="473" y="515"/>
                    <a:pt x="473" y="515"/>
                    <a:pt x="472" y="514"/>
                  </a:cubicBezTo>
                  <a:lnTo>
                    <a:pt x="472" y="514"/>
                  </a:lnTo>
                  <a:cubicBezTo>
                    <a:pt x="474" y="516"/>
                    <a:pt x="475" y="518"/>
                    <a:pt x="476" y="519"/>
                  </a:cubicBezTo>
                  <a:lnTo>
                    <a:pt x="476" y="519"/>
                  </a:lnTo>
                  <a:cubicBezTo>
                    <a:pt x="474" y="517"/>
                    <a:pt x="473" y="515"/>
                    <a:pt x="471" y="512"/>
                  </a:cubicBezTo>
                  <a:lnTo>
                    <a:pt x="471" y="512"/>
                  </a:lnTo>
                  <a:cubicBezTo>
                    <a:pt x="471" y="513"/>
                    <a:pt x="472" y="514"/>
                    <a:pt x="472" y="514"/>
                  </a:cubicBezTo>
                  <a:lnTo>
                    <a:pt x="472" y="514"/>
                  </a:lnTo>
                  <a:cubicBezTo>
                    <a:pt x="471" y="513"/>
                    <a:pt x="470" y="511"/>
                    <a:pt x="469" y="509"/>
                  </a:cubicBezTo>
                  <a:close/>
                  <a:moveTo>
                    <a:pt x="478" y="522"/>
                  </a:move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cubicBezTo>
                    <a:pt x="478" y="522"/>
                    <a:pt x="478" y="522"/>
                    <a:pt x="478" y="522"/>
                  </a:cubicBezTo>
                  <a:close/>
                  <a:moveTo>
                    <a:pt x="478" y="522"/>
                  </a:moveTo>
                  <a:cubicBezTo>
                    <a:pt x="478" y="522"/>
                    <a:pt x="478" y="522"/>
                    <a:pt x="478" y="522"/>
                  </a:cubicBezTo>
                  <a:cubicBezTo>
                    <a:pt x="478" y="522"/>
                    <a:pt x="478" y="522"/>
                    <a:pt x="478" y="522"/>
                  </a:cubicBez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2"/>
                  </a:lnTo>
                  <a:lnTo>
                    <a:pt x="531" y="522"/>
                  </a:lnTo>
                  <a:close/>
                  <a:moveTo>
                    <a:pt x="531" y="522"/>
                  </a:moveTo>
                  <a:lnTo>
                    <a:pt x="531" y="523"/>
                  </a:lnTo>
                  <a:lnTo>
                    <a:pt x="531" y="522"/>
                  </a:lnTo>
                  <a:close/>
                  <a:moveTo>
                    <a:pt x="531" y="523"/>
                  </a:moveTo>
                  <a:lnTo>
                    <a:pt x="531" y="523"/>
                  </a:lnTo>
                  <a:lnTo>
                    <a:pt x="531" y="523"/>
                  </a:lnTo>
                  <a:close/>
                  <a:moveTo>
                    <a:pt x="531" y="523"/>
                  </a:moveTo>
                  <a:lnTo>
                    <a:pt x="531" y="523"/>
                  </a:lnTo>
                  <a:lnTo>
                    <a:pt x="531" y="523"/>
                  </a:lnTo>
                  <a:close/>
                  <a:moveTo>
                    <a:pt x="531" y="523"/>
                  </a:moveTo>
                  <a:lnTo>
                    <a:pt x="531" y="523"/>
                  </a:lnTo>
                  <a:lnTo>
                    <a:pt x="531" y="523"/>
                  </a:lnTo>
                  <a:close/>
                  <a:moveTo>
                    <a:pt x="531" y="523"/>
                  </a:moveTo>
                  <a:lnTo>
                    <a:pt x="531" y="523"/>
                  </a:lnTo>
                  <a:lnTo>
                    <a:pt x="531" y="523"/>
                  </a:lnTo>
                  <a:close/>
                  <a:moveTo>
                    <a:pt x="531" y="523"/>
                  </a:moveTo>
                  <a:lnTo>
                    <a:pt x="532" y="523"/>
                  </a:lnTo>
                  <a:lnTo>
                    <a:pt x="531" y="523"/>
                  </a:lnTo>
                  <a:close/>
                  <a:moveTo>
                    <a:pt x="433" y="469"/>
                  </a:moveTo>
                  <a:lnTo>
                    <a:pt x="444" y="479"/>
                  </a:lnTo>
                  <a:lnTo>
                    <a:pt x="444" y="479"/>
                  </a:lnTo>
                  <a:cubicBezTo>
                    <a:pt x="446" y="483"/>
                    <a:pt x="449" y="486"/>
                    <a:pt x="451" y="489"/>
                  </a:cubicBezTo>
                  <a:lnTo>
                    <a:pt x="451" y="489"/>
                  </a:lnTo>
                  <a:cubicBezTo>
                    <a:pt x="451" y="488"/>
                    <a:pt x="450" y="487"/>
                    <a:pt x="450" y="487"/>
                  </a:cubicBezTo>
                  <a:lnTo>
                    <a:pt x="450" y="487"/>
                  </a:lnTo>
                  <a:cubicBezTo>
                    <a:pt x="452" y="490"/>
                    <a:pt x="455" y="493"/>
                    <a:pt x="457" y="496"/>
                  </a:cubicBezTo>
                  <a:lnTo>
                    <a:pt x="457" y="496"/>
                  </a:lnTo>
                  <a:cubicBezTo>
                    <a:pt x="456" y="495"/>
                    <a:pt x="455" y="494"/>
                    <a:pt x="454" y="493"/>
                  </a:cubicBezTo>
                  <a:lnTo>
                    <a:pt x="454" y="493"/>
                  </a:lnTo>
                  <a:cubicBezTo>
                    <a:pt x="459" y="499"/>
                    <a:pt x="463" y="504"/>
                    <a:pt x="467" y="509"/>
                  </a:cubicBezTo>
                  <a:lnTo>
                    <a:pt x="467" y="509"/>
                  </a:lnTo>
                  <a:cubicBezTo>
                    <a:pt x="471" y="515"/>
                    <a:pt x="475" y="519"/>
                    <a:pt x="478" y="522"/>
                  </a:cubicBezTo>
                  <a:cubicBezTo>
                    <a:pt x="474" y="518"/>
                    <a:pt x="472" y="514"/>
                    <a:pt x="469" y="511"/>
                  </a:cubicBezTo>
                  <a:lnTo>
                    <a:pt x="469" y="511"/>
                  </a:lnTo>
                  <a:cubicBezTo>
                    <a:pt x="472" y="515"/>
                    <a:pt x="475" y="518"/>
                    <a:pt x="477" y="522"/>
                  </a:cubicBezTo>
                  <a:lnTo>
                    <a:pt x="477" y="522"/>
                  </a:lnTo>
                  <a:cubicBezTo>
                    <a:pt x="477" y="521"/>
                    <a:pt x="477" y="521"/>
                    <a:pt x="477" y="520"/>
                  </a:cubicBezTo>
                  <a:lnTo>
                    <a:pt x="477" y="520"/>
                  </a:lnTo>
                  <a:cubicBezTo>
                    <a:pt x="477" y="521"/>
                    <a:pt x="477" y="521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7" y="522"/>
                  </a:cubicBezTo>
                  <a:lnTo>
                    <a:pt x="477" y="522"/>
                  </a:lnTo>
                  <a:cubicBezTo>
                    <a:pt x="478" y="522"/>
                    <a:pt x="478" y="522"/>
                    <a:pt x="478" y="522"/>
                  </a:cubicBez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3"/>
                    <a:pt x="478" y="523"/>
                  </a:cubicBezTo>
                  <a:lnTo>
                    <a:pt x="478" y="523"/>
                  </a:lnTo>
                  <a:cubicBezTo>
                    <a:pt x="479" y="523"/>
                    <a:pt x="479" y="523"/>
                    <a:pt x="479" y="524"/>
                  </a:cubicBezTo>
                  <a:lnTo>
                    <a:pt x="479" y="524"/>
                  </a:lnTo>
                  <a:cubicBezTo>
                    <a:pt x="479" y="523"/>
                    <a:pt x="478" y="523"/>
                    <a:pt x="478" y="522"/>
                  </a:cubicBezTo>
                  <a:lnTo>
                    <a:pt x="478" y="522"/>
                  </a:lnTo>
                  <a:cubicBezTo>
                    <a:pt x="478" y="523"/>
                    <a:pt x="478" y="523"/>
                    <a:pt x="478" y="523"/>
                  </a:cubicBezTo>
                  <a:lnTo>
                    <a:pt x="478" y="523"/>
                  </a:lnTo>
                  <a:lnTo>
                    <a:pt x="478" y="522"/>
                  </a:ln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lnTo>
                    <a:pt x="478" y="522"/>
                  </a:ln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cubicBezTo>
                    <a:pt x="468" y="513"/>
                    <a:pt x="459" y="501"/>
                    <a:pt x="452" y="491"/>
                  </a:cubicBezTo>
                  <a:lnTo>
                    <a:pt x="452" y="491"/>
                  </a:lnTo>
                  <a:cubicBezTo>
                    <a:pt x="453" y="491"/>
                    <a:pt x="454" y="492"/>
                    <a:pt x="454" y="493"/>
                  </a:cubicBezTo>
                  <a:lnTo>
                    <a:pt x="454" y="493"/>
                  </a:lnTo>
                  <a:cubicBezTo>
                    <a:pt x="453" y="492"/>
                    <a:pt x="452" y="490"/>
                    <a:pt x="451" y="489"/>
                  </a:cubicBezTo>
                  <a:lnTo>
                    <a:pt x="451" y="489"/>
                  </a:lnTo>
                  <a:cubicBezTo>
                    <a:pt x="452" y="490"/>
                    <a:pt x="452" y="490"/>
                    <a:pt x="452" y="491"/>
                  </a:cubicBezTo>
                  <a:lnTo>
                    <a:pt x="452" y="491"/>
                  </a:lnTo>
                  <a:cubicBezTo>
                    <a:pt x="447" y="484"/>
                    <a:pt x="441" y="477"/>
                    <a:pt x="433" y="469"/>
                  </a:cubicBezTo>
                  <a:close/>
                  <a:moveTo>
                    <a:pt x="532" y="523"/>
                  </a:moveTo>
                  <a:lnTo>
                    <a:pt x="532" y="524"/>
                  </a:lnTo>
                  <a:lnTo>
                    <a:pt x="532" y="523"/>
                  </a:lnTo>
                  <a:close/>
                  <a:moveTo>
                    <a:pt x="532" y="524"/>
                  </a:moveTo>
                  <a:lnTo>
                    <a:pt x="532" y="524"/>
                  </a:lnTo>
                  <a:lnTo>
                    <a:pt x="532" y="524"/>
                  </a:lnTo>
                  <a:close/>
                  <a:moveTo>
                    <a:pt x="532" y="524"/>
                  </a:moveTo>
                  <a:lnTo>
                    <a:pt x="532" y="524"/>
                  </a:lnTo>
                  <a:lnTo>
                    <a:pt x="532" y="524"/>
                  </a:lnTo>
                  <a:close/>
                  <a:moveTo>
                    <a:pt x="532" y="524"/>
                  </a:moveTo>
                  <a:lnTo>
                    <a:pt x="533" y="524"/>
                  </a:lnTo>
                  <a:lnTo>
                    <a:pt x="532" y="524"/>
                  </a:lnTo>
                  <a:close/>
                  <a:moveTo>
                    <a:pt x="533" y="524"/>
                  </a:moveTo>
                  <a:lnTo>
                    <a:pt x="533" y="524"/>
                  </a:lnTo>
                  <a:lnTo>
                    <a:pt x="533" y="524"/>
                  </a:lnTo>
                  <a:close/>
                  <a:moveTo>
                    <a:pt x="518" y="514"/>
                  </a:moveTo>
                  <a:lnTo>
                    <a:pt x="525" y="520"/>
                  </a:lnTo>
                  <a:lnTo>
                    <a:pt x="525" y="520"/>
                  </a:lnTo>
                  <a:lnTo>
                    <a:pt x="527" y="524"/>
                  </a:lnTo>
                  <a:lnTo>
                    <a:pt x="527" y="524"/>
                  </a:lnTo>
                  <a:cubicBezTo>
                    <a:pt x="525" y="523"/>
                    <a:pt x="523" y="521"/>
                    <a:pt x="521" y="519"/>
                  </a:cubicBezTo>
                  <a:lnTo>
                    <a:pt x="521" y="519"/>
                  </a:lnTo>
                  <a:cubicBezTo>
                    <a:pt x="520" y="517"/>
                    <a:pt x="520" y="516"/>
                    <a:pt x="518" y="514"/>
                  </a:cubicBezTo>
                  <a:close/>
                  <a:moveTo>
                    <a:pt x="533" y="524"/>
                  </a:moveTo>
                  <a:lnTo>
                    <a:pt x="533" y="524"/>
                  </a:lnTo>
                  <a:lnTo>
                    <a:pt x="533" y="524"/>
                  </a:lnTo>
                  <a:close/>
                  <a:moveTo>
                    <a:pt x="533" y="524"/>
                  </a:moveTo>
                  <a:lnTo>
                    <a:pt x="533" y="524"/>
                  </a:lnTo>
                  <a:lnTo>
                    <a:pt x="533" y="524"/>
                  </a:lnTo>
                  <a:close/>
                  <a:moveTo>
                    <a:pt x="533" y="524"/>
                  </a:moveTo>
                  <a:lnTo>
                    <a:pt x="533" y="525"/>
                  </a:lnTo>
                  <a:lnTo>
                    <a:pt x="533" y="524"/>
                  </a:lnTo>
                  <a:close/>
                  <a:moveTo>
                    <a:pt x="478" y="523"/>
                  </a:moveTo>
                  <a:lnTo>
                    <a:pt x="479" y="524"/>
                  </a:lnTo>
                  <a:lnTo>
                    <a:pt x="479" y="524"/>
                  </a:lnTo>
                  <a:cubicBezTo>
                    <a:pt x="479" y="524"/>
                    <a:pt x="480" y="525"/>
                    <a:pt x="480" y="525"/>
                  </a:cubicBezTo>
                  <a:lnTo>
                    <a:pt x="480" y="525"/>
                  </a:lnTo>
                  <a:cubicBezTo>
                    <a:pt x="479" y="524"/>
                    <a:pt x="479" y="524"/>
                    <a:pt x="478" y="523"/>
                  </a:cubicBezTo>
                  <a:close/>
                  <a:moveTo>
                    <a:pt x="533" y="525"/>
                  </a:moveTo>
                  <a:lnTo>
                    <a:pt x="534" y="525"/>
                  </a:lnTo>
                  <a:lnTo>
                    <a:pt x="533" y="525"/>
                  </a:lnTo>
                  <a:close/>
                  <a:moveTo>
                    <a:pt x="534" y="525"/>
                  </a:moveTo>
                  <a:lnTo>
                    <a:pt x="534" y="525"/>
                  </a:lnTo>
                  <a:lnTo>
                    <a:pt x="534" y="525"/>
                  </a:lnTo>
                  <a:close/>
                  <a:moveTo>
                    <a:pt x="534" y="525"/>
                  </a:moveTo>
                  <a:lnTo>
                    <a:pt x="534" y="525"/>
                  </a:lnTo>
                  <a:lnTo>
                    <a:pt x="534" y="525"/>
                  </a:lnTo>
                  <a:close/>
                  <a:moveTo>
                    <a:pt x="534" y="525"/>
                  </a:moveTo>
                  <a:lnTo>
                    <a:pt x="534" y="526"/>
                  </a:lnTo>
                  <a:lnTo>
                    <a:pt x="534" y="525"/>
                  </a:lnTo>
                  <a:close/>
                  <a:moveTo>
                    <a:pt x="534" y="526"/>
                  </a:moveTo>
                  <a:lnTo>
                    <a:pt x="534" y="526"/>
                  </a:lnTo>
                  <a:lnTo>
                    <a:pt x="534" y="526"/>
                  </a:lnTo>
                  <a:close/>
                  <a:moveTo>
                    <a:pt x="534" y="526"/>
                  </a:moveTo>
                  <a:lnTo>
                    <a:pt x="534" y="526"/>
                  </a:lnTo>
                  <a:lnTo>
                    <a:pt x="534" y="526"/>
                  </a:lnTo>
                  <a:close/>
                  <a:moveTo>
                    <a:pt x="534" y="526"/>
                  </a:moveTo>
                  <a:lnTo>
                    <a:pt x="534" y="526"/>
                  </a:lnTo>
                  <a:lnTo>
                    <a:pt x="534" y="526"/>
                  </a:lnTo>
                  <a:close/>
                  <a:moveTo>
                    <a:pt x="534" y="526"/>
                  </a:moveTo>
                  <a:lnTo>
                    <a:pt x="534" y="526"/>
                  </a:lnTo>
                  <a:lnTo>
                    <a:pt x="534" y="526"/>
                  </a:lnTo>
                  <a:close/>
                  <a:moveTo>
                    <a:pt x="534" y="526"/>
                  </a:moveTo>
                  <a:lnTo>
                    <a:pt x="534" y="526"/>
                  </a:lnTo>
                  <a:lnTo>
                    <a:pt x="534" y="526"/>
                  </a:lnTo>
                  <a:close/>
                  <a:moveTo>
                    <a:pt x="534" y="526"/>
                  </a:moveTo>
                  <a:lnTo>
                    <a:pt x="535" y="527"/>
                  </a:lnTo>
                  <a:lnTo>
                    <a:pt x="534" y="526"/>
                  </a:lnTo>
                  <a:close/>
                  <a:moveTo>
                    <a:pt x="535" y="527"/>
                  </a:moveTo>
                  <a:lnTo>
                    <a:pt x="536" y="527"/>
                  </a:lnTo>
                  <a:lnTo>
                    <a:pt x="535" y="527"/>
                  </a:lnTo>
                  <a:close/>
                  <a:moveTo>
                    <a:pt x="536" y="527"/>
                  </a:moveTo>
                  <a:lnTo>
                    <a:pt x="536" y="527"/>
                  </a:lnTo>
                  <a:lnTo>
                    <a:pt x="536" y="527"/>
                  </a:lnTo>
                  <a:close/>
                  <a:moveTo>
                    <a:pt x="536" y="527"/>
                  </a:moveTo>
                  <a:lnTo>
                    <a:pt x="536" y="527"/>
                  </a:lnTo>
                  <a:lnTo>
                    <a:pt x="536" y="527"/>
                  </a:lnTo>
                  <a:close/>
                  <a:moveTo>
                    <a:pt x="536" y="527"/>
                  </a:moveTo>
                  <a:lnTo>
                    <a:pt x="536" y="528"/>
                  </a:lnTo>
                  <a:lnTo>
                    <a:pt x="536" y="527"/>
                  </a:lnTo>
                  <a:close/>
                  <a:moveTo>
                    <a:pt x="536" y="528"/>
                  </a:moveTo>
                  <a:lnTo>
                    <a:pt x="536" y="528"/>
                  </a:lnTo>
                  <a:lnTo>
                    <a:pt x="536" y="528"/>
                  </a:lnTo>
                  <a:close/>
                  <a:moveTo>
                    <a:pt x="536" y="528"/>
                  </a:moveTo>
                  <a:lnTo>
                    <a:pt x="536" y="528"/>
                  </a:lnTo>
                  <a:lnTo>
                    <a:pt x="536" y="528"/>
                  </a:lnTo>
                  <a:close/>
                  <a:moveTo>
                    <a:pt x="536" y="528"/>
                  </a:moveTo>
                  <a:lnTo>
                    <a:pt x="537" y="528"/>
                  </a:lnTo>
                  <a:lnTo>
                    <a:pt x="536" y="528"/>
                  </a:lnTo>
                  <a:close/>
                  <a:moveTo>
                    <a:pt x="537" y="528"/>
                  </a:moveTo>
                  <a:lnTo>
                    <a:pt x="537" y="528"/>
                  </a:lnTo>
                  <a:lnTo>
                    <a:pt x="537" y="528"/>
                  </a:lnTo>
                  <a:close/>
                  <a:moveTo>
                    <a:pt x="537" y="528"/>
                  </a:moveTo>
                  <a:lnTo>
                    <a:pt x="537" y="528"/>
                  </a:lnTo>
                  <a:lnTo>
                    <a:pt x="537" y="528"/>
                  </a:lnTo>
                  <a:close/>
                  <a:moveTo>
                    <a:pt x="537" y="528"/>
                  </a:moveTo>
                  <a:lnTo>
                    <a:pt x="537" y="528"/>
                  </a:lnTo>
                  <a:lnTo>
                    <a:pt x="537" y="528"/>
                  </a:lnTo>
                  <a:close/>
                  <a:moveTo>
                    <a:pt x="537" y="528"/>
                  </a:moveTo>
                  <a:lnTo>
                    <a:pt x="538" y="529"/>
                  </a:lnTo>
                  <a:lnTo>
                    <a:pt x="537" y="528"/>
                  </a:lnTo>
                  <a:close/>
                  <a:moveTo>
                    <a:pt x="538" y="529"/>
                  </a:moveTo>
                  <a:lnTo>
                    <a:pt x="538" y="529"/>
                  </a:lnTo>
                  <a:lnTo>
                    <a:pt x="538" y="529"/>
                  </a:lnTo>
                  <a:close/>
                  <a:moveTo>
                    <a:pt x="538" y="529"/>
                  </a:moveTo>
                  <a:lnTo>
                    <a:pt x="539" y="530"/>
                  </a:lnTo>
                  <a:lnTo>
                    <a:pt x="538" y="529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469" y="507"/>
                  </a:moveTo>
                  <a:lnTo>
                    <a:pt x="469" y="507"/>
                  </a:lnTo>
                  <a:cubicBezTo>
                    <a:pt x="471" y="510"/>
                    <a:pt x="473" y="513"/>
                    <a:pt x="476" y="516"/>
                  </a:cubicBezTo>
                  <a:lnTo>
                    <a:pt x="476" y="516"/>
                  </a:lnTo>
                  <a:cubicBezTo>
                    <a:pt x="475" y="515"/>
                    <a:pt x="474" y="513"/>
                    <a:pt x="474" y="512"/>
                  </a:cubicBezTo>
                  <a:lnTo>
                    <a:pt x="474" y="512"/>
                  </a:lnTo>
                  <a:cubicBezTo>
                    <a:pt x="477" y="517"/>
                    <a:pt x="481" y="522"/>
                    <a:pt x="484" y="526"/>
                  </a:cubicBezTo>
                  <a:lnTo>
                    <a:pt x="484" y="526"/>
                  </a:lnTo>
                  <a:cubicBezTo>
                    <a:pt x="485" y="527"/>
                    <a:pt x="486" y="529"/>
                    <a:pt x="487" y="530"/>
                  </a:cubicBezTo>
                  <a:lnTo>
                    <a:pt x="487" y="530"/>
                  </a:lnTo>
                  <a:cubicBezTo>
                    <a:pt x="484" y="526"/>
                    <a:pt x="480" y="521"/>
                    <a:pt x="476" y="516"/>
                  </a:cubicBezTo>
                  <a:lnTo>
                    <a:pt x="476" y="516"/>
                  </a:lnTo>
                  <a:cubicBezTo>
                    <a:pt x="476" y="516"/>
                    <a:pt x="476" y="516"/>
                    <a:pt x="476" y="516"/>
                  </a:cubicBezTo>
                  <a:lnTo>
                    <a:pt x="476" y="516"/>
                  </a:lnTo>
                  <a:cubicBezTo>
                    <a:pt x="474" y="514"/>
                    <a:pt x="471" y="511"/>
                    <a:pt x="469" y="507"/>
                  </a:cubicBezTo>
                  <a:lnTo>
                    <a:pt x="469" y="507"/>
                  </a:lnTo>
                  <a:cubicBezTo>
                    <a:pt x="469" y="507"/>
                    <a:pt x="469" y="507"/>
                    <a:pt x="469" y="507"/>
                  </a:cubicBez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0"/>
                  </a:lnTo>
                  <a:lnTo>
                    <a:pt x="539" y="530"/>
                  </a:lnTo>
                  <a:close/>
                  <a:moveTo>
                    <a:pt x="539" y="530"/>
                  </a:moveTo>
                  <a:lnTo>
                    <a:pt x="539" y="531"/>
                  </a:lnTo>
                  <a:lnTo>
                    <a:pt x="539" y="530"/>
                  </a:lnTo>
                  <a:close/>
                  <a:moveTo>
                    <a:pt x="539" y="531"/>
                  </a:moveTo>
                  <a:lnTo>
                    <a:pt x="539" y="531"/>
                  </a:lnTo>
                  <a:lnTo>
                    <a:pt x="540" y="532"/>
                  </a:lnTo>
                  <a:lnTo>
                    <a:pt x="539" y="531"/>
                  </a:lnTo>
                  <a:close/>
                  <a:moveTo>
                    <a:pt x="540" y="532"/>
                  </a:moveTo>
                  <a:lnTo>
                    <a:pt x="541" y="532"/>
                  </a:lnTo>
                  <a:lnTo>
                    <a:pt x="540" y="532"/>
                  </a:lnTo>
                  <a:close/>
                  <a:moveTo>
                    <a:pt x="541" y="532"/>
                  </a:moveTo>
                  <a:lnTo>
                    <a:pt x="542" y="533"/>
                  </a:lnTo>
                  <a:lnTo>
                    <a:pt x="541" y="532"/>
                  </a:lnTo>
                  <a:close/>
                  <a:moveTo>
                    <a:pt x="542" y="533"/>
                  </a:moveTo>
                  <a:lnTo>
                    <a:pt x="542" y="533"/>
                  </a:lnTo>
                  <a:lnTo>
                    <a:pt x="542" y="533"/>
                  </a:lnTo>
                  <a:close/>
                  <a:moveTo>
                    <a:pt x="542" y="533"/>
                  </a:moveTo>
                  <a:lnTo>
                    <a:pt x="543" y="534"/>
                  </a:lnTo>
                  <a:lnTo>
                    <a:pt x="542" y="533"/>
                  </a:lnTo>
                  <a:close/>
                  <a:moveTo>
                    <a:pt x="543" y="534"/>
                  </a:moveTo>
                  <a:lnTo>
                    <a:pt x="543" y="534"/>
                  </a:lnTo>
                  <a:lnTo>
                    <a:pt x="543" y="534"/>
                  </a:lnTo>
                  <a:close/>
                  <a:moveTo>
                    <a:pt x="543" y="534"/>
                  </a:moveTo>
                  <a:lnTo>
                    <a:pt x="543" y="534"/>
                  </a:lnTo>
                  <a:lnTo>
                    <a:pt x="543" y="534"/>
                  </a:lnTo>
                  <a:close/>
                  <a:moveTo>
                    <a:pt x="543" y="534"/>
                  </a:moveTo>
                  <a:lnTo>
                    <a:pt x="545" y="536"/>
                  </a:lnTo>
                  <a:lnTo>
                    <a:pt x="543" y="534"/>
                  </a:lnTo>
                  <a:close/>
                  <a:moveTo>
                    <a:pt x="545" y="536"/>
                  </a:moveTo>
                  <a:lnTo>
                    <a:pt x="545" y="536"/>
                  </a:lnTo>
                  <a:lnTo>
                    <a:pt x="545" y="536"/>
                  </a:lnTo>
                  <a:close/>
                  <a:moveTo>
                    <a:pt x="545" y="536"/>
                  </a:moveTo>
                  <a:lnTo>
                    <a:pt x="545" y="537"/>
                  </a:lnTo>
                  <a:lnTo>
                    <a:pt x="545" y="536"/>
                  </a:lnTo>
                  <a:close/>
                  <a:moveTo>
                    <a:pt x="545" y="537"/>
                  </a:moveTo>
                  <a:lnTo>
                    <a:pt x="545" y="537"/>
                  </a:lnTo>
                  <a:lnTo>
                    <a:pt x="545" y="537"/>
                  </a:lnTo>
                  <a:close/>
                  <a:moveTo>
                    <a:pt x="545" y="537"/>
                  </a:moveTo>
                  <a:lnTo>
                    <a:pt x="545" y="537"/>
                  </a:lnTo>
                  <a:lnTo>
                    <a:pt x="545" y="537"/>
                  </a:lnTo>
                  <a:close/>
                  <a:moveTo>
                    <a:pt x="545" y="537"/>
                  </a:moveTo>
                  <a:lnTo>
                    <a:pt x="546" y="537"/>
                  </a:lnTo>
                  <a:lnTo>
                    <a:pt x="545" y="537"/>
                  </a:lnTo>
                  <a:close/>
                  <a:moveTo>
                    <a:pt x="546" y="537"/>
                  </a:moveTo>
                  <a:lnTo>
                    <a:pt x="546" y="537"/>
                  </a:lnTo>
                  <a:lnTo>
                    <a:pt x="546" y="537"/>
                  </a:lnTo>
                  <a:close/>
                  <a:moveTo>
                    <a:pt x="546" y="537"/>
                  </a:moveTo>
                  <a:lnTo>
                    <a:pt x="546" y="537"/>
                  </a:lnTo>
                  <a:lnTo>
                    <a:pt x="546" y="537"/>
                  </a:lnTo>
                  <a:close/>
                  <a:moveTo>
                    <a:pt x="546" y="537"/>
                  </a:moveTo>
                  <a:lnTo>
                    <a:pt x="547" y="538"/>
                  </a:lnTo>
                  <a:lnTo>
                    <a:pt x="546" y="537"/>
                  </a:lnTo>
                  <a:close/>
                  <a:moveTo>
                    <a:pt x="547" y="538"/>
                  </a:moveTo>
                  <a:lnTo>
                    <a:pt x="547" y="538"/>
                  </a:lnTo>
                  <a:lnTo>
                    <a:pt x="547" y="538"/>
                  </a:lnTo>
                  <a:close/>
                  <a:moveTo>
                    <a:pt x="547" y="538"/>
                  </a:moveTo>
                  <a:lnTo>
                    <a:pt x="547" y="538"/>
                  </a:lnTo>
                  <a:lnTo>
                    <a:pt x="547" y="538"/>
                  </a:lnTo>
                  <a:close/>
                  <a:moveTo>
                    <a:pt x="547" y="538"/>
                  </a:moveTo>
                  <a:lnTo>
                    <a:pt x="548" y="539"/>
                  </a:lnTo>
                  <a:lnTo>
                    <a:pt x="547" y="538"/>
                  </a:lnTo>
                  <a:close/>
                  <a:moveTo>
                    <a:pt x="479" y="518"/>
                  </a:moveTo>
                  <a:lnTo>
                    <a:pt x="495" y="539"/>
                  </a:lnTo>
                  <a:lnTo>
                    <a:pt x="495" y="539"/>
                  </a:lnTo>
                  <a:cubicBezTo>
                    <a:pt x="491" y="533"/>
                    <a:pt x="485" y="526"/>
                    <a:pt x="479" y="519"/>
                  </a:cubicBezTo>
                  <a:lnTo>
                    <a:pt x="479" y="519"/>
                  </a:lnTo>
                  <a:cubicBezTo>
                    <a:pt x="479" y="518"/>
                    <a:pt x="479" y="518"/>
                    <a:pt x="479" y="518"/>
                  </a:cubicBezTo>
                  <a:close/>
                  <a:moveTo>
                    <a:pt x="495" y="540"/>
                  </a:moveTo>
                  <a:lnTo>
                    <a:pt x="495" y="540"/>
                  </a:lnTo>
                  <a:cubicBezTo>
                    <a:pt x="495" y="540"/>
                    <a:pt x="495" y="540"/>
                    <a:pt x="495" y="540"/>
                  </a:cubicBezTo>
                  <a:cubicBezTo>
                    <a:pt x="495" y="540"/>
                    <a:pt x="495" y="540"/>
                    <a:pt x="495" y="540"/>
                  </a:cubicBezTo>
                  <a:close/>
                  <a:moveTo>
                    <a:pt x="476" y="516"/>
                  </a:moveTo>
                  <a:lnTo>
                    <a:pt x="476" y="516"/>
                  </a:lnTo>
                  <a:cubicBezTo>
                    <a:pt x="481" y="523"/>
                    <a:pt x="485" y="528"/>
                    <a:pt x="489" y="533"/>
                  </a:cubicBezTo>
                  <a:lnTo>
                    <a:pt x="489" y="533"/>
                  </a:lnTo>
                  <a:lnTo>
                    <a:pt x="487" y="530"/>
                  </a:lnTo>
                  <a:lnTo>
                    <a:pt x="487" y="530"/>
                  </a:lnTo>
                  <a:cubicBezTo>
                    <a:pt x="488" y="532"/>
                    <a:pt x="489" y="533"/>
                    <a:pt x="490" y="534"/>
                  </a:cubicBezTo>
                  <a:lnTo>
                    <a:pt x="490" y="534"/>
                  </a:lnTo>
                  <a:cubicBezTo>
                    <a:pt x="490" y="534"/>
                    <a:pt x="490" y="533"/>
                    <a:pt x="489" y="533"/>
                  </a:cubicBezTo>
                  <a:lnTo>
                    <a:pt x="489" y="533"/>
                  </a:lnTo>
                  <a:lnTo>
                    <a:pt x="493" y="538"/>
                  </a:lnTo>
                  <a:lnTo>
                    <a:pt x="493" y="538"/>
                  </a:lnTo>
                  <a:cubicBezTo>
                    <a:pt x="490" y="535"/>
                    <a:pt x="488" y="533"/>
                    <a:pt x="485" y="530"/>
                  </a:cubicBezTo>
                  <a:lnTo>
                    <a:pt x="485" y="530"/>
                  </a:lnTo>
                  <a:cubicBezTo>
                    <a:pt x="488" y="534"/>
                    <a:pt x="492" y="538"/>
                    <a:pt x="495" y="542"/>
                  </a:cubicBezTo>
                  <a:lnTo>
                    <a:pt x="495" y="542"/>
                  </a:lnTo>
                  <a:cubicBezTo>
                    <a:pt x="495" y="543"/>
                    <a:pt x="495" y="543"/>
                    <a:pt x="495" y="543"/>
                  </a:cubicBezTo>
                  <a:lnTo>
                    <a:pt x="495" y="543"/>
                  </a:lnTo>
                  <a:cubicBezTo>
                    <a:pt x="493" y="541"/>
                    <a:pt x="492" y="539"/>
                    <a:pt x="490" y="537"/>
                  </a:cubicBezTo>
                  <a:lnTo>
                    <a:pt x="490" y="537"/>
                  </a:lnTo>
                  <a:cubicBezTo>
                    <a:pt x="491" y="538"/>
                    <a:pt x="492" y="540"/>
                    <a:pt x="493" y="541"/>
                  </a:cubicBezTo>
                  <a:lnTo>
                    <a:pt x="493" y="541"/>
                  </a:lnTo>
                  <a:lnTo>
                    <a:pt x="485" y="532"/>
                  </a:lnTo>
                  <a:lnTo>
                    <a:pt x="485" y="532"/>
                  </a:lnTo>
                  <a:cubicBezTo>
                    <a:pt x="488" y="536"/>
                    <a:pt x="491" y="540"/>
                    <a:pt x="494" y="544"/>
                  </a:cubicBezTo>
                  <a:lnTo>
                    <a:pt x="494" y="544"/>
                  </a:lnTo>
                  <a:cubicBezTo>
                    <a:pt x="494" y="544"/>
                    <a:pt x="494" y="543"/>
                    <a:pt x="493" y="543"/>
                  </a:cubicBezTo>
                  <a:lnTo>
                    <a:pt x="493" y="543"/>
                  </a:lnTo>
                  <a:cubicBezTo>
                    <a:pt x="492" y="541"/>
                    <a:pt x="490" y="539"/>
                    <a:pt x="489" y="536"/>
                  </a:cubicBezTo>
                  <a:lnTo>
                    <a:pt x="489" y="536"/>
                  </a:lnTo>
                  <a:cubicBezTo>
                    <a:pt x="489" y="537"/>
                    <a:pt x="489" y="537"/>
                    <a:pt x="489" y="537"/>
                  </a:cubicBezTo>
                  <a:lnTo>
                    <a:pt x="489" y="537"/>
                  </a:lnTo>
                  <a:lnTo>
                    <a:pt x="480" y="526"/>
                  </a:lnTo>
                  <a:lnTo>
                    <a:pt x="480" y="526"/>
                  </a:lnTo>
                  <a:cubicBezTo>
                    <a:pt x="480" y="525"/>
                    <a:pt x="480" y="525"/>
                    <a:pt x="480" y="525"/>
                  </a:cubicBezTo>
                  <a:lnTo>
                    <a:pt x="480" y="525"/>
                  </a:lnTo>
                  <a:cubicBezTo>
                    <a:pt x="483" y="529"/>
                    <a:pt x="486" y="533"/>
                    <a:pt x="489" y="536"/>
                  </a:cubicBezTo>
                  <a:lnTo>
                    <a:pt x="489" y="536"/>
                  </a:lnTo>
                  <a:cubicBezTo>
                    <a:pt x="486" y="533"/>
                    <a:pt x="484" y="530"/>
                    <a:pt x="481" y="527"/>
                  </a:cubicBezTo>
                  <a:lnTo>
                    <a:pt x="481" y="527"/>
                  </a:lnTo>
                  <a:lnTo>
                    <a:pt x="485" y="532"/>
                  </a:lnTo>
                  <a:lnTo>
                    <a:pt x="485" y="532"/>
                  </a:lnTo>
                  <a:cubicBezTo>
                    <a:pt x="485" y="531"/>
                    <a:pt x="484" y="529"/>
                    <a:pt x="483" y="528"/>
                  </a:cubicBezTo>
                  <a:lnTo>
                    <a:pt x="483" y="528"/>
                  </a:lnTo>
                  <a:cubicBezTo>
                    <a:pt x="485" y="531"/>
                    <a:pt x="488" y="534"/>
                    <a:pt x="490" y="537"/>
                  </a:cubicBezTo>
                  <a:lnTo>
                    <a:pt x="490" y="537"/>
                  </a:lnTo>
                  <a:cubicBezTo>
                    <a:pt x="488" y="534"/>
                    <a:pt x="486" y="532"/>
                    <a:pt x="484" y="529"/>
                  </a:cubicBezTo>
                  <a:lnTo>
                    <a:pt x="484" y="529"/>
                  </a:lnTo>
                  <a:cubicBezTo>
                    <a:pt x="485" y="529"/>
                    <a:pt x="485" y="530"/>
                    <a:pt x="485" y="530"/>
                  </a:cubicBezTo>
                  <a:lnTo>
                    <a:pt x="485" y="530"/>
                  </a:lnTo>
                  <a:cubicBezTo>
                    <a:pt x="485" y="529"/>
                    <a:pt x="484" y="528"/>
                    <a:pt x="483" y="528"/>
                  </a:cubicBezTo>
                  <a:lnTo>
                    <a:pt x="483" y="528"/>
                  </a:lnTo>
                  <a:cubicBezTo>
                    <a:pt x="484" y="528"/>
                    <a:pt x="484" y="529"/>
                    <a:pt x="484" y="529"/>
                  </a:cubicBezTo>
                  <a:lnTo>
                    <a:pt x="484" y="529"/>
                  </a:lnTo>
                  <a:cubicBezTo>
                    <a:pt x="483" y="528"/>
                    <a:pt x="482" y="526"/>
                    <a:pt x="480" y="525"/>
                  </a:cubicBezTo>
                  <a:lnTo>
                    <a:pt x="480" y="525"/>
                  </a:lnTo>
                  <a:cubicBezTo>
                    <a:pt x="481" y="526"/>
                    <a:pt x="482" y="527"/>
                    <a:pt x="483" y="528"/>
                  </a:cubicBezTo>
                  <a:lnTo>
                    <a:pt x="483" y="528"/>
                  </a:lnTo>
                  <a:cubicBezTo>
                    <a:pt x="482" y="527"/>
                    <a:pt x="481" y="526"/>
                    <a:pt x="480" y="525"/>
                  </a:cubicBezTo>
                  <a:lnTo>
                    <a:pt x="480" y="525"/>
                  </a:lnTo>
                  <a:cubicBezTo>
                    <a:pt x="480" y="525"/>
                    <a:pt x="479" y="524"/>
                    <a:pt x="479" y="523"/>
                  </a:cubicBezTo>
                  <a:lnTo>
                    <a:pt x="479" y="523"/>
                  </a:lnTo>
                  <a:cubicBezTo>
                    <a:pt x="479" y="524"/>
                    <a:pt x="480" y="524"/>
                    <a:pt x="480" y="525"/>
                  </a:cubicBezTo>
                  <a:lnTo>
                    <a:pt x="480" y="525"/>
                  </a:lnTo>
                  <a:cubicBezTo>
                    <a:pt x="479" y="523"/>
                    <a:pt x="478" y="522"/>
                    <a:pt x="478" y="521"/>
                  </a:cubicBezTo>
                  <a:lnTo>
                    <a:pt x="478" y="521"/>
                  </a:lnTo>
                  <a:cubicBezTo>
                    <a:pt x="478" y="521"/>
                    <a:pt x="478" y="521"/>
                    <a:pt x="478" y="521"/>
                  </a:cubicBezTo>
                  <a:lnTo>
                    <a:pt x="478" y="521"/>
                  </a:lnTo>
                  <a:cubicBezTo>
                    <a:pt x="477" y="521"/>
                    <a:pt x="477" y="521"/>
                    <a:pt x="477" y="520"/>
                  </a:cubicBezTo>
                  <a:lnTo>
                    <a:pt x="477" y="520"/>
                  </a:lnTo>
                  <a:cubicBezTo>
                    <a:pt x="476" y="519"/>
                    <a:pt x="475" y="518"/>
                    <a:pt x="475" y="517"/>
                  </a:cubicBezTo>
                  <a:lnTo>
                    <a:pt x="475" y="517"/>
                  </a:lnTo>
                  <a:cubicBezTo>
                    <a:pt x="476" y="518"/>
                    <a:pt x="477" y="520"/>
                    <a:pt x="478" y="521"/>
                  </a:cubicBezTo>
                  <a:lnTo>
                    <a:pt x="478" y="521"/>
                  </a:lnTo>
                  <a:cubicBezTo>
                    <a:pt x="477" y="521"/>
                    <a:pt x="477" y="520"/>
                    <a:pt x="477" y="520"/>
                  </a:cubicBezTo>
                  <a:lnTo>
                    <a:pt x="477" y="520"/>
                  </a:lnTo>
                  <a:cubicBezTo>
                    <a:pt x="480" y="523"/>
                    <a:pt x="482" y="525"/>
                    <a:pt x="483" y="528"/>
                  </a:cubicBezTo>
                  <a:lnTo>
                    <a:pt x="483" y="528"/>
                  </a:lnTo>
                  <a:cubicBezTo>
                    <a:pt x="481" y="525"/>
                    <a:pt x="479" y="521"/>
                    <a:pt x="477" y="518"/>
                  </a:cubicBezTo>
                  <a:lnTo>
                    <a:pt x="477" y="518"/>
                  </a:lnTo>
                  <a:cubicBezTo>
                    <a:pt x="477" y="518"/>
                    <a:pt x="476" y="517"/>
                    <a:pt x="476" y="516"/>
                  </a:cubicBezTo>
                  <a:close/>
                  <a:moveTo>
                    <a:pt x="500" y="546"/>
                  </a:moveTo>
                  <a:cubicBezTo>
                    <a:pt x="500" y="546"/>
                    <a:pt x="500" y="546"/>
                    <a:pt x="500" y="546"/>
                  </a:cubicBezTo>
                  <a:lnTo>
                    <a:pt x="500" y="546"/>
                  </a:lnTo>
                  <a:cubicBezTo>
                    <a:pt x="500" y="546"/>
                    <a:pt x="500" y="546"/>
                    <a:pt x="500" y="546"/>
                  </a:cubicBezTo>
                  <a:lnTo>
                    <a:pt x="500" y="546"/>
                  </a:lnTo>
                  <a:cubicBezTo>
                    <a:pt x="500" y="546"/>
                    <a:pt x="500" y="546"/>
                    <a:pt x="500" y="546"/>
                  </a:cubicBezTo>
                  <a:close/>
                  <a:moveTo>
                    <a:pt x="469" y="460"/>
                  </a:moveTo>
                  <a:lnTo>
                    <a:pt x="469" y="460"/>
                  </a:lnTo>
                  <a:lnTo>
                    <a:pt x="492" y="487"/>
                  </a:lnTo>
                  <a:lnTo>
                    <a:pt x="492" y="487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8" y="484"/>
                  </a:lnTo>
                  <a:lnTo>
                    <a:pt x="496" y="492"/>
                  </a:lnTo>
                  <a:lnTo>
                    <a:pt x="496" y="492"/>
                  </a:lnTo>
                  <a:lnTo>
                    <a:pt x="506" y="503"/>
                  </a:lnTo>
                  <a:lnTo>
                    <a:pt x="506" y="503"/>
                  </a:lnTo>
                  <a:cubicBezTo>
                    <a:pt x="504" y="501"/>
                    <a:pt x="503" y="499"/>
                    <a:pt x="501" y="497"/>
                  </a:cubicBezTo>
                  <a:lnTo>
                    <a:pt x="501" y="497"/>
                  </a:lnTo>
                  <a:cubicBezTo>
                    <a:pt x="504" y="499"/>
                    <a:pt x="507" y="502"/>
                    <a:pt x="511" y="505"/>
                  </a:cubicBezTo>
                  <a:lnTo>
                    <a:pt x="511" y="505"/>
                  </a:lnTo>
                  <a:lnTo>
                    <a:pt x="513" y="509"/>
                  </a:lnTo>
                  <a:lnTo>
                    <a:pt x="513" y="509"/>
                  </a:lnTo>
                  <a:lnTo>
                    <a:pt x="512" y="508"/>
                  </a:lnTo>
                  <a:lnTo>
                    <a:pt x="512" y="508"/>
                  </a:lnTo>
                  <a:lnTo>
                    <a:pt x="513" y="509"/>
                  </a:lnTo>
                  <a:lnTo>
                    <a:pt x="513" y="507"/>
                  </a:lnTo>
                  <a:lnTo>
                    <a:pt x="513" y="507"/>
                  </a:lnTo>
                  <a:cubicBezTo>
                    <a:pt x="514" y="508"/>
                    <a:pt x="515" y="509"/>
                    <a:pt x="516" y="510"/>
                  </a:cubicBezTo>
                  <a:lnTo>
                    <a:pt x="516" y="510"/>
                  </a:lnTo>
                  <a:cubicBezTo>
                    <a:pt x="516" y="510"/>
                    <a:pt x="516" y="510"/>
                    <a:pt x="516" y="510"/>
                  </a:cubicBezTo>
                  <a:lnTo>
                    <a:pt x="516" y="510"/>
                  </a:lnTo>
                  <a:lnTo>
                    <a:pt x="513" y="509"/>
                  </a:lnTo>
                  <a:lnTo>
                    <a:pt x="513" y="509"/>
                  </a:lnTo>
                  <a:lnTo>
                    <a:pt x="514" y="510"/>
                  </a:lnTo>
                  <a:lnTo>
                    <a:pt x="517" y="513"/>
                  </a:lnTo>
                  <a:lnTo>
                    <a:pt x="517" y="513"/>
                  </a:lnTo>
                  <a:cubicBezTo>
                    <a:pt x="517" y="513"/>
                    <a:pt x="516" y="513"/>
                    <a:pt x="516" y="513"/>
                  </a:cubicBezTo>
                  <a:lnTo>
                    <a:pt x="516" y="513"/>
                  </a:lnTo>
                  <a:lnTo>
                    <a:pt x="514" y="510"/>
                  </a:lnTo>
                  <a:lnTo>
                    <a:pt x="513" y="509"/>
                  </a:lnTo>
                  <a:lnTo>
                    <a:pt x="513" y="511"/>
                  </a:lnTo>
                  <a:lnTo>
                    <a:pt x="515" y="513"/>
                  </a:lnTo>
                  <a:lnTo>
                    <a:pt x="515" y="513"/>
                  </a:lnTo>
                  <a:cubicBezTo>
                    <a:pt x="514" y="512"/>
                    <a:pt x="513" y="511"/>
                    <a:pt x="513" y="511"/>
                  </a:cubicBezTo>
                  <a:lnTo>
                    <a:pt x="513" y="511"/>
                  </a:lnTo>
                  <a:lnTo>
                    <a:pt x="513" y="513"/>
                  </a:lnTo>
                  <a:lnTo>
                    <a:pt x="522" y="522"/>
                  </a:lnTo>
                  <a:cubicBezTo>
                    <a:pt x="522" y="521"/>
                    <a:pt x="522" y="521"/>
                    <a:pt x="522" y="520"/>
                  </a:cubicBezTo>
                  <a:lnTo>
                    <a:pt x="522" y="520"/>
                  </a:lnTo>
                  <a:lnTo>
                    <a:pt x="531" y="531"/>
                  </a:lnTo>
                  <a:lnTo>
                    <a:pt x="527" y="524"/>
                  </a:lnTo>
                  <a:lnTo>
                    <a:pt x="527" y="524"/>
                  </a:lnTo>
                  <a:cubicBezTo>
                    <a:pt x="531" y="527"/>
                    <a:pt x="534" y="529"/>
                    <a:pt x="536" y="530"/>
                  </a:cubicBezTo>
                  <a:lnTo>
                    <a:pt x="536" y="530"/>
                  </a:lnTo>
                  <a:lnTo>
                    <a:pt x="557" y="548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7" y="538"/>
                  </a:lnTo>
                  <a:lnTo>
                    <a:pt x="547" y="538"/>
                  </a:lnTo>
                  <a:lnTo>
                    <a:pt x="539" y="531"/>
                  </a:lnTo>
                  <a:lnTo>
                    <a:pt x="539" y="531"/>
                  </a:lnTo>
                  <a:lnTo>
                    <a:pt x="531" y="522"/>
                  </a:lnTo>
                  <a:lnTo>
                    <a:pt x="523" y="515"/>
                  </a:lnTo>
                  <a:lnTo>
                    <a:pt x="523" y="515"/>
                  </a:lnTo>
                  <a:lnTo>
                    <a:pt x="522" y="513"/>
                  </a:lnTo>
                  <a:lnTo>
                    <a:pt x="513" y="504"/>
                  </a:lnTo>
                  <a:lnTo>
                    <a:pt x="513" y="504"/>
                  </a:lnTo>
                  <a:lnTo>
                    <a:pt x="513" y="504"/>
                  </a:lnTo>
                  <a:lnTo>
                    <a:pt x="504" y="495"/>
                  </a:lnTo>
                  <a:lnTo>
                    <a:pt x="504" y="495"/>
                  </a:lnTo>
                  <a:lnTo>
                    <a:pt x="504" y="495"/>
                  </a:lnTo>
                  <a:lnTo>
                    <a:pt x="504" y="495"/>
                  </a:lnTo>
                  <a:lnTo>
                    <a:pt x="504" y="495"/>
                  </a:lnTo>
                  <a:lnTo>
                    <a:pt x="495" y="487"/>
                  </a:lnTo>
                  <a:lnTo>
                    <a:pt x="478" y="470"/>
                  </a:lnTo>
                  <a:lnTo>
                    <a:pt x="478" y="470"/>
                  </a:lnTo>
                  <a:cubicBezTo>
                    <a:pt x="484" y="475"/>
                    <a:pt x="490" y="481"/>
                    <a:pt x="496" y="487"/>
                  </a:cubicBezTo>
                  <a:lnTo>
                    <a:pt x="496" y="487"/>
                  </a:lnTo>
                  <a:cubicBezTo>
                    <a:pt x="496" y="489"/>
                    <a:pt x="497" y="491"/>
                    <a:pt x="499" y="493"/>
                  </a:cubicBezTo>
                  <a:lnTo>
                    <a:pt x="499" y="493"/>
                  </a:lnTo>
                  <a:lnTo>
                    <a:pt x="495" y="489"/>
                  </a:lnTo>
                  <a:lnTo>
                    <a:pt x="495" y="489"/>
                  </a:lnTo>
                  <a:cubicBezTo>
                    <a:pt x="495" y="489"/>
                    <a:pt x="496" y="490"/>
                    <a:pt x="496" y="490"/>
                  </a:cubicBezTo>
                  <a:cubicBezTo>
                    <a:pt x="497" y="490"/>
                    <a:pt x="495" y="487"/>
                    <a:pt x="478" y="469"/>
                  </a:cubicBezTo>
                  <a:lnTo>
                    <a:pt x="478" y="469"/>
                  </a:lnTo>
                  <a:lnTo>
                    <a:pt x="469" y="460"/>
                  </a:lnTo>
                  <a:lnTo>
                    <a:pt x="469" y="460"/>
                  </a:lnTo>
                  <a:close/>
                  <a:moveTo>
                    <a:pt x="493" y="541"/>
                  </a:moveTo>
                  <a:lnTo>
                    <a:pt x="495" y="544"/>
                  </a:lnTo>
                  <a:lnTo>
                    <a:pt x="495" y="544"/>
                  </a:lnTo>
                  <a:cubicBezTo>
                    <a:pt x="495" y="544"/>
                    <a:pt x="495" y="543"/>
                    <a:pt x="495" y="543"/>
                  </a:cubicBezTo>
                  <a:lnTo>
                    <a:pt x="495" y="543"/>
                  </a:lnTo>
                  <a:cubicBezTo>
                    <a:pt x="496" y="545"/>
                    <a:pt x="498" y="546"/>
                    <a:pt x="499" y="548"/>
                  </a:cubicBezTo>
                  <a:lnTo>
                    <a:pt x="499" y="548"/>
                  </a:lnTo>
                  <a:cubicBezTo>
                    <a:pt x="499" y="547"/>
                    <a:pt x="499" y="547"/>
                    <a:pt x="499" y="547"/>
                  </a:cubicBezTo>
                  <a:lnTo>
                    <a:pt x="499" y="547"/>
                  </a:lnTo>
                  <a:cubicBezTo>
                    <a:pt x="500" y="548"/>
                    <a:pt x="500" y="548"/>
                    <a:pt x="500" y="549"/>
                  </a:cubicBezTo>
                  <a:lnTo>
                    <a:pt x="500" y="549"/>
                  </a:lnTo>
                  <a:cubicBezTo>
                    <a:pt x="500" y="549"/>
                    <a:pt x="501" y="549"/>
                    <a:pt x="501" y="550"/>
                  </a:cubicBezTo>
                  <a:lnTo>
                    <a:pt x="501" y="550"/>
                  </a:lnTo>
                  <a:cubicBezTo>
                    <a:pt x="500" y="549"/>
                    <a:pt x="499" y="548"/>
                    <a:pt x="499" y="548"/>
                  </a:cubicBezTo>
                  <a:lnTo>
                    <a:pt x="499" y="548"/>
                  </a:lnTo>
                  <a:cubicBezTo>
                    <a:pt x="499" y="548"/>
                    <a:pt x="499" y="548"/>
                    <a:pt x="498" y="548"/>
                  </a:cubicBezTo>
                  <a:lnTo>
                    <a:pt x="498" y="548"/>
                  </a:lnTo>
                  <a:lnTo>
                    <a:pt x="495" y="544"/>
                  </a:lnTo>
                  <a:lnTo>
                    <a:pt x="495" y="544"/>
                  </a:lnTo>
                  <a:cubicBezTo>
                    <a:pt x="495" y="544"/>
                    <a:pt x="495" y="544"/>
                    <a:pt x="495" y="544"/>
                  </a:cubicBezTo>
                  <a:lnTo>
                    <a:pt x="495" y="544"/>
                  </a:lnTo>
                  <a:cubicBezTo>
                    <a:pt x="495" y="543"/>
                    <a:pt x="494" y="542"/>
                    <a:pt x="493" y="541"/>
                  </a:cubicBezTo>
                  <a:close/>
                  <a:moveTo>
                    <a:pt x="502" y="555"/>
                  </a:moveTo>
                  <a:cubicBezTo>
                    <a:pt x="503" y="555"/>
                    <a:pt x="503" y="556"/>
                    <a:pt x="504" y="557"/>
                  </a:cubicBezTo>
                  <a:lnTo>
                    <a:pt x="504" y="557"/>
                  </a:lnTo>
                  <a:cubicBezTo>
                    <a:pt x="504" y="557"/>
                    <a:pt x="504" y="557"/>
                    <a:pt x="504" y="557"/>
                  </a:cubicBezTo>
                  <a:cubicBezTo>
                    <a:pt x="504" y="556"/>
                    <a:pt x="503" y="556"/>
                    <a:pt x="502" y="555"/>
                  </a:cubicBezTo>
                  <a:close/>
                  <a:moveTo>
                    <a:pt x="498" y="548"/>
                  </a:moveTo>
                  <a:lnTo>
                    <a:pt x="502" y="552"/>
                  </a:lnTo>
                  <a:lnTo>
                    <a:pt x="502" y="552"/>
                  </a:lnTo>
                  <a:cubicBezTo>
                    <a:pt x="501" y="551"/>
                    <a:pt x="501" y="550"/>
                    <a:pt x="501" y="550"/>
                  </a:cubicBezTo>
                  <a:lnTo>
                    <a:pt x="501" y="550"/>
                  </a:lnTo>
                  <a:cubicBezTo>
                    <a:pt x="502" y="551"/>
                    <a:pt x="503" y="553"/>
                    <a:pt x="504" y="554"/>
                  </a:cubicBezTo>
                  <a:lnTo>
                    <a:pt x="504" y="554"/>
                  </a:lnTo>
                  <a:cubicBezTo>
                    <a:pt x="504" y="554"/>
                    <a:pt x="504" y="554"/>
                    <a:pt x="504" y="554"/>
                  </a:cubicBezTo>
                  <a:lnTo>
                    <a:pt x="504" y="554"/>
                  </a:lnTo>
                  <a:lnTo>
                    <a:pt x="505" y="555"/>
                  </a:lnTo>
                  <a:lnTo>
                    <a:pt x="505" y="555"/>
                  </a:lnTo>
                  <a:cubicBezTo>
                    <a:pt x="505" y="554"/>
                    <a:pt x="504" y="554"/>
                    <a:pt x="504" y="554"/>
                  </a:cubicBezTo>
                  <a:lnTo>
                    <a:pt x="504" y="554"/>
                  </a:lnTo>
                  <a:cubicBezTo>
                    <a:pt x="505" y="556"/>
                    <a:pt x="506" y="557"/>
                    <a:pt x="507" y="559"/>
                  </a:cubicBezTo>
                  <a:lnTo>
                    <a:pt x="507" y="559"/>
                  </a:lnTo>
                  <a:lnTo>
                    <a:pt x="502" y="552"/>
                  </a:lnTo>
                  <a:lnTo>
                    <a:pt x="502" y="552"/>
                  </a:lnTo>
                  <a:cubicBezTo>
                    <a:pt x="502" y="553"/>
                    <a:pt x="502" y="554"/>
                    <a:pt x="503" y="555"/>
                  </a:cubicBezTo>
                  <a:lnTo>
                    <a:pt x="503" y="555"/>
                  </a:lnTo>
                  <a:cubicBezTo>
                    <a:pt x="501" y="552"/>
                    <a:pt x="500" y="550"/>
                    <a:pt x="498" y="548"/>
                  </a:cubicBezTo>
                  <a:lnTo>
                    <a:pt x="498" y="548"/>
                  </a:lnTo>
                  <a:cubicBezTo>
                    <a:pt x="498" y="548"/>
                    <a:pt x="498" y="548"/>
                    <a:pt x="498" y="548"/>
                  </a:cubicBezTo>
                  <a:close/>
                  <a:moveTo>
                    <a:pt x="521" y="575"/>
                  </a:moveTo>
                  <a:cubicBezTo>
                    <a:pt x="522" y="576"/>
                    <a:pt x="522" y="576"/>
                    <a:pt x="523" y="577"/>
                  </a:cubicBezTo>
                  <a:lnTo>
                    <a:pt x="523" y="577"/>
                  </a:lnTo>
                  <a:cubicBezTo>
                    <a:pt x="523" y="576"/>
                    <a:pt x="522" y="576"/>
                    <a:pt x="522" y="575"/>
                  </a:cubicBezTo>
                  <a:cubicBezTo>
                    <a:pt x="522" y="575"/>
                    <a:pt x="521" y="575"/>
                    <a:pt x="521" y="575"/>
                  </a:cubicBezTo>
                  <a:close/>
                  <a:moveTo>
                    <a:pt x="107" y="19"/>
                  </a:moveTo>
                  <a:lnTo>
                    <a:pt x="108" y="20"/>
                  </a:lnTo>
                  <a:lnTo>
                    <a:pt x="108" y="20"/>
                  </a:lnTo>
                  <a:cubicBezTo>
                    <a:pt x="108" y="20"/>
                    <a:pt x="107" y="20"/>
                    <a:pt x="107" y="20"/>
                  </a:cubicBezTo>
                  <a:lnTo>
                    <a:pt x="107" y="20"/>
                  </a:lnTo>
                  <a:cubicBezTo>
                    <a:pt x="106" y="20"/>
                    <a:pt x="106" y="25"/>
                    <a:pt x="133" y="63"/>
                  </a:cubicBezTo>
                  <a:cubicBezTo>
                    <a:pt x="133" y="58"/>
                    <a:pt x="133" y="58"/>
                    <a:pt x="133" y="58"/>
                  </a:cubicBezTo>
                  <a:lnTo>
                    <a:pt x="133" y="58"/>
                  </a:lnTo>
                  <a:lnTo>
                    <a:pt x="136" y="63"/>
                  </a:lnTo>
                  <a:lnTo>
                    <a:pt x="136" y="63"/>
                  </a:lnTo>
                  <a:cubicBezTo>
                    <a:pt x="136" y="63"/>
                    <a:pt x="135" y="63"/>
                    <a:pt x="133" y="63"/>
                  </a:cubicBezTo>
                  <a:cubicBezTo>
                    <a:pt x="130" y="59"/>
                    <a:pt x="125" y="55"/>
                    <a:pt x="116" y="45"/>
                  </a:cubicBezTo>
                  <a:lnTo>
                    <a:pt x="116" y="45"/>
                  </a:lnTo>
                  <a:cubicBezTo>
                    <a:pt x="169" y="116"/>
                    <a:pt x="133" y="63"/>
                    <a:pt x="195" y="151"/>
                  </a:cubicBezTo>
                  <a:lnTo>
                    <a:pt x="195" y="151"/>
                  </a:lnTo>
                  <a:cubicBezTo>
                    <a:pt x="190" y="142"/>
                    <a:pt x="185" y="135"/>
                    <a:pt x="181" y="129"/>
                  </a:cubicBezTo>
                  <a:lnTo>
                    <a:pt x="181" y="129"/>
                  </a:lnTo>
                  <a:cubicBezTo>
                    <a:pt x="206" y="160"/>
                    <a:pt x="212" y="167"/>
                    <a:pt x="221" y="177"/>
                  </a:cubicBezTo>
                  <a:lnTo>
                    <a:pt x="221" y="177"/>
                  </a:lnTo>
                  <a:lnTo>
                    <a:pt x="222" y="178"/>
                  </a:lnTo>
                  <a:lnTo>
                    <a:pt x="222" y="178"/>
                  </a:lnTo>
                  <a:cubicBezTo>
                    <a:pt x="221" y="178"/>
                    <a:pt x="221" y="177"/>
                    <a:pt x="221" y="177"/>
                  </a:cubicBezTo>
                  <a:lnTo>
                    <a:pt x="221" y="177"/>
                  </a:lnTo>
                  <a:cubicBezTo>
                    <a:pt x="223" y="179"/>
                    <a:pt x="225" y="181"/>
                    <a:pt x="227" y="183"/>
                  </a:cubicBezTo>
                  <a:lnTo>
                    <a:pt x="227" y="183"/>
                  </a:lnTo>
                  <a:cubicBezTo>
                    <a:pt x="227" y="183"/>
                    <a:pt x="227" y="183"/>
                    <a:pt x="227" y="183"/>
                  </a:cubicBezTo>
                  <a:lnTo>
                    <a:pt x="227" y="183"/>
                  </a:lnTo>
                  <a:cubicBezTo>
                    <a:pt x="228" y="184"/>
                    <a:pt x="229" y="185"/>
                    <a:pt x="230" y="186"/>
                  </a:cubicBezTo>
                  <a:cubicBezTo>
                    <a:pt x="229" y="185"/>
                    <a:pt x="228" y="184"/>
                    <a:pt x="227" y="183"/>
                  </a:cubicBezTo>
                  <a:lnTo>
                    <a:pt x="227" y="183"/>
                  </a:lnTo>
                  <a:cubicBezTo>
                    <a:pt x="232" y="190"/>
                    <a:pt x="236" y="197"/>
                    <a:pt x="239" y="204"/>
                  </a:cubicBezTo>
                  <a:lnTo>
                    <a:pt x="239" y="204"/>
                  </a:lnTo>
                  <a:lnTo>
                    <a:pt x="230" y="195"/>
                  </a:lnTo>
                  <a:lnTo>
                    <a:pt x="230" y="195"/>
                  </a:lnTo>
                  <a:cubicBezTo>
                    <a:pt x="237" y="203"/>
                    <a:pt x="244" y="212"/>
                    <a:pt x="251" y="221"/>
                  </a:cubicBezTo>
                  <a:lnTo>
                    <a:pt x="251" y="221"/>
                  </a:lnTo>
                  <a:cubicBezTo>
                    <a:pt x="249" y="219"/>
                    <a:pt x="248" y="216"/>
                    <a:pt x="247" y="214"/>
                  </a:cubicBezTo>
                  <a:lnTo>
                    <a:pt x="247" y="214"/>
                  </a:lnTo>
                  <a:cubicBezTo>
                    <a:pt x="252" y="220"/>
                    <a:pt x="259" y="229"/>
                    <a:pt x="266" y="239"/>
                  </a:cubicBezTo>
                  <a:lnTo>
                    <a:pt x="266" y="239"/>
                  </a:lnTo>
                  <a:cubicBezTo>
                    <a:pt x="266" y="240"/>
                    <a:pt x="267" y="240"/>
                    <a:pt x="267" y="241"/>
                  </a:cubicBezTo>
                  <a:lnTo>
                    <a:pt x="267" y="241"/>
                  </a:lnTo>
                  <a:cubicBezTo>
                    <a:pt x="267" y="241"/>
                    <a:pt x="267" y="241"/>
                    <a:pt x="267" y="241"/>
                  </a:cubicBezTo>
                  <a:lnTo>
                    <a:pt x="267" y="241"/>
                  </a:lnTo>
                  <a:cubicBezTo>
                    <a:pt x="267" y="241"/>
                    <a:pt x="266" y="240"/>
                    <a:pt x="266" y="239"/>
                  </a:cubicBezTo>
                  <a:lnTo>
                    <a:pt x="266" y="239"/>
                  </a:lnTo>
                  <a:cubicBezTo>
                    <a:pt x="265" y="238"/>
                    <a:pt x="264" y="237"/>
                    <a:pt x="263" y="236"/>
                  </a:cubicBezTo>
                  <a:lnTo>
                    <a:pt x="263" y="236"/>
                  </a:lnTo>
                  <a:cubicBezTo>
                    <a:pt x="270" y="245"/>
                    <a:pt x="277" y="254"/>
                    <a:pt x="284" y="263"/>
                  </a:cubicBezTo>
                  <a:lnTo>
                    <a:pt x="284" y="263"/>
                  </a:lnTo>
                  <a:cubicBezTo>
                    <a:pt x="278" y="255"/>
                    <a:pt x="273" y="248"/>
                    <a:pt x="267" y="241"/>
                  </a:cubicBezTo>
                  <a:lnTo>
                    <a:pt x="267" y="241"/>
                  </a:lnTo>
                  <a:cubicBezTo>
                    <a:pt x="268" y="242"/>
                    <a:pt x="269" y="243"/>
                    <a:pt x="270" y="243"/>
                  </a:cubicBezTo>
                  <a:lnTo>
                    <a:pt x="270" y="243"/>
                  </a:lnTo>
                  <a:cubicBezTo>
                    <a:pt x="274" y="249"/>
                    <a:pt x="279" y="256"/>
                    <a:pt x="284" y="263"/>
                  </a:cubicBezTo>
                  <a:lnTo>
                    <a:pt x="284" y="263"/>
                  </a:lnTo>
                  <a:cubicBezTo>
                    <a:pt x="285" y="264"/>
                    <a:pt x="285" y="265"/>
                    <a:pt x="286" y="266"/>
                  </a:cubicBezTo>
                  <a:lnTo>
                    <a:pt x="286" y="266"/>
                  </a:lnTo>
                  <a:cubicBezTo>
                    <a:pt x="285" y="265"/>
                    <a:pt x="285" y="264"/>
                    <a:pt x="284" y="263"/>
                  </a:cubicBezTo>
                  <a:lnTo>
                    <a:pt x="284" y="263"/>
                  </a:lnTo>
                  <a:cubicBezTo>
                    <a:pt x="285" y="264"/>
                    <a:pt x="286" y="266"/>
                    <a:pt x="287" y="267"/>
                  </a:cubicBezTo>
                  <a:lnTo>
                    <a:pt x="287" y="267"/>
                  </a:lnTo>
                  <a:cubicBezTo>
                    <a:pt x="289" y="271"/>
                    <a:pt x="292" y="275"/>
                    <a:pt x="294" y="279"/>
                  </a:cubicBezTo>
                  <a:lnTo>
                    <a:pt x="294" y="279"/>
                  </a:lnTo>
                  <a:cubicBezTo>
                    <a:pt x="290" y="273"/>
                    <a:pt x="286" y="269"/>
                    <a:pt x="283" y="266"/>
                  </a:cubicBezTo>
                  <a:lnTo>
                    <a:pt x="283" y="266"/>
                  </a:lnTo>
                  <a:lnTo>
                    <a:pt x="293" y="279"/>
                  </a:lnTo>
                  <a:lnTo>
                    <a:pt x="293" y="279"/>
                  </a:lnTo>
                  <a:cubicBezTo>
                    <a:pt x="286" y="271"/>
                    <a:pt x="280" y="264"/>
                    <a:pt x="275" y="257"/>
                  </a:cubicBezTo>
                  <a:lnTo>
                    <a:pt x="275" y="257"/>
                  </a:lnTo>
                  <a:lnTo>
                    <a:pt x="306" y="297"/>
                  </a:lnTo>
                  <a:lnTo>
                    <a:pt x="306" y="297"/>
                  </a:lnTo>
                  <a:lnTo>
                    <a:pt x="309" y="300"/>
                  </a:lnTo>
                  <a:lnTo>
                    <a:pt x="309" y="300"/>
                  </a:lnTo>
                  <a:cubicBezTo>
                    <a:pt x="311" y="303"/>
                    <a:pt x="313" y="306"/>
                    <a:pt x="315" y="309"/>
                  </a:cubicBezTo>
                  <a:lnTo>
                    <a:pt x="315" y="309"/>
                  </a:lnTo>
                  <a:lnTo>
                    <a:pt x="306" y="297"/>
                  </a:lnTo>
                  <a:lnTo>
                    <a:pt x="306" y="297"/>
                  </a:lnTo>
                  <a:lnTo>
                    <a:pt x="283" y="275"/>
                  </a:lnTo>
                  <a:lnTo>
                    <a:pt x="257" y="248"/>
                  </a:lnTo>
                  <a:lnTo>
                    <a:pt x="239" y="231"/>
                  </a:lnTo>
                  <a:lnTo>
                    <a:pt x="230" y="222"/>
                  </a:lnTo>
                  <a:lnTo>
                    <a:pt x="230" y="222"/>
                  </a:lnTo>
                  <a:lnTo>
                    <a:pt x="222" y="213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04" y="195"/>
                  </a:lnTo>
                  <a:lnTo>
                    <a:pt x="200" y="191"/>
                  </a:lnTo>
                  <a:lnTo>
                    <a:pt x="200" y="191"/>
                  </a:lnTo>
                  <a:lnTo>
                    <a:pt x="195" y="187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77" y="169"/>
                  </a:lnTo>
                  <a:lnTo>
                    <a:pt x="169" y="160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5" y="157"/>
                  </a:lnTo>
                  <a:lnTo>
                    <a:pt x="169" y="160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1" y="154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4" y="157"/>
                  </a:lnTo>
                  <a:lnTo>
                    <a:pt x="164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4" y="157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7" y="160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53" y="149"/>
                  </a:lnTo>
                  <a:lnTo>
                    <a:pt x="153" y="149"/>
                  </a:lnTo>
                  <a:cubicBezTo>
                    <a:pt x="152" y="149"/>
                    <a:pt x="151" y="148"/>
                    <a:pt x="151" y="148"/>
                  </a:cubicBezTo>
                  <a:lnTo>
                    <a:pt x="151" y="148"/>
                  </a:lnTo>
                  <a:cubicBezTo>
                    <a:pt x="151" y="148"/>
                    <a:pt x="151" y="148"/>
                    <a:pt x="151" y="148"/>
                  </a:cubicBezTo>
                  <a:lnTo>
                    <a:pt x="151" y="148"/>
                  </a:lnTo>
                  <a:lnTo>
                    <a:pt x="150" y="147"/>
                  </a:lnTo>
                  <a:lnTo>
                    <a:pt x="150" y="147"/>
                  </a:lnTo>
                  <a:cubicBezTo>
                    <a:pt x="150" y="147"/>
                    <a:pt x="151" y="148"/>
                    <a:pt x="151" y="148"/>
                  </a:cubicBezTo>
                  <a:lnTo>
                    <a:pt x="151" y="148"/>
                  </a:lnTo>
                  <a:cubicBezTo>
                    <a:pt x="151" y="147"/>
                    <a:pt x="151" y="147"/>
                    <a:pt x="150" y="146"/>
                  </a:cubicBezTo>
                  <a:lnTo>
                    <a:pt x="150" y="146"/>
                  </a:lnTo>
                  <a:lnTo>
                    <a:pt x="157" y="151"/>
                  </a:lnTo>
                  <a:lnTo>
                    <a:pt x="157" y="151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58" y="152"/>
                  </a:lnTo>
                  <a:lnTo>
                    <a:pt x="160" y="153"/>
                  </a:lnTo>
                  <a:lnTo>
                    <a:pt x="158" y="151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7" y="142"/>
                  </a:lnTo>
                  <a:cubicBezTo>
                    <a:pt x="147" y="142"/>
                    <a:pt x="147" y="142"/>
                    <a:pt x="147" y="142"/>
                  </a:cubicBezTo>
                  <a:lnTo>
                    <a:pt x="147" y="142"/>
                  </a:lnTo>
                  <a:lnTo>
                    <a:pt x="146" y="141"/>
                  </a:lnTo>
                  <a:lnTo>
                    <a:pt x="146" y="141"/>
                  </a:lnTo>
                  <a:lnTo>
                    <a:pt x="146" y="141"/>
                  </a:lnTo>
                  <a:lnTo>
                    <a:pt x="146" y="141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6" y="142"/>
                  </a:lnTo>
                  <a:lnTo>
                    <a:pt x="146" y="141"/>
                  </a:lnTo>
                  <a:lnTo>
                    <a:pt x="146" y="141"/>
                  </a:lnTo>
                  <a:lnTo>
                    <a:pt x="147" y="142"/>
                  </a:lnTo>
                  <a:lnTo>
                    <a:pt x="147" y="142"/>
                  </a:lnTo>
                  <a:cubicBezTo>
                    <a:pt x="149" y="145"/>
                    <a:pt x="150" y="146"/>
                    <a:pt x="150" y="146"/>
                  </a:cubicBezTo>
                  <a:lnTo>
                    <a:pt x="150" y="146"/>
                  </a:lnTo>
                  <a:lnTo>
                    <a:pt x="148" y="145"/>
                  </a:lnTo>
                  <a:lnTo>
                    <a:pt x="148" y="145"/>
                  </a:lnTo>
                  <a:lnTo>
                    <a:pt x="146" y="142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8" y="145"/>
                  </a:lnTo>
                  <a:lnTo>
                    <a:pt x="148" y="145"/>
                  </a:lnTo>
                  <a:cubicBezTo>
                    <a:pt x="146" y="144"/>
                    <a:pt x="144" y="142"/>
                    <a:pt x="143" y="141"/>
                  </a:cubicBezTo>
                  <a:lnTo>
                    <a:pt x="143" y="141"/>
                  </a:lnTo>
                  <a:lnTo>
                    <a:pt x="142" y="140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6" y="132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1" y="128"/>
                  </a:lnTo>
                  <a:lnTo>
                    <a:pt x="130" y="128"/>
                  </a:lnTo>
                  <a:lnTo>
                    <a:pt x="131" y="128"/>
                  </a:lnTo>
                  <a:lnTo>
                    <a:pt x="131" y="12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1" y="128"/>
                  </a:lnTo>
                  <a:lnTo>
                    <a:pt x="131" y="128"/>
                  </a:lnTo>
                  <a:lnTo>
                    <a:pt x="132" y="129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125" y="122"/>
                  </a:lnTo>
                  <a:lnTo>
                    <a:pt x="125" y="122"/>
                  </a:lnTo>
                  <a:cubicBezTo>
                    <a:pt x="125" y="122"/>
                    <a:pt x="125" y="122"/>
                    <a:pt x="125" y="122"/>
                  </a:cubicBezTo>
                  <a:lnTo>
                    <a:pt x="125" y="122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16" y="114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5" y="123"/>
                  </a:lnTo>
                  <a:lnTo>
                    <a:pt x="125" y="123"/>
                  </a:lnTo>
                  <a:cubicBezTo>
                    <a:pt x="125" y="123"/>
                    <a:pt x="125" y="123"/>
                    <a:pt x="125" y="123"/>
                  </a:cubicBezTo>
                  <a:lnTo>
                    <a:pt x="125" y="123"/>
                  </a:lnTo>
                  <a:lnTo>
                    <a:pt x="125" y="124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25" y="123"/>
                  </a:lnTo>
                  <a:lnTo>
                    <a:pt x="125" y="123"/>
                  </a:lnTo>
                  <a:cubicBezTo>
                    <a:pt x="125" y="122"/>
                    <a:pt x="125" y="122"/>
                    <a:pt x="125" y="122"/>
                  </a:cubicBezTo>
                  <a:lnTo>
                    <a:pt x="125" y="122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5" y="124"/>
                  </a:lnTo>
                  <a:lnTo>
                    <a:pt x="125" y="123"/>
                  </a:lnTo>
                  <a:lnTo>
                    <a:pt x="125" y="123"/>
                  </a:lnTo>
                  <a:cubicBezTo>
                    <a:pt x="124" y="124"/>
                    <a:pt x="124" y="125"/>
                    <a:pt x="124" y="125"/>
                  </a:cubicBezTo>
                  <a:lnTo>
                    <a:pt x="151" y="151"/>
                  </a:lnTo>
                  <a:lnTo>
                    <a:pt x="186" y="186"/>
                  </a:lnTo>
                  <a:lnTo>
                    <a:pt x="190" y="191"/>
                  </a:lnTo>
                  <a:lnTo>
                    <a:pt x="190" y="191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2"/>
                  </a:lnTo>
                  <a:cubicBezTo>
                    <a:pt x="398" y="425"/>
                    <a:pt x="274" y="275"/>
                    <a:pt x="469" y="513"/>
                  </a:cubicBezTo>
                  <a:cubicBezTo>
                    <a:pt x="472" y="516"/>
                    <a:pt x="475" y="519"/>
                    <a:pt x="478" y="522"/>
                  </a:cubicBez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lnTo>
                    <a:pt x="478" y="522"/>
                  </a:lnTo>
                  <a:lnTo>
                    <a:pt x="478" y="522"/>
                  </a:lnTo>
                  <a:cubicBezTo>
                    <a:pt x="478" y="522"/>
                    <a:pt x="478" y="522"/>
                    <a:pt x="478" y="522"/>
                  </a:cubicBezTo>
                  <a:lnTo>
                    <a:pt x="478" y="522"/>
                  </a:lnTo>
                  <a:cubicBezTo>
                    <a:pt x="482" y="531"/>
                    <a:pt x="484" y="535"/>
                    <a:pt x="488" y="540"/>
                  </a:cubicBezTo>
                  <a:lnTo>
                    <a:pt x="488" y="540"/>
                  </a:lnTo>
                  <a:cubicBezTo>
                    <a:pt x="487" y="540"/>
                    <a:pt x="487" y="540"/>
                    <a:pt x="486" y="540"/>
                  </a:cubicBezTo>
                  <a:lnTo>
                    <a:pt x="486" y="540"/>
                  </a:lnTo>
                  <a:cubicBezTo>
                    <a:pt x="494" y="547"/>
                    <a:pt x="499" y="552"/>
                    <a:pt x="502" y="555"/>
                  </a:cubicBezTo>
                  <a:lnTo>
                    <a:pt x="502" y="555"/>
                  </a:lnTo>
                  <a:cubicBezTo>
                    <a:pt x="510" y="566"/>
                    <a:pt x="516" y="576"/>
                    <a:pt x="522" y="584"/>
                  </a:cubicBezTo>
                  <a:cubicBezTo>
                    <a:pt x="516" y="576"/>
                    <a:pt x="512" y="568"/>
                    <a:pt x="508" y="562"/>
                  </a:cubicBezTo>
                  <a:lnTo>
                    <a:pt x="508" y="562"/>
                  </a:lnTo>
                  <a:lnTo>
                    <a:pt x="513" y="570"/>
                  </a:lnTo>
                  <a:lnTo>
                    <a:pt x="513" y="570"/>
                  </a:lnTo>
                  <a:cubicBezTo>
                    <a:pt x="514" y="570"/>
                    <a:pt x="514" y="571"/>
                    <a:pt x="515" y="572"/>
                  </a:cubicBezTo>
                  <a:lnTo>
                    <a:pt x="515" y="572"/>
                  </a:lnTo>
                  <a:lnTo>
                    <a:pt x="531" y="593"/>
                  </a:lnTo>
                  <a:cubicBezTo>
                    <a:pt x="526" y="586"/>
                    <a:pt x="520" y="579"/>
                    <a:pt x="515" y="572"/>
                  </a:cubicBezTo>
                  <a:lnTo>
                    <a:pt x="515" y="572"/>
                  </a:lnTo>
                  <a:cubicBezTo>
                    <a:pt x="517" y="574"/>
                    <a:pt x="519" y="575"/>
                    <a:pt x="521" y="575"/>
                  </a:cubicBezTo>
                  <a:lnTo>
                    <a:pt x="521" y="575"/>
                  </a:lnTo>
                  <a:cubicBezTo>
                    <a:pt x="518" y="570"/>
                    <a:pt x="514" y="566"/>
                    <a:pt x="510" y="562"/>
                  </a:cubicBezTo>
                  <a:lnTo>
                    <a:pt x="510" y="562"/>
                  </a:lnTo>
                  <a:cubicBezTo>
                    <a:pt x="511" y="563"/>
                    <a:pt x="512" y="565"/>
                    <a:pt x="513" y="566"/>
                  </a:cubicBezTo>
                  <a:lnTo>
                    <a:pt x="513" y="566"/>
                  </a:lnTo>
                  <a:lnTo>
                    <a:pt x="513" y="566"/>
                  </a:lnTo>
                  <a:cubicBezTo>
                    <a:pt x="511" y="564"/>
                    <a:pt x="510" y="563"/>
                    <a:pt x="509" y="562"/>
                  </a:cubicBezTo>
                  <a:lnTo>
                    <a:pt x="509" y="562"/>
                  </a:lnTo>
                  <a:cubicBezTo>
                    <a:pt x="510" y="565"/>
                    <a:pt x="512" y="567"/>
                    <a:pt x="513" y="569"/>
                  </a:cubicBezTo>
                  <a:lnTo>
                    <a:pt x="513" y="569"/>
                  </a:lnTo>
                  <a:cubicBezTo>
                    <a:pt x="511" y="566"/>
                    <a:pt x="509" y="563"/>
                    <a:pt x="507" y="561"/>
                  </a:cubicBezTo>
                  <a:lnTo>
                    <a:pt x="507" y="561"/>
                  </a:lnTo>
                  <a:cubicBezTo>
                    <a:pt x="507" y="561"/>
                    <a:pt x="507" y="562"/>
                    <a:pt x="508" y="562"/>
                  </a:cubicBezTo>
                  <a:lnTo>
                    <a:pt x="508" y="562"/>
                  </a:lnTo>
                  <a:lnTo>
                    <a:pt x="504" y="557"/>
                  </a:lnTo>
                  <a:lnTo>
                    <a:pt x="504" y="557"/>
                  </a:lnTo>
                  <a:cubicBezTo>
                    <a:pt x="504" y="557"/>
                    <a:pt x="505" y="558"/>
                    <a:pt x="505" y="558"/>
                  </a:cubicBezTo>
                  <a:lnTo>
                    <a:pt x="505" y="558"/>
                  </a:lnTo>
                  <a:cubicBezTo>
                    <a:pt x="505" y="559"/>
                    <a:pt x="506" y="560"/>
                    <a:pt x="507" y="561"/>
                  </a:cubicBezTo>
                  <a:lnTo>
                    <a:pt x="507" y="561"/>
                  </a:lnTo>
                  <a:cubicBezTo>
                    <a:pt x="506" y="560"/>
                    <a:pt x="506" y="559"/>
                    <a:pt x="505" y="559"/>
                  </a:cubicBezTo>
                  <a:lnTo>
                    <a:pt x="505" y="559"/>
                  </a:lnTo>
                  <a:cubicBezTo>
                    <a:pt x="507" y="560"/>
                    <a:pt x="508" y="561"/>
                    <a:pt x="509" y="562"/>
                  </a:cubicBezTo>
                  <a:lnTo>
                    <a:pt x="509" y="562"/>
                  </a:lnTo>
                  <a:cubicBezTo>
                    <a:pt x="508" y="561"/>
                    <a:pt x="508" y="560"/>
                    <a:pt x="507" y="559"/>
                  </a:cubicBezTo>
                  <a:lnTo>
                    <a:pt x="507" y="559"/>
                  </a:lnTo>
                  <a:lnTo>
                    <a:pt x="513" y="566"/>
                  </a:lnTo>
                  <a:lnTo>
                    <a:pt x="505" y="555"/>
                  </a:lnTo>
                  <a:lnTo>
                    <a:pt x="505" y="555"/>
                  </a:lnTo>
                  <a:cubicBezTo>
                    <a:pt x="507" y="557"/>
                    <a:pt x="509" y="559"/>
                    <a:pt x="510" y="562"/>
                  </a:cubicBezTo>
                  <a:lnTo>
                    <a:pt x="510" y="562"/>
                  </a:lnTo>
                  <a:cubicBezTo>
                    <a:pt x="510" y="561"/>
                    <a:pt x="510" y="561"/>
                    <a:pt x="510" y="560"/>
                  </a:cubicBezTo>
                  <a:lnTo>
                    <a:pt x="510" y="560"/>
                  </a:lnTo>
                  <a:cubicBezTo>
                    <a:pt x="513" y="564"/>
                    <a:pt x="517" y="569"/>
                    <a:pt x="522" y="575"/>
                  </a:cubicBezTo>
                  <a:cubicBezTo>
                    <a:pt x="514" y="563"/>
                    <a:pt x="506" y="553"/>
                    <a:pt x="498" y="544"/>
                  </a:cubicBezTo>
                  <a:lnTo>
                    <a:pt x="498" y="544"/>
                  </a:lnTo>
                  <a:cubicBezTo>
                    <a:pt x="497" y="543"/>
                    <a:pt x="496" y="541"/>
                    <a:pt x="495" y="540"/>
                  </a:cubicBezTo>
                  <a:cubicBezTo>
                    <a:pt x="495" y="540"/>
                    <a:pt x="495" y="540"/>
                    <a:pt x="495" y="541"/>
                  </a:cubicBezTo>
                  <a:lnTo>
                    <a:pt x="495" y="541"/>
                  </a:lnTo>
                  <a:cubicBezTo>
                    <a:pt x="494" y="538"/>
                    <a:pt x="492" y="536"/>
                    <a:pt x="490" y="534"/>
                  </a:cubicBezTo>
                  <a:lnTo>
                    <a:pt x="490" y="534"/>
                  </a:lnTo>
                  <a:cubicBezTo>
                    <a:pt x="492" y="536"/>
                    <a:pt x="494" y="538"/>
                    <a:pt x="495" y="540"/>
                  </a:cubicBezTo>
                  <a:cubicBezTo>
                    <a:pt x="494" y="538"/>
                    <a:pt x="491" y="535"/>
                    <a:pt x="487" y="530"/>
                  </a:cubicBezTo>
                  <a:lnTo>
                    <a:pt x="487" y="530"/>
                  </a:lnTo>
                  <a:lnTo>
                    <a:pt x="485" y="527"/>
                  </a:lnTo>
                  <a:lnTo>
                    <a:pt x="485" y="527"/>
                  </a:lnTo>
                  <a:cubicBezTo>
                    <a:pt x="490" y="533"/>
                    <a:pt x="493" y="538"/>
                    <a:pt x="495" y="539"/>
                  </a:cubicBezTo>
                  <a:lnTo>
                    <a:pt x="495" y="539"/>
                  </a:lnTo>
                  <a:cubicBezTo>
                    <a:pt x="493" y="538"/>
                    <a:pt x="490" y="533"/>
                    <a:pt x="485" y="527"/>
                  </a:cubicBezTo>
                  <a:lnTo>
                    <a:pt x="485" y="527"/>
                  </a:lnTo>
                  <a:lnTo>
                    <a:pt x="482" y="523"/>
                  </a:lnTo>
                  <a:lnTo>
                    <a:pt x="482" y="523"/>
                  </a:lnTo>
                  <a:cubicBezTo>
                    <a:pt x="482" y="524"/>
                    <a:pt x="483" y="525"/>
                    <a:pt x="484" y="526"/>
                  </a:cubicBezTo>
                  <a:lnTo>
                    <a:pt x="484" y="526"/>
                  </a:lnTo>
                  <a:cubicBezTo>
                    <a:pt x="481" y="522"/>
                    <a:pt x="477" y="517"/>
                    <a:pt x="473" y="512"/>
                  </a:cubicBezTo>
                  <a:lnTo>
                    <a:pt x="473" y="512"/>
                  </a:lnTo>
                  <a:cubicBezTo>
                    <a:pt x="473" y="512"/>
                    <a:pt x="473" y="512"/>
                    <a:pt x="474" y="512"/>
                  </a:cubicBezTo>
                  <a:lnTo>
                    <a:pt x="474" y="512"/>
                  </a:lnTo>
                  <a:cubicBezTo>
                    <a:pt x="471" y="509"/>
                    <a:pt x="468" y="505"/>
                    <a:pt x="465" y="501"/>
                  </a:cubicBezTo>
                  <a:lnTo>
                    <a:pt x="465" y="501"/>
                  </a:lnTo>
                  <a:cubicBezTo>
                    <a:pt x="466" y="502"/>
                    <a:pt x="466" y="502"/>
                    <a:pt x="466" y="502"/>
                  </a:cubicBezTo>
                  <a:lnTo>
                    <a:pt x="466" y="502"/>
                  </a:lnTo>
                  <a:lnTo>
                    <a:pt x="465" y="501"/>
                  </a:lnTo>
                  <a:lnTo>
                    <a:pt x="465" y="501"/>
                  </a:lnTo>
                  <a:cubicBezTo>
                    <a:pt x="465" y="501"/>
                    <a:pt x="465" y="501"/>
                    <a:pt x="466" y="501"/>
                  </a:cubicBezTo>
                  <a:lnTo>
                    <a:pt x="466" y="501"/>
                  </a:lnTo>
                  <a:cubicBezTo>
                    <a:pt x="466" y="502"/>
                    <a:pt x="466" y="502"/>
                    <a:pt x="467" y="503"/>
                  </a:cubicBezTo>
                  <a:lnTo>
                    <a:pt x="467" y="503"/>
                  </a:lnTo>
                  <a:cubicBezTo>
                    <a:pt x="466" y="502"/>
                    <a:pt x="466" y="502"/>
                    <a:pt x="466" y="502"/>
                  </a:cubicBezTo>
                  <a:lnTo>
                    <a:pt x="466" y="502"/>
                  </a:lnTo>
                  <a:lnTo>
                    <a:pt x="468" y="505"/>
                  </a:lnTo>
                  <a:lnTo>
                    <a:pt x="468" y="505"/>
                  </a:lnTo>
                  <a:cubicBezTo>
                    <a:pt x="470" y="507"/>
                    <a:pt x="472" y="510"/>
                    <a:pt x="473" y="512"/>
                  </a:cubicBezTo>
                  <a:lnTo>
                    <a:pt x="473" y="512"/>
                  </a:lnTo>
                  <a:cubicBezTo>
                    <a:pt x="473" y="511"/>
                    <a:pt x="473" y="511"/>
                    <a:pt x="472" y="510"/>
                  </a:cubicBezTo>
                  <a:lnTo>
                    <a:pt x="472" y="510"/>
                  </a:lnTo>
                  <a:lnTo>
                    <a:pt x="481" y="521"/>
                  </a:lnTo>
                  <a:lnTo>
                    <a:pt x="481" y="521"/>
                  </a:lnTo>
                  <a:lnTo>
                    <a:pt x="482" y="523"/>
                  </a:lnTo>
                  <a:lnTo>
                    <a:pt x="482" y="523"/>
                  </a:lnTo>
                  <a:cubicBezTo>
                    <a:pt x="482" y="522"/>
                    <a:pt x="481" y="522"/>
                    <a:pt x="481" y="522"/>
                  </a:cubicBezTo>
                  <a:lnTo>
                    <a:pt x="481" y="522"/>
                  </a:lnTo>
                  <a:lnTo>
                    <a:pt x="495" y="540"/>
                  </a:lnTo>
                  <a:lnTo>
                    <a:pt x="487" y="528"/>
                  </a:lnTo>
                  <a:lnTo>
                    <a:pt x="487" y="528"/>
                  </a:lnTo>
                  <a:cubicBezTo>
                    <a:pt x="501" y="546"/>
                    <a:pt x="499" y="544"/>
                    <a:pt x="513" y="557"/>
                  </a:cubicBezTo>
                  <a:cubicBezTo>
                    <a:pt x="500" y="541"/>
                    <a:pt x="490" y="529"/>
                    <a:pt x="482" y="519"/>
                  </a:cubicBezTo>
                  <a:lnTo>
                    <a:pt x="482" y="519"/>
                  </a:lnTo>
                  <a:lnTo>
                    <a:pt x="478" y="513"/>
                  </a:lnTo>
                  <a:lnTo>
                    <a:pt x="478" y="513"/>
                  </a:lnTo>
                  <a:cubicBezTo>
                    <a:pt x="478" y="514"/>
                    <a:pt x="478" y="514"/>
                    <a:pt x="478" y="515"/>
                  </a:cubicBezTo>
                  <a:lnTo>
                    <a:pt x="478" y="515"/>
                  </a:lnTo>
                  <a:cubicBezTo>
                    <a:pt x="475" y="512"/>
                    <a:pt x="473" y="509"/>
                    <a:pt x="471" y="507"/>
                  </a:cubicBezTo>
                  <a:lnTo>
                    <a:pt x="471" y="507"/>
                  </a:lnTo>
                  <a:cubicBezTo>
                    <a:pt x="478" y="513"/>
                    <a:pt x="478" y="513"/>
                    <a:pt x="478" y="513"/>
                  </a:cubicBezTo>
                  <a:lnTo>
                    <a:pt x="478" y="513"/>
                  </a:lnTo>
                  <a:lnTo>
                    <a:pt x="478" y="513"/>
                  </a:lnTo>
                  <a:lnTo>
                    <a:pt x="513" y="557"/>
                  </a:lnTo>
                  <a:cubicBezTo>
                    <a:pt x="487" y="523"/>
                    <a:pt x="453" y="480"/>
                    <a:pt x="422" y="442"/>
                  </a:cubicBezTo>
                  <a:lnTo>
                    <a:pt x="422" y="442"/>
                  </a:lnTo>
                  <a:cubicBezTo>
                    <a:pt x="427" y="448"/>
                    <a:pt x="431" y="454"/>
                    <a:pt x="436" y="461"/>
                  </a:cubicBezTo>
                  <a:lnTo>
                    <a:pt x="436" y="461"/>
                  </a:lnTo>
                  <a:cubicBezTo>
                    <a:pt x="435" y="459"/>
                    <a:pt x="433" y="458"/>
                    <a:pt x="432" y="456"/>
                  </a:cubicBezTo>
                  <a:lnTo>
                    <a:pt x="432" y="456"/>
                  </a:lnTo>
                  <a:cubicBezTo>
                    <a:pt x="434" y="459"/>
                    <a:pt x="436" y="461"/>
                    <a:pt x="438" y="464"/>
                  </a:cubicBezTo>
                  <a:lnTo>
                    <a:pt x="438" y="464"/>
                  </a:lnTo>
                  <a:cubicBezTo>
                    <a:pt x="439" y="465"/>
                    <a:pt x="439" y="466"/>
                    <a:pt x="440" y="467"/>
                  </a:cubicBezTo>
                  <a:lnTo>
                    <a:pt x="440" y="467"/>
                  </a:lnTo>
                  <a:cubicBezTo>
                    <a:pt x="440" y="467"/>
                    <a:pt x="440" y="466"/>
                    <a:pt x="440" y="466"/>
                  </a:cubicBezTo>
                  <a:lnTo>
                    <a:pt x="440" y="466"/>
                  </a:lnTo>
                  <a:cubicBezTo>
                    <a:pt x="437" y="463"/>
                    <a:pt x="434" y="460"/>
                    <a:pt x="432" y="456"/>
                  </a:cubicBezTo>
                  <a:lnTo>
                    <a:pt x="432" y="456"/>
                  </a:lnTo>
                  <a:cubicBezTo>
                    <a:pt x="434" y="459"/>
                    <a:pt x="436" y="462"/>
                    <a:pt x="438" y="465"/>
                  </a:cubicBezTo>
                  <a:lnTo>
                    <a:pt x="438" y="465"/>
                  </a:lnTo>
                  <a:cubicBezTo>
                    <a:pt x="438" y="465"/>
                    <a:pt x="438" y="465"/>
                    <a:pt x="438" y="464"/>
                  </a:cubicBezTo>
                  <a:lnTo>
                    <a:pt x="438" y="464"/>
                  </a:lnTo>
                  <a:cubicBezTo>
                    <a:pt x="439" y="466"/>
                    <a:pt x="440" y="468"/>
                    <a:pt x="441" y="469"/>
                  </a:cubicBezTo>
                  <a:lnTo>
                    <a:pt x="441" y="469"/>
                  </a:lnTo>
                  <a:cubicBezTo>
                    <a:pt x="441" y="469"/>
                    <a:pt x="441" y="469"/>
                    <a:pt x="441" y="469"/>
                  </a:cubicBezTo>
                  <a:lnTo>
                    <a:pt x="441" y="469"/>
                  </a:lnTo>
                  <a:cubicBezTo>
                    <a:pt x="442" y="470"/>
                    <a:pt x="442" y="470"/>
                    <a:pt x="442" y="470"/>
                  </a:cubicBezTo>
                  <a:lnTo>
                    <a:pt x="442" y="470"/>
                  </a:lnTo>
                  <a:cubicBezTo>
                    <a:pt x="442" y="470"/>
                    <a:pt x="442" y="471"/>
                    <a:pt x="442" y="471"/>
                  </a:cubicBezTo>
                  <a:lnTo>
                    <a:pt x="442" y="471"/>
                  </a:lnTo>
                  <a:cubicBezTo>
                    <a:pt x="442" y="470"/>
                    <a:pt x="442" y="470"/>
                    <a:pt x="441" y="469"/>
                  </a:cubicBezTo>
                  <a:lnTo>
                    <a:pt x="441" y="469"/>
                  </a:lnTo>
                  <a:cubicBezTo>
                    <a:pt x="441" y="469"/>
                    <a:pt x="441" y="469"/>
                    <a:pt x="441" y="469"/>
                  </a:cubicBezTo>
                  <a:lnTo>
                    <a:pt x="441" y="469"/>
                  </a:lnTo>
                  <a:lnTo>
                    <a:pt x="436" y="463"/>
                  </a:lnTo>
                  <a:lnTo>
                    <a:pt x="436" y="463"/>
                  </a:lnTo>
                  <a:cubicBezTo>
                    <a:pt x="437" y="464"/>
                    <a:pt x="437" y="464"/>
                    <a:pt x="438" y="464"/>
                  </a:cubicBezTo>
                  <a:lnTo>
                    <a:pt x="438" y="464"/>
                  </a:lnTo>
                  <a:cubicBezTo>
                    <a:pt x="435" y="461"/>
                    <a:pt x="432" y="457"/>
                    <a:pt x="430" y="454"/>
                  </a:cubicBezTo>
                  <a:lnTo>
                    <a:pt x="430" y="454"/>
                  </a:lnTo>
                  <a:cubicBezTo>
                    <a:pt x="430" y="455"/>
                    <a:pt x="431" y="456"/>
                    <a:pt x="432" y="456"/>
                  </a:cubicBezTo>
                  <a:lnTo>
                    <a:pt x="432" y="456"/>
                  </a:lnTo>
                  <a:cubicBezTo>
                    <a:pt x="428" y="451"/>
                    <a:pt x="424" y="446"/>
                    <a:pt x="420" y="440"/>
                  </a:cubicBezTo>
                  <a:lnTo>
                    <a:pt x="420" y="440"/>
                  </a:lnTo>
                  <a:cubicBezTo>
                    <a:pt x="419" y="440"/>
                    <a:pt x="419" y="440"/>
                    <a:pt x="419" y="439"/>
                  </a:cubicBezTo>
                  <a:lnTo>
                    <a:pt x="419" y="439"/>
                  </a:lnTo>
                  <a:cubicBezTo>
                    <a:pt x="424" y="445"/>
                    <a:pt x="428" y="451"/>
                    <a:pt x="432" y="456"/>
                  </a:cubicBezTo>
                  <a:lnTo>
                    <a:pt x="432" y="456"/>
                  </a:lnTo>
                  <a:cubicBezTo>
                    <a:pt x="427" y="449"/>
                    <a:pt x="421" y="442"/>
                    <a:pt x="416" y="435"/>
                  </a:cubicBezTo>
                  <a:lnTo>
                    <a:pt x="416" y="435"/>
                  </a:lnTo>
                  <a:cubicBezTo>
                    <a:pt x="417" y="436"/>
                    <a:pt x="418" y="438"/>
                    <a:pt x="419" y="439"/>
                  </a:cubicBezTo>
                  <a:lnTo>
                    <a:pt x="419" y="439"/>
                  </a:lnTo>
                  <a:cubicBezTo>
                    <a:pt x="418" y="438"/>
                    <a:pt x="418" y="438"/>
                    <a:pt x="417" y="437"/>
                  </a:cubicBezTo>
                  <a:lnTo>
                    <a:pt x="417" y="437"/>
                  </a:lnTo>
                  <a:cubicBezTo>
                    <a:pt x="410" y="428"/>
                    <a:pt x="404" y="419"/>
                    <a:pt x="397" y="411"/>
                  </a:cubicBezTo>
                  <a:lnTo>
                    <a:pt x="397" y="411"/>
                  </a:lnTo>
                  <a:cubicBezTo>
                    <a:pt x="398" y="411"/>
                    <a:pt x="398" y="411"/>
                    <a:pt x="398" y="411"/>
                  </a:cubicBezTo>
                  <a:lnTo>
                    <a:pt x="398" y="411"/>
                  </a:lnTo>
                  <a:cubicBezTo>
                    <a:pt x="397" y="410"/>
                    <a:pt x="397" y="410"/>
                    <a:pt x="396" y="409"/>
                  </a:cubicBezTo>
                  <a:lnTo>
                    <a:pt x="396" y="409"/>
                  </a:lnTo>
                  <a:cubicBezTo>
                    <a:pt x="396" y="409"/>
                    <a:pt x="397" y="410"/>
                    <a:pt x="397" y="411"/>
                  </a:cubicBezTo>
                  <a:lnTo>
                    <a:pt x="397" y="411"/>
                  </a:lnTo>
                  <a:cubicBezTo>
                    <a:pt x="393" y="405"/>
                    <a:pt x="389" y="400"/>
                    <a:pt x="385" y="395"/>
                  </a:cubicBezTo>
                  <a:lnTo>
                    <a:pt x="385" y="395"/>
                  </a:lnTo>
                  <a:cubicBezTo>
                    <a:pt x="386" y="396"/>
                    <a:pt x="387" y="397"/>
                    <a:pt x="387" y="398"/>
                  </a:cubicBezTo>
                  <a:lnTo>
                    <a:pt x="387" y="398"/>
                  </a:lnTo>
                  <a:cubicBezTo>
                    <a:pt x="385" y="396"/>
                    <a:pt x="384" y="393"/>
                    <a:pt x="382" y="391"/>
                  </a:cubicBezTo>
                  <a:lnTo>
                    <a:pt x="382" y="391"/>
                  </a:lnTo>
                  <a:cubicBezTo>
                    <a:pt x="384" y="394"/>
                    <a:pt x="386" y="397"/>
                    <a:pt x="388" y="400"/>
                  </a:cubicBezTo>
                  <a:lnTo>
                    <a:pt x="388" y="400"/>
                  </a:lnTo>
                  <a:cubicBezTo>
                    <a:pt x="393" y="406"/>
                    <a:pt x="398" y="413"/>
                    <a:pt x="403" y="420"/>
                  </a:cubicBezTo>
                  <a:lnTo>
                    <a:pt x="403" y="420"/>
                  </a:lnTo>
                  <a:cubicBezTo>
                    <a:pt x="401" y="418"/>
                    <a:pt x="400" y="416"/>
                    <a:pt x="398" y="414"/>
                  </a:cubicBezTo>
                  <a:lnTo>
                    <a:pt x="398" y="414"/>
                  </a:lnTo>
                  <a:cubicBezTo>
                    <a:pt x="400" y="417"/>
                    <a:pt x="402" y="420"/>
                    <a:pt x="404" y="422"/>
                  </a:cubicBezTo>
                  <a:lnTo>
                    <a:pt x="404" y="422"/>
                  </a:lnTo>
                  <a:cubicBezTo>
                    <a:pt x="403" y="421"/>
                    <a:pt x="403" y="421"/>
                    <a:pt x="402" y="420"/>
                  </a:cubicBezTo>
                  <a:lnTo>
                    <a:pt x="402" y="420"/>
                  </a:lnTo>
                  <a:cubicBezTo>
                    <a:pt x="402" y="420"/>
                    <a:pt x="403" y="421"/>
                    <a:pt x="403" y="422"/>
                  </a:cubicBezTo>
                  <a:lnTo>
                    <a:pt x="403" y="422"/>
                  </a:lnTo>
                  <a:cubicBezTo>
                    <a:pt x="403" y="421"/>
                    <a:pt x="402" y="420"/>
                    <a:pt x="401" y="420"/>
                  </a:cubicBezTo>
                  <a:lnTo>
                    <a:pt x="401" y="420"/>
                  </a:lnTo>
                  <a:lnTo>
                    <a:pt x="406" y="426"/>
                  </a:lnTo>
                  <a:lnTo>
                    <a:pt x="406" y="426"/>
                  </a:lnTo>
                  <a:cubicBezTo>
                    <a:pt x="406" y="426"/>
                    <a:pt x="406" y="425"/>
                    <a:pt x="406" y="425"/>
                  </a:cubicBezTo>
                  <a:lnTo>
                    <a:pt x="406" y="425"/>
                  </a:lnTo>
                  <a:cubicBezTo>
                    <a:pt x="407" y="426"/>
                    <a:pt x="407" y="427"/>
                    <a:pt x="408" y="428"/>
                  </a:cubicBezTo>
                  <a:lnTo>
                    <a:pt x="408" y="428"/>
                  </a:lnTo>
                  <a:lnTo>
                    <a:pt x="406" y="426"/>
                  </a:lnTo>
                  <a:lnTo>
                    <a:pt x="406" y="426"/>
                  </a:lnTo>
                  <a:cubicBezTo>
                    <a:pt x="406" y="426"/>
                    <a:pt x="406" y="426"/>
                    <a:pt x="406" y="426"/>
                  </a:cubicBezTo>
                  <a:lnTo>
                    <a:pt x="406" y="426"/>
                  </a:lnTo>
                  <a:cubicBezTo>
                    <a:pt x="404" y="423"/>
                    <a:pt x="402" y="420"/>
                    <a:pt x="399" y="417"/>
                  </a:cubicBezTo>
                  <a:lnTo>
                    <a:pt x="399" y="417"/>
                  </a:lnTo>
                  <a:cubicBezTo>
                    <a:pt x="400" y="418"/>
                    <a:pt x="401" y="419"/>
                    <a:pt x="401" y="420"/>
                  </a:cubicBezTo>
                  <a:lnTo>
                    <a:pt x="401" y="420"/>
                  </a:lnTo>
                  <a:lnTo>
                    <a:pt x="401" y="419"/>
                  </a:lnTo>
                  <a:lnTo>
                    <a:pt x="401" y="419"/>
                  </a:lnTo>
                  <a:cubicBezTo>
                    <a:pt x="401" y="419"/>
                    <a:pt x="402" y="419"/>
                    <a:pt x="402" y="420"/>
                  </a:cubicBezTo>
                  <a:lnTo>
                    <a:pt x="402" y="420"/>
                  </a:lnTo>
                  <a:cubicBezTo>
                    <a:pt x="398" y="414"/>
                    <a:pt x="394" y="409"/>
                    <a:pt x="390" y="403"/>
                  </a:cubicBezTo>
                  <a:lnTo>
                    <a:pt x="390" y="403"/>
                  </a:lnTo>
                  <a:cubicBezTo>
                    <a:pt x="392" y="407"/>
                    <a:pt x="395" y="411"/>
                    <a:pt x="398" y="414"/>
                  </a:cubicBezTo>
                  <a:lnTo>
                    <a:pt x="398" y="414"/>
                  </a:lnTo>
                  <a:cubicBezTo>
                    <a:pt x="392" y="407"/>
                    <a:pt x="387" y="399"/>
                    <a:pt x="382" y="393"/>
                  </a:cubicBezTo>
                  <a:lnTo>
                    <a:pt x="382" y="393"/>
                  </a:lnTo>
                  <a:cubicBezTo>
                    <a:pt x="383" y="394"/>
                    <a:pt x="384" y="395"/>
                    <a:pt x="384" y="396"/>
                  </a:cubicBezTo>
                  <a:lnTo>
                    <a:pt x="384" y="396"/>
                  </a:lnTo>
                  <a:cubicBezTo>
                    <a:pt x="382" y="393"/>
                    <a:pt x="380" y="390"/>
                    <a:pt x="378" y="387"/>
                  </a:cubicBezTo>
                  <a:lnTo>
                    <a:pt x="378" y="387"/>
                  </a:lnTo>
                  <a:cubicBezTo>
                    <a:pt x="379" y="389"/>
                    <a:pt x="381" y="391"/>
                    <a:pt x="382" y="393"/>
                  </a:cubicBezTo>
                  <a:lnTo>
                    <a:pt x="382" y="393"/>
                  </a:lnTo>
                  <a:cubicBezTo>
                    <a:pt x="382" y="392"/>
                    <a:pt x="381" y="391"/>
                    <a:pt x="380" y="389"/>
                  </a:cubicBezTo>
                  <a:cubicBezTo>
                    <a:pt x="380" y="389"/>
                    <a:pt x="380" y="389"/>
                    <a:pt x="379" y="387"/>
                  </a:cubicBezTo>
                  <a:lnTo>
                    <a:pt x="379" y="387"/>
                  </a:lnTo>
                  <a:cubicBezTo>
                    <a:pt x="380" y="388"/>
                    <a:pt x="381" y="390"/>
                    <a:pt x="382" y="391"/>
                  </a:cubicBezTo>
                  <a:lnTo>
                    <a:pt x="382" y="391"/>
                  </a:lnTo>
                  <a:cubicBezTo>
                    <a:pt x="380" y="389"/>
                    <a:pt x="379" y="387"/>
                    <a:pt x="377" y="385"/>
                  </a:cubicBezTo>
                  <a:lnTo>
                    <a:pt x="377" y="385"/>
                  </a:lnTo>
                  <a:cubicBezTo>
                    <a:pt x="377" y="385"/>
                    <a:pt x="377" y="384"/>
                    <a:pt x="376" y="384"/>
                  </a:cubicBezTo>
                  <a:lnTo>
                    <a:pt x="376" y="384"/>
                  </a:lnTo>
                  <a:cubicBezTo>
                    <a:pt x="379" y="388"/>
                    <a:pt x="382" y="391"/>
                    <a:pt x="385" y="395"/>
                  </a:cubicBezTo>
                  <a:lnTo>
                    <a:pt x="385" y="395"/>
                  </a:lnTo>
                  <a:cubicBezTo>
                    <a:pt x="383" y="392"/>
                    <a:pt x="381" y="390"/>
                    <a:pt x="380" y="387"/>
                  </a:cubicBezTo>
                  <a:lnTo>
                    <a:pt x="380" y="387"/>
                  </a:lnTo>
                  <a:cubicBezTo>
                    <a:pt x="385" y="394"/>
                    <a:pt x="391" y="402"/>
                    <a:pt x="396" y="409"/>
                  </a:cubicBezTo>
                  <a:lnTo>
                    <a:pt x="396" y="409"/>
                  </a:lnTo>
                  <a:cubicBezTo>
                    <a:pt x="390" y="401"/>
                    <a:pt x="384" y="392"/>
                    <a:pt x="378" y="385"/>
                  </a:cubicBezTo>
                  <a:lnTo>
                    <a:pt x="378" y="385"/>
                  </a:lnTo>
                  <a:cubicBezTo>
                    <a:pt x="378" y="385"/>
                    <a:pt x="379" y="386"/>
                    <a:pt x="380" y="387"/>
                  </a:cubicBezTo>
                  <a:lnTo>
                    <a:pt x="380" y="387"/>
                  </a:lnTo>
                  <a:cubicBezTo>
                    <a:pt x="377" y="383"/>
                    <a:pt x="373" y="379"/>
                    <a:pt x="370" y="375"/>
                  </a:cubicBezTo>
                  <a:lnTo>
                    <a:pt x="370" y="375"/>
                  </a:lnTo>
                  <a:cubicBezTo>
                    <a:pt x="370" y="375"/>
                    <a:pt x="370" y="375"/>
                    <a:pt x="370" y="374"/>
                  </a:cubicBezTo>
                  <a:lnTo>
                    <a:pt x="370" y="374"/>
                  </a:lnTo>
                  <a:cubicBezTo>
                    <a:pt x="372" y="378"/>
                    <a:pt x="375" y="381"/>
                    <a:pt x="378" y="385"/>
                  </a:cubicBezTo>
                  <a:lnTo>
                    <a:pt x="378" y="385"/>
                  </a:lnTo>
                  <a:cubicBezTo>
                    <a:pt x="371" y="375"/>
                    <a:pt x="366" y="368"/>
                    <a:pt x="363" y="363"/>
                  </a:cubicBezTo>
                  <a:lnTo>
                    <a:pt x="363" y="363"/>
                  </a:lnTo>
                  <a:cubicBezTo>
                    <a:pt x="363" y="364"/>
                    <a:pt x="364" y="366"/>
                    <a:pt x="366" y="369"/>
                  </a:cubicBezTo>
                  <a:lnTo>
                    <a:pt x="366" y="369"/>
                  </a:lnTo>
                  <a:cubicBezTo>
                    <a:pt x="364" y="367"/>
                    <a:pt x="363" y="365"/>
                    <a:pt x="361" y="363"/>
                  </a:cubicBezTo>
                  <a:lnTo>
                    <a:pt x="361" y="363"/>
                  </a:lnTo>
                  <a:cubicBezTo>
                    <a:pt x="361" y="363"/>
                    <a:pt x="361" y="363"/>
                    <a:pt x="361" y="363"/>
                  </a:cubicBezTo>
                  <a:lnTo>
                    <a:pt x="361" y="363"/>
                  </a:lnTo>
                  <a:cubicBezTo>
                    <a:pt x="361" y="363"/>
                    <a:pt x="361" y="363"/>
                    <a:pt x="360" y="362"/>
                  </a:cubicBezTo>
                  <a:lnTo>
                    <a:pt x="360" y="362"/>
                  </a:lnTo>
                  <a:cubicBezTo>
                    <a:pt x="361" y="363"/>
                    <a:pt x="361" y="363"/>
                    <a:pt x="361" y="363"/>
                  </a:cubicBezTo>
                  <a:lnTo>
                    <a:pt x="361" y="363"/>
                  </a:lnTo>
                  <a:cubicBezTo>
                    <a:pt x="353" y="350"/>
                    <a:pt x="364" y="370"/>
                    <a:pt x="336" y="328"/>
                  </a:cubicBezTo>
                  <a:lnTo>
                    <a:pt x="336" y="328"/>
                  </a:lnTo>
                  <a:lnTo>
                    <a:pt x="433" y="425"/>
                  </a:lnTo>
                  <a:cubicBezTo>
                    <a:pt x="429" y="419"/>
                    <a:pt x="428" y="418"/>
                    <a:pt x="429" y="418"/>
                  </a:cubicBezTo>
                  <a:lnTo>
                    <a:pt x="429" y="418"/>
                  </a:lnTo>
                  <a:cubicBezTo>
                    <a:pt x="429" y="418"/>
                    <a:pt x="433" y="421"/>
                    <a:pt x="434" y="421"/>
                  </a:cubicBezTo>
                  <a:cubicBezTo>
                    <a:pt x="435" y="421"/>
                    <a:pt x="413" y="396"/>
                    <a:pt x="257" y="213"/>
                  </a:cubicBezTo>
                  <a:lnTo>
                    <a:pt x="257" y="213"/>
                  </a:lnTo>
                  <a:cubicBezTo>
                    <a:pt x="257" y="213"/>
                    <a:pt x="257" y="214"/>
                    <a:pt x="257" y="216"/>
                  </a:cubicBezTo>
                  <a:lnTo>
                    <a:pt x="257" y="216"/>
                  </a:lnTo>
                  <a:cubicBezTo>
                    <a:pt x="257" y="216"/>
                    <a:pt x="257" y="216"/>
                    <a:pt x="257" y="215"/>
                  </a:cubicBezTo>
                  <a:lnTo>
                    <a:pt x="257" y="215"/>
                  </a:lnTo>
                  <a:cubicBezTo>
                    <a:pt x="257" y="215"/>
                    <a:pt x="257" y="216"/>
                    <a:pt x="257" y="216"/>
                  </a:cubicBezTo>
                  <a:lnTo>
                    <a:pt x="257" y="216"/>
                  </a:lnTo>
                  <a:cubicBezTo>
                    <a:pt x="253" y="211"/>
                    <a:pt x="249" y="206"/>
                    <a:pt x="246" y="202"/>
                  </a:cubicBezTo>
                  <a:lnTo>
                    <a:pt x="246" y="202"/>
                  </a:lnTo>
                  <a:cubicBezTo>
                    <a:pt x="247" y="203"/>
                    <a:pt x="248" y="204"/>
                    <a:pt x="250" y="206"/>
                  </a:cubicBezTo>
                  <a:lnTo>
                    <a:pt x="250" y="206"/>
                  </a:lnTo>
                  <a:cubicBezTo>
                    <a:pt x="252" y="209"/>
                    <a:pt x="255" y="212"/>
                    <a:pt x="257" y="215"/>
                  </a:cubicBezTo>
                  <a:lnTo>
                    <a:pt x="257" y="215"/>
                  </a:lnTo>
                  <a:cubicBezTo>
                    <a:pt x="257" y="213"/>
                    <a:pt x="257" y="213"/>
                    <a:pt x="257" y="213"/>
                  </a:cubicBezTo>
                  <a:cubicBezTo>
                    <a:pt x="253" y="208"/>
                    <a:pt x="249" y="204"/>
                    <a:pt x="246" y="200"/>
                  </a:cubicBezTo>
                  <a:lnTo>
                    <a:pt x="246" y="200"/>
                  </a:lnTo>
                  <a:cubicBezTo>
                    <a:pt x="241" y="194"/>
                    <a:pt x="236" y="187"/>
                    <a:pt x="231" y="180"/>
                  </a:cubicBezTo>
                  <a:lnTo>
                    <a:pt x="231" y="180"/>
                  </a:lnTo>
                  <a:cubicBezTo>
                    <a:pt x="230" y="179"/>
                    <a:pt x="230" y="178"/>
                    <a:pt x="230" y="178"/>
                  </a:cubicBezTo>
                  <a:lnTo>
                    <a:pt x="230" y="178"/>
                  </a:lnTo>
                  <a:cubicBezTo>
                    <a:pt x="230" y="178"/>
                    <a:pt x="230" y="179"/>
                    <a:pt x="230" y="179"/>
                  </a:cubicBezTo>
                  <a:lnTo>
                    <a:pt x="230" y="179"/>
                  </a:lnTo>
                  <a:cubicBezTo>
                    <a:pt x="229" y="177"/>
                    <a:pt x="227" y="175"/>
                    <a:pt x="225" y="173"/>
                  </a:cubicBezTo>
                  <a:lnTo>
                    <a:pt x="225" y="173"/>
                  </a:lnTo>
                  <a:cubicBezTo>
                    <a:pt x="227" y="175"/>
                    <a:pt x="228" y="177"/>
                    <a:pt x="230" y="179"/>
                  </a:cubicBezTo>
                  <a:lnTo>
                    <a:pt x="230" y="179"/>
                  </a:lnTo>
                  <a:cubicBezTo>
                    <a:pt x="230" y="180"/>
                    <a:pt x="230" y="181"/>
                    <a:pt x="230" y="181"/>
                  </a:cubicBezTo>
                  <a:lnTo>
                    <a:pt x="230" y="181"/>
                  </a:lnTo>
                  <a:cubicBezTo>
                    <a:pt x="228" y="178"/>
                    <a:pt x="226" y="176"/>
                    <a:pt x="223" y="171"/>
                  </a:cubicBezTo>
                  <a:lnTo>
                    <a:pt x="223" y="171"/>
                  </a:lnTo>
                  <a:cubicBezTo>
                    <a:pt x="222" y="170"/>
                    <a:pt x="222" y="170"/>
                    <a:pt x="222" y="169"/>
                  </a:cubicBezTo>
                  <a:lnTo>
                    <a:pt x="222" y="169"/>
                  </a:lnTo>
                  <a:cubicBezTo>
                    <a:pt x="222" y="169"/>
                    <a:pt x="222" y="170"/>
                    <a:pt x="222" y="170"/>
                  </a:cubicBezTo>
                  <a:lnTo>
                    <a:pt x="222" y="170"/>
                  </a:lnTo>
                  <a:cubicBezTo>
                    <a:pt x="222" y="169"/>
                    <a:pt x="221" y="169"/>
                    <a:pt x="220" y="167"/>
                  </a:cubicBezTo>
                  <a:lnTo>
                    <a:pt x="220" y="167"/>
                  </a:lnTo>
                  <a:cubicBezTo>
                    <a:pt x="221" y="168"/>
                    <a:pt x="221" y="168"/>
                    <a:pt x="222" y="169"/>
                  </a:cubicBezTo>
                  <a:lnTo>
                    <a:pt x="219" y="166"/>
                  </a:lnTo>
                  <a:lnTo>
                    <a:pt x="219" y="166"/>
                  </a:lnTo>
                  <a:cubicBezTo>
                    <a:pt x="219" y="166"/>
                    <a:pt x="220" y="167"/>
                    <a:pt x="220" y="167"/>
                  </a:cubicBezTo>
                  <a:lnTo>
                    <a:pt x="220" y="167"/>
                  </a:lnTo>
                  <a:cubicBezTo>
                    <a:pt x="220" y="167"/>
                    <a:pt x="219" y="166"/>
                    <a:pt x="218" y="165"/>
                  </a:cubicBezTo>
                  <a:lnTo>
                    <a:pt x="218" y="165"/>
                  </a:lnTo>
                  <a:cubicBezTo>
                    <a:pt x="220" y="168"/>
                    <a:pt x="221" y="169"/>
                    <a:pt x="221" y="170"/>
                  </a:cubicBezTo>
                  <a:lnTo>
                    <a:pt x="221" y="170"/>
                  </a:lnTo>
                  <a:cubicBezTo>
                    <a:pt x="220" y="168"/>
                    <a:pt x="218" y="166"/>
                    <a:pt x="216" y="163"/>
                  </a:cubicBezTo>
                  <a:lnTo>
                    <a:pt x="216" y="163"/>
                  </a:lnTo>
                  <a:cubicBezTo>
                    <a:pt x="217" y="164"/>
                    <a:pt x="217" y="165"/>
                    <a:pt x="218" y="165"/>
                  </a:cubicBezTo>
                  <a:lnTo>
                    <a:pt x="218" y="165"/>
                  </a:lnTo>
                  <a:cubicBezTo>
                    <a:pt x="217" y="164"/>
                    <a:pt x="217" y="163"/>
                    <a:pt x="216" y="162"/>
                  </a:cubicBezTo>
                  <a:lnTo>
                    <a:pt x="216" y="162"/>
                  </a:lnTo>
                  <a:lnTo>
                    <a:pt x="219" y="166"/>
                  </a:lnTo>
                  <a:lnTo>
                    <a:pt x="219" y="166"/>
                  </a:lnTo>
                  <a:cubicBezTo>
                    <a:pt x="215" y="161"/>
                    <a:pt x="211" y="154"/>
                    <a:pt x="204" y="146"/>
                  </a:cubicBezTo>
                  <a:lnTo>
                    <a:pt x="204" y="146"/>
                  </a:lnTo>
                  <a:cubicBezTo>
                    <a:pt x="204" y="146"/>
                    <a:pt x="204" y="145"/>
                    <a:pt x="204" y="145"/>
                  </a:cubicBezTo>
                  <a:lnTo>
                    <a:pt x="204" y="145"/>
                  </a:lnTo>
                  <a:cubicBezTo>
                    <a:pt x="206" y="148"/>
                    <a:pt x="209" y="151"/>
                    <a:pt x="211" y="154"/>
                  </a:cubicBezTo>
                  <a:lnTo>
                    <a:pt x="211" y="154"/>
                  </a:lnTo>
                  <a:cubicBezTo>
                    <a:pt x="211" y="154"/>
                    <a:pt x="211" y="154"/>
                    <a:pt x="211" y="154"/>
                  </a:cubicBezTo>
                  <a:lnTo>
                    <a:pt x="211" y="154"/>
                  </a:lnTo>
                  <a:cubicBezTo>
                    <a:pt x="210" y="154"/>
                    <a:pt x="212" y="156"/>
                    <a:pt x="222" y="169"/>
                  </a:cubicBezTo>
                  <a:cubicBezTo>
                    <a:pt x="218" y="163"/>
                    <a:pt x="214" y="158"/>
                    <a:pt x="211" y="154"/>
                  </a:cubicBezTo>
                  <a:lnTo>
                    <a:pt x="211" y="154"/>
                  </a:lnTo>
                  <a:cubicBezTo>
                    <a:pt x="211" y="154"/>
                    <a:pt x="211" y="154"/>
                    <a:pt x="211" y="154"/>
                  </a:cubicBezTo>
                  <a:lnTo>
                    <a:pt x="211" y="154"/>
                  </a:lnTo>
                  <a:cubicBezTo>
                    <a:pt x="216" y="161"/>
                    <a:pt x="221" y="167"/>
                    <a:pt x="225" y="173"/>
                  </a:cubicBezTo>
                  <a:lnTo>
                    <a:pt x="225" y="173"/>
                  </a:lnTo>
                  <a:cubicBezTo>
                    <a:pt x="216" y="159"/>
                    <a:pt x="210" y="151"/>
                    <a:pt x="204" y="144"/>
                  </a:cubicBezTo>
                  <a:lnTo>
                    <a:pt x="204" y="144"/>
                  </a:lnTo>
                  <a:cubicBezTo>
                    <a:pt x="204" y="143"/>
                    <a:pt x="204" y="143"/>
                    <a:pt x="204" y="142"/>
                  </a:cubicBezTo>
                  <a:cubicBezTo>
                    <a:pt x="189" y="123"/>
                    <a:pt x="180" y="111"/>
                    <a:pt x="172" y="102"/>
                  </a:cubicBezTo>
                  <a:lnTo>
                    <a:pt x="172" y="102"/>
                  </a:lnTo>
                  <a:lnTo>
                    <a:pt x="169" y="98"/>
                  </a:lnTo>
                  <a:cubicBezTo>
                    <a:pt x="167" y="97"/>
                    <a:pt x="166" y="95"/>
                    <a:pt x="165" y="94"/>
                  </a:cubicBezTo>
                  <a:lnTo>
                    <a:pt x="165" y="94"/>
                  </a:lnTo>
                  <a:cubicBezTo>
                    <a:pt x="162" y="91"/>
                    <a:pt x="160" y="88"/>
                    <a:pt x="158" y="85"/>
                  </a:cubicBezTo>
                  <a:lnTo>
                    <a:pt x="158" y="85"/>
                  </a:lnTo>
                  <a:lnTo>
                    <a:pt x="151" y="72"/>
                  </a:lnTo>
                  <a:cubicBezTo>
                    <a:pt x="148" y="70"/>
                    <a:pt x="146" y="69"/>
                    <a:pt x="144" y="68"/>
                  </a:cubicBezTo>
                  <a:lnTo>
                    <a:pt x="144" y="68"/>
                  </a:lnTo>
                  <a:cubicBezTo>
                    <a:pt x="142" y="65"/>
                    <a:pt x="140" y="63"/>
                    <a:pt x="139" y="61"/>
                  </a:cubicBezTo>
                  <a:lnTo>
                    <a:pt x="139" y="61"/>
                  </a:lnTo>
                  <a:cubicBezTo>
                    <a:pt x="140" y="63"/>
                    <a:pt x="141" y="65"/>
                    <a:pt x="142" y="67"/>
                  </a:cubicBezTo>
                  <a:lnTo>
                    <a:pt x="142" y="67"/>
                  </a:lnTo>
                  <a:cubicBezTo>
                    <a:pt x="142" y="66"/>
                    <a:pt x="142" y="66"/>
                    <a:pt x="141" y="66"/>
                  </a:cubicBezTo>
                  <a:lnTo>
                    <a:pt x="141" y="66"/>
                  </a:lnTo>
                  <a:cubicBezTo>
                    <a:pt x="142" y="67"/>
                    <a:pt x="143" y="68"/>
                    <a:pt x="143" y="69"/>
                  </a:cubicBezTo>
                  <a:lnTo>
                    <a:pt x="143" y="69"/>
                  </a:lnTo>
                  <a:cubicBezTo>
                    <a:pt x="143" y="69"/>
                    <a:pt x="143" y="69"/>
                    <a:pt x="143" y="69"/>
                  </a:cubicBezTo>
                  <a:lnTo>
                    <a:pt x="143" y="69"/>
                  </a:lnTo>
                  <a:cubicBezTo>
                    <a:pt x="145" y="72"/>
                    <a:pt x="147" y="75"/>
                    <a:pt x="149" y="78"/>
                  </a:cubicBezTo>
                  <a:lnTo>
                    <a:pt x="149" y="78"/>
                  </a:lnTo>
                  <a:cubicBezTo>
                    <a:pt x="148" y="77"/>
                    <a:pt x="147" y="77"/>
                    <a:pt x="146" y="76"/>
                  </a:cubicBezTo>
                  <a:lnTo>
                    <a:pt x="146" y="76"/>
                  </a:lnTo>
                  <a:lnTo>
                    <a:pt x="154" y="89"/>
                  </a:lnTo>
                  <a:lnTo>
                    <a:pt x="154" y="89"/>
                  </a:lnTo>
                  <a:cubicBezTo>
                    <a:pt x="153" y="89"/>
                    <a:pt x="152" y="89"/>
                    <a:pt x="151" y="89"/>
                  </a:cubicBezTo>
                  <a:cubicBezTo>
                    <a:pt x="151" y="81"/>
                    <a:pt x="142" y="72"/>
                    <a:pt x="142" y="72"/>
                  </a:cubicBezTo>
                  <a:lnTo>
                    <a:pt x="142" y="72"/>
                  </a:lnTo>
                  <a:cubicBezTo>
                    <a:pt x="142" y="72"/>
                    <a:pt x="144" y="73"/>
                    <a:pt x="146" y="76"/>
                  </a:cubicBezTo>
                  <a:lnTo>
                    <a:pt x="146" y="76"/>
                  </a:lnTo>
                  <a:lnTo>
                    <a:pt x="142" y="68"/>
                  </a:lnTo>
                  <a:lnTo>
                    <a:pt x="142" y="68"/>
                  </a:lnTo>
                  <a:cubicBezTo>
                    <a:pt x="142" y="68"/>
                    <a:pt x="142" y="68"/>
                    <a:pt x="143" y="69"/>
                  </a:cubicBezTo>
                  <a:lnTo>
                    <a:pt x="143" y="69"/>
                  </a:lnTo>
                  <a:cubicBezTo>
                    <a:pt x="142" y="68"/>
                    <a:pt x="141" y="67"/>
                    <a:pt x="141" y="66"/>
                  </a:cubicBezTo>
                  <a:lnTo>
                    <a:pt x="141" y="66"/>
                  </a:lnTo>
                  <a:cubicBezTo>
                    <a:pt x="141" y="66"/>
                    <a:pt x="141" y="66"/>
                    <a:pt x="141" y="66"/>
                  </a:cubicBezTo>
                  <a:lnTo>
                    <a:pt x="141" y="66"/>
                  </a:lnTo>
                  <a:cubicBezTo>
                    <a:pt x="139" y="62"/>
                    <a:pt x="136" y="58"/>
                    <a:pt x="133" y="54"/>
                  </a:cubicBezTo>
                  <a:lnTo>
                    <a:pt x="133" y="54"/>
                  </a:lnTo>
                  <a:cubicBezTo>
                    <a:pt x="136" y="58"/>
                    <a:pt x="138" y="62"/>
                    <a:pt x="141" y="66"/>
                  </a:cubicBezTo>
                  <a:lnTo>
                    <a:pt x="141" y="66"/>
                  </a:lnTo>
                  <a:cubicBezTo>
                    <a:pt x="140" y="65"/>
                    <a:pt x="140" y="65"/>
                    <a:pt x="140" y="65"/>
                  </a:cubicBezTo>
                  <a:lnTo>
                    <a:pt x="140" y="65"/>
                  </a:lnTo>
                  <a:lnTo>
                    <a:pt x="142" y="68"/>
                  </a:lnTo>
                  <a:lnTo>
                    <a:pt x="142" y="68"/>
                  </a:lnTo>
                  <a:cubicBezTo>
                    <a:pt x="141" y="68"/>
                    <a:pt x="140" y="67"/>
                    <a:pt x="139" y="67"/>
                  </a:cubicBezTo>
                  <a:lnTo>
                    <a:pt x="139" y="67"/>
                  </a:lnTo>
                  <a:lnTo>
                    <a:pt x="142" y="72"/>
                  </a:lnTo>
                  <a:cubicBezTo>
                    <a:pt x="138" y="68"/>
                    <a:pt x="136" y="66"/>
                    <a:pt x="133" y="63"/>
                  </a:cubicBezTo>
                  <a:lnTo>
                    <a:pt x="133" y="63"/>
                  </a:lnTo>
                  <a:cubicBezTo>
                    <a:pt x="136" y="65"/>
                    <a:pt x="138" y="66"/>
                    <a:pt x="139" y="67"/>
                  </a:cubicBezTo>
                  <a:lnTo>
                    <a:pt x="139" y="67"/>
                  </a:lnTo>
                  <a:lnTo>
                    <a:pt x="136" y="63"/>
                  </a:lnTo>
                  <a:lnTo>
                    <a:pt x="136" y="63"/>
                  </a:lnTo>
                  <a:cubicBezTo>
                    <a:pt x="138" y="63"/>
                    <a:pt x="138" y="63"/>
                    <a:pt x="140" y="65"/>
                  </a:cubicBezTo>
                  <a:lnTo>
                    <a:pt x="140" y="65"/>
                  </a:lnTo>
                  <a:lnTo>
                    <a:pt x="133" y="54"/>
                  </a:lnTo>
                  <a:lnTo>
                    <a:pt x="133" y="54"/>
                  </a:lnTo>
                  <a:cubicBezTo>
                    <a:pt x="133" y="54"/>
                    <a:pt x="133" y="54"/>
                    <a:pt x="133" y="54"/>
                  </a:cubicBezTo>
                  <a:lnTo>
                    <a:pt x="133" y="54"/>
                  </a:lnTo>
                  <a:cubicBezTo>
                    <a:pt x="133" y="54"/>
                    <a:pt x="135" y="56"/>
                    <a:pt x="139" y="61"/>
                  </a:cubicBezTo>
                  <a:lnTo>
                    <a:pt x="139" y="61"/>
                  </a:lnTo>
                  <a:cubicBezTo>
                    <a:pt x="137" y="58"/>
                    <a:pt x="135" y="56"/>
                    <a:pt x="133" y="54"/>
                  </a:cubicBezTo>
                  <a:lnTo>
                    <a:pt x="133" y="54"/>
                  </a:lnTo>
                  <a:cubicBezTo>
                    <a:pt x="133" y="54"/>
                    <a:pt x="133" y="54"/>
                    <a:pt x="133" y="54"/>
                  </a:cubicBezTo>
                  <a:lnTo>
                    <a:pt x="133" y="54"/>
                  </a:lnTo>
                  <a:cubicBezTo>
                    <a:pt x="133" y="54"/>
                    <a:pt x="133" y="54"/>
                    <a:pt x="133" y="54"/>
                  </a:cubicBezTo>
                  <a:cubicBezTo>
                    <a:pt x="133" y="58"/>
                    <a:pt x="133" y="58"/>
                    <a:pt x="133" y="58"/>
                  </a:cubicBezTo>
                  <a:lnTo>
                    <a:pt x="108" y="20"/>
                  </a:lnTo>
                  <a:lnTo>
                    <a:pt x="108" y="20"/>
                  </a:lnTo>
                  <a:cubicBezTo>
                    <a:pt x="108" y="20"/>
                    <a:pt x="109" y="21"/>
                    <a:pt x="109" y="21"/>
                  </a:cubicBezTo>
                  <a:cubicBezTo>
                    <a:pt x="109" y="21"/>
                    <a:pt x="108" y="20"/>
                    <a:pt x="107" y="19"/>
                  </a:cubicBezTo>
                  <a:close/>
                  <a:moveTo>
                    <a:pt x="523" y="577"/>
                  </a:moveTo>
                  <a:cubicBezTo>
                    <a:pt x="540" y="611"/>
                    <a:pt x="557" y="619"/>
                    <a:pt x="557" y="628"/>
                  </a:cubicBezTo>
                  <a:lnTo>
                    <a:pt x="575" y="646"/>
                  </a:lnTo>
                  <a:cubicBezTo>
                    <a:pt x="548" y="610"/>
                    <a:pt x="535" y="593"/>
                    <a:pt x="523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4"/>
            <p:cNvSpPr/>
            <p:nvPr/>
          </p:nvSpPr>
          <p:spPr>
            <a:xfrm rot="-818696">
              <a:off x="8516995" y="5336806"/>
              <a:ext cx="4236" cy="4677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27"/>
                  </a:moveTo>
                  <a:cubicBezTo>
                    <a:pt x="18" y="18"/>
                    <a:pt x="9" y="9"/>
                    <a:pt x="0" y="1"/>
                  </a:cubicBezTo>
                  <a:cubicBezTo>
                    <a:pt x="9" y="9"/>
                    <a:pt x="18" y="18"/>
                    <a:pt x="27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4"/>
            <p:cNvSpPr/>
            <p:nvPr/>
          </p:nvSpPr>
          <p:spPr>
            <a:xfrm rot="-818696">
              <a:off x="8456846" y="5284407"/>
              <a:ext cx="1412" cy="167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4"/>
            <p:cNvSpPr/>
            <p:nvPr/>
          </p:nvSpPr>
          <p:spPr>
            <a:xfrm rot="-818696">
              <a:off x="8521352" y="5341825"/>
              <a:ext cx="2981" cy="3174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8" y="19"/>
                  </a:cubicBezTo>
                  <a:cubicBezTo>
                    <a:pt x="18" y="19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4"/>
            <p:cNvSpPr/>
            <p:nvPr/>
          </p:nvSpPr>
          <p:spPr>
            <a:xfrm rot="-818696">
              <a:off x="8461722" y="5275593"/>
              <a:ext cx="2981" cy="451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18"/>
                    <a:pt x="10" y="18"/>
                    <a:pt x="11" y="18"/>
                  </a:cubicBezTo>
                  <a:lnTo>
                    <a:pt x="11" y="18"/>
                  </a:lnTo>
                  <a:cubicBezTo>
                    <a:pt x="5" y="10"/>
                    <a:pt x="1" y="1"/>
                    <a:pt x="0" y="0"/>
                  </a:cubicBezTo>
                  <a:close/>
                  <a:moveTo>
                    <a:pt x="11" y="18"/>
                  </a:moveTo>
                  <a:lnTo>
                    <a:pt x="11" y="18"/>
                  </a:lnTo>
                  <a:cubicBezTo>
                    <a:pt x="13" y="21"/>
                    <a:pt x="16" y="24"/>
                    <a:pt x="18" y="27"/>
                  </a:cubicBezTo>
                  <a:cubicBezTo>
                    <a:pt x="18" y="20"/>
                    <a:pt x="14" y="19"/>
                    <a:pt x="11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4"/>
            <p:cNvSpPr/>
            <p:nvPr/>
          </p:nvSpPr>
          <p:spPr>
            <a:xfrm rot="-818696">
              <a:off x="8496021" y="5313409"/>
              <a:ext cx="4236" cy="4677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18" y="27"/>
                  </a:lnTo>
                  <a:lnTo>
                    <a:pt x="27" y="27"/>
                  </a:lnTo>
                  <a:cubicBezTo>
                    <a:pt x="18" y="1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4"/>
            <p:cNvSpPr/>
            <p:nvPr/>
          </p:nvSpPr>
          <p:spPr>
            <a:xfrm rot="-818696">
              <a:off x="8482636" y="5298844"/>
              <a:ext cx="2824" cy="317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"/>
                    <a:pt x="9" y="19"/>
                  </a:cubicBezTo>
                  <a:cubicBezTo>
                    <a:pt x="9" y="10"/>
                    <a:pt x="18" y="1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4"/>
            <p:cNvSpPr/>
            <p:nvPr/>
          </p:nvSpPr>
          <p:spPr>
            <a:xfrm rot="-818696">
              <a:off x="8483949" y="5300364"/>
              <a:ext cx="157" cy="167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0"/>
                  </a:moveTo>
                  <a:cubicBezTo>
                    <a:pt x="1" y="1"/>
                    <a:pt x="1" y="10"/>
                    <a:pt x="1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4"/>
            <p:cNvSpPr/>
            <p:nvPr/>
          </p:nvSpPr>
          <p:spPr>
            <a:xfrm rot="-818696">
              <a:off x="8464720" y="5277608"/>
              <a:ext cx="4236" cy="6180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18" y="27"/>
                    <a:pt x="18" y="27"/>
                    <a:pt x="27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4"/>
            <p:cNvSpPr/>
            <p:nvPr/>
          </p:nvSpPr>
          <p:spPr>
            <a:xfrm rot="-818696">
              <a:off x="8493095" y="5309553"/>
              <a:ext cx="5804" cy="902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" y="0"/>
                  </a:moveTo>
                  <a:lnTo>
                    <a:pt x="27" y="45"/>
                  </a:lnTo>
                  <a:lnTo>
                    <a:pt x="36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4"/>
            <p:cNvSpPr/>
            <p:nvPr/>
          </p:nvSpPr>
          <p:spPr>
            <a:xfrm rot="-818696">
              <a:off x="8494416" y="5311227"/>
              <a:ext cx="1569" cy="3007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0"/>
                    <a:pt x="1" y="0"/>
                    <a:pt x="1" y="9"/>
                  </a:cubicBezTo>
                  <a:lnTo>
                    <a:pt x="9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4"/>
            <p:cNvSpPr/>
            <p:nvPr/>
          </p:nvSpPr>
          <p:spPr>
            <a:xfrm rot="-818696">
              <a:off x="8492884" y="5310063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0" y="9"/>
                  </a:cubicBezTo>
                  <a:cubicBezTo>
                    <a:pt x="10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4"/>
            <p:cNvSpPr/>
            <p:nvPr/>
          </p:nvSpPr>
          <p:spPr>
            <a:xfrm rot="-818696">
              <a:off x="8499076" y="5317576"/>
              <a:ext cx="1412" cy="3007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4"/>
            <p:cNvSpPr/>
            <p:nvPr/>
          </p:nvSpPr>
          <p:spPr>
            <a:xfrm rot="-818696">
              <a:off x="8493115" y="5311223"/>
              <a:ext cx="4393" cy="601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lnTo>
                    <a:pt x="10" y="9"/>
                  </a:lnTo>
                  <a:cubicBezTo>
                    <a:pt x="14" y="14"/>
                    <a:pt x="17" y="17"/>
                    <a:pt x="20" y="20"/>
                  </a:cubicBezTo>
                  <a:lnTo>
                    <a:pt x="20" y="20"/>
                  </a:lnTo>
                  <a:cubicBezTo>
                    <a:pt x="16" y="12"/>
                    <a:pt x="12" y="6"/>
                    <a:pt x="1" y="0"/>
                  </a:cubicBezTo>
                  <a:close/>
                  <a:moveTo>
                    <a:pt x="20" y="20"/>
                  </a:moveTo>
                  <a:cubicBezTo>
                    <a:pt x="22" y="24"/>
                    <a:pt x="24" y="29"/>
                    <a:pt x="27" y="36"/>
                  </a:cubicBezTo>
                  <a:cubicBezTo>
                    <a:pt x="27" y="29"/>
                    <a:pt x="27" y="27"/>
                    <a:pt x="20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4"/>
            <p:cNvSpPr/>
            <p:nvPr/>
          </p:nvSpPr>
          <p:spPr>
            <a:xfrm rot="-818696">
              <a:off x="8506634" y="5324100"/>
              <a:ext cx="7059" cy="10523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0" y="0"/>
                  </a:moveTo>
                  <a:cubicBezTo>
                    <a:pt x="8" y="15"/>
                    <a:pt x="15" y="24"/>
                    <a:pt x="22" y="31"/>
                  </a:cubicBezTo>
                  <a:lnTo>
                    <a:pt x="22" y="31"/>
                  </a:lnTo>
                  <a:lnTo>
                    <a:pt x="0" y="0"/>
                  </a:lnTo>
                  <a:close/>
                  <a:moveTo>
                    <a:pt x="22" y="31"/>
                  </a:moveTo>
                  <a:lnTo>
                    <a:pt x="44" y="62"/>
                  </a:lnTo>
                  <a:lnTo>
                    <a:pt x="44" y="62"/>
                  </a:lnTo>
                  <a:lnTo>
                    <a:pt x="27" y="36"/>
                  </a:lnTo>
                  <a:cubicBezTo>
                    <a:pt x="25" y="34"/>
                    <a:pt x="24" y="33"/>
                    <a:pt x="22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4"/>
            <p:cNvSpPr/>
            <p:nvPr/>
          </p:nvSpPr>
          <p:spPr>
            <a:xfrm rot="-818696">
              <a:off x="8512532" y="5331805"/>
              <a:ext cx="5648" cy="751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7" y="12"/>
                    <a:pt x="17" y="20"/>
                    <a:pt x="26" y="30"/>
                  </a:cubicBezTo>
                  <a:lnTo>
                    <a:pt x="26" y="30"/>
                  </a:lnTo>
                  <a:cubicBezTo>
                    <a:pt x="19" y="21"/>
                    <a:pt x="10" y="9"/>
                    <a:pt x="1" y="0"/>
                  </a:cubicBezTo>
                  <a:close/>
                  <a:moveTo>
                    <a:pt x="26" y="30"/>
                  </a:moveTo>
                  <a:lnTo>
                    <a:pt x="26" y="30"/>
                  </a:lnTo>
                  <a:cubicBezTo>
                    <a:pt x="32" y="38"/>
                    <a:pt x="36" y="44"/>
                    <a:pt x="36" y="44"/>
                  </a:cubicBezTo>
                  <a:cubicBezTo>
                    <a:pt x="33" y="39"/>
                    <a:pt x="30" y="34"/>
                    <a:pt x="26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4"/>
            <p:cNvSpPr/>
            <p:nvPr/>
          </p:nvSpPr>
          <p:spPr>
            <a:xfrm rot="-818696">
              <a:off x="8490422" y="5305044"/>
              <a:ext cx="11138" cy="17873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71" y="107"/>
                  </a:moveTo>
                  <a:lnTo>
                    <a:pt x="71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4"/>
            <p:cNvSpPr/>
            <p:nvPr/>
          </p:nvSpPr>
          <p:spPr>
            <a:xfrm rot="-818696">
              <a:off x="8524622" y="5343495"/>
              <a:ext cx="8471" cy="13530"/>
            </a:xfrm>
            <a:custGeom>
              <a:avLst/>
              <a:gdLst/>
              <a:ahLst/>
              <a:cxnLst/>
              <a:rect l="l" t="t" r="r" b="b"/>
              <a:pathLst>
                <a:path w="54" h="81" extrusionOk="0">
                  <a:moveTo>
                    <a:pt x="0" y="1"/>
                  </a:moveTo>
                  <a:cubicBezTo>
                    <a:pt x="4" y="9"/>
                    <a:pt x="7" y="13"/>
                    <a:pt x="11" y="19"/>
                  </a:cubicBezTo>
                  <a:lnTo>
                    <a:pt x="11" y="19"/>
                  </a:lnTo>
                  <a:cubicBezTo>
                    <a:pt x="9" y="14"/>
                    <a:pt x="7" y="11"/>
                    <a:pt x="0" y="1"/>
                  </a:cubicBezTo>
                  <a:close/>
                  <a:moveTo>
                    <a:pt x="11" y="19"/>
                  </a:moveTo>
                  <a:cubicBezTo>
                    <a:pt x="15" y="26"/>
                    <a:pt x="20" y="36"/>
                    <a:pt x="53" y="80"/>
                  </a:cubicBezTo>
                  <a:cubicBezTo>
                    <a:pt x="44" y="62"/>
                    <a:pt x="44" y="62"/>
                    <a:pt x="36" y="45"/>
                  </a:cubicBezTo>
                  <a:cubicBezTo>
                    <a:pt x="22" y="31"/>
                    <a:pt x="15" y="24"/>
                    <a:pt x="11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4"/>
            <p:cNvSpPr/>
            <p:nvPr/>
          </p:nvSpPr>
          <p:spPr>
            <a:xfrm rot="-818696">
              <a:off x="8521352" y="5341825"/>
              <a:ext cx="2981" cy="3174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18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4"/>
            <p:cNvSpPr/>
            <p:nvPr/>
          </p:nvSpPr>
          <p:spPr>
            <a:xfrm rot="-818696">
              <a:off x="8533967" y="5343210"/>
              <a:ext cx="4236" cy="6013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lnTo>
                    <a:pt x="9" y="18"/>
                  </a:lnTo>
                  <a:lnTo>
                    <a:pt x="2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4"/>
            <p:cNvSpPr/>
            <p:nvPr/>
          </p:nvSpPr>
          <p:spPr>
            <a:xfrm rot="-818696">
              <a:off x="8523949" y="5336003"/>
              <a:ext cx="9883" cy="10523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0" y="0"/>
                  </a:moveTo>
                  <a:lnTo>
                    <a:pt x="9" y="9"/>
                  </a:lnTo>
                  <a:lnTo>
                    <a:pt x="62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4"/>
            <p:cNvSpPr/>
            <p:nvPr/>
          </p:nvSpPr>
          <p:spPr>
            <a:xfrm rot="-818696">
              <a:off x="8448159" y="5277036"/>
              <a:ext cx="5648" cy="451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9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4"/>
            <p:cNvSpPr/>
            <p:nvPr/>
          </p:nvSpPr>
          <p:spPr>
            <a:xfrm rot="-818696">
              <a:off x="8455424" y="5280899"/>
              <a:ext cx="8471" cy="902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0" y="1"/>
                  </a:moveTo>
                  <a:lnTo>
                    <a:pt x="0" y="1"/>
                  </a:lnTo>
                  <a:lnTo>
                    <a:pt x="53" y="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4"/>
            <p:cNvSpPr/>
            <p:nvPr/>
          </p:nvSpPr>
          <p:spPr>
            <a:xfrm rot="-818696">
              <a:off x="8443663" y="5274022"/>
              <a:ext cx="1569" cy="16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9" y="10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4"/>
            <p:cNvSpPr/>
            <p:nvPr/>
          </p:nvSpPr>
          <p:spPr>
            <a:xfrm rot="-818696">
              <a:off x="7954580" y="5846788"/>
              <a:ext cx="23688" cy="10523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88" y="0"/>
                  </a:moveTo>
                  <a:cubicBezTo>
                    <a:pt x="88" y="0"/>
                    <a:pt x="88" y="0"/>
                    <a:pt x="89" y="1"/>
                  </a:cubicBezTo>
                  <a:cubicBezTo>
                    <a:pt x="1" y="1"/>
                    <a:pt x="36" y="54"/>
                    <a:pt x="18" y="63"/>
                  </a:cubicBezTo>
                  <a:cubicBezTo>
                    <a:pt x="150" y="54"/>
                    <a:pt x="90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4"/>
            <p:cNvSpPr/>
            <p:nvPr/>
          </p:nvSpPr>
          <p:spPr>
            <a:xfrm rot="-818696">
              <a:off x="8150872" y="5759629"/>
              <a:ext cx="29179" cy="9020"/>
            </a:xfrm>
            <a:custGeom>
              <a:avLst/>
              <a:gdLst/>
              <a:ahLst/>
              <a:cxnLst/>
              <a:rect l="l" t="t" r="r" b="b"/>
              <a:pathLst>
                <a:path w="186" h="54" extrusionOk="0">
                  <a:moveTo>
                    <a:pt x="186" y="0"/>
                  </a:moveTo>
                  <a:lnTo>
                    <a:pt x="27" y="27"/>
                  </a:lnTo>
                  <a:lnTo>
                    <a:pt x="0" y="5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4"/>
            <p:cNvSpPr/>
            <p:nvPr/>
          </p:nvSpPr>
          <p:spPr>
            <a:xfrm rot="-818696">
              <a:off x="8215625" y="5731999"/>
              <a:ext cx="124716" cy="12194"/>
            </a:xfrm>
            <a:custGeom>
              <a:avLst/>
              <a:gdLst/>
              <a:ahLst/>
              <a:cxnLst/>
              <a:rect l="l" t="t" r="r" b="b"/>
              <a:pathLst>
                <a:path w="795" h="73" extrusionOk="0">
                  <a:moveTo>
                    <a:pt x="672" y="0"/>
                  </a:moveTo>
                  <a:cubicBezTo>
                    <a:pt x="623" y="0"/>
                    <a:pt x="565" y="7"/>
                    <a:pt x="503" y="11"/>
                  </a:cubicBezTo>
                  <a:cubicBezTo>
                    <a:pt x="418" y="17"/>
                    <a:pt x="329" y="28"/>
                    <a:pt x="244" y="28"/>
                  </a:cubicBezTo>
                  <a:cubicBezTo>
                    <a:pt x="205" y="28"/>
                    <a:pt x="168" y="25"/>
                    <a:pt x="133" y="20"/>
                  </a:cubicBezTo>
                  <a:lnTo>
                    <a:pt x="97" y="2"/>
                  </a:lnTo>
                  <a:lnTo>
                    <a:pt x="0" y="73"/>
                  </a:lnTo>
                  <a:cubicBezTo>
                    <a:pt x="133" y="73"/>
                    <a:pt x="283" y="55"/>
                    <a:pt x="424" y="46"/>
                  </a:cubicBezTo>
                  <a:cubicBezTo>
                    <a:pt x="538" y="39"/>
                    <a:pt x="647" y="26"/>
                    <a:pt x="735" y="26"/>
                  </a:cubicBezTo>
                  <a:cubicBezTo>
                    <a:pt x="756" y="26"/>
                    <a:pt x="776" y="27"/>
                    <a:pt x="795" y="29"/>
                  </a:cubicBezTo>
                  <a:cubicBezTo>
                    <a:pt x="764" y="7"/>
                    <a:pt x="722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4"/>
            <p:cNvSpPr/>
            <p:nvPr/>
          </p:nvSpPr>
          <p:spPr>
            <a:xfrm rot="-818696">
              <a:off x="8419727" y="5708047"/>
              <a:ext cx="26826" cy="9020"/>
            </a:xfrm>
            <a:custGeom>
              <a:avLst/>
              <a:gdLst/>
              <a:ahLst/>
              <a:cxnLst/>
              <a:rect l="l" t="t" r="r" b="b"/>
              <a:pathLst>
                <a:path w="171" h="54" extrusionOk="0">
                  <a:moveTo>
                    <a:pt x="169" y="1"/>
                  </a:moveTo>
                  <a:cubicBezTo>
                    <a:pt x="168" y="1"/>
                    <a:pt x="161" y="3"/>
                    <a:pt x="156" y="7"/>
                  </a:cubicBezTo>
                  <a:lnTo>
                    <a:pt x="156" y="7"/>
                  </a:lnTo>
                  <a:cubicBezTo>
                    <a:pt x="168" y="3"/>
                    <a:pt x="171" y="1"/>
                    <a:pt x="169" y="1"/>
                  </a:cubicBezTo>
                  <a:close/>
                  <a:moveTo>
                    <a:pt x="156" y="7"/>
                  </a:moveTo>
                  <a:cubicBezTo>
                    <a:pt x="136" y="15"/>
                    <a:pt x="91" y="29"/>
                    <a:pt x="1" y="54"/>
                  </a:cubicBezTo>
                  <a:lnTo>
                    <a:pt x="27" y="54"/>
                  </a:lnTo>
                  <a:cubicBezTo>
                    <a:pt x="54" y="45"/>
                    <a:pt x="98" y="45"/>
                    <a:pt x="160" y="27"/>
                  </a:cubicBezTo>
                  <a:cubicBezTo>
                    <a:pt x="145" y="20"/>
                    <a:pt x="149" y="12"/>
                    <a:pt x="156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4"/>
            <p:cNvSpPr/>
            <p:nvPr/>
          </p:nvSpPr>
          <p:spPr>
            <a:xfrm rot="-818696">
              <a:off x="8416923" y="5718846"/>
              <a:ext cx="17099" cy="2506"/>
            </a:xfrm>
            <a:custGeom>
              <a:avLst/>
              <a:gdLst/>
              <a:ahLst/>
              <a:cxnLst/>
              <a:rect l="l" t="t" r="r" b="b"/>
              <a:pathLst>
                <a:path w="109" h="15" extrusionOk="0">
                  <a:moveTo>
                    <a:pt x="49" y="1"/>
                  </a:moveTo>
                  <a:cubicBezTo>
                    <a:pt x="1" y="11"/>
                    <a:pt x="5" y="15"/>
                    <a:pt x="23" y="15"/>
                  </a:cubicBezTo>
                  <a:cubicBezTo>
                    <a:pt x="50" y="15"/>
                    <a:pt x="108" y="6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4"/>
            <p:cNvSpPr/>
            <p:nvPr/>
          </p:nvSpPr>
          <p:spPr>
            <a:xfrm rot="-818696">
              <a:off x="8488049" y="5667993"/>
              <a:ext cx="48631" cy="13697"/>
            </a:xfrm>
            <a:custGeom>
              <a:avLst/>
              <a:gdLst/>
              <a:ahLst/>
              <a:cxnLst/>
              <a:rect l="l" t="t" r="r" b="b"/>
              <a:pathLst>
                <a:path w="310" h="82" extrusionOk="0">
                  <a:moveTo>
                    <a:pt x="160" y="0"/>
                  </a:moveTo>
                  <a:lnTo>
                    <a:pt x="1" y="80"/>
                  </a:lnTo>
                  <a:cubicBezTo>
                    <a:pt x="6" y="81"/>
                    <a:pt x="12" y="81"/>
                    <a:pt x="20" y="81"/>
                  </a:cubicBezTo>
                  <a:cubicBezTo>
                    <a:pt x="59" y="81"/>
                    <a:pt x="123" y="70"/>
                    <a:pt x="145" y="70"/>
                  </a:cubicBezTo>
                  <a:cubicBezTo>
                    <a:pt x="156" y="70"/>
                    <a:pt x="157" y="72"/>
                    <a:pt x="142" y="80"/>
                  </a:cubicBezTo>
                  <a:cubicBezTo>
                    <a:pt x="310" y="9"/>
                    <a:pt x="266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4"/>
            <p:cNvSpPr/>
            <p:nvPr/>
          </p:nvSpPr>
          <p:spPr>
            <a:xfrm rot="-818696">
              <a:off x="8519229" y="5645237"/>
              <a:ext cx="12707" cy="7517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80" y="0"/>
                  </a:moveTo>
                  <a:lnTo>
                    <a:pt x="1" y="45"/>
                  </a:lnTo>
                  <a:cubicBezTo>
                    <a:pt x="18" y="45"/>
                    <a:pt x="45" y="45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4"/>
            <p:cNvSpPr/>
            <p:nvPr/>
          </p:nvSpPr>
          <p:spPr>
            <a:xfrm rot="-818696">
              <a:off x="8494107" y="5655145"/>
              <a:ext cx="26512" cy="15367"/>
            </a:xfrm>
            <a:custGeom>
              <a:avLst/>
              <a:gdLst/>
              <a:ahLst/>
              <a:cxnLst/>
              <a:rect l="l" t="t" r="r" b="b"/>
              <a:pathLst>
                <a:path w="169" h="92" extrusionOk="0">
                  <a:moveTo>
                    <a:pt x="137" y="0"/>
                  </a:moveTo>
                  <a:cubicBezTo>
                    <a:pt x="126" y="0"/>
                    <a:pt x="113" y="10"/>
                    <a:pt x="89" y="48"/>
                  </a:cubicBezTo>
                  <a:cubicBezTo>
                    <a:pt x="91" y="41"/>
                    <a:pt x="91" y="39"/>
                    <a:pt x="89" y="39"/>
                  </a:cubicBezTo>
                  <a:cubicBezTo>
                    <a:pt x="82" y="39"/>
                    <a:pt x="54" y="65"/>
                    <a:pt x="1" y="92"/>
                  </a:cubicBezTo>
                  <a:cubicBezTo>
                    <a:pt x="54" y="65"/>
                    <a:pt x="116" y="39"/>
                    <a:pt x="169" y="13"/>
                  </a:cubicBezTo>
                  <a:cubicBezTo>
                    <a:pt x="156" y="8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4"/>
            <p:cNvSpPr/>
            <p:nvPr/>
          </p:nvSpPr>
          <p:spPr>
            <a:xfrm rot="-818696">
              <a:off x="8429833" y="5679053"/>
              <a:ext cx="48945" cy="16203"/>
            </a:xfrm>
            <a:custGeom>
              <a:avLst/>
              <a:gdLst/>
              <a:ahLst/>
              <a:cxnLst/>
              <a:rect l="l" t="t" r="r" b="b"/>
              <a:pathLst>
                <a:path w="312" h="97" extrusionOk="0">
                  <a:moveTo>
                    <a:pt x="249" y="0"/>
                  </a:moveTo>
                  <a:lnTo>
                    <a:pt x="249" y="0"/>
                  </a:lnTo>
                  <a:cubicBezTo>
                    <a:pt x="52" y="55"/>
                    <a:pt x="1" y="97"/>
                    <a:pt x="67" y="97"/>
                  </a:cubicBezTo>
                  <a:cubicBezTo>
                    <a:pt x="107" y="97"/>
                    <a:pt x="191" y="81"/>
                    <a:pt x="311" y="45"/>
                  </a:cubicBezTo>
                  <a:lnTo>
                    <a:pt x="311" y="45"/>
                  </a:lnTo>
                  <a:cubicBezTo>
                    <a:pt x="272" y="48"/>
                    <a:pt x="228" y="53"/>
                    <a:pt x="200" y="53"/>
                  </a:cubicBezTo>
                  <a:cubicBezTo>
                    <a:pt x="160" y="53"/>
                    <a:pt x="155" y="42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4"/>
            <p:cNvSpPr/>
            <p:nvPr/>
          </p:nvSpPr>
          <p:spPr>
            <a:xfrm rot="-818696">
              <a:off x="8308397" y="5705340"/>
              <a:ext cx="38278" cy="6013"/>
            </a:xfrm>
            <a:custGeom>
              <a:avLst/>
              <a:gdLst/>
              <a:ahLst/>
              <a:cxnLst/>
              <a:rect l="l" t="t" r="r" b="b"/>
              <a:pathLst>
                <a:path w="244" h="36" extrusionOk="0">
                  <a:moveTo>
                    <a:pt x="106" y="0"/>
                  </a:moveTo>
                  <a:cubicBezTo>
                    <a:pt x="74" y="8"/>
                    <a:pt x="41" y="24"/>
                    <a:pt x="8" y="33"/>
                  </a:cubicBezTo>
                  <a:lnTo>
                    <a:pt x="8" y="33"/>
                  </a:lnTo>
                  <a:cubicBezTo>
                    <a:pt x="27" y="29"/>
                    <a:pt x="56" y="28"/>
                    <a:pt x="88" y="28"/>
                  </a:cubicBezTo>
                  <a:cubicBezTo>
                    <a:pt x="106" y="28"/>
                    <a:pt x="125" y="29"/>
                    <a:pt x="143" y="29"/>
                  </a:cubicBezTo>
                  <a:cubicBezTo>
                    <a:pt x="197" y="29"/>
                    <a:pt x="243" y="26"/>
                    <a:pt x="239" y="9"/>
                  </a:cubicBezTo>
                  <a:cubicBezTo>
                    <a:pt x="195" y="9"/>
                    <a:pt x="150" y="0"/>
                    <a:pt x="106" y="0"/>
                  </a:cubicBezTo>
                  <a:close/>
                  <a:moveTo>
                    <a:pt x="8" y="33"/>
                  </a:moveTo>
                  <a:lnTo>
                    <a:pt x="8" y="33"/>
                  </a:lnTo>
                  <a:cubicBezTo>
                    <a:pt x="5" y="34"/>
                    <a:pt x="3" y="35"/>
                    <a:pt x="0" y="35"/>
                  </a:cubicBezTo>
                  <a:cubicBezTo>
                    <a:pt x="3" y="35"/>
                    <a:pt x="6" y="34"/>
                    <a:pt x="8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4"/>
            <p:cNvSpPr/>
            <p:nvPr/>
          </p:nvSpPr>
          <p:spPr>
            <a:xfrm rot="-818696">
              <a:off x="8632277" y="5560058"/>
              <a:ext cx="32003" cy="14866"/>
            </a:xfrm>
            <a:custGeom>
              <a:avLst/>
              <a:gdLst/>
              <a:ahLst/>
              <a:cxnLst/>
              <a:rect l="l" t="t" r="r" b="b"/>
              <a:pathLst>
                <a:path w="204" h="89" extrusionOk="0">
                  <a:moveTo>
                    <a:pt x="98" y="1"/>
                  </a:moveTo>
                  <a:cubicBezTo>
                    <a:pt x="63" y="36"/>
                    <a:pt x="36" y="62"/>
                    <a:pt x="1" y="89"/>
                  </a:cubicBezTo>
                  <a:cubicBezTo>
                    <a:pt x="54" y="74"/>
                    <a:pt x="146" y="32"/>
                    <a:pt x="188" y="32"/>
                  </a:cubicBezTo>
                  <a:cubicBezTo>
                    <a:pt x="195" y="32"/>
                    <a:pt x="200" y="34"/>
                    <a:pt x="204" y="36"/>
                  </a:cubicBezTo>
                  <a:cubicBezTo>
                    <a:pt x="204" y="9"/>
                    <a:pt x="124" y="18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4"/>
            <p:cNvSpPr/>
            <p:nvPr/>
          </p:nvSpPr>
          <p:spPr>
            <a:xfrm rot="-818696">
              <a:off x="8644680" y="5536931"/>
              <a:ext cx="26355" cy="22216"/>
            </a:xfrm>
            <a:custGeom>
              <a:avLst/>
              <a:gdLst/>
              <a:ahLst/>
              <a:cxnLst/>
              <a:rect l="l" t="t" r="r" b="b"/>
              <a:pathLst>
                <a:path w="168" h="133" extrusionOk="0">
                  <a:moveTo>
                    <a:pt x="168" y="0"/>
                  </a:moveTo>
                  <a:cubicBezTo>
                    <a:pt x="88" y="53"/>
                    <a:pt x="44" y="71"/>
                    <a:pt x="27" y="97"/>
                  </a:cubicBezTo>
                  <a:cubicBezTo>
                    <a:pt x="0" y="115"/>
                    <a:pt x="0" y="124"/>
                    <a:pt x="9" y="132"/>
                  </a:cubicBezTo>
                  <a:cubicBezTo>
                    <a:pt x="62" y="88"/>
                    <a:pt x="115" y="44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4"/>
            <p:cNvSpPr/>
            <p:nvPr/>
          </p:nvSpPr>
          <p:spPr>
            <a:xfrm rot="-818696">
              <a:off x="8488455" y="5627157"/>
              <a:ext cx="51455" cy="31236"/>
            </a:xfrm>
            <a:custGeom>
              <a:avLst/>
              <a:gdLst/>
              <a:ahLst/>
              <a:cxnLst/>
              <a:rect l="l" t="t" r="r" b="b"/>
              <a:pathLst>
                <a:path w="328" h="187" extrusionOk="0">
                  <a:moveTo>
                    <a:pt x="327" y="1"/>
                  </a:moveTo>
                  <a:lnTo>
                    <a:pt x="274" y="18"/>
                  </a:lnTo>
                  <a:cubicBezTo>
                    <a:pt x="186" y="80"/>
                    <a:pt x="98" y="133"/>
                    <a:pt x="0" y="186"/>
                  </a:cubicBezTo>
                  <a:cubicBezTo>
                    <a:pt x="115" y="124"/>
                    <a:pt x="221" y="63"/>
                    <a:pt x="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4"/>
            <p:cNvSpPr/>
            <p:nvPr/>
          </p:nvSpPr>
          <p:spPr>
            <a:xfrm rot="-818696">
              <a:off x="8746458" y="5422623"/>
              <a:ext cx="12550" cy="38419"/>
            </a:xfrm>
            <a:custGeom>
              <a:avLst/>
              <a:gdLst/>
              <a:ahLst/>
              <a:cxnLst/>
              <a:rect l="l" t="t" r="r" b="b"/>
              <a:pathLst>
                <a:path w="80" h="230" extrusionOk="0">
                  <a:moveTo>
                    <a:pt x="80" y="0"/>
                  </a:moveTo>
                  <a:cubicBezTo>
                    <a:pt x="71" y="36"/>
                    <a:pt x="54" y="62"/>
                    <a:pt x="45" y="98"/>
                  </a:cubicBezTo>
                  <a:cubicBezTo>
                    <a:pt x="36" y="142"/>
                    <a:pt x="18" y="186"/>
                    <a:pt x="1" y="230"/>
                  </a:cubicBezTo>
                  <a:cubicBezTo>
                    <a:pt x="36" y="159"/>
                    <a:pt x="62" y="8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4"/>
            <p:cNvSpPr/>
            <p:nvPr/>
          </p:nvSpPr>
          <p:spPr>
            <a:xfrm rot="-818696">
              <a:off x="8777305" y="5263336"/>
              <a:ext cx="19609" cy="80178"/>
            </a:xfrm>
            <a:custGeom>
              <a:avLst/>
              <a:gdLst/>
              <a:ahLst/>
              <a:cxnLst/>
              <a:rect l="l" t="t" r="r" b="b"/>
              <a:pathLst>
                <a:path w="125" h="480" extrusionOk="0">
                  <a:moveTo>
                    <a:pt x="80" y="1"/>
                  </a:moveTo>
                  <a:cubicBezTo>
                    <a:pt x="89" y="133"/>
                    <a:pt x="80" y="283"/>
                    <a:pt x="0" y="451"/>
                  </a:cubicBezTo>
                  <a:cubicBezTo>
                    <a:pt x="4" y="472"/>
                    <a:pt x="10" y="480"/>
                    <a:pt x="17" y="480"/>
                  </a:cubicBezTo>
                  <a:cubicBezTo>
                    <a:pt x="39" y="480"/>
                    <a:pt x="74" y="405"/>
                    <a:pt x="89" y="405"/>
                  </a:cubicBezTo>
                  <a:cubicBezTo>
                    <a:pt x="94" y="405"/>
                    <a:pt x="98" y="412"/>
                    <a:pt x="98" y="433"/>
                  </a:cubicBezTo>
                  <a:cubicBezTo>
                    <a:pt x="124" y="274"/>
                    <a:pt x="106" y="124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4"/>
            <p:cNvSpPr/>
            <p:nvPr/>
          </p:nvSpPr>
          <p:spPr>
            <a:xfrm rot="-818696">
              <a:off x="8777224" y="5229934"/>
              <a:ext cx="8471" cy="34076"/>
            </a:xfrm>
            <a:custGeom>
              <a:avLst/>
              <a:gdLst/>
              <a:ahLst/>
              <a:cxnLst/>
              <a:rect l="l" t="t" r="r" b="b"/>
              <a:pathLst>
                <a:path w="54" h="204" extrusionOk="0">
                  <a:moveTo>
                    <a:pt x="1" y="1"/>
                  </a:moveTo>
                  <a:cubicBezTo>
                    <a:pt x="19" y="62"/>
                    <a:pt x="36" y="133"/>
                    <a:pt x="54" y="204"/>
                  </a:cubicBezTo>
                  <a:cubicBezTo>
                    <a:pt x="45" y="133"/>
                    <a:pt x="27" y="7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4"/>
            <p:cNvSpPr/>
            <p:nvPr/>
          </p:nvSpPr>
          <p:spPr>
            <a:xfrm rot="-818696">
              <a:off x="8710315" y="5464130"/>
              <a:ext cx="25100" cy="16370"/>
            </a:xfrm>
            <a:custGeom>
              <a:avLst/>
              <a:gdLst/>
              <a:ahLst/>
              <a:cxnLst/>
              <a:rect l="l" t="t" r="r" b="b"/>
              <a:pathLst>
                <a:path w="160" h="98" extrusionOk="0">
                  <a:moveTo>
                    <a:pt x="159" y="1"/>
                  </a:moveTo>
                  <a:lnTo>
                    <a:pt x="62" y="36"/>
                  </a:lnTo>
                  <a:cubicBezTo>
                    <a:pt x="44" y="54"/>
                    <a:pt x="27" y="80"/>
                    <a:pt x="0" y="98"/>
                  </a:cubicBezTo>
                  <a:cubicBezTo>
                    <a:pt x="18" y="98"/>
                    <a:pt x="71" y="89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14"/>
            <p:cNvSpPr/>
            <p:nvPr/>
          </p:nvSpPr>
          <p:spPr>
            <a:xfrm rot="-818696">
              <a:off x="8718776" y="5443499"/>
              <a:ext cx="18041" cy="25223"/>
            </a:xfrm>
            <a:custGeom>
              <a:avLst/>
              <a:gdLst/>
              <a:ahLst/>
              <a:cxnLst/>
              <a:rect l="l" t="t" r="r" b="b"/>
              <a:pathLst>
                <a:path w="115" h="151" extrusionOk="0">
                  <a:moveTo>
                    <a:pt x="115" y="1"/>
                  </a:moveTo>
                  <a:lnTo>
                    <a:pt x="115" y="1"/>
                  </a:lnTo>
                  <a:cubicBezTo>
                    <a:pt x="97" y="27"/>
                    <a:pt x="62" y="80"/>
                    <a:pt x="0" y="151"/>
                  </a:cubicBezTo>
                  <a:cubicBezTo>
                    <a:pt x="71" y="71"/>
                    <a:pt x="106" y="18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14"/>
            <p:cNvSpPr/>
            <p:nvPr/>
          </p:nvSpPr>
          <p:spPr>
            <a:xfrm rot="-818696">
              <a:off x="8709983" y="5483415"/>
              <a:ext cx="1569" cy="317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4"/>
            <p:cNvSpPr/>
            <p:nvPr/>
          </p:nvSpPr>
          <p:spPr>
            <a:xfrm rot="-818696">
              <a:off x="8599246" y="5551875"/>
              <a:ext cx="33571" cy="27895"/>
            </a:xfrm>
            <a:custGeom>
              <a:avLst/>
              <a:gdLst/>
              <a:ahLst/>
              <a:cxnLst/>
              <a:rect l="l" t="t" r="r" b="b"/>
              <a:pathLst>
                <a:path w="214" h="167" extrusionOk="0">
                  <a:moveTo>
                    <a:pt x="134" y="1"/>
                  </a:moveTo>
                  <a:cubicBezTo>
                    <a:pt x="118" y="1"/>
                    <a:pt x="92" y="6"/>
                    <a:pt x="54" y="16"/>
                  </a:cubicBezTo>
                  <a:cubicBezTo>
                    <a:pt x="1" y="87"/>
                    <a:pt x="125" y="52"/>
                    <a:pt x="1" y="166"/>
                  </a:cubicBezTo>
                  <a:cubicBezTo>
                    <a:pt x="74" y="108"/>
                    <a:pt x="214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4"/>
            <p:cNvSpPr/>
            <p:nvPr/>
          </p:nvSpPr>
          <p:spPr>
            <a:xfrm rot="-818696">
              <a:off x="8664010" y="5498886"/>
              <a:ext cx="29179" cy="29733"/>
            </a:xfrm>
            <a:custGeom>
              <a:avLst/>
              <a:gdLst/>
              <a:ahLst/>
              <a:cxnLst/>
              <a:rect l="l" t="t" r="r" b="b"/>
              <a:pathLst>
                <a:path w="186" h="178" extrusionOk="0">
                  <a:moveTo>
                    <a:pt x="186" y="1"/>
                  </a:moveTo>
                  <a:cubicBezTo>
                    <a:pt x="124" y="45"/>
                    <a:pt x="62" y="89"/>
                    <a:pt x="0" y="124"/>
                  </a:cubicBezTo>
                  <a:cubicBezTo>
                    <a:pt x="9" y="133"/>
                    <a:pt x="53" y="124"/>
                    <a:pt x="9" y="177"/>
                  </a:cubicBezTo>
                  <a:cubicBezTo>
                    <a:pt x="71" y="124"/>
                    <a:pt x="133" y="63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4"/>
            <p:cNvSpPr/>
            <p:nvPr/>
          </p:nvSpPr>
          <p:spPr>
            <a:xfrm rot="-818696">
              <a:off x="8690852" y="5479677"/>
              <a:ext cx="9883" cy="14866"/>
            </a:xfrm>
            <a:custGeom>
              <a:avLst/>
              <a:gdLst/>
              <a:ahLst/>
              <a:cxnLst/>
              <a:rect l="l" t="t" r="r" b="b"/>
              <a:pathLst>
                <a:path w="63" h="89" extrusionOk="0">
                  <a:moveTo>
                    <a:pt x="63" y="1"/>
                  </a:moveTo>
                  <a:cubicBezTo>
                    <a:pt x="45" y="27"/>
                    <a:pt x="19" y="53"/>
                    <a:pt x="1" y="89"/>
                  </a:cubicBezTo>
                  <a:lnTo>
                    <a:pt x="63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4"/>
            <p:cNvSpPr/>
            <p:nvPr/>
          </p:nvSpPr>
          <p:spPr>
            <a:xfrm rot="-818696">
              <a:off x="8763412" y="5247133"/>
              <a:ext cx="8471" cy="70991"/>
            </a:xfrm>
            <a:custGeom>
              <a:avLst/>
              <a:gdLst/>
              <a:ahLst/>
              <a:cxnLst/>
              <a:rect l="l" t="t" r="r" b="b"/>
              <a:pathLst>
                <a:path w="54" h="425" extrusionOk="0">
                  <a:moveTo>
                    <a:pt x="27" y="0"/>
                  </a:moveTo>
                  <a:cubicBezTo>
                    <a:pt x="27" y="132"/>
                    <a:pt x="19" y="265"/>
                    <a:pt x="1" y="389"/>
                  </a:cubicBezTo>
                  <a:cubicBezTo>
                    <a:pt x="5" y="402"/>
                    <a:pt x="15" y="425"/>
                    <a:pt x="25" y="425"/>
                  </a:cubicBezTo>
                  <a:cubicBezTo>
                    <a:pt x="35" y="425"/>
                    <a:pt x="45" y="404"/>
                    <a:pt x="54" y="336"/>
                  </a:cubicBezTo>
                  <a:cubicBezTo>
                    <a:pt x="36" y="230"/>
                    <a:pt x="45" y="11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4"/>
            <p:cNvSpPr/>
            <p:nvPr/>
          </p:nvSpPr>
          <p:spPr>
            <a:xfrm rot="-818696">
              <a:off x="8755950" y="5382394"/>
              <a:ext cx="1569" cy="4677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1"/>
                  </a:moveTo>
                  <a:cubicBezTo>
                    <a:pt x="1" y="19"/>
                    <a:pt x="1" y="27"/>
                    <a:pt x="10" y="27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4"/>
            <p:cNvSpPr/>
            <p:nvPr/>
          </p:nvSpPr>
          <p:spPr>
            <a:xfrm rot="-818696">
              <a:off x="8675033" y="5084432"/>
              <a:ext cx="2824" cy="317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0"/>
                    <a:pt x="9" y="19"/>
                  </a:cubicBezTo>
                  <a:lnTo>
                    <a:pt x="18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4"/>
            <p:cNvSpPr/>
            <p:nvPr/>
          </p:nvSpPr>
          <p:spPr>
            <a:xfrm rot="-818696">
              <a:off x="8760329" y="5312770"/>
              <a:ext cx="7059" cy="40757"/>
            </a:xfrm>
            <a:custGeom>
              <a:avLst/>
              <a:gdLst/>
              <a:ahLst/>
              <a:cxnLst/>
              <a:rect l="l" t="t" r="r" b="b"/>
              <a:pathLst>
                <a:path w="45" h="244" extrusionOk="0">
                  <a:moveTo>
                    <a:pt x="38" y="1"/>
                  </a:moveTo>
                  <a:cubicBezTo>
                    <a:pt x="35" y="1"/>
                    <a:pt x="33" y="8"/>
                    <a:pt x="27" y="32"/>
                  </a:cubicBezTo>
                  <a:cubicBezTo>
                    <a:pt x="1" y="120"/>
                    <a:pt x="1" y="182"/>
                    <a:pt x="1" y="244"/>
                  </a:cubicBezTo>
                  <a:cubicBezTo>
                    <a:pt x="18" y="173"/>
                    <a:pt x="27" y="94"/>
                    <a:pt x="45" y="6"/>
                  </a:cubicBezTo>
                  <a:cubicBezTo>
                    <a:pt x="42" y="3"/>
                    <a:pt x="40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4"/>
            <p:cNvSpPr/>
            <p:nvPr/>
          </p:nvSpPr>
          <p:spPr>
            <a:xfrm rot="-818696">
              <a:off x="8756829" y="5178539"/>
              <a:ext cx="4393" cy="29566"/>
            </a:xfrm>
            <a:custGeom>
              <a:avLst/>
              <a:gdLst/>
              <a:ahLst/>
              <a:cxnLst/>
              <a:rect l="l" t="t" r="r" b="b"/>
              <a:pathLst>
                <a:path w="28" h="177" extrusionOk="0">
                  <a:moveTo>
                    <a:pt x="1" y="0"/>
                  </a:moveTo>
                  <a:cubicBezTo>
                    <a:pt x="10" y="53"/>
                    <a:pt x="19" y="115"/>
                    <a:pt x="19" y="177"/>
                  </a:cubicBezTo>
                  <a:cubicBezTo>
                    <a:pt x="27" y="124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4"/>
            <p:cNvSpPr/>
            <p:nvPr/>
          </p:nvSpPr>
          <p:spPr>
            <a:xfrm rot="-818696">
              <a:off x="8761009" y="5375714"/>
              <a:ext cx="3138" cy="4009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5" y="0"/>
                  </a:moveTo>
                  <a:cubicBezTo>
                    <a:pt x="12" y="0"/>
                    <a:pt x="7" y="2"/>
                    <a:pt x="0" y="5"/>
                  </a:cubicBezTo>
                  <a:cubicBezTo>
                    <a:pt x="0" y="14"/>
                    <a:pt x="0" y="23"/>
                    <a:pt x="0" y="23"/>
                  </a:cubicBezTo>
                  <a:cubicBezTo>
                    <a:pt x="17" y="6"/>
                    <a:pt x="20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4"/>
            <p:cNvSpPr/>
            <p:nvPr/>
          </p:nvSpPr>
          <p:spPr>
            <a:xfrm rot="-818696">
              <a:off x="8756098" y="5354897"/>
              <a:ext cx="7059" cy="26726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45" y="1"/>
                  </a:moveTo>
                  <a:cubicBezTo>
                    <a:pt x="27" y="63"/>
                    <a:pt x="18" y="116"/>
                    <a:pt x="1" y="160"/>
                  </a:cubicBezTo>
                  <a:cubicBezTo>
                    <a:pt x="9" y="151"/>
                    <a:pt x="27" y="142"/>
                    <a:pt x="27" y="133"/>
                  </a:cubicBezTo>
                  <a:cubicBezTo>
                    <a:pt x="45" y="89"/>
                    <a:pt x="45" y="45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4"/>
            <p:cNvSpPr/>
            <p:nvPr/>
          </p:nvSpPr>
          <p:spPr>
            <a:xfrm rot="-818696">
              <a:off x="8579221" y="5076279"/>
              <a:ext cx="105420" cy="74666"/>
            </a:xfrm>
            <a:custGeom>
              <a:avLst/>
              <a:gdLst/>
              <a:ahLst/>
              <a:cxnLst/>
              <a:rect l="l" t="t" r="r" b="b"/>
              <a:pathLst>
                <a:path w="672" h="447" extrusionOk="0">
                  <a:moveTo>
                    <a:pt x="38" y="1"/>
                  </a:moveTo>
                  <a:cubicBezTo>
                    <a:pt x="17" y="1"/>
                    <a:pt x="3" y="8"/>
                    <a:pt x="0" y="28"/>
                  </a:cubicBezTo>
                  <a:cubicBezTo>
                    <a:pt x="62" y="63"/>
                    <a:pt x="133" y="107"/>
                    <a:pt x="194" y="142"/>
                  </a:cubicBezTo>
                  <a:cubicBezTo>
                    <a:pt x="193" y="144"/>
                    <a:pt x="190" y="144"/>
                    <a:pt x="186" y="144"/>
                  </a:cubicBezTo>
                  <a:cubicBezTo>
                    <a:pt x="177" y="144"/>
                    <a:pt x="165" y="142"/>
                    <a:pt x="156" y="142"/>
                  </a:cubicBezTo>
                  <a:cubicBezTo>
                    <a:pt x="142" y="142"/>
                    <a:pt x="133" y="147"/>
                    <a:pt x="150" y="169"/>
                  </a:cubicBezTo>
                  <a:cubicBezTo>
                    <a:pt x="156" y="167"/>
                    <a:pt x="164" y="166"/>
                    <a:pt x="173" y="166"/>
                  </a:cubicBezTo>
                  <a:cubicBezTo>
                    <a:pt x="205" y="166"/>
                    <a:pt x="255" y="179"/>
                    <a:pt x="309" y="213"/>
                  </a:cubicBezTo>
                  <a:cubicBezTo>
                    <a:pt x="380" y="248"/>
                    <a:pt x="451" y="319"/>
                    <a:pt x="495" y="407"/>
                  </a:cubicBezTo>
                  <a:cubicBezTo>
                    <a:pt x="526" y="435"/>
                    <a:pt x="554" y="447"/>
                    <a:pt x="577" y="447"/>
                  </a:cubicBezTo>
                  <a:cubicBezTo>
                    <a:pt x="607" y="447"/>
                    <a:pt x="630" y="428"/>
                    <a:pt x="645" y="399"/>
                  </a:cubicBezTo>
                  <a:cubicBezTo>
                    <a:pt x="671" y="337"/>
                    <a:pt x="671" y="231"/>
                    <a:pt x="636" y="134"/>
                  </a:cubicBezTo>
                  <a:cubicBezTo>
                    <a:pt x="629" y="136"/>
                    <a:pt x="623" y="138"/>
                    <a:pt x="615" y="138"/>
                  </a:cubicBezTo>
                  <a:cubicBezTo>
                    <a:pt x="592" y="138"/>
                    <a:pt x="551" y="121"/>
                    <a:pt x="415" y="36"/>
                  </a:cubicBezTo>
                  <a:lnTo>
                    <a:pt x="415" y="36"/>
                  </a:lnTo>
                  <a:cubicBezTo>
                    <a:pt x="442" y="63"/>
                    <a:pt x="521" y="160"/>
                    <a:pt x="565" y="231"/>
                  </a:cubicBezTo>
                  <a:cubicBezTo>
                    <a:pt x="597" y="288"/>
                    <a:pt x="615" y="332"/>
                    <a:pt x="596" y="332"/>
                  </a:cubicBezTo>
                  <a:cubicBezTo>
                    <a:pt x="589" y="332"/>
                    <a:pt x="576" y="325"/>
                    <a:pt x="557" y="310"/>
                  </a:cubicBezTo>
                  <a:cubicBezTo>
                    <a:pt x="451" y="222"/>
                    <a:pt x="415" y="187"/>
                    <a:pt x="389" y="151"/>
                  </a:cubicBezTo>
                  <a:cubicBezTo>
                    <a:pt x="371" y="116"/>
                    <a:pt x="362" y="89"/>
                    <a:pt x="318" y="45"/>
                  </a:cubicBezTo>
                  <a:lnTo>
                    <a:pt x="318" y="45"/>
                  </a:lnTo>
                  <a:cubicBezTo>
                    <a:pt x="329" y="68"/>
                    <a:pt x="322" y="76"/>
                    <a:pt x="302" y="76"/>
                  </a:cubicBezTo>
                  <a:cubicBezTo>
                    <a:pt x="276" y="76"/>
                    <a:pt x="228" y="61"/>
                    <a:pt x="177" y="45"/>
                  </a:cubicBezTo>
                  <a:cubicBezTo>
                    <a:pt x="127" y="23"/>
                    <a:pt x="73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4"/>
            <p:cNvSpPr/>
            <p:nvPr/>
          </p:nvSpPr>
          <p:spPr>
            <a:xfrm rot="-818696">
              <a:off x="8679665" y="5079972"/>
              <a:ext cx="47219" cy="72494"/>
            </a:xfrm>
            <a:custGeom>
              <a:avLst/>
              <a:gdLst/>
              <a:ahLst/>
              <a:cxnLst/>
              <a:rect l="l" t="t" r="r" b="b"/>
              <a:pathLst>
                <a:path w="301" h="434" extrusionOk="0">
                  <a:moveTo>
                    <a:pt x="1" y="1"/>
                  </a:moveTo>
                  <a:cubicBezTo>
                    <a:pt x="107" y="116"/>
                    <a:pt x="204" y="239"/>
                    <a:pt x="275" y="380"/>
                  </a:cubicBezTo>
                  <a:cubicBezTo>
                    <a:pt x="266" y="372"/>
                    <a:pt x="257" y="363"/>
                    <a:pt x="248" y="354"/>
                  </a:cubicBezTo>
                  <a:lnTo>
                    <a:pt x="248" y="354"/>
                  </a:lnTo>
                  <a:cubicBezTo>
                    <a:pt x="275" y="381"/>
                    <a:pt x="283" y="407"/>
                    <a:pt x="301" y="433"/>
                  </a:cubicBezTo>
                  <a:cubicBezTo>
                    <a:pt x="266" y="336"/>
                    <a:pt x="239" y="257"/>
                    <a:pt x="177" y="116"/>
                  </a:cubicBezTo>
                  <a:cubicBezTo>
                    <a:pt x="63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4"/>
            <p:cNvSpPr/>
            <p:nvPr/>
          </p:nvSpPr>
          <p:spPr>
            <a:xfrm rot="-818696">
              <a:off x="8728216" y="5143544"/>
              <a:ext cx="33414" cy="106403"/>
            </a:xfrm>
            <a:custGeom>
              <a:avLst/>
              <a:gdLst/>
              <a:ahLst/>
              <a:cxnLst/>
              <a:rect l="l" t="t" r="r" b="b"/>
              <a:pathLst>
                <a:path w="213" h="637" extrusionOk="0">
                  <a:moveTo>
                    <a:pt x="27" y="0"/>
                  </a:moveTo>
                  <a:lnTo>
                    <a:pt x="27" y="0"/>
                  </a:lnTo>
                  <a:cubicBezTo>
                    <a:pt x="62" y="89"/>
                    <a:pt x="115" y="195"/>
                    <a:pt x="168" y="398"/>
                  </a:cubicBezTo>
                  <a:cubicBezTo>
                    <a:pt x="162" y="355"/>
                    <a:pt x="161" y="339"/>
                    <a:pt x="164" y="339"/>
                  </a:cubicBezTo>
                  <a:lnTo>
                    <a:pt x="164" y="339"/>
                  </a:lnTo>
                  <a:cubicBezTo>
                    <a:pt x="168" y="339"/>
                    <a:pt x="183" y="392"/>
                    <a:pt x="195" y="415"/>
                  </a:cubicBezTo>
                  <a:lnTo>
                    <a:pt x="204" y="415"/>
                  </a:lnTo>
                  <a:cubicBezTo>
                    <a:pt x="168" y="274"/>
                    <a:pt x="106" y="133"/>
                    <a:pt x="27" y="0"/>
                  </a:cubicBezTo>
                  <a:close/>
                  <a:moveTo>
                    <a:pt x="23" y="233"/>
                  </a:moveTo>
                  <a:cubicBezTo>
                    <a:pt x="11" y="233"/>
                    <a:pt x="3" y="247"/>
                    <a:pt x="1" y="283"/>
                  </a:cubicBezTo>
                  <a:cubicBezTo>
                    <a:pt x="36" y="407"/>
                    <a:pt x="54" y="451"/>
                    <a:pt x="80" y="477"/>
                  </a:cubicBezTo>
                  <a:cubicBezTo>
                    <a:pt x="98" y="513"/>
                    <a:pt x="115" y="521"/>
                    <a:pt x="133" y="601"/>
                  </a:cubicBezTo>
                  <a:cubicBezTo>
                    <a:pt x="111" y="469"/>
                    <a:pt x="106" y="433"/>
                    <a:pt x="112" y="433"/>
                  </a:cubicBezTo>
                  <a:lnTo>
                    <a:pt x="112" y="433"/>
                  </a:lnTo>
                  <a:cubicBezTo>
                    <a:pt x="115" y="433"/>
                    <a:pt x="123" y="446"/>
                    <a:pt x="133" y="460"/>
                  </a:cubicBezTo>
                  <a:cubicBezTo>
                    <a:pt x="142" y="482"/>
                    <a:pt x="156" y="509"/>
                    <a:pt x="164" y="509"/>
                  </a:cubicBezTo>
                  <a:cubicBezTo>
                    <a:pt x="173" y="509"/>
                    <a:pt x="177" y="484"/>
                    <a:pt x="168" y="407"/>
                  </a:cubicBezTo>
                  <a:lnTo>
                    <a:pt x="168" y="407"/>
                  </a:lnTo>
                  <a:cubicBezTo>
                    <a:pt x="195" y="486"/>
                    <a:pt x="204" y="566"/>
                    <a:pt x="212" y="636"/>
                  </a:cubicBezTo>
                  <a:cubicBezTo>
                    <a:pt x="212" y="557"/>
                    <a:pt x="212" y="477"/>
                    <a:pt x="204" y="407"/>
                  </a:cubicBezTo>
                  <a:cubicBezTo>
                    <a:pt x="204" y="407"/>
                    <a:pt x="204" y="415"/>
                    <a:pt x="204" y="415"/>
                  </a:cubicBezTo>
                  <a:cubicBezTo>
                    <a:pt x="204" y="431"/>
                    <a:pt x="201" y="440"/>
                    <a:pt x="198" y="440"/>
                  </a:cubicBezTo>
                  <a:cubicBezTo>
                    <a:pt x="196" y="440"/>
                    <a:pt x="195" y="435"/>
                    <a:pt x="195" y="424"/>
                  </a:cubicBezTo>
                  <a:cubicBezTo>
                    <a:pt x="195" y="424"/>
                    <a:pt x="195" y="415"/>
                    <a:pt x="195" y="415"/>
                  </a:cubicBezTo>
                  <a:cubicBezTo>
                    <a:pt x="186" y="415"/>
                    <a:pt x="177" y="407"/>
                    <a:pt x="168" y="398"/>
                  </a:cubicBezTo>
                  <a:cubicBezTo>
                    <a:pt x="122" y="352"/>
                    <a:pt x="57" y="233"/>
                    <a:pt x="23" y="2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4"/>
            <p:cNvSpPr/>
            <p:nvPr/>
          </p:nvSpPr>
          <p:spPr>
            <a:xfrm rot="-818696">
              <a:off x="8623303" y="5516225"/>
              <a:ext cx="5177" cy="284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28" y="0"/>
                  </a:moveTo>
                  <a:cubicBezTo>
                    <a:pt x="25" y="0"/>
                    <a:pt x="16" y="5"/>
                    <a:pt x="1" y="17"/>
                  </a:cubicBezTo>
                  <a:lnTo>
                    <a:pt x="18" y="17"/>
                  </a:lnTo>
                  <a:cubicBezTo>
                    <a:pt x="28" y="7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4"/>
            <p:cNvSpPr/>
            <p:nvPr/>
          </p:nvSpPr>
          <p:spPr>
            <a:xfrm rot="-818696">
              <a:off x="8609291" y="5502015"/>
              <a:ext cx="73574" cy="27394"/>
            </a:xfrm>
            <a:custGeom>
              <a:avLst/>
              <a:gdLst/>
              <a:ahLst/>
              <a:cxnLst/>
              <a:rect l="l" t="t" r="r" b="b"/>
              <a:pathLst>
                <a:path w="469" h="164" extrusionOk="0">
                  <a:moveTo>
                    <a:pt x="467" y="0"/>
                  </a:moveTo>
                  <a:cubicBezTo>
                    <a:pt x="465" y="0"/>
                    <a:pt x="461" y="1"/>
                    <a:pt x="456" y="2"/>
                  </a:cubicBezTo>
                  <a:lnTo>
                    <a:pt x="456" y="2"/>
                  </a:lnTo>
                  <a:cubicBezTo>
                    <a:pt x="460" y="2"/>
                    <a:pt x="463" y="2"/>
                    <a:pt x="467" y="2"/>
                  </a:cubicBezTo>
                  <a:cubicBezTo>
                    <a:pt x="469" y="1"/>
                    <a:pt x="469" y="0"/>
                    <a:pt x="467" y="0"/>
                  </a:cubicBezTo>
                  <a:close/>
                  <a:moveTo>
                    <a:pt x="456" y="2"/>
                  </a:moveTo>
                  <a:cubicBezTo>
                    <a:pt x="391" y="2"/>
                    <a:pt x="338" y="3"/>
                    <a:pt x="238" y="20"/>
                  </a:cubicBezTo>
                  <a:cubicBezTo>
                    <a:pt x="211" y="38"/>
                    <a:pt x="202" y="73"/>
                    <a:pt x="123" y="108"/>
                  </a:cubicBezTo>
                  <a:cubicBezTo>
                    <a:pt x="107" y="114"/>
                    <a:pt x="98" y="117"/>
                    <a:pt x="93" y="117"/>
                  </a:cubicBezTo>
                  <a:cubicBezTo>
                    <a:pt x="76" y="117"/>
                    <a:pt x="110" y="87"/>
                    <a:pt x="96" y="73"/>
                  </a:cubicBezTo>
                  <a:lnTo>
                    <a:pt x="96" y="73"/>
                  </a:lnTo>
                  <a:cubicBezTo>
                    <a:pt x="69" y="100"/>
                    <a:pt x="0" y="164"/>
                    <a:pt x="42" y="164"/>
                  </a:cubicBezTo>
                  <a:cubicBezTo>
                    <a:pt x="55" y="164"/>
                    <a:pt x="77" y="158"/>
                    <a:pt x="114" y="144"/>
                  </a:cubicBezTo>
                  <a:lnTo>
                    <a:pt x="132" y="117"/>
                  </a:lnTo>
                  <a:cubicBezTo>
                    <a:pt x="247" y="81"/>
                    <a:pt x="410" y="15"/>
                    <a:pt x="456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4"/>
            <p:cNvSpPr/>
            <p:nvPr/>
          </p:nvSpPr>
          <p:spPr>
            <a:xfrm rot="-818696">
              <a:off x="8727049" y="5317430"/>
              <a:ext cx="18041" cy="56292"/>
            </a:xfrm>
            <a:custGeom>
              <a:avLst/>
              <a:gdLst/>
              <a:ahLst/>
              <a:cxnLst/>
              <a:rect l="l" t="t" r="r" b="b"/>
              <a:pathLst>
                <a:path w="115" h="337" extrusionOk="0">
                  <a:moveTo>
                    <a:pt x="115" y="1"/>
                  </a:moveTo>
                  <a:cubicBezTo>
                    <a:pt x="88" y="54"/>
                    <a:pt x="62" y="107"/>
                    <a:pt x="27" y="151"/>
                  </a:cubicBezTo>
                  <a:lnTo>
                    <a:pt x="62" y="151"/>
                  </a:lnTo>
                  <a:cubicBezTo>
                    <a:pt x="0" y="328"/>
                    <a:pt x="35" y="301"/>
                    <a:pt x="53" y="336"/>
                  </a:cubicBezTo>
                  <a:cubicBezTo>
                    <a:pt x="80" y="222"/>
                    <a:pt x="106" y="116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4"/>
            <p:cNvSpPr/>
            <p:nvPr/>
          </p:nvSpPr>
          <p:spPr>
            <a:xfrm rot="-818696">
              <a:off x="8649038" y="5063056"/>
              <a:ext cx="34669" cy="14866"/>
            </a:xfrm>
            <a:custGeom>
              <a:avLst/>
              <a:gdLst/>
              <a:ahLst/>
              <a:cxnLst/>
              <a:rect l="l" t="t" r="r" b="b"/>
              <a:pathLst>
                <a:path w="221" h="89" extrusionOk="0">
                  <a:moveTo>
                    <a:pt x="0" y="1"/>
                  </a:moveTo>
                  <a:cubicBezTo>
                    <a:pt x="53" y="27"/>
                    <a:pt x="97" y="54"/>
                    <a:pt x="150" y="89"/>
                  </a:cubicBezTo>
                  <a:lnTo>
                    <a:pt x="221" y="80"/>
                  </a:lnTo>
                  <a:cubicBezTo>
                    <a:pt x="150" y="45"/>
                    <a:pt x="80" y="1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4"/>
            <p:cNvSpPr/>
            <p:nvPr/>
          </p:nvSpPr>
          <p:spPr>
            <a:xfrm rot="-818696">
              <a:off x="8608458" y="5034849"/>
              <a:ext cx="15531" cy="11860"/>
            </a:xfrm>
            <a:custGeom>
              <a:avLst/>
              <a:gdLst/>
              <a:ahLst/>
              <a:cxnLst/>
              <a:rect l="l" t="t" r="r" b="b"/>
              <a:pathLst>
                <a:path w="99" h="71" extrusionOk="0">
                  <a:moveTo>
                    <a:pt x="1" y="0"/>
                  </a:moveTo>
                  <a:lnTo>
                    <a:pt x="54" y="71"/>
                  </a:lnTo>
                  <a:lnTo>
                    <a:pt x="98" y="36"/>
                  </a:lnTo>
                  <a:cubicBezTo>
                    <a:pt x="63" y="27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4"/>
            <p:cNvSpPr/>
            <p:nvPr/>
          </p:nvSpPr>
          <p:spPr>
            <a:xfrm rot="-818696">
              <a:off x="8770841" y="3893394"/>
              <a:ext cx="2824" cy="12027"/>
            </a:xfrm>
            <a:custGeom>
              <a:avLst/>
              <a:gdLst/>
              <a:ahLst/>
              <a:cxnLst/>
              <a:rect l="l" t="t" r="r" b="b"/>
              <a:pathLst>
                <a:path w="18" h="72" extrusionOk="0">
                  <a:moveTo>
                    <a:pt x="18" y="1"/>
                  </a:moveTo>
                  <a:cubicBezTo>
                    <a:pt x="12" y="19"/>
                    <a:pt x="10" y="37"/>
                    <a:pt x="7" y="52"/>
                  </a:cubicBezTo>
                  <a:lnTo>
                    <a:pt x="7" y="52"/>
                  </a:lnTo>
                  <a:cubicBezTo>
                    <a:pt x="13" y="33"/>
                    <a:pt x="18" y="14"/>
                    <a:pt x="18" y="1"/>
                  </a:cubicBezTo>
                  <a:close/>
                  <a:moveTo>
                    <a:pt x="7" y="52"/>
                  </a:moveTo>
                  <a:lnTo>
                    <a:pt x="7" y="52"/>
                  </a:lnTo>
                  <a:cubicBezTo>
                    <a:pt x="5" y="59"/>
                    <a:pt x="2" y="65"/>
                    <a:pt x="0" y="71"/>
                  </a:cubicBezTo>
                  <a:cubicBezTo>
                    <a:pt x="3" y="66"/>
                    <a:pt x="5" y="59"/>
                    <a:pt x="7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4"/>
            <p:cNvSpPr/>
            <p:nvPr/>
          </p:nvSpPr>
          <p:spPr>
            <a:xfrm rot="-818696">
              <a:off x="8818810" y="3817465"/>
              <a:ext cx="2510" cy="4844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15" y="0"/>
                  </a:moveTo>
                  <a:cubicBezTo>
                    <a:pt x="8" y="14"/>
                    <a:pt x="1" y="29"/>
                    <a:pt x="8" y="29"/>
                  </a:cubicBezTo>
                  <a:cubicBezTo>
                    <a:pt x="10" y="29"/>
                    <a:pt x="12" y="28"/>
                    <a:pt x="15" y="2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4"/>
            <p:cNvSpPr/>
            <p:nvPr/>
          </p:nvSpPr>
          <p:spPr>
            <a:xfrm rot="-818696">
              <a:off x="9289249" y="4233486"/>
              <a:ext cx="18198" cy="49944"/>
            </a:xfrm>
            <a:custGeom>
              <a:avLst/>
              <a:gdLst/>
              <a:ahLst/>
              <a:cxnLst/>
              <a:rect l="l" t="t" r="r" b="b"/>
              <a:pathLst>
                <a:path w="116" h="299" extrusionOk="0">
                  <a:moveTo>
                    <a:pt x="38" y="1"/>
                  </a:moveTo>
                  <a:cubicBezTo>
                    <a:pt x="34" y="1"/>
                    <a:pt x="30" y="3"/>
                    <a:pt x="27" y="7"/>
                  </a:cubicBezTo>
                  <a:lnTo>
                    <a:pt x="0" y="69"/>
                  </a:lnTo>
                  <a:cubicBezTo>
                    <a:pt x="62" y="158"/>
                    <a:pt x="97" y="228"/>
                    <a:pt x="115" y="299"/>
                  </a:cubicBezTo>
                  <a:cubicBezTo>
                    <a:pt x="91" y="157"/>
                    <a:pt x="68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4"/>
            <p:cNvSpPr/>
            <p:nvPr/>
          </p:nvSpPr>
          <p:spPr>
            <a:xfrm rot="-818696">
              <a:off x="9469148" y="3808738"/>
              <a:ext cx="8471" cy="22216"/>
            </a:xfrm>
            <a:custGeom>
              <a:avLst/>
              <a:gdLst/>
              <a:ahLst/>
              <a:cxnLst/>
              <a:rect l="l" t="t" r="r" b="b"/>
              <a:pathLst>
                <a:path w="54" h="133" extrusionOk="0">
                  <a:moveTo>
                    <a:pt x="19" y="0"/>
                  </a:moveTo>
                  <a:cubicBezTo>
                    <a:pt x="10" y="18"/>
                    <a:pt x="10" y="27"/>
                    <a:pt x="1" y="44"/>
                  </a:cubicBezTo>
                  <a:cubicBezTo>
                    <a:pt x="27" y="71"/>
                    <a:pt x="45" y="106"/>
                    <a:pt x="54" y="132"/>
                  </a:cubicBezTo>
                  <a:cubicBezTo>
                    <a:pt x="45" y="97"/>
                    <a:pt x="36" y="53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4"/>
            <p:cNvSpPr/>
            <p:nvPr/>
          </p:nvSpPr>
          <p:spPr>
            <a:xfrm rot="-818696">
              <a:off x="9433922" y="3774078"/>
              <a:ext cx="5804" cy="28229"/>
            </a:xfrm>
            <a:custGeom>
              <a:avLst/>
              <a:gdLst/>
              <a:ahLst/>
              <a:cxnLst/>
              <a:rect l="l" t="t" r="r" b="b"/>
              <a:pathLst>
                <a:path w="37" h="169" extrusionOk="0">
                  <a:moveTo>
                    <a:pt x="36" y="1"/>
                  </a:moveTo>
                  <a:cubicBezTo>
                    <a:pt x="19" y="36"/>
                    <a:pt x="10" y="89"/>
                    <a:pt x="1" y="16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4"/>
            <p:cNvSpPr/>
            <p:nvPr/>
          </p:nvSpPr>
          <p:spPr>
            <a:xfrm rot="-818696">
              <a:off x="9010780" y="4300360"/>
              <a:ext cx="19453" cy="19376"/>
            </a:xfrm>
            <a:custGeom>
              <a:avLst/>
              <a:gdLst/>
              <a:ahLst/>
              <a:cxnLst/>
              <a:rect l="l" t="t" r="r" b="b"/>
              <a:pathLst>
                <a:path w="124" h="116" extrusionOk="0">
                  <a:moveTo>
                    <a:pt x="27" y="1"/>
                  </a:moveTo>
                  <a:cubicBezTo>
                    <a:pt x="18" y="1"/>
                    <a:pt x="18" y="27"/>
                    <a:pt x="0" y="27"/>
                  </a:cubicBezTo>
                  <a:lnTo>
                    <a:pt x="53" y="54"/>
                  </a:lnTo>
                  <a:cubicBezTo>
                    <a:pt x="62" y="54"/>
                    <a:pt x="62" y="62"/>
                    <a:pt x="71" y="62"/>
                  </a:cubicBezTo>
                  <a:lnTo>
                    <a:pt x="89" y="80"/>
                  </a:lnTo>
                  <a:lnTo>
                    <a:pt x="124" y="115"/>
                  </a:lnTo>
                  <a:cubicBezTo>
                    <a:pt x="115" y="98"/>
                    <a:pt x="106" y="80"/>
                    <a:pt x="97" y="71"/>
                  </a:cubicBezTo>
                  <a:cubicBezTo>
                    <a:pt x="89" y="62"/>
                    <a:pt x="80" y="45"/>
                    <a:pt x="80" y="36"/>
                  </a:cubicBezTo>
                  <a:cubicBezTo>
                    <a:pt x="71" y="27"/>
                    <a:pt x="62" y="18"/>
                    <a:pt x="53" y="18"/>
                  </a:cubicBezTo>
                  <a:cubicBezTo>
                    <a:pt x="44" y="1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4"/>
            <p:cNvSpPr/>
            <p:nvPr/>
          </p:nvSpPr>
          <p:spPr>
            <a:xfrm rot="-818696">
              <a:off x="8683790" y="4852768"/>
              <a:ext cx="45964" cy="8853"/>
            </a:xfrm>
            <a:custGeom>
              <a:avLst/>
              <a:gdLst/>
              <a:ahLst/>
              <a:cxnLst/>
              <a:rect l="l" t="t" r="r" b="b"/>
              <a:pathLst>
                <a:path w="293" h="53" extrusionOk="0">
                  <a:moveTo>
                    <a:pt x="51" y="0"/>
                  </a:moveTo>
                  <a:cubicBezTo>
                    <a:pt x="30" y="0"/>
                    <a:pt x="13" y="5"/>
                    <a:pt x="1" y="17"/>
                  </a:cubicBezTo>
                  <a:cubicBezTo>
                    <a:pt x="116" y="44"/>
                    <a:pt x="213" y="52"/>
                    <a:pt x="292" y="52"/>
                  </a:cubicBezTo>
                  <a:cubicBezTo>
                    <a:pt x="190" y="33"/>
                    <a:pt x="106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4"/>
            <p:cNvSpPr/>
            <p:nvPr/>
          </p:nvSpPr>
          <p:spPr>
            <a:xfrm rot="-818696">
              <a:off x="8710461" y="3816016"/>
              <a:ext cx="9726" cy="16370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44" y="0"/>
                  </a:moveTo>
                  <a:cubicBezTo>
                    <a:pt x="9" y="62"/>
                    <a:pt x="0" y="88"/>
                    <a:pt x="9" y="97"/>
                  </a:cubicBezTo>
                  <a:cubicBezTo>
                    <a:pt x="44" y="35"/>
                    <a:pt x="62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4"/>
            <p:cNvSpPr/>
            <p:nvPr/>
          </p:nvSpPr>
          <p:spPr>
            <a:xfrm rot="-818696">
              <a:off x="8728728" y="4850001"/>
              <a:ext cx="51298" cy="5011"/>
            </a:xfrm>
            <a:custGeom>
              <a:avLst/>
              <a:gdLst/>
              <a:ahLst/>
              <a:cxnLst/>
              <a:rect l="l" t="t" r="r" b="b"/>
              <a:pathLst>
                <a:path w="327" h="30" extrusionOk="0">
                  <a:moveTo>
                    <a:pt x="265" y="0"/>
                  </a:moveTo>
                  <a:cubicBezTo>
                    <a:pt x="212" y="0"/>
                    <a:pt x="155" y="4"/>
                    <a:pt x="94" y="4"/>
                  </a:cubicBezTo>
                  <a:cubicBezTo>
                    <a:pt x="64" y="4"/>
                    <a:pt x="33" y="3"/>
                    <a:pt x="0" y="0"/>
                  </a:cubicBezTo>
                  <a:lnTo>
                    <a:pt x="0" y="0"/>
                  </a:lnTo>
                  <a:cubicBezTo>
                    <a:pt x="59" y="16"/>
                    <a:pt x="123" y="29"/>
                    <a:pt x="190" y="29"/>
                  </a:cubicBezTo>
                  <a:cubicBezTo>
                    <a:pt x="235" y="29"/>
                    <a:pt x="281" y="23"/>
                    <a:pt x="327" y="9"/>
                  </a:cubicBezTo>
                  <a:cubicBezTo>
                    <a:pt x="309" y="9"/>
                    <a:pt x="283" y="0"/>
                    <a:pt x="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4"/>
            <p:cNvSpPr/>
            <p:nvPr/>
          </p:nvSpPr>
          <p:spPr>
            <a:xfrm rot="-818696">
              <a:off x="8304899" y="5492864"/>
              <a:ext cx="5804" cy="167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27" y="1"/>
                    <a:pt x="10" y="1"/>
                    <a:pt x="1" y="1"/>
                  </a:cubicBezTo>
                  <a:cubicBezTo>
                    <a:pt x="1" y="1"/>
                    <a:pt x="18" y="1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4"/>
            <p:cNvSpPr/>
            <p:nvPr/>
          </p:nvSpPr>
          <p:spPr>
            <a:xfrm rot="-818696">
              <a:off x="7813368" y="5719491"/>
              <a:ext cx="12550" cy="37082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80" y="0"/>
                  </a:moveTo>
                  <a:cubicBezTo>
                    <a:pt x="62" y="45"/>
                    <a:pt x="35" y="106"/>
                    <a:pt x="0" y="221"/>
                  </a:cubicBezTo>
                  <a:cubicBezTo>
                    <a:pt x="18" y="168"/>
                    <a:pt x="53" y="89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4"/>
            <p:cNvSpPr/>
            <p:nvPr/>
          </p:nvSpPr>
          <p:spPr>
            <a:xfrm rot="-818696">
              <a:off x="8481422" y="4932385"/>
              <a:ext cx="2510" cy="2506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1"/>
                    <a:pt x="12" y="15"/>
                    <a:pt x="13" y="15"/>
                  </a:cubicBezTo>
                  <a:cubicBezTo>
                    <a:pt x="16" y="15"/>
                    <a:pt x="12" y="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4"/>
            <p:cNvSpPr/>
            <p:nvPr/>
          </p:nvSpPr>
          <p:spPr>
            <a:xfrm rot="-818696">
              <a:off x="8459571" y="4971049"/>
              <a:ext cx="7059" cy="2171"/>
            </a:xfrm>
            <a:custGeom>
              <a:avLst/>
              <a:gdLst/>
              <a:ahLst/>
              <a:cxnLst/>
              <a:rect l="l" t="t" r="r" b="b"/>
              <a:pathLst>
                <a:path w="45" h="13" extrusionOk="0">
                  <a:moveTo>
                    <a:pt x="15" y="0"/>
                  </a:moveTo>
                  <a:cubicBezTo>
                    <a:pt x="10" y="0"/>
                    <a:pt x="6" y="1"/>
                    <a:pt x="1" y="4"/>
                  </a:cubicBezTo>
                  <a:cubicBezTo>
                    <a:pt x="12" y="4"/>
                    <a:pt x="24" y="4"/>
                    <a:pt x="33" y="6"/>
                  </a:cubicBezTo>
                  <a:lnTo>
                    <a:pt x="33" y="6"/>
                  </a:lnTo>
                  <a:cubicBezTo>
                    <a:pt x="27" y="3"/>
                    <a:pt x="21" y="0"/>
                    <a:pt x="15" y="0"/>
                  </a:cubicBezTo>
                  <a:close/>
                  <a:moveTo>
                    <a:pt x="33" y="6"/>
                  </a:moveTo>
                  <a:cubicBezTo>
                    <a:pt x="37" y="8"/>
                    <a:pt x="41" y="10"/>
                    <a:pt x="45" y="13"/>
                  </a:cubicBezTo>
                  <a:cubicBezTo>
                    <a:pt x="42" y="9"/>
                    <a:pt x="38" y="8"/>
                    <a:pt x="33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4"/>
            <p:cNvSpPr/>
            <p:nvPr/>
          </p:nvSpPr>
          <p:spPr>
            <a:xfrm rot="-818696">
              <a:off x="8903734" y="4759694"/>
              <a:ext cx="3608" cy="1336"/>
            </a:xfrm>
            <a:custGeom>
              <a:avLst/>
              <a:gdLst/>
              <a:ahLst/>
              <a:cxnLst/>
              <a:rect l="l" t="t" r="r" b="b"/>
              <a:pathLst>
                <a:path w="23" h="8" extrusionOk="0">
                  <a:moveTo>
                    <a:pt x="1" y="1"/>
                  </a:moveTo>
                  <a:cubicBezTo>
                    <a:pt x="0" y="1"/>
                    <a:pt x="5" y="3"/>
                    <a:pt x="13" y="7"/>
                  </a:cubicBezTo>
                  <a:lnTo>
                    <a:pt x="22" y="7"/>
                  </a:lnTo>
                  <a:cubicBezTo>
                    <a:pt x="9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4"/>
            <p:cNvSpPr/>
            <p:nvPr/>
          </p:nvSpPr>
          <p:spPr>
            <a:xfrm rot="-818696">
              <a:off x="8480248" y="4934326"/>
              <a:ext cx="1569" cy="451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4"/>
            <p:cNvSpPr/>
            <p:nvPr/>
          </p:nvSpPr>
          <p:spPr>
            <a:xfrm rot="-818696">
              <a:off x="8485912" y="4935864"/>
              <a:ext cx="2667" cy="3675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0" y="0"/>
                  </a:moveTo>
                  <a:cubicBezTo>
                    <a:pt x="0" y="9"/>
                    <a:pt x="0" y="18"/>
                    <a:pt x="0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7" y="21"/>
                    <a:pt x="13" y="1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4"/>
            <p:cNvSpPr/>
            <p:nvPr/>
          </p:nvSpPr>
          <p:spPr>
            <a:xfrm rot="-818696">
              <a:off x="8478635" y="4928641"/>
              <a:ext cx="2824" cy="6013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6" y="11"/>
                  </a:cubicBezTo>
                  <a:lnTo>
                    <a:pt x="6" y="11"/>
                  </a:lnTo>
                  <a:cubicBezTo>
                    <a:pt x="5" y="7"/>
                    <a:pt x="3" y="3"/>
                    <a:pt x="0" y="0"/>
                  </a:cubicBezTo>
                  <a:close/>
                  <a:moveTo>
                    <a:pt x="6" y="11"/>
                  </a:moveTo>
                  <a:cubicBezTo>
                    <a:pt x="9" y="20"/>
                    <a:pt x="9" y="30"/>
                    <a:pt x="9" y="35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3" y="21"/>
                    <a:pt x="6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4"/>
            <p:cNvSpPr/>
            <p:nvPr/>
          </p:nvSpPr>
          <p:spPr>
            <a:xfrm rot="-818696">
              <a:off x="8296249" y="4679944"/>
              <a:ext cx="10668" cy="4009"/>
            </a:xfrm>
            <a:custGeom>
              <a:avLst/>
              <a:gdLst/>
              <a:ahLst/>
              <a:cxnLst/>
              <a:rect l="l" t="t" r="r" b="b"/>
              <a:pathLst>
                <a:path w="68" h="24" extrusionOk="0">
                  <a:moveTo>
                    <a:pt x="50" y="0"/>
                  </a:moveTo>
                  <a:cubicBezTo>
                    <a:pt x="13" y="17"/>
                    <a:pt x="0" y="24"/>
                    <a:pt x="4" y="24"/>
                  </a:cubicBezTo>
                  <a:cubicBezTo>
                    <a:pt x="9" y="24"/>
                    <a:pt x="34" y="14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4"/>
            <p:cNvSpPr/>
            <p:nvPr/>
          </p:nvSpPr>
          <p:spPr>
            <a:xfrm rot="-818696">
              <a:off x="8997144" y="4049491"/>
              <a:ext cx="2981" cy="3174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9" y="10"/>
                    <a:pt x="9" y="10"/>
                    <a:pt x="18" y="18"/>
                  </a:cubicBezTo>
                  <a:cubicBezTo>
                    <a:pt x="18" y="10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4"/>
            <p:cNvSpPr/>
            <p:nvPr/>
          </p:nvSpPr>
          <p:spPr>
            <a:xfrm rot="-818696">
              <a:off x="8942313" y="3983526"/>
              <a:ext cx="80477" cy="69488"/>
            </a:xfrm>
            <a:custGeom>
              <a:avLst/>
              <a:gdLst/>
              <a:ahLst/>
              <a:cxnLst/>
              <a:rect l="l" t="t" r="r" b="b"/>
              <a:pathLst>
                <a:path w="513" h="416" extrusionOk="0">
                  <a:moveTo>
                    <a:pt x="0" y="1"/>
                  </a:moveTo>
                  <a:cubicBezTo>
                    <a:pt x="238" y="230"/>
                    <a:pt x="283" y="301"/>
                    <a:pt x="344" y="416"/>
                  </a:cubicBezTo>
                  <a:cubicBezTo>
                    <a:pt x="389" y="398"/>
                    <a:pt x="450" y="389"/>
                    <a:pt x="512" y="380"/>
                  </a:cubicBezTo>
                  <a:cubicBezTo>
                    <a:pt x="362" y="274"/>
                    <a:pt x="186" y="15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4"/>
            <p:cNvSpPr/>
            <p:nvPr/>
          </p:nvSpPr>
          <p:spPr>
            <a:xfrm rot="-818696">
              <a:off x="7704899" y="3737393"/>
              <a:ext cx="1902111" cy="1902056"/>
            </a:xfrm>
            <a:custGeom>
              <a:avLst/>
              <a:gdLst/>
              <a:ahLst/>
              <a:cxnLst/>
              <a:rect l="l" t="t" r="r" b="b"/>
              <a:pathLst>
                <a:path w="12125" h="11387" extrusionOk="0">
                  <a:moveTo>
                    <a:pt x="8182" y="591"/>
                  </a:moveTo>
                  <a:cubicBezTo>
                    <a:pt x="8215" y="591"/>
                    <a:pt x="8252" y="606"/>
                    <a:pt x="8301" y="615"/>
                  </a:cubicBezTo>
                  <a:cubicBezTo>
                    <a:pt x="8262" y="622"/>
                    <a:pt x="8197" y="647"/>
                    <a:pt x="8150" y="647"/>
                  </a:cubicBezTo>
                  <a:cubicBezTo>
                    <a:pt x="8132" y="647"/>
                    <a:pt x="8116" y="643"/>
                    <a:pt x="8106" y="633"/>
                  </a:cubicBezTo>
                  <a:cubicBezTo>
                    <a:pt x="8130" y="601"/>
                    <a:pt x="8154" y="591"/>
                    <a:pt x="8182" y="591"/>
                  </a:cubicBezTo>
                  <a:close/>
                  <a:moveTo>
                    <a:pt x="7318" y="988"/>
                  </a:moveTo>
                  <a:cubicBezTo>
                    <a:pt x="7313" y="993"/>
                    <a:pt x="7308" y="999"/>
                    <a:pt x="7303" y="1004"/>
                  </a:cubicBezTo>
                  <a:cubicBezTo>
                    <a:pt x="7309" y="998"/>
                    <a:pt x="7314" y="993"/>
                    <a:pt x="7318" y="988"/>
                  </a:cubicBezTo>
                  <a:close/>
                  <a:moveTo>
                    <a:pt x="11211" y="2052"/>
                  </a:moveTo>
                  <a:cubicBezTo>
                    <a:pt x="11217" y="2053"/>
                    <a:pt x="11224" y="2054"/>
                    <a:pt x="11232" y="2055"/>
                  </a:cubicBezTo>
                  <a:cubicBezTo>
                    <a:pt x="11225" y="2053"/>
                    <a:pt x="11218" y="2052"/>
                    <a:pt x="11211" y="2052"/>
                  </a:cubicBezTo>
                  <a:close/>
                  <a:moveTo>
                    <a:pt x="11638" y="1913"/>
                  </a:moveTo>
                  <a:lnTo>
                    <a:pt x="11638" y="1913"/>
                  </a:lnTo>
                  <a:cubicBezTo>
                    <a:pt x="11647" y="1958"/>
                    <a:pt x="11638" y="2011"/>
                    <a:pt x="11630" y="2055"/>
                  </a:cubicBezTo>
                  <a:cubicBezTo>
                    <a:pt x="11603" y="2002"/>
                    <a:pt x="11612" y="1966"/>
                    <a:pt x="11638" y="1913"/>
                  </a:cubicBezTo>
                  <a:close/>
                  <a:moveTo>
                    <a:pt x="9811" y="2064"/>
                  </a:moveTo>
                  <a:lnTo>
                    <a:pt x="9811" y="2064"/>
                  </a:lnTo>
                  <a:cubicBezTo>
                    <a:pt x="9793" y="2072"/>
                    <a:pt x="9775" y="2072"/>
                    <a:pt x="9749" y="2072"/>
                  </a:cubicBezTo>
                  <a:cubicBezTo>
                    <a:pt x="9735" y="2072"/>
                    <a:pt x="9721" y="2070"/>
                    <a:pt x="9706" y="2068"/>
                  </a:cubicBezTo>
                  <a:lnTo>
                    <a:pt x="9706" y="2068"/>
                  </a:lnTo>
                  <a:cubicBezTo>
                    <a:pt x="9735" y="2074"/>
                    <a:pt x="9754" y="2077"/>
                    <a:pt x="9769" y="2077"/>
                  </a:cubicBezTo>
                  <a:cubicBezTo>
                    <a:pt x="9786" y="2077"/>
                    <a:pt x="9797" y="2072"/>
                    <a:pt x="9811" y="2064"/>
                  </a:cubicBezTo>
                  <a:close/>
                  <a:moveTo>
                    <a:pt x="9529" y="3086"/>
                  </a:moveTo>
                  <a:cubicBezTo>
                    <a:pt x="9533" y="3086"/>
                    <a:pt x="9539" y="3091"/>
                    <a:pt x="9551" y="3108"/>
                  </a:cubicBezTo>
                  <a:lnTo>
                    <a:pt x="9551" y="3108"/>
                  </a:lnTo>
                  <a:cubicBezTo>
                    <a:pt x="9543" y="3106"/>
                    <a:pt x="9535" y="3105"/>
                    <a:pt x="9528" y="3105"/>
                  </a:cubicBezTo>
                  <a:cubicBezTo>
                    <a:pt x="9525" y="3105"/>
                    <a:pt x="9522" y="3105"/>
                    <a:pt x="9519" y="3105"/>
                  </a:cubicBezTo>
                  <a:cubicBezTo>
                    <a:pt x="9524" y="3100"/>
                    <a:pt x="9523" y="3086"/>
                    <a:pt x="9529" y="3086"/>
                  </a:cubicBezTo>
                  <a:close/>
                  <a:moveTo>
                    <a:pt x="9180" y="3287"/>
                  </a:moveTo>
                  <a:cubicBezTo>
                    <a:pt x="9181" y="3291"/>
                    <a:pt x="9182" y="3295"/>
                    <a:pt x="9184" y="3300"/>
                  </a:cubicBezTo>
                  <a:cubicBezTo>
                    <a:pt x="9182" y="3295"/>
                    <a:pt x="9181" y="3291"/>
                    <a:pt x="9180" y="3287"/>
                  </a:cubicBezTo>
                  <a:close/>
                  <a:moveTo>
                    <a:pt x="9254" y="3388"/>
                  </a:moveTo>
                  <a:lnTo>
                    <a:pt x="9254" y="3388"/>
                  </a:lnTo>
                  <a:cubicBezTo>
                    <a:pt x="9256" y="3389"/>
                    <a:pt x="9257" y="3390"/>
                    <a:pt x="9258" y="3391"/>
                  </a:cubicBezTo>
                  <a:lnTo>
                    <a:pt x="9258" y="3391"/>
                  </a:lnTo>
                  <a:lnTo>
                    <a:pt x="9254" y="3388"/>
                  </a:lnTo>
                  <a:close/>
                  <a:moveTo>
                    <a:pt x="2862" y="5119"/>
                  </a:moveTo>
                  <a:lnTo>
                    <a:pt x="2862" y="5119"/>
                  </a:lnTo>
                  <a:cubicBezTo>
                    <a:pt x="2813" y="5176"/>
                    <a:pt x="2795" y="5196"/>
                    <a:pt x="2791" y="5196"/>
                  </a:cubicBezTo>
                  <a:cubicBezTo>
                    <a:pt x="2787" y="5196"/>
                    <a:pt x="2795" y="5176"/>
                    <a:pt x="2800" y="5154"/>
                  </a:cubicBezTo>
                  <a:lnTo>
                    <a:pt x="2862" y="5119"/>
                  </a:lnTo>
                  <a:close/>
                  <a:moveTo>
                    <a:pt x="5714" y="5269"/>
                  </a:moveTo>
                  <a:lnTo>
                    <a:pt x="5714" y="5269"/>
                  </a:lnTo>
                  <a:cubicBezTo>
                    <a:pt x="5702" y="5269"/>
                    <a:pt x="5691" y="5269"/>
                    <a:pt x="5681" y="5269"/>
                  </a:cubicBezTo>
                  <a:lnTo>
                    <a:pt x="5681" y="5269"/>
                  </a:lnTo>
                  <a:cubicBezTo>
                    <a:pt x="5685" y="5270"/>
                    <a:pt x="5689" y="5270"/>
                    <a:pt x="5693" y="5270"/>
                  </a:cubicBezTo>
                  <a:cubicBezTo>
                    <a:pt x="5701" y="5270"/>
                    <a:pt x="5708" y="5269"/>
                    <a:pt x="5714" y="5269"/>
                  </a:cubicBezTo>
                  <a:close/>
                  <a:moveTo>
                    <a:pt x="8884" y="5359"/>
                  </a:moveTo>
                  <a:lnTo>
                    <a:pt x="8822" y="5366"/>
                  </a:lnTo>
                  <a:cubicBezTo>
                    <a:pt x="8845" y="5364"/>
                    <a:pt x="8866" y="5361"/>
                    <a:pt x="8884" y="5359"/>
                  </a:cubicBezTo>
                  <a:close/>
                  <a:moveTo>
                    <a:pt x="4866" y="6717"/>
                  </a:moveTo>
                  <a:lnTo>
                    <a:pt x="4866" y="6717"/>
                  </a:lnTo>
                  <a:cubicBezTo>
                    <a:pt x="4898" y="6729"/>
                    <a:pt x="4910" y="6734"/>
                    <a:pt x="4910" y="6734"/>
                  </a:cubicBezTo>
                  <a:cubicBezTo>
                    <a:pt x="4909" y="6734"/>
                    <a:pt x="4890" y="6727"/>
                    <a:pt x="4866" y="6717"/>
                  </a:cubicBezTo>
                  <a:close/>
                  <a:moveTo>
                    <a:pt x="3343" y="8437"/>
                  </a:moveTo>
                  <a:cubicBezTo>
                    <a:pt x="3344" y="8442"/>
                    <a:pt x="3345" y="8448"/>
                    <a:pt x="3347" y="8456"/>
                  </a:cubicBezTo>
                  <a:cubicBezTo>
                    <a:pt x="3346" y="8450"/>
                    <a:pt x="3345" y="8443"/>
                    <a:pt x="3343" y="8437"/>
                  </a:cubicBezTo>
                  <a:close/>
                  <a:moveTo>
                    <a:pt x="3259" y="9401"/>
                  </a:moveTo>
                  <a:cubicBezTo>
                    <a:pt x="3260" y="9401"/>
                    <a:pt x="3260" y="9401"/>
                    <a:pt x="3261" y="9402"/>
                  </a:cubicBezTo>
                  <a:lnTo>
                    <a:pt x="3261" y="9402"/>
                  </a:lnTo>
                  <a:cubicBezTo>
                    <a:pt x="3260" y="9401"/>
                    <a:pt x="3260" y="9401"/>
                    <a:pt x="3259" y="9401"/>
                  </a:cubicBezTo>
                  <a:close/>
                  <a:moveTo>
                    <a:pt x="4186" y="9763"/>
                  </a:moveTo>
                  <a:cubicBezTo>
                    <a:pt x="4171" y="9763"/>
                    <a:pt x="4149" y="9769"/>
                    <a:pt x="4121" y="9779"/>
                  </a:cubicBezTo>
                  <a:lnTo>
                    <a:pt x="4121" y="9779"/>
                  </a:lnTo>
                  <a:cubicBezTo>
                    <a:pt x="4143" y="9774"/>
                    <a:pt x="4165" y="9768"/>
                    <a:pt x="4186" y="9763"/>
                  </a:cubicBezTo>
                  <a:close/>
                  <a:moveTo>
                    <a:pt x="8458" y="1"/>
                  </a:moveTo>
                  <a:cubicBezTo>
                    <a:pt x="8380" y="1"/>
                    <a:pt x="8281" y="10"/>
                    <a:pt x="8177" y="24"/>
                  </a:cubicBezTo>
                  <a:cubicBezTo>
                    <a:pt x="7983" y="59"/>
                    <a:pt x="7771" y="112"/>
                    <a:pt x="7603" y="130"/>
                  </a:cubicBezTo>
                  <a:cubicBezTo>
                    <a:pt x="7683" y="139"/>
                    <a:pt x="7753" y="147"/>
                    <a:pt x="7612" y="218"/>
                  </a:cubicBezTo>
                  <a:cubicBezTo>
                    <a:pt x="7497" y="262"/>
                    <a:pt x="7329" y="298"/>
                    <a:pt x="7188" y="386"/>
                  </a:cubicBezTo>
                  <a:cubicBezTo>
                    <a:pt x="7038" y="457"/>
                    <a:pt x="6906" y="580"/>
                    <a:pt x="6879" y="704"/>
                  </a:cubicBezTo>
                  <a:cubicBezTo>
                    <a:pt x="6853" y="721"/>
                    <a:pt x="6835" y="721"/>
                    <a:pt x="6826" y="721"/>
                  </a:cubicBezTo>
                  <a:cubicBezTo>
                    <a:pt x="6782" y="801"/>
                    <a:pt x="6703" y="942"/>
                    <a:pt x="6667" y="1083"/>
                  </a:cubicBezTo>
                  <a:cubicBezTo>
                    <a:pt x="6623" y="1225"/>
                    <a:pt x="6614" y="1357"/>
                    <a:pt x="6632" y="1419"/>
                  </a:cubicBezTo>
                  <a:cubicBezTo>
                    <a:pt x="6579" y="1454"/>
                    <a:pt x="6544" y="1551"/>
                    <a:pt x="6544" y="1666"/>
                  </a:cubicBezTo>
                  <a:cubicBezTo>
                    <a:pt x="6544" y="1790"/>
                    <a:pt x="6588" y="1931"/>
                    <a:pt x="6641" y="2055"/>
                  </a:cubicBezTo>
                  <a:cubicBezTo>
                    <a:pt x="6747" y="2302"/>
                    <a:pt x="6906" y="2470"/>
                    <a:pt x="6817" y="2523"/>
                  </a:cubicBezTo>
                  <a:cubicBezTo>
                    <a:pt x="6923" y="2673"/>
                    <a:pt x="7012" y="2796"/>
                    <a:pt x="7118" y="2938"/>
                  </a:cubicBezTo>
                  <a:lnTo>
                    <a:pt x="7091" y="2938"/>
                  </a:lnTo>
                  <a:cubicBezTo>
                    <a:pt x="7259" y="3211"/>
                    <a:pt x="7365" y="3273"/>
                    <a:pt x="7471" y="3344"/>
                  </a:cubicBezTo>
                  <a:cubicBezTo>
                    <a:pt x="7485" y="3377"/>
                    <a:pt x="7479" y="3385"/>
                    <a:pt x="7469" y="3385"/>
                  </a:cubicBezTo>
                  <a:cubicBezTo>
                    <a:pt x="7460" y="3385"/>
                    <a:pt x="7448" y="3379"/>
                    <a:pt x="7444" y="3379"/>
                  </a:cubicBezTo>
                  <a:lnTo>
                    <a:pt x="7444" y="3379"/>
                  </a:lnTo>
                  <a:cubicBezTo>
                    <a:pt x="7674" y="3785"/>
                    <a:pt x="7709" y="3821"/>
                    <a:pt x="8009" y="4086"/>
                  </a:cubicBezTo>
                  <a:lnTo>
                    <a:pt x="7983" y="4156"/>
                  </a:lnTo>
                  <a:cubicBezTo>
                    <a:pt x="8001" y="4174"/>
                    <a:pt x="8036" y="4218"/>
                    <a:pt x="8071" y="4280"/>
                  </a:cubicBezTo>
                  <a:cubicBezTo>
                    <a:pt x="8098" y="4324"/>
                    <a:pt x="8098" y="4342"/>
                    <a:pt x="8115" y="4359"/>
                  </a:cubicBezTo>
                  <a:cubicBezTo>
                    <a:pt x="8124" y="4386"/>
                    <a:pt x="8133" y="4412"/>
                    <a:pt x="8142" y="4430"/>
                  </a:cubicBezTo>
                  <a:cubicBezTo>
                    <a:pt x="8159" y="4483"/>
                    <a:pt x="8186" y="4527"/>
                    <a:pt x="8212" y="4571"/>
                  </a:cubicBezTo>
                  <a:cubicBezTo>
                    <a:pt x="8239" y="4615"/>
                    <a:pt x="8283" y="4668"/>
                    <a:pt x="8345" y="4739"/>
                  </a:cubicBezTo>
                  <a:cubicBezTo>
                    <a:pt x="8336" y="4730"/>
                    <a:pt x="8310" y="4712"/>
                    <a:pt x="8283" y="4686"/>
                  </a:cubicBezTo>
                  <a:lnTo>
                    <a:pt x="8283" y="4686"/>
                  </a:lnTo>
                  <a:cubicBezTo>
                    <a:pt x="8323" y="4726"/>
                    <a:pt x="8303" y="4731"/>
                    <a:pt x="8279" y="4731"/>
                  </a:cubicBezTo>
                  <a:cubicBezTo>
                    <a:pt x="8271" y="4731"/>
                    <a:pt x="8263" y="4730"/>
                    <a:pt x="8257" y="4730"/>
                  </a:cubicBezTo>
                  <a:cubicBezTo>
                    <a:pt x="8221" y="4730"/>
                    <a:pt x="8186" y="4721"/>
                    <a:pt x="8142" y="4721"/>
                  </a:cubicBezTo>
                  <a:cubicBezTo>
                    <a:pt x="8062" y="4712"/>
                    <a:pt x="7983" y="4686"/>
                    <a:pt x="7930" y="4677"/>
                  </a:cubicBezTo>
                  <a:cubicBezTo>
                    <a:pt x="7912" y="4677"/>
                    <a:pt x="7903" y="4668"/>
                    <a:pt x="7886" y="4668"/>
                  </a:cubicBezTo>
                  <a:lnTo>
                    <a:pt x="7868" y="4668"/>
                  </a:lnTo>
                  <a:lnTo>
                    <a:pt x="7859" y="4659"/>
                  </a:lnTo>
                  <a:lnTo>
                    <a:pt x="7674" y="4659"/>
                  </a:lnTo>
                  <a:cubicBezTo>
                    <a:pt x="7568" y="4668"/>
                    <a:pt x="7488" y="4695"/>
                    <a:pt x="7435" y="4748"/>
                  </a:cubicBezTo>
                  <a:lnTo>
                    <a:pt x="7100" y="4801"/>
                  </a:lnTo>
                  <a:cubicBezTo>
                    <a:pt x="7541" y="4827"/>
                    <a:pt x="7029" y="4898"/>
                    <a:pt x="7215" y="4942"/>
                  </a:cubicBezTo>
                  <a:cubicBezTo>
                    <a:pt x="7206" y="4942"/>
                    <a:pt x="7198" y="4943"/>
                    <a:pt x="7189" y="4943"/>
                  </a:cubicBezTo>
                  <a:cubicBezTo>
                    <a:pt x="7013" y="4943"/>
                    <a:pt x="6774" y="4862"/>
                    <a:pt x="6976" y="4854"/>
                  </a:cubicBezTo>
                  <a:lnTo>
                    <a:pt x="6976" y="4854"/>
                  </a:lnTo>
                  <a:lnTo>
                    <a:pt x="7012" y="4863"/>
                  </a:lnTo>
                  <a:cubicBezTo>
                    <a:pt x="7091" y="4748"/>
                    <a:pt x="6464" y="4810"/>
                    <a:pt x="6482" y="4730"/>
                  </a:cubicBezTo>
                  <a:cubicBezTo>
                    <a:pt x="6049" y="4721"/>
                    <a:pt x="5616" y="4695"/>
                    <a:pt x="5201" y="4668"/>
                  </a:cubicBezTo>
                  <a:cubicBezTo>
                    <a:pt x="4990" y="4655"/>
                    <a:pt x="4775" y="4646"/>
                    <a:pt x="4561" y="4646"/>
                  </a:cubicBezTo>
                  <a:cubicBezTo>
                    <a:pt x="4347" y="4646"/>
                    <a:pt x="4133" y="4655"/>
                    <a:pt x="3921" y="4677"/>
                  </a:cubicBezTo>
                  <a:lnTo>
                    <a:pt x="4027" y="4757"/>
                  </a:lnTo>
                  <a:cubicBezTo>
                    <a:pt x="3939" y="4765"/>
                    <a:pt x="3842" y="4774"/>
                    <a:pt x="3736" y="4783"/>
                  </a:cubicBezTo>
                  <a:cubicBezTo>
                    <a:pt x="3656" y="4783"/>
                    <a:pt x="3612" y="4730"/>
                    <a:pt x="3833" y="4704"/>
                  </a:cubicBezTo>
                  <a:cubicBezTo>
                    <a:pt x="3819" y="4700"/>
                    <a:pt x="3804" y="4698"/>
                    <a:pt x="3789" y="4698"/>
                  </a:cubicBezTo>
                  <a:cubicBezTo>
                    <a:pt x="3733" y="4698"/>
                    <a:pt x="3667" y="4720"/>
                    <a:pt x="3612" y="4748"/>
                  </a:cubicBezTo>
                  <a:cubicBezTo>
                    <a:pt x="3533" y="4783"/>
                    <a:pt x="3480" y="4827"/>
                    <a:pt x="3480" y="4845"/>
                  </a:cubicBezTo>
                  <a:cubicBezTo>
                    <a:pt x="3411" y="4859"/>
                    <a:pt x="3367" y="4865"/>
                    <a:pt x="3342" y="4865"/>
                  </a:cubicBezTo>
                  <a:cubicBezTo>
                    <a:pt x="3290" y="4865"/>
                    <a:pt x="3317" y="4839"/>
                    <a:pt x="3365" y="4810"/>
                  </a:cubicBezTo>
                  <a:cubicBezTo>
                    <a:pt x="3429" y="4761"/>
                    <a:pt x="3531" y="4720"/>
                    <a:pt x="3494" y="4720"/>
                  </a:cubicBezTo>
                  <a:cubicBezTo>
                    <a:pt x="3490" y="4720"/>
                    <a:pt x="3486" y="4721"/>
                    <a:pt x="3480" y="4721"/>
                  </a:cubicBezTo>
                  <a:cubicBezTo>
                    <a:pt x="3418" y="4748"/>
                    <a:pt x="3365" y="4765"/>
                    <a:pt x="3303" y="4792"/>
                  </a:cubicBezTo>
                  <a:lnTo>
                    <a:pt x="3347" y="4783"/>
                  </a:lnTo>
                  <a:lnTo>
                    <a:pt x="3347" y="4783"/>
                  </a:lnTo>
                  <a:cubicBezTo>
                    <a:pt x="3277" y="4827"/>
                    <a:pt x="3250" y="4863"/>
                    <a:pt x="3206" y="4898"/>
                  </a:cubicBezTo>
                  <a:cubicBezTo>
                    <a:pt x="3162" y="4942"/>
                    <a:pt x="3100" y="4977"/>
                    <a:pt x="2976" y="5048"/>
                  </a:cubicBezTo>
                  <a:cubicBezTo>
                    <a:pt x="2915" y="5084"/>
                    <a:pt x="2886" y="5092"/>
                    <a:pt x="2869" y="5092"/>
                  </a:cubicBezTo>
                  <a:cubicBezTo>
                    <a:pt x="2855" y="5092"/>
                    <a:pt x="2849" y="5086"/>
                    <a:pt x="2840" y="5086"/>
                  </a:cubicBezTo>
                  <a:cubicBezTo>
                    <a:pt x="2833" y="5086"/>
                    <a:pt x="2824" y="5090"/>
                    <a:pt x="2809" y="5101"/>
                  </a:cubicBezTo>
                  <a:cubicBezTo>
                    <a:pt x="2809" y="5101"/>
                    <a:pt x="2782" y="5110"/>
                    <a:pt x="2729" y="5172"/>
                  </a:cubicBezTo>
                  <a:cubicBezTo>
                    <a:pt x="2623" y="5278"/>
                    <a:pt x="2526" y="5392"/>
                    <a:pt x="2455" y="5516"/>
                  </a:cubicBezTo>
                  <a:cubicBezTo>
                    <a:pt x="2508" y="5472"/>
                    <a:pt x="2553" y="5437"/>
                    <a:pt x="2605" y="5410"/>
                  </a:cubicBezTo>
                  <a:lnTo>
                    <a:pt x="2605" y="5410"/>
                  </a:lnTo>
                  <a:cubicBezTo>
                    <a:pt x="2546" y="5536"/>
                    <a:pt x="2471" y="5657"/>
                    <a:pt x="2501" y="5657"/>
                  </a:cubicBezTo>
                  <a:cubicBezTo>
                    <a:pt x="2511" y="5657"/>
                    <a:pt x="2533" y="5644"/>
                    <a:pt x="2570" y="5613"/>
                  </a:cubicBezTo>
                  <a:lnTo>
                    <a:pt x="2570" y="5613"/>
                  </a:lnTo>
                  <a:cubicBezTo>
                    <a:pt x="2517" y="5657"/>
                    <a:pt x="2438" y="5763"/>
                    <a:pt x="2385" y="5913"/>
                  </a:cubicBezTo>
                  <a:cubicBezTo>
                    <a:pt x="2332" y="6063"/>
                    <a:pt x="2305" y="6249"/>
                    <a:pt x="2314" y="6434"/>
                  </a:cubicBezTo>
                  <a:cubicBezTo>
                    <a:pt x="2332" y="6611"/>
                    <a:pt x="2376" y="6787"/>
                    <a:pt x="2429" y="6929"/>
                  </a:cubicBezTo>
                  <a:cubicBezTo>
                    <a:pt x="2491" y="7070"/>
                    <a:pt x="2535" y="7141"/>
                    <a:pt x="2544" y="7185"/>
                  </a:cubicBezTo>
                  <a:cubicBezTo>
                    <a:pt x="2703" y="7361"/>
                    <a:pt x="2809" y="7547"/>
                    <a:pt x="2968" y="7785"/>
                  </a:cubicBezTo>
                  <a:cubicBezTo>
                    <a:pt x="2954" y="7749"/>
                    <a:pt x="2959" y="7712"/>
                    <a:pt x="2984" y="7712"/>
                  </a:cubicBezTo>
                  <a:cubicBezTo>
                    <a:pt x="3008" y="7712"/>
                    <a:pt x="3049" y="7744"/>
                    <a:pt x="3109" y="7838"/>
                  </a:cubicBezTo>
                  <a:cubicBezTo>
                    <a:pt x="3012" y="7856"/>
                    <a:pt x="3065" y="7953"/>
                    <a:pt x="3144" y="8077"/>
                  </a:cubicBezTo>
                  <a:cubicBezTo>
                    <a:pt x="3219" y="8193"/>
                    <a:pt x="3318" y="8326"/>
                    <a:pt x="3343" y="8437"/>
                  </a:cubicBezTo>
                  <a:lnTo>
                    <a:pt x="3343" y="8437"/>
                  </a:lnTo>
                  <a:cubicBezTo>
                    <a:pt x="3343" y="8427"/>
                    <a:pt x="3346" y="8422"/>
                    <a:pt x="3351" y="8422"/>
                  </a:cubicBezTo>
                  <a:cubicBezTo>
                    <a:pt x="3377" y="8422"/>
                    <a:pt x="3464" y="8518"/>
                    <a:pt x="3550" y="8598"/>
                  </a:cubicBezTo>
                  <a:cubicBezTo>
                    <a:pt x="3624" y="8672"/>
                    <a:pt x="3698" y="8734"/>
                    <a:pt x="3727" y="8734"/>
                  </a:cubicBezTo>
                  <a:cubicBezTo>
                    <a:pt x="3743" y="8734"/>
                    <a:pt x="3746" y="8715"/>
                    <a:pt x="3727" y="8668"/>
                  </a:cubicBezTo>
                  <a:lnTo>
                    <a:pt x="3727" y="8668"/>
                  </a:lnTo>
                  <a:cubicBezTo>
                    <a:pt x="3850" y="8818"/>
                    <a:pt x="3683" y="8721"/>
                    <a:pt x="3771" y="8854"/>
                  </a:cubicBezTo>
                  <a:lnTo>
                    <a:pt x="3806" y="8889"/>
                  </a:lnTo>
                  <a:cubicBezTo>
                    <a:pt x="3815" y="8898"/>
                    <a:pt x="3833" y="8907"/>
                    <a:pt x="3833" y="8907"/>
                  </a:cubicBezTo>
                  <a:lnTo>
                    <a:pt x="3877" y="8933"/>
                  </a:lnTo>
                  <a:cubicBezTo>
                    <a:pt x="3903" y="8960"/>
                    <a:pt x="3930" y="8986"/>
                    <a:pt x="3956" y="9004"/>
                  </a:cubicBezTo>
                  <a:cubicBezTo>
                    <a:pt x="4009" y="9057"/>
                    <a:pt x="4062" y="9101"/>
                    <a:pt x="4098" y="9145"/>
                  </a:cubicBezTo>
                  <a:lnTo>
                    <a:pt x="4115" y="9163"/>
                  </a:lnTo>
                  <a:lnTo>
                    <a:pt x="4124" y="9163"/>
                  </a:lnTo>
                  <a:cubicBezTo>
                    <a:pt x="4124" y="9172"/>
                    <a:pt x="4115" y="9172"/>
                    <a:pt x="4107" y="9172"/>
                  </a:cubicBezTo>
                  <a:lnTo>
                    <a:pt x="4054" y="9189"/>
                  </a:lnTo>
                  <a:cubicBezTo>
                    <a:pt x="4018" y="9198"/>
                    <a:pt x="3992" y="9216"/>
                    <a:pt x="3956" y="9224"/>
                  </a:cubicBezTo>
                  <a:cubicBezTo>
                    <a:pt x="3886" y="9242"/>
                    <a:pt x="3833" y="9260"/>
                    <a:pt x="3771" y="9286"/>
                  </a:cubicBezTo>
                  <a:cubicBezTo>
                    <a:pt x="3780" y="9304"/>
                    <a:pt x="3859" y="9322"/>
                    <a:pt x="3798" y="9366"/>
                  </a:cubicBezTo>
                  <a:cubicBezTo>
                    <a:pt x="3753" y="9366"/>
                    <a:pt x="3727" y="9348"/>
                    <a:pt x="3692" y="9339"/>
                  </a:cubicBezTo>
                  <a:cubicBezTo>
                    <a:pt x="3639" y="9330"/>
                    <a:pt x="3586" y="9322"/>
                    <a:pt x="3541" y="9313"/>
                  </a:cubicBezTo>
                  <a:cubicBezTo>
                    <a:pt x="3462" y="9334"/>
                    <a:pt x="3459" y="9415"/>
                    <a:pt x="3351" y="9415"/>
                  </a:cubicBezTo>
                  <a:cubicBezTo>
                    <a:pt x="3327" y="9415"/>
                    <a:pt x="3297" y="9411"/>
                    <a:pt x="3261" y="9402"/>
                  </a:cubicBezTo>
                  <a:lnTo>
                    <a:pt x="3261" y="9402"/>
                  </a:lnTo>
                  <a:cubicBezTo>
                    <a:pt x="3296" y="9411"/>
                    <a:pt x="3337" y="9437"/>
                    <a:pt x="3268" y="9454"/>
                  </a:cubicBezTo>
                  <a:cubicBezTo>
                    <a:pt x="2915" y="9428"/>
                    <a:pt x="2553" y="9410"/>
                    <a:pt x="2164" y="9410"/>
                  </a:cubicBezTo>
                  <a:cubicBezTo>
                    <a:pt x="1970" y="9410"/>
                    <a:pt x="1775" y="9428"/>
                    <a:pt x="1581" y="9454"/>
                  </a:cubicBezTo>
                  <a:lnTo>
                    <a:pt x="1299" y="9489"/>
                  </a:lnTo>
                  <a:lnTo>
                    <a:pt x="1166" y="9507"/>
                  </a:lnTo>
                  <a:lnTo>
                    <a:pt x="1096" y="9507"/>
                  </a:lnTo>
                  <a:lnTo>
                    <a:pt x="1007" y="9516"/>
                  </a:lnTo>
                  <a:cubicBezTo>
                    <a:pt x="919" y="9534"/>
                    <a:pt x="831" y="9551"/>
                    <a:pt x="760" y="9560"/>
                  </a:cubicBezTo>
                  <a:lnTo>
                    <a:pt x="725" y="9560"/>
                  </a:lnTo>
                  <a:cubicBezTo>
                    <a:pt x="716" y="9560"/>
                    <a:pt x="707" y="9560"/>
                    <a:pt x="707" y="9569"/>
                  </a:cubicBezTo>
                  <a:lnTo>
                    <a:pt x="654" y="9613"/>
                  </a:lnTo>
                  <a:lnTo>
                    <a:pt x="557" y="9701"/>
                  </a:lnTo>
                  <a:lnTo>
                    <a:pt x="451" y="9949"/>
                  </a:lnTo>
                  <a:lnTo>
                    <a:pt x="372" y="10125"/>
                  </a:lnTo>
                  <a:cubicBezTo>
                    <a:pt x="319" y="10240"/>
                    <a:pt x="257" y="10355"/>
                    <a:pt x="195" y="10461"/>
                  </a:cubicBezTo>
                  <a:cubicBezTo>
                    <a:pt x="226" y="10417"/>
                    <a:pt x="244" y="10400"/>
                    <a:pt x="252" y="10400"/>
                  </a:cubicBezTo>
                  <a:cubicBezTo>
                    <a:pt x="255" y="10400"/>
                    <a:pt x="257" y="10403"/>
                    <a:pt x="257" y="10408"/>
                  </a:cubicBezTo>
                  <a:cubicBezTo>
                    <a:pt x="248" y="10434"/>
                    <a:pt x="239" y="10478"/>
                    <a:pt x="204" y="10567"/>
                  </a:cubicBezTo>
                  <a:cubicBezTo>
                    <a:pt x="220" y="10534"/>
                    <a:pt x="231" y="10523"/>
                    <a:pt x="240" y="10523"/>
                  </a:cubicBezTo>
                  <a:cubicBezTo>
                    <a:pt x="259" y="10523"/>
                    <a:pt x="267" y="10576"/>
                    <a:pt x="289" y="10576"/>
                  </a:cubicBezTo>
                  <a:cubicBezTo>
                    <a:pt x="290" y="10576"/>
                    <a:pt x="291" y="10576"/>
                    <a:pt x="292" y="10575"/>
                  </a:cubicBezTo>
                  <a:lnTo>
                    <a:pt x="292" y="10575"/>
                  </a:lnTo>
                  <a:lnTo>
                    <a:pt x="133" y="10876"/>
                  </a:lnTo>
                  <a:cubicBezTo>
                    <a:pt x="89" y="10982"/>
                    <a:pt x="45" y="11088"/>
                    <a:pt x="1" y="11202"/>
                  </a:cubicBezTo>
                  <a:cubicBezTo>
                    <a:pt x="10" y="11211"/>
                    <a:pt x="10" y="11229"/>
                    <a:pt x="10" y="11246"/>
                  </a:cubicBezTo>
                  <a:cubicBezTo>
                    <a:pt x="45" y="11255"/>
                    <a:pt x="80" y="11264"/>
                    <a:pt x="115" y="11273"/>
                  </a:cubicBezTo>
                  <a:cubicBezTo>
                    <a:pt x="195" y="11291"/>
                    <a:pt x="274" y="11317"/>
                    <a:pt x="345" y="11335"/>
                  </a:cubicBezTo>
                  <a:cubicBezTo>
                    <a:pt x="453" y="11365"/>
                    <a:pt x="564" y="11386"/>
                    <a:pt x="639" y="11386"/>
                  </a:cubicBezTo>
                  <a:cubicBezTo>
                    <a:pt x="675" y="11386"/>
                    <a:pt x="702" y="11382"/>
                    <a:pt x="716" y="11370"/>
                  </a:cubicBezTo>
                  <a:cubicBezTo>
                    <a:pt x="645" y="11361"/>
                    <a:pt x="583" y="11361"/>
                    <a:pt x="513" y="11352"/>
                  </a:cubicBezTo>
                  <a:cubicBezTo>
                    <a:pt x="672" y="11335"/>
                    <a:pt x="592" y="11264"/>
                    <a:pt x="539" y="11202"/>
                  </a:cubicBezTo>
                  <a:cubicBezTo>
                    <a:pt x="486" y="11132"/>
                    <a:pt x="469" y="11052"/>
                    <a:pt x="548" y="11008"/>
                  </a:cubicBezTo>
                  <a:lnTo>
                    <a:pt x="548" y="11008"/>
                  </a:lnTo>
                  <a:cubicBezTo>
                    <a:pt x="530" y="11013"/>
                    <a:pt x="515" y="11015"/>
                    <a:pt x="501" y="11015"/>
                  </a:cubicBezTo>
                  <a:cubicBezTo>
                    <a:pt x="486" y="11015"/>
                    <a:pt x="473" y="11013"/>
                    <a:pt x="460" y="11008"/>
                  </a:cubicBezTo>
                  <a:cubicBezTo>
                    <a:pt x="451" y="11008"/>
                    <a:pt x="442" y="11008"/>
                    <a:pt x="442" y="10999"/>
                  </a:cubicBezTo>
                  <a:lnTo>
                    <a:pt x="451" y="10982"/>
                  </a:lnTo>
                  <a:cubicBezTo>
                    <a:pt x="451" y="10973"/>
                    <a:pt x="460" y="10964"/>
                    <a:pt x="469" y="10946"/>
                  </a:cubicBezTo>
                  <a:cubicBezTo>
                    <a:pt x="495" y="10893"/>
                    <a:pt x="539" y="10831"/>
                    <a:pt x="575" y="10779"/>
                  </a:cubicBezTo>
                  <a:cubicBezTo>
                    <a:pt x="610" y="10726"/>
                    <a:pt x="645" y="10690"/>
                    <a:pt x="663" y="10637"/>
                  </a:cubicBezTo>
                  <a:cubicBezTo>
                    <a:pt x="698" y="10558"/>
                    <a:pt x="716" y="10461"/>
                    <a:pt x="716" y="10364"/>
                  </a:cubicBezTo>
                  <a:cubicBezTo>
                    <a:pt x="725" y="10350"/>
                    <a:pt x="730" y="10344"/>
                    <a:pt x="734" y="10344"/>
                  </a:cubicBezTo>
                  <a:cubicBezTo>
                    <a:pt x="747" y="10344"/>
                    <a:pt x="737" y="10413"/>
                    <a:pt x="757" y="10413"/>
                  </a:cubicBezTo>
                  <a:cubicBezTo>
                    <a:pt x="760" y="10413"/>
                    <a:pt x="764" y="10411"/>
                    <a:pt x="769" y="10408"/>
                  </a:cubicBezTo>
                  <a:cubicBezTo>
                    <a:pt x="760" y="10355"/>
                    <a:pt x="760" y="10302"/>
                    <a:pt x="778" y="10240"/>
                  </a:cubicBezTo>
                  <a:cubicBezTo>
                    <a:pt x="787" y="10205"/>
                    <a:pt x="795" y="10169"/>
                    <a:pt x="813" y="10134"/>
                  </a:cubicBezTo>
                  <a:cubicBezTo>
                    <a:pt x="822" y="10116"/>
                    <a:pt x="831" y="10090"/>
                    <a:pt x="840" y="10081"/>
                  </a:cubicBezTo>
                  <a:cubicBezTo>
                    <a:pt x="848" y="10063"/>
                    <a:pt x="857" y="10054"/>
                    <a:pt x="857" y="10037"/>
                  </a:cubicBezTo>
                  <a:lnTo>
                    <a:pt x="866" y="10063"/>
                  </a:lnTo>
                  <a:cubicBezTo>
                    <a:pt x="875" y="10037"/>
                    <a:pt x="884" y="10010"/>
                    <a:pt x="893" y="9993"/>
                  </a:cubicBezTo>
                  <a:cubicBezTo>
                    <a:pt x="901" y="9975"/>
                    <a:pt x="910" y="9949"/>
                    <a:pt x="910" y="9931"/>
                  </a:cubicBezTo>
                  <a:cubicBezTo>
                    <a:pt x="919" y="9922"/>
                    <a:pt x="919" y="9904"/>
                    <a:pt x="928" y="9896"/>
                  </a:cubicBezTo>
                  <a:cubicBezTo>
                    <a:pt x="928" y="9896"/>
                    <a:pt x="945" y="9904"/>
                    <a:pt x="954" y="9904"/>
                  </a:cubicBezTo>
                  <a:cubicBezTo>
                    <a:pt x="998" y="9913"/>
                    <a:pt x="1034" y="9922"/>
                    <a:pt x="1078" y="9922"/>
                  </a:cubicBezTo>
                  <a:lnTo>
                    <a:pt x="1272" y="9922"/>
                  </a:lnTo>
                  <a:cubicBezTo>
                    <a:pt x="1343" y="9913"/>
                    <a:pt x="1413" y="9913"/>
                    <a:pt x="1493" y="9913"/>
                  </a:cubicBezTo>
                  <a:cubicBezTo>
                    <a:pt x="1593" y="9907"/>
                    <a:pt x="1706" y="9901"/>
                    <a:pt x="1832" y="9901"/>
                  </a:cubicBezTo>
                  <a:cubicBezTo>
                    <a:pt x="1885" y="9901"/>
                    <a:pt x="1939" y="9902"/>
                    <a:pt x="1996" y="9904"/>
                  </a:cubicBezTo>
                  <a:lnTo>
                    <a:pt x="1943" y="9843"/>
                  </a:lnTo>
                  <a:cubicBezTo>
                    <a:pt x="2076" y="9843"/>
                    <a:pt x="2111" y="9869"/>
                    <a:pt x="2173" y="9878"/>
                  </a:cubicBezTo>
                  <a:cubicBezTo>
                    <a:pt x="2252" y="9834"/>
                    <a:pt x="2155" y="9834"/>
                    <a:pt x="2058" y="9834"/>
                  </a:cubicBezTo>
                  <a:cubicBezTo>
                    <a:pt x="1961" y="9834"/>
                    <a:pt x="1864" y="9834"/>
                    <a:pt x="1926" y="9781"/>
                  </a:cubicBezTo>
                  <a:lnTo>
                    <a:pt x="1926" y="9781"/>
                  </a:lnTo>
                  <a:cubicBezTo>
                    <a:pt x="2023" y="9834"/>
                    <a:pt x="2261" y="9834"/>
                    <a:pt x="2500" y="9843"/>
                  </a:cubicBezTo>
                  <a:cubicBezTo>
                    <a:pt x="2747" y="9851"/>
                    <a:pt x="2994" y="9860"/>
                    <a:pt x="3056" y="9931"/>
                  </a:cubicBezTo>
                  <a:cubicBezTo>
                    <a:pt x="3285" y="9931"/>
                    <a:pt x="2985" y="9860"/>
                    <a:pt x="3215" y="9860"/>
                  </a:cubicBezTo>
                  <a:lnTo>
                    <a:pt x="3285" y="9896"/>
                  </a:lnTo>
                  <a:lnTo>
                    <a:pt x="3338" y="9843"/>
                  </a:lnTo>
                  <a:cubicBezTo>
                    <a:pt x="3354" y="9842"/>
                    <a:pt x="3370" y="9841"/>
                    <a:pt x="3384" y="9841"/>
                  </a:cubicBezTo>
                  <a:cubicBezTo>
                    <a:pt x="3506" y="9841"/>
                    <a:pt x="3578" y="9872"/>
                    <a:pt x="3586" y="9896"/>
                  </a:cubicBezTo>
                  <a:cubicBezTo>
                    <a:pt x="3550" y="9896"/>
                    <a:pt x="3480" y="9922"/>
                    <a:pt x="3435" y="9931"/>
                  </a:cubicBezTo>
                  <a:cubicBezTo>
                    <a:pt x="3449" y="9932"/>
                    <a:pt x="3464" y="9933"/>
                    <a:pt x="3479" y="9933"/>
                  </a:cubicBezTo>
                  <a:cubicBezTo>
                    <a:pt x="3578" y="9933"/>
                    <a:pt x="3699" y="9909"/>
                    <a:pt x="3806" y="9878"/>
                  </a:cubicBezTo>
                  <a:cubicBezTo>
                    <a:pt x="3886" y="9860"/>
                    <a:pt x="3983" y="9825"/>
                    <a:pt x="4045" y="9807"/>
                  </a:cubicBezTo>
                  <a:cubicBezTo>
                    <a:pt x="4075" y="9796"/>
                    <a:pt x="4100" y="9787"/>
                    <a:pt x="4121" y="9779"/>
                  </a:cubicBezTo>
                  <a:lnTo>
                    <a:pt x="4121" y="9779"/>
                  </a:lnTo>
                  <a:cubicBezTo>
                    <a:pt x="4034" y="9800"/>
                    <a:pt x="3942" y="9820"/>
                    <a:pt x="3850" y="9834"/>
                  </a:cubicBezTo>
                  <a:cubicBezTo>
                    <a:pt x="4080" y="9772"/>
                    <a:pt x="4301" y="9684"/>
                    <a:pt x="4513" y="9587"/>
                  </a:cubicBezTo>
                  <a:cubicBezTo>
                    <a:pt x="4610" y="9542"/>
                    <a:pt x="4716" y="9489"/>
                    <a:pt x="4822" y="9445"/>
                  </a:cubicBezTo>
                  <a:lnTo>
                    <a:pt x="4972" y="9366"/>
                  </a:lnTo>
                  <a:lnTo>
                    <a:pt x="5016" y="9339"/>
                  </a:lnTo>
                  <a:lnTo>
                    <a:pt x="5034" y="9330"/>
                  </a:lnTo>
                  <a:cubicBezTo>
                    <a:pt x="5043" y="9330"/>
                    <a:pt x="5043" y="9322"/>
                    <a:pt x="5043" y="9322"/>
                  </a:cubicBezTo>
                  <a:lnTo>
                    <a:pt x="5069" y="9277"/>
                  </a:lnTo>
                  <a:cubicBezTo>
                    <a:pt x="4857" y="9110"/>
                    <a:pt x="4636" y="8942"/>
                    <a:pt x="4433" y="8783"/>
                  </a:cubicBezTo>
                  <a:cubicBezTo>
                    <a:pt x="4336" y="8704"/>
                    <a:pt x="4239" y="8624"/>
                    <a:pt x="4151" y="8545"/>
                  </a:cubicBezTo>
                  <a:cubicBezTo>
                    <a:pt x="4089" y="8500"/>
                    <a:pt x="4036" y="8456"/>
                    <a:pt x="3983" y="8412"/>
                  </a:cubicBezTo>
                  <a:lnTo>
                    <a:pt x="3983" y="8412"/>
                  </a:lnTo>
                  <a:lnTo>
                    <a:pt x="3992" y="8465"/>
                  </a:lnTo>
                  <a:cubicBezTo>
                    <a:pt x="3824" y="8324"/>
                    <a:pt x="3771" y="8253"/>
                    <a:pt x="3718" y="8183"/>
                  </a:cubicBezTo>
                  <a:cubicBezTo>
                    <a:pt x="3665" y="8103"/>
                    <a:pt x="3612" y="8024"/>
                    <a:pt x="3462" y="7847"/>
                  </a:cubicBezTo>
                  <a:lnTo>
                    <a:pt x="3462" y="7847"/>
                  </a:lnTo>
                  <a:lnTo>
                    <a:pt x="3480" y="7856"/>
                  </a:lnTo>
                  <a:cubicBezTo>
                    <a:pt x="3400" y="7794"/>
                    <a:pt x="3312" y="7706"/>
                    <a:pt x="3241" y="7600"/>
                  </a:cubicBezTo>
                  <a:lnTo>
                    <a:pt x="3241" y="7600"/>
                  </a:lnTo>
                  <a:cubicBezTo>
                    <a:pt x="3252" y="7608"/>
                    <a:pt x="3259" y="7611"/>
                    <a:pt x="3264" y="7611"/>
                  </a:cubicBezTo>
                  <a:cubicBezTo>
                    <a:pt x="3298" y="7611"/>
                    <a:pt x="3221" y="7462"/>
                    <a:pt x="3250" y="7462"/>
                  </a:cubicBezTo>
                  <a:cubicBezTo>
                    <a:pt x="3256" y="7462"/>
                    <a:pt x="3267" y="7468"/>
                    <a:pt x="3285" y="7485"/>
                  </a:cubicBezTo>
                  <a:cubicBezTo>
                    <a:pt x="3135" y="7308"/>
                    <a:pt x="3100" y="7264"/>
                    <a:pt x="3065" y="7238"/>
                  </a:cubicBezTo>
                  <a:cubicBezTo>
                    <a:pt x="3029" y="7220"/>
                    <a:pt x="3003" y="7211"/>
                    <a:pt x="2879" y="7105"/>
                  </a:cubicBezTo>
                  <a:lnTo>
                    <a:pt x="2888" y="7017"/>
                  </a:lnTo>
                  <a:cubicBezTo>
                    <a:pt x="2800" y="6946"/>
                    <a:pt x="2764" y="6955"/>
                    <a:pt x="2676" y="6752"/>
                  </a:cubicBezTo>
                  <a:lnTo>
                    <a:pt x="2676" y="6752"/>
                  </a:lnTo>
                  <a:cubicBezTo>
                    <a:pt x="2694" y="6785"/>
                    <a:pt x="2707" y="6797"/>
                    <a:pt x="2715" y="6797"/>
                  </a:cubicBezTo>
                  <a:cubicBezTo>
                    <a:pt x="2728" y="6797"/>
                    <a:pt x="2733" y="6773"/>
                    <a:pt x="2738" y="6752"/>
                  </a:cubicBezTo>
                  <a:cubicBezTo>
                    <a:pt x="2743" y="6733"/>
                    <a:pt x="2748" y="6713"/>
                    <a:pt x="2760" y="6713"/>
                  </a:cubicBezTo>
                  <a:cubicBezTo>
                    <a:pt x="2770" y="6713"/>
                    <a:pt x="2785" y="6726"/>
                    <a:pt x="2809" y="6761"/>
                  </a:cubicBezTo>
                  <a:cubicBezTo>
                    <a:pt x="2782" y="6549"/>
                    <a:pt x="2747" y="6408"/>
                    <a:pt x="2738" y="6275"/>
                  </a:cubicBezTo>
                  <a:cubicBezTo>
                    <a:pt x="2720" y="6143"/>
                    <a:pt x="2738" y="6028"/>
                    <a:pt x="2835" y="5966"/>
                  </a:cubicBezTo>
                  <a:cubicBezTo>
                    <a:pt x="2826" y="5926"/>
                    <a:pt x="2813" y="5910"/>
                    <a:pt x="2800" y="5910"/>
                  </a:cubicBezTo>
                  <a:cubicBezTo>
                    <a:pt x="2775" y="5910"/>
                    <a:pt x="2746" y="5968"/>
                    <a:pt x="2729" y="6037"/>
                  </a:cubicBezTo>
                  <a:cubicBezTo>
                    <a:pt x="2700" y="6116"/>
                    <a:pt x="2695" y="6212"/>
                    <a:pt x="2689" y="6212"/>
                  </a:cubicBezTo>
                  <a:cubicBezTo>
                    <a:pt x="2688" y="6212"/>
                    <a:pt x="2687" y="6207"/>
                    <a:pt x="2685" y="6196"/>
                  </a:cubicBezTo>
                  <a:cubicBezTo>
                    <a:pt x="2677" y="6212"/>
                    <a:pt x="2670" y="6219"/>
                    <a:pt x="2663" y="6219"/>
                  </a:cubicBezTo>
                  <a:cubicBezTo>
                    <a:pt x="2649" y="6219"/>
                    <a:pt x="2638" y="6181"/>
                    <a:pt x="2632" y="6125"/>
                  </a:cubicBezTo>
                  <a:cubicBezTo>
                    <a:pt x="2623" y="6046"/>
                    <a:pt x="2641" y="5940"/>
                    <a:pt x="2676" y="5869"/>
                  </a:cubicBezTo>
                  <a:cubicBezTo>
                    <a:pt x="2703" y="5799"/>
                    <a:pt x="2773" y="5754"/>
                    <a:pt x="2853" y="5701"/>
                  </a:cubicBezTo>
                  <a:cubicBezTo>
                    <a:pt x="2929" y="5651"/>
                    <a:pt x="3013" y="5592"/>
                    <a:pt x="3129" y="5494"/>
                  </a:cubicBezTo>
                  <a:lnTo>
                    <a:pt x="3129" y="5494"/>
                  </a:lnTo>
                  <a:cubicBezTo>
                    <a:pt x="3120" y="5504"/>
                    <a:pt x="3119" y="5514"/>
                    <a:pt x="3100" y="5534"/>
                  </a:cubicBezTo>
                  <a:cubicBezTo>
                    <a:pt x="3206" y="5481"/>
                    <a:pt x="3268" y="5339"/>
                    <a:pt x="3435" y="5322"/>
                  </a:cubicBezTo>
                  <a:cubicBezTo>
                    <a:pt x="3488" y="5216"/>
                    <a:pt x="3639" y="5260"/>
                    <a:pt x="3639" y="5163"/>
                  </a:cubicBezTo>
                  <a:lnTo>
                    <a:pt x="3639" y="5163"/>
                  </a:lnTo>
                  <a:cubicBezTo>
                    <a:pt x="3524" y="5198"/>
                    <a:pt x="3427" y="5242"/>
                    <a:pt x="3330" y="5295"/>
                  </a:cubicBezTo>
                  <a:cubicBezTo>
                    <a:pt x="3469" y="5197"/>
                    <a:pt x="3617" y="5037"/>
                    <a:pt x="3915" y="5037"/>
                  </a:cubicBezTo>
                  <a:cubicBezTo>
                    <a:pt x="3937" y="5037"/>
                    <a:pt x="3959" y="5037"/>
                    <a:pt x="3983" y="5039"/>
                  </a:cubicBezTo>
                  <a:cubicBezTo>
                    <a:pt x="3956" y="5057"/>
                    <a:pt x="3859" y="5092"/>
                    <a:pt x="3798" y="5119"/>
                  </a:cubicBezTo>
                  <a:cubicBezTo>
                    <a:pt x="3810" y="5121"/>
                    <a:pt x="3822" y="5122"/>
                    <a:pt x="3835" y="5122"/>
                  </a:cubicBezTo>
                  <a:cubicBezTo>
                    <a:pt x="3900" y="5122"/>
                    <a:pt x="3964" y="5094"/>
                    <a:pt x="4033" y="5094"/>
                  </a:cubicBezTo>
                  <a:cubicBezTo>
                    <a:pt x="4051" y="5094"/>
                    <a:pt x="4070" y="5096"/>
                    <a:pt x="4089" y="5101"/>
                  </a:cubicBezTo>
                  <a:cubicBezTo>
                    <a:pt x="4080" y="5154"/>
                    <a:pt x="3965" y="5163"/>
                    <a:pt x="3842" y="5189"/>
                  </a:cubicBezTo>
                  <a:cubicBezTo>
                    <a:pt x="3718" y="5207"/>
                    <a:pt x="3577" y="5242"/>
                    <a:pt x="3506" y="5313"/>
                  </a:cubicBezTo>
                  <a:cubicBezTo>
                    <a:pt x="3550" y="5313"/>
                    <a:pt x="3630" y="5269"/>
                    <a:pt x="3700" y="5242"/>
                  </a:cubicBezTo>
                  <a:cubicBezTo>
                    <a:pt x="3726" y="5235"/>
                    <a:pt x="3748" y="5229"/>
                    <a:pt x="3763" y="5229"/>
                  </a:cubicBezTo>
                  <a:cubicBezTo>
                    <a:pt x="3785" y="5229"/>
                    <a:pt x="3792" y="5241"/>
                    <a:pt x="3771" y="5278"/>
                  </a:cubicBezTo>
                  <a:cubicBezTo>
                    <a:pt x="3824" y="5189"/>
                    <a:pt x="3921" y="5189"/>
                    <a:pt x="4027" y="5180"/>
                  </a:cubicBezTo>
                  <a:cubicBezTo>
                    <a:pt x="4142" y="5180"/>
                    <a:pt x="4265" y="5180"/>
                    <a:pt x="4398" y="5127"/>
                  </a:cubicBezTo>
                  <a:lnTo>
                    <a:pt x="4398" y="5127"/>
                  </a:lnTo>
                  <a:lnTo>
                    <a:pt x="4380" y="5189"/>
                  </a:lnTo>
                  <a:cubicBezTo>
                    <a:pt x="4424" y="5172"/>
                    <a:pt x="4504" y="5145"/>
                    <a:pt x="4583" y="5145"/>
                  </a:cubicBezTo>
                  <a:lnTo>
                    <a:pt x="4451" y="5225"/>
                  </a:lnTo>
                  <a:cubicBezTo>
                    <a:pt x="4504" y="5205"/>
                    <a:pt x="4556" y="5198"/>
                    <a:pt x="4608" y="5198"/>
                  </a:cubicBezTo>
                  <a:cubicBezTo>
                    <a:pt x="4744" y="5198"/>
                    <a:pt x="4876" y="5246"/>
                    <a:pt x="5008" y="5246"/>
                  </a:cubicBezTo>
                  <a:cubicBezTo>
                    <a:pt x="5028" y="5246"/>
                    <a:pt x="5049" y="5245"/>
                    <a:pt x="5069" y="5242"/>
                  </a:cubicBezTo>
                  <a:cubicBezTo>
                    <a:pt x="4636" y="5233"/>
                    <a:pt x="4972" y="5163"/>
                    <a:pt x="4786" y="5119"/>
                  </a:cubicBezTo>
                  <a:cubicBezTo>
                    <a:pt x="4857" y="5109"/>
                    <a:pt x="4915" y="5106"/>
                    <a:pt x="4964" y="5106"/>
                  </a:cubicBezTo>
                  <a:cubicBezTo>
                    <a:pt x="5275" y="5106"/>
                    <a:pt x="5191" y="5270"/>
                    <a:pt x="5651" y="5270"/>
                  </a:cubicBezTo>
                  <a:cubicBezTo>
                    <a:pt x="5661" y="5270"/>
                    <a:pt x="5671" y="5270"/>
                    <a:pt x="5681" y="5269"/>
                  </a:cubicBezTo>
                  <a:lnTo>
                    <a:pt x="5681" y="5269"/>
                  </a:lnTo>
                  <a:cubicBezTo>
                    <a:pt x="5586" y="5266"/>
                    <a:pt x="5420" y="5222"/>
                    <a:pt x="5537" y="5198"/>
                  </a:cubicBezTo>
                  <a:lnTo>
                    <a:pt x="5537" y="5198"/>
                  </a:lnTo>
                  <a:cubicBezTo>
                    <a:pt x="5652" y="5216"/>
                    <a:pt x="5811" y="5242"/>
                    <a:pt x="5881" y="5278"/>
                  </a:cubicBezTo>
                  <a:cubicBezTo>
                    <a:pt x="6288" y="5269"/>
                    <a:pt x="5820" y="5207"/>
                    <a:pt x="5996" y="5180"/>
                  </a:cubicBezTo>
                  <a:lnTo>
                    <a:pt x="5996" y="5180"/>
                  </a:lnTo>
                  <a:cubicBezTo>
                    <a:pt x="6031" y="5199"/>
                    <a:pt x="6061" y="5206"/>
                    <a:pt x="6090" y="5206"/>
                  </a:cubicBezTo>
                  <a:cubicBezTo>
                    <a:pt x="6173" y="5206"/>
                    <a:pt x="6245" y="5149"/>
                    <a:pt x="6376" y="5136"/>
                  </a:cubicBezTo>
                  <a:lnTo>
                    <a:pt x="6376" y="5198"/>
                  </a:lnTo>
                  <a:cubicBezTo>
                    <a:pt x="6431" y="5203"/>
                    <a:pt x="6475" y="5206"/>
                    <a:pt x="6511" y="5206"/>
                  </a:cubicBezTo>
                  <a:cubicBezTo>
                    <a:pt x="6732" y="5206"/>
                    <a:pt x="6608" y="5117"/>
                    <a:pt x="6787" y="5117"/>
                  </a:cubicBezTo>
                  <a:cubicBezTo>
                    <a:pt x="6820" y="5117"/>
                    <a:pt x="6864" y="5120"/>
                    <a:pt x="6923" y="5127"/>
                  </a:cubicBezTo>
                  <a:lnTo>
                    <a:pt x="6738" y="5207"/>
                  </a:lnTo>
                  <a:lnTo>
                    <a:pt x="6959" y="5189"/>
                  </a:lnTo>
                  <a:lnTo>
                    <a:pt x="6959" y="5189"/>
                  </a:lnTo>
                  <a:lnTo>
                    <a:pt x="6914" y="5260"/>
                  </a:lnTo>
                  <a:cubicBezTo>
                    <a:pt x="7034" y="5238"/>
                    <a:pt x="7113" y="5229"/>
                    <a:pt x="7191" y="5229"/>
                  </a:cubicBezTo>
                  <a:cubicBezTo>
                    <a:pt x="7270" y="5229"/>
                    <a:pt x="7347" y="5238"/>
                    <a:pt x="7462" y="5251"/>
                  </a:cubicBezTo>
                  <a:cubicBezTo>
                    <a:pt x="7409" y="5207"/>
                    <a:pt x="7497" y="5145"/>
                    <a:pt x="7700" y="5145"/>
                  </a:cubicBezTo>
                  <a:cubicBezTo>
                    <a:pt x="7771" y="5163"/>
                    <a:pt x="7753" y="5180"/>
                    <a:pt x="7753" y="5189"/>
                  </a:cubicBezTo>
                  <a:cubicBezTo>
                    <a:pt x="7753" y="5198"/>
                    <a:pt x="7753" y="5198"/>
                    <a:pt x="7780" y="5198"/>
                  </a:cubicBezTo>
                  <a:cubicBezTo>
                    <a:pt x="7797" y="5198"/>
                    <a:pt x="7833" y="5198"/>
                    <a:pt x="7948" y="5207"/>
                  </a:cubicBezTo>
                  <a:cubicBezTo>
                    <a:pt x="7874" y="5229"/>
                    <a:pt x="7823" y="5256"/>
                    <a:pt x="7763" y="5256"/>
                  </a:cubicBezTo>
                  <a:cubicBezTo>
                    <a:pt x="7729" y="5256"/>
                    <a:pt x="7692" y="5247"/>
                    <a:pt x="7647" y="5225"/>
                  </a:cubicBezTo>
                  <a:cubicBezTo>
                    <a:pt x="7630" y="5242"/>
                    <a:pt x="7577" y="5260"/>
                    <a:pt x="7568" y="5286"/>
                  </a:cubicBezTo>
                  <a:cubicBezTo>
                    <a:pt x="7638" y="5304"/>
                    <a:pt x="7736" y="5313"/>
                    <a:pt x="7824" y="5313"/>
                  </a:cubicBezTo>
                  <a:cubicBezTo>
                    <a:pt x="7974" y="5304"/>
                    <a:pt x="8115" y="5304"/>
                    <a:pt x="8204" y="5304"/>
                  </a:cubicBezTo>
                  <a:cubicBezTo>
                    <a:pt x="8133" y="5304"/>
                    <a:pt x="8045" y="5295"/>
                    <a:pt x="8001" y="5286"/>
                  </a:cubicBezTo>
                  <a:cubicBezTo>
                    <a:pt x="8230" y="5269"/>
                    <a:pt x="8442" y="5242"/>
                    <a:pt x="8619" y="5216"/>
                  </a:cubicBezTo>
                  <a:cubicBezTo>
                    <a:pt x="8742" y="5242"/>
                    <a:pt x="8689" y="5260"/>
                    <a:pt x="8619" y="5278"/>
                  </a:cubicBezTo>
                  <a:cubicBezTo>
                    <a:pt x="8751" y="5269"/>
                    <a:pt x="8804" y="5242"/>
                    <a:pt x="8981" y="5233"/>
                  </a:cubicBezTo>
                  <a:lnTo>
                    <a:pt x="8981" y="5233"/>
                  </a:lnTo>
                  <a:cubicBezTo>
                    <a:pt x="9005" y="5282"/>
                    <a:pt x="9081" y="5330"/>
                    <a:pt x="8884" y="5359"/>
                  </a:cubicBezTo>
                  <a:lnTo>
                    <a:pt x="8884" y="5359"/>
                  </a:lnTo>
                  <a:lnTo>
                    <a:pt x="9122" y="5331"/>
                  </a:lnTo>
                  <a:lnTo>
                    <a:pt x="9263" y="5322"/>
                  </a:lnTo>
                  <a:lnTo>
                    <a:pt x="9334" y="5313"/>
                  </a:lnTo>
                  <a:lnTo>
                    <a:pt x="9369" y="5304"/>
                  </a:lnTo>
                  <a:lnTo>
                    <a:pt x="9378" y="5304"/>
                  </a:lnTo>
                  <a:cubicBezTo>
                    <a:pt x="9378" y="5304"/>
                    <a:pt x="9369" y="5304"/>
                    <a:pt x="9369" y="5295"/>
                  </a:cubicBezTo>
                  <a:lnTo>
                    <a:pt x="9360" y="5278"/>
                  </a:lnTo>
                  <a:cubicBezTo>
                    <a:pt x="9375" y="5270"/>
                    <a:pt x="9302" y="5099"/>
                    <a:pt x="9327" y="5099"/>
                  </a:cubicBezTo>
                  <a:cubicBezTo>
                    <a:pt x="9331" y="5099"/>
                    <a:pt x="9339" y="5105"/>
                    <a:pt x="9351" y="5119"/>
                  </a:cubicBezTo>
                  <a:cubicBezTo>
                    <a:pt x="9307" y="5039"/>
                    <a:pt x="9246" y="4942"/>
                    <a:pt x="9175" y="4845"/>
                  </a:cubicBezTo>
                  <a:cubicBezTo>
                    <a:pt x="9104" y="4748"/>
                    <a:pt x="9016" y="4633"/>
                    <a:pt x="8936" y="4527"/>
                  </a:cubicBezTo>
                  <a:cubicBezTo>
                    <a:pt x="8857" y="4430"/>
                    <a:pt x="8769" y="4315"/>
                    <a:pt x="8689" y="4218"/>
                  </a:cubicBezTo>
                  <a:cubicBezTo>
                    <a:pt x="8610" y="4112"/>
                    <a:pt x="8521" y="3988"/>
                    <a:pt x="8504" y="3935"/>
                  </a:cubicBezTo>
                  <a:cubicBezTo>
                    <a:pt x="8486" y="3927"/>
                    <a:pt x="8460" y="3909"/>
                    <a:pt x="8416" y="3865"/>
                  </a:cubicBezTo>
                  <a:cubicBezTo>
                    <a:pt x="8265" y="3626"/>
                    <a:pt x="8177" y="3388"/>
                    <a:pt x="7930" y="3150"/>
                  </a:cubicBezTo>
                  <a:lnTo>
                    <a:pt x="7895" y="2947"/>
                  </a:lnTo>
                  <a:cubicBezTo>
                    <a:pt x="7865" y="2908"/>
                    <a:pt x="7848" y="2894"/>
                    <a:pt x="7839" y="2894"/>
                  </a:cubicBezTo>
                  <a:cubicBezTo>
                    <a:pt x="7812" y="2894"/>
                    <a:pt x="7845" y="3008"/>
                    <a:pt x="7808" y="3008"/>
                  </a:cubicBezTo>
                  <a:cubicBezTo>
                    <a:pt x="7788" y="3008"/>
                    <a:pt x="7750" y="2978"/>
                    <a:pt x="7674" y="2885"/>
                  </a:cubicBezTo>
                  <a:cubicBezTo>
                    <a:pt x="7480" y="2646"/>
                    <a:pt x="7674" y="2743"/>
                    <a:pt x="7638" y="2646"/>
                  </a:cubicBezTo>
                  <a:cubicBezTo>
                    <a:pt x="7577" y="2593"/>
                    <a:pt x="7488" y="2532"/>
                    <a:pt x="7400" y="2443"/>
                  </a:cubicBezTo>
                  <a:cubicBezTo>
                    <a:pt x="7312" y="2346"/>
                    <a:pt x="7241" y="2249"/>
                    <a:pt x="7215" y="2125"/>
                  </a:cubicBezTo>
                  <a:lnTo>
                    <a:pt x="7215" y="2125"/>
                  </a:lnTo>
                  <a:cubicBezTo>
                    <a:pt x="7285" y="2205"/>
                    <a:pt x="7303" y="2258"/>
                    <a:pt x="7356" y="2320"/>
                  </a:cubicBezTo>
                  <a:cubicBezTo>
                    <a:pt x="7329" y="2258"/>
                    <a:pt x="7312" y="2196"/>
                    <a:pt x="7294" y="2143"/>
                  </a:cubicBezTo>
                  <a:lnTo>
                    <a:pt x="7294" y="2143"/>
                  </a:lnTo>
                  <a:cubicBezTo>
                    <a:pt x="7382" y="2214"/>
                    <a:pt x="7453" y="2284"/>
                    <a:pt x="7497" y="2320"/>
                  </a:cubicBezTo>
                  <a:cubicBezTo>
                    <a:pt x="7510" y="2336"/>
                    <a:pt x="7519" y="2345"/>
                    <a:pt x="7525" y="2345"/>
                  </a:cubicBezTo>
                  <a:cubicBezTo>
                    <a:pt x="7534" y="2345"/>
                    <a:pt x="7532" y="2317"/>
                    <a:pt x="7515" y="2249"/>
                  </a:cubicBezTo>
                  <a:cubicBezTo>
                    <a:pt x="7507" y="2253"/>
                    <a:pt x="7499" y="2254"/>
                    <a:pt x="7490" y="2254"/>
                  </a:cubicBezTo>
                  <a:cubicBezTo>
                    <a:pt x="7413" y="2254"/>
                    <a:pt x="7314" y="2120"/>
                    <a:pt x="7259" y="1993"/>
                  </a:cubicBezTo>
                  <a:cubicBezTo>
                    <a:pt x="7188" y="1852"/>
                    <a:pt x="7162" y="1710"/>
                    <a:pt x="7082" y="1710"/>
                  </a:cubicBezTo>
                  <a:cubicBezTo>
                    <a:pt x="7091" y="1675"/>
                    <a:pt x="7100" y="1640"/>
                    <a:pt x="7109" y="1604"/>
                  </a:cubicBezTo>
                  <a:cubicBezTo>
                    <a:pt x="7109" y="1631"/>
                    <a:pt x="7118" y="1640"/>
                    <a:pt x="7118" y="1666"/>
                  </a:cubicBezTo>
                  <a:cubicBezTo>
                    <a:pt x="7162" y="1569"/>
                    <a:pt x="7135" y="1534"/>
                    <a:pt x="7100" y="1481"/>
                  </a:cubicBezTo>
                  <a:cubicBezTo>
                    <a:pt x="7073" y="1437"/>
                    <a:pt x="7038" y="1366"/>
                    <a:pt x="7100" y="1234"/>
                  </a:cubicBezTo>
                  <a:cubicBezTo>
                    <a:pt x="7135" y="1176"/>
                    <a:pt x="7173" y="1141"/>
                    <a:pt x="7190" y="1141"/>
                  </a:cubicBezTo>
                  <a:cubicBezTo>
                    <a:pt x="7200" y="1141"/>
                    <a:pt x="7203" y="1150"/>
                    <a:pt x="7197" y="1172"/>
                  </a:cubicBezTo>
                  <a:cubicBezTo>
                    <a:pt x="7223" y="1110"/>
                    <a:pt x="7250" y="1039"/>
                    <a:pt x="7285" y="977"/>
                  </a:cubicBezTo>
                  <a:cubicBezTo>
                    <a:pt x="7304" y="962"/>
                    <a:pt x="7318" y="955"/>
                    <a:pt x="7325" y="955"/>
                  </a:cubicBezTo>
                  <a:cubicBezTo>
                    <a:pt x="7335" y="955"/>
                    <a:pt x="7333" y="968"/>
                    <a:pt x="7318" y="988"/>
                  </a:cubicBezTo>
                  <a:lnTo>
                    <a:pt x="7318" y="988"/>
                  </a:lnTo>
                  <a:cubicBezTo>
                    <a:pt x="7385" y="914"/>
                    <a:pt x="7459" y="841"/>
                    <a:pt x="7541" y="783"/>
                  </a:cubicBezTo>
                  <a:lnTo>
                    <a:pt x="7541" y="792"/>
                  </a:lnTo>
                  <a:cubicBezTo>
                    <a:pt x="7568" y="739"/>
                    <a:pt x="7656" y="651"/>
                    <a:pt x="7700" y="615"/>
                  </a:cubicBezTo>
                  <a:cubicBezTo>
                    <a:pt x="7709" y="615"/>
                    <a:pt x="7716" y="614"/>
                    <a:pt x="7721" y="614"/>
                  </a:cubicBezTo>
                  <a:cubicBezTo>
                    <a:pt x="7775" y="614"/>
                    <a:pt x="7667" y="652"/>
                    <a:pt x="7691" y="660"/>
                  </a:cubicBezTo>
                  <a:cubicBezTo>
                    <a:pt x="7753" y="624"/>
                    <a:pt x="7806" y="589"/>
                    <a:pt x="7877" y="562"/>
                  </a:cubicBezTo>
                  <a:lnTo>
                    <a:pt x="7877" y="562"/>
                  </a:lnTo>
                  <a:cubicBezTo>
                    <a:pt x="7956" y="589"/>
                    <a:pt x="7806" y="660"/>
                    <a:pt x="7691" y="704"/>
                  </a:cubicBezTo>
                  <a:cubicBezTo>
                    <a:pt x="7746" y="725"/>
                    <a:pt x="7780" y="734"/>
                    <a:pt x="7807" y="734"/>
                  </a:cubicBezTo>
                  <a:cubicBezTo>
                    <a:pt x="7837" y="734"/>
                    <a:pt x="7858" y="722"/>
                    <a:pt x="7886" y="704"/>
                  </a:cubicBezTo>
                  <a:cubicBezTo>
                    <a:pt x="7923" y="679"/>
                    <a:pt x="7981" y="646"/>
                    <a:pt x="8075" y="646"/>
                  </a:cubicBezTo>
                  <a:cubicBezTo>
                    <a:pt x="8117" y="646"/>
                    <a:pt x="8165" y="652"/>
                    <a:pt x="8221" y="668"/>
                  </a:cubicBezTo>
                  <a:cubicBezTo>
                    <a:pt x="8168" y="677"/>
                    <a:pt x="8106" y="686"/>
                    <a:pt x="8053" y="695"/>
                  </a:cubicBezTo>
                  <a:cubicBezTo>
                    <a:pt x="8168" y="783"/>
                    <a:pt x="8292" y="739"/>
                    <a:pt x="8477" y="836"/>
                  </a:cubicBezTo>
                  <a:cubicBezTo>
                    <a:pt x="8460" y="819"/>
                    <a:pt x="8371" y="766"/>
                    <a:pt x="8310" y="721"/>
                  </a:cubicBezTo>
                  <a:cubicBezTo>
                    <a:pt x="8239" y="677"/>
                    <a:pt x="8204" y="633"/>
                    <a:pt x="8310" y="615"/>
                  </a:cubicBezTo>
                  <a:cubicBezTo>
                    <a:pt x="8356" y="635"/>
                    <a:pt x="8407" y="645"/>
                    <a:pt x="8482" y="645"/>
                  </a:cubicBezTo>
                  <a:cubicBezTo>
                    <a:pt x="8507" y="645"/>
                    <a:pt x="8535" y="644"/>
                    <a:pt x="8566" y="642"/>
                  </a:cubicBezTo>
                  <a:lnTo>
                    <a:pt x="8566" y="642"/>
                  </a:lnTo>
                  <a:cubicBezTo>
                    <a:pt x="8557" y="704"/>
                    <a:pt x="8672" y="713"/>
                    <a:pt x="8822" y="757"/>
                  </a:cubicBezTo>
                  <a:lnTo>
                    <a:pt x="8786" y="827"/>
                  </a:lnTo>
                  <a:cubicBezTo>
                    <a:pt x="8832" y="837"/>
                    <a:pt x="8865" y="841"/>
                    <a:pt x="8892" y="841"/>
                  </a:cubicBezTo>
                  <a:cubicBezTo>
                    <a:pt x="8958" y="841"/>
                    <a:pt x="8984" y="819"/>
                    <a:pt x="9060" y="819"/>
                  </a:cubicBezTo>
                  <a:cubicBezTo>
                    <a:pt x="9254" y="898"/>
                    <a:pt x="9290" y="969"/>
                    <a:pt x="9325" y="1039"/>
                  </a:cubicBezTo>
                  <a:cubicBezTo>
                    <a:pt x="9383" y="1057"/>
                    <a:pt x="9416" y="1064"/>
                    <a:pt x="9433" y="1064"/>
                  </a:cubicBezTo>
                  <a:cubicBezTo>
                    <a:pt x="9468" y="1064"/>
                    <a:pt x="9434" y="1034"/>
                    <a:pt x="9404" y="1004"/>
                  </a:cubicBezTo>
                  <a:cubicBezTo>
                    <a:pt x="9367" y="979"/>
                    <a:pt x="9339" y="950"/>
                    <a:pt x="9398" y="950"/>
                  </a:cubicBezTo>
                  <a:cubicBezTo>
                    <a:pt x="9423" y="950"/>
                    <a:pt x="9465" y="955"/>
                    <a:pt x="9528" y="969"/>
                  </a:cubicBezTo>
                  <a:cubicBezTo>
                    <a:pt x="9680" y="1016"/>
                    <a:pt x="9808" y="1033"/>
                    <a:pt x="9947" y="1033"/>
                  </a:cubicBezTo>
                  <a:cubicBezTo>
                    <a:pt x="10067" y="1033"/>
                    <a:pt x="10194" y="1020"/>
                    <a:pt x="10349" y="1004"/>
                  </a:cubicBezTo>
                  <a:lnTo>
                    <a:pt x="10349" y="1004"/>
                  </a:lnTo>
                  <a:cubicBezTo>
                    <a:pt x="10535" y="1030"/>
                    <a:pt x="10314" y="1048"/>
                    <a:pt x="10385" y="1075"/>
                  </a:cubicBezTo>
                  <a:lnTo>
                    <a:pt x="10552" y="1013"/>
                  </a:lnTo>
                  <a:cubicBezTo>
                    <a:pt x="10596" y="1013"/>
                    <a:pt x="10579" y="1030"/>
                    <a:pt x="10570" y="1039"/>
                  </a:cubicBezTo>
                  <a:cubicBezTo>
                    <a:pt x="10720" y="1022"/>
                    <a:pt x="10588" y="960"/>
                    <a:pt x="10808" y="942"/>
                  </a:cubicBezTo>
                  <a:cubicBezTo>
                    <a:pt x="10818" y="922"/>
                    <a:pt x="10841" y="915"/>
                    <a:pt x="10873" y="915"/>
                  </a:cubicBezTo>
                  <a:cubicBezTo>
                    <a:pt x="10926" y="915"/>
                    <a:pt x="11003" y="935"/>
                    <a:pt x="11091" y="951"/>
                  </a:cubicBezTo>
                  <a:cubicBezTo>
                    <a:pt x="11147" y="966"/>
                    <a:pt x="11197" y="982"/>
                    <a:pt x="11253" y="982"/>
                  </a:cubicBezTo>
                  <a:cubicBezTo>
                    <a:pt x="11295" y="982"/>
                    <a:pt x="11339" y="973"/>
                    <a:pt x="11391" y="951"/>
                  </a:cubicBezTo>
                  <a:lnTo>
                    <a:pt x="11391" y="951"/>
                  </a:lnTo>
                  <a:cubicBezTo>
                    <a:pt x="11418" y="977"/>
                    <a:pt x="11338" y="1004"/>
                    <a:pt x="11329" y="1039"/>
                  </a:cubicBezTo>
                  <a:cubicBezTo>
                    <a:pt x="11409" y="1013"/>
                    <a:pt x="11471" y="1004"/>
                    <a:pt x="11488" y="986"/>
                  </a:cubicBezTo>
                  <a:cubicBezTo>
                    <a:pt x="11497" y="1022"/>
                    <a:pt x="11506" y="1039"/>
                    <a:pt x="11524" y="1066"/>
                  </a:cubicBezTo>
                  <a:cubicBezTo>
                    <a:pt x="11532" y="1083"/>
                    <a:pt x="11559" y="1110"/>
                    <a:pt x="11585" y="1181"/>
                  </a:cubicBezTo>
                  <a:cubicBezTo>
                    <a:pt x="11568" y="1225"/>
                    <a:pt x="11559" y="1331"/>
                    <a:pt x="11541" y="1410"/>
                  </a:cubicBezTo>
                  <a:cubicBezTo>
                    <a:pt x="11555" y="1363"/>
                    <a:pt x="11570" y="1344"/>
                    <a:pt x="11586" y="1344"/>
                  </a:cubicBezTo>
                  <a:cubicBezTo>
                    <a:pt x="11633" y="1344"/>
                    <a:pt x="11689" y="1517"/>
                    <a:pt x="11736" y="1675"/>
                  </a:cubicBezTo>
                  <a:cubicBezTo>
                    <a:pt x="11762" y="1604"/>
                    <a:pt x="11788" y="1551"/>
                    <a:pt x="11797" y="1507"/>
                  </a:cubicBezTo>
                  <a:lnTo>
                    <a:pt x="11824" y="1684"/>
                  </a:lnTo>
                  <a:lnTo>
                    <a:pt x="11841" y="1763"/>
                  </a:lnTo>
                  <a:lnTo>
                    <a:pt x="11850" y="1869"/>
                  </a:lnTo>
                  <a:cubicBezTo>
                    <a:pt x="11848" y="1882"/>
                    <a:pt x="11844" y="1887"/>
                    <a:pt x="11839" y="1887"/>
                  </a:cubicBezTo>
                  <a:cubicBezTo>
                    <a:pt x="11826" y="1887"/>
                    <a:pt x="11805" y="1852"/>
                    <a:pt x="11780" y="1807"/>
                  </a:cubicBezTo>
                  <a:lnTo>
                    <a:pt x="11780" y="1807"/>
                  </a:lnTo>
                  <a:cubicBezTo>
                    <a:pt x="11788" y="1834"/>
                    <a:pt x="11788" y="1852"/>
                    <a:pt x="11797" y="1878"/>
                  </a:cubicBezTo>
                  <a:cubicBezTo>
                    <a:pt x="11788" y="1921"/>
                    <a:pt x="11776" y="1937"/>
                    <a:pt x="11762" y="1937"/>
                  </a:cubicBezTo>
                  <a:cubicBezTo>
                    <a:pt x="11735" y="1937"/>
                    <a:pt x="11703" y="1877"/>
                    <a:pt x="11674" y="1825"/>
                  </a:cubicBezTo>
                  <a:cubicBezTo>
                    <a:pt x="11691" y="1799"/>
                    <a:pt x="11709" y="1755"/>
                    <a:pt x="11727" y="1719"/>
                  </a:cubicBezTo>
                  <a:cubicBezTo>
                    <a:pt x="11679" y="1639"/>
                    <a:pt x="11624" y="1567"/>
                    <a:pt x="11581" y="1567"/>
                  </a:cubicBezTo>
                  <a:cubicBezTo>
                    <a:pt x="11576" y="1567"/>
                    <a:pt x="11572" y="1567"/>
                    <a:pt x="11568" y="1569"/>
                  </a:cubicBezTo>
                  <a:cubicBezTo>
                    <a:pt x="11577" y="1596"/>
                    <a:pt x="11585" y="1640"/>
                    <a:pt x="11594" y="1684"/>
                  </a:cubicBezTo>
                  <a:cubicBezTo>
                    <a:pt x="11580" y="1669"/>
                    <a:pt x="11571" y="1655"/>
                    <a:pt x="11564" y="1655"/>
                  </a:cubicBezTo>
                  <a:cubicBezTo>
                    <a:pt x="11562" y="1655"/>
                    <a:pt x="11561" y="1656"/>
                    <a:pt x="11559" y="1657"/>
                  </a:cubicBezTo>
                  <a:cubicBezTo>
                    <a:pt x="11550" y="1675"/>
                    <a:pt x="11568" y="1710"/>
                    <a:pt x="11594" y="1763"/>
                  </a:cubicBezTo>
                  <a:cubicBezTo>
                    <a:pt x="11559" y="1790"/>
                    <a:pt x="11532" y="1799"/>
                    <a:pt x="11497" y="1807"/>
                  </a:cubicBezTo>
                  <a:lnTo>
                    <a:pt x="11541" y="1816"/>
                  </a:lnTo>
                  <a:cubicBezTo>
                    <a:pt x="11524" y="1896"/>
                    <a:pt x="11506" y="1949"/>
                    <a:pt x="11488" y="1993"/>
                  </a:cubicBezTo>
                  <a:lnTo>
                    <a:pt x="11462" y="1993"/>
                  </a:lnTo>
                  <a:cubicBezTo>
                    <a:pt x="11409" y="2037"/>
                    <a:pt x="11338" y="2090"/>
                    <a:pt x="11206" y="2143"/>
                  </a:cubicBezTo>
                  <a:cubicBezTo>
                    <a:pt x="11179" y="2161"/>
                    <a:pt x="11144" y="2170"/>
                    <a:pt x="11100" y="2187"/>
                  </a:cubicBezTo>
                  <a:cubicBezTo>
                    <a:pt x="11056" y="2196"/>
                    <a:pt x="11003" y="2205"/>
                    <a:pt x="10950" y="2214"/>
                  </a:cubicBezTo>
                  <a:cubicBezTo>
                    <a:pt x="10853" y="2240"/>
                    <a:pt x="10738" y="2258"/>
                    <a:pt x="10614" y="2267"/>
                  </a:cubicBezTo>
                  <a:cubicBezTo>
                    <a:pt x="10738" y="2196"/>
                    <a:pt x="10641" y="2161"/>
                    <a:pt x="10641" y="2081"/>
                  </a:cubicBezTo>
                  <a:lnTo>
                    <a:pt x="10641" y="2081"/>
                  </a:lnTo>
                  <a:cubicBezTo>
                    <a:pt x="10676" y="2099"/>
                    <a:pt x="10718" y="2105"/>
                    <a:pt x="10765" y="2105"/>
                  </a:cubicBezTo>
                  <a:cubicBezTo>
                    <a:pt x="10813" y="2105"/>
                    <a:pt x="10866" y="2099"/>
                    <a:pt x="10923" y="2090"/>
                  </a:cubicBezTo>
                  <a:cubicBezTo>
                    <a:pt x="10976" y="2081"/>
                    <a:pt x="11038" y="2072"/>
                    <a:pt x="11100" y="2064"/>
                  </a:cubicBezTo>
                  <a:cubicBezTo>
                    <a:pt x="11137" y="2057"/>
                    <a:pt x="11166" y="2051"/>
                    <a:pt x="11195" y="2051"/>
                  </a:cubicBezTo>
                  <a:cubicBezTo>
                    <a:pt x="11200" y="2051"/>
                    <a:pt x="11205" y="2051"/>
                    <a:pt x="11211" y="2052"/>
                  </a:cubicBezTo>
                  <a:lnTo>
                    <a:pt x="11211" y="2052"/>
                  </a:lnTo>
                  <a:cubicBezTo>
                    <a:pt x="11147" y="2040"/>
                    <a:pt x="11163" y="2009"/>
                    <a:pt x="11179" y="1993"/>
                  </a:cubicBezTo>
                  <a:lnTo>
                    <a:pt x="11179" y="1993"/>
                  </a:lnTo>
                  <a:lnTo>
                    <a:pt x="11109" y="2011"/>
                  </a:lnTo>
                  <a:lnTo>
                    <a:pt x="10994" y="2037"/>
                  </a:lnTo>
                  <a:lnTo>
                    <a:pt x="10755" y="2072"/>
                  </a:lnTo>
                  <a:cubicBezTo>
                    <a:pt x="10764" y="2011"/>
                    <a:pt x="10658" y="2028"/>
                    <a:pt x="10543" y="2002"/>
                  </a:cubicBezTo>
                  <a:lnTo>
                    <a:pt x="10543" y="2002"/>
                  </a:lnTo>
                  <a:cubicBezTo>
                    <a:pt x="10632" y="2134"/>
                    <a:pt x="10199" y="2090"/>
                    <a:pt x="10005" y="2108"/>
                  </a:cubicBezTo>
                  <a:cubicBezTo>
                    <a:pt x="10005" y="2072"/>
                    <a:pt x="10035" y="2041"/>
                    <a:pt x="10167" y="2041"/>
                  </a:cubicBezTo>
                  <a:cubicBezTo>
                    <a:pt x="10196" y="2041"/>
                    <a:pt x="10230" y="2043"/>
                    <a:pt x="10270" y="2046"/>
                  </a:cubicBezTo>
                  <a:cubicBezTo>
                    <a:pt x="10223" y="2026"/>
                    <a:pt x="10182" y="2018"/>
                    <a:pt x="10146" y="2018"/>
                  </a:cubicBezTo>
                  <a:cubicBezTo>
                    <a:pt x="10086" y="2018"/>
                    <a:pt x="10037" y="2038"/>
                    <a:pt x="9987" y="2055"/>
                  </a:cubicBezTo>
                  <a:cubicBezTo>
                    <a:pt x="9943" y="2072"/>
                    <a:pt x="9908" y="2090"/>
                    <a:pt x="9855" y="2099"/>
                  </a:cubicBezTo>
                  <a:lnTo>
                    <a:pt x="9784" y="2099"/>
                  </a:lnTo>
                  <a:cubicBezTo>
                    <a:pt x="9766" y="2090"/>
                    <a:pt x="9758" y="2090"/>
                    <a:pt x="9740" y="2090"/>
                  </a:cubicBezTo>
                  <a:cubicBezTo>
                    <a:pt x="9724" y="2082"/>
                    <a:pt x="9707" y="2074"/>
                    <a:pt x="9691" y="2066"/>
                  </a:cubicBezTo>
                  <a:lnTo>
                    <a:pt x="9691" y="2066"/>
                  </a:lnTo>
                  <a:cubicBezTo>
                    <a:pt x="9696" y="2066"/>
                    <a:pt x="9701" y="2067"/>
                    <a:pt x="9706" y="2068"/>
                  </a:cubicBezTo>
                  <a:lnTo>
                    <a:pt x="9706" y="2068"/>
                  </a:lnTo>
                  <a:cubicBezTo>
                    <a:pt x="9700" y="2066"/>
                    <a:pt x="9694" y="2065"/>
                    <a:pt x="9687" y="2064"/>
                  </a:cubicBezTo>
                  <a:lnTo>
                    <a:pt x="9687" y="2064"/>
                  </a:lnTo>
                  <a:cubicBezTo>
                    <a:pt x="9688" y="2064"/>
                    <a:pt x="9690" y="2065"/>
                    <a:pt x="9691" y="2066"/>
                  </a:cubicBezTo>
                  <a:lnTo>
                    <a:pt x="9691" y="2066"/>
                  </a:lnTo>
                  <a:cubicBezTo>
                    <a:pt x="9682" y="2064"/>
                    <a:pt x="9671" y="2064"/>
                    <a:pt x="9661" y="2064"/>
                  </a:cubicBezTo>
                  <a:cubicBezTo>
                    <a:pt x="9599" y="2055"/>
                    <a:pt x="9528" y="2046"/>
                    <a:pt x="9475" y="2028"/>
                  </a:cubicBezTo>
                  <a:cubicBezTo>
                    <a:pt x="9351" y="2002"/>
                    <a:pt x="9246" y="1958"/>
                    <a:pt x="9290" y="1949"/>
                  </a:cubicBezTo>
                  <a:lnTo>
                    <a:pt x="9290" y="1949"/>
                  </a:lnTo>
                  <a:cubicBezTo>
                    <a:pt x="9325" y="1958"/>
                    <a:pt x="9351" y="1966"/>
                    <a:pt x="9378" y="1966"/>
                  </a:cubicBezTo>
                  <a:cubicBezTo>
                    <a:pt x="9298" y="1949"/>
                    <a:pt x="9201" y="1922"/>
                    <a:pt x="9104" y="1896"/>
                  </a:cubicBezTo>
                  <a:cubicBezTo>
                    <a:pt x="8998" y="1860"/>
                    <a:pt x="8883" y="1825"/>
                    <a:pt x="8760" y="1781"/>
                  </a:cubicBezTo>
                  <a:cubicBezTo>
                    <a:pt x="8645" y="1746"/>
                    <a:pt x="8530" y="1710"/>
                    <a:pt x="8416" y="1675"/>
                  </a:cubicBezTo>
                  <a:cubicBezTo>
                    <a:pt x="8310" y="1640"/>
                    <a:pt x="8221" y="1613"/>
                    <a:pt x="8142" y="1587"/>
                  </a:cubicBezTo>
                  <a:cubicBezTo>
                    <a:pt x="8142" y="1604"/>
                    <a:pt x="8142" y="1622"/>
                    <a:pt x="8142" y="1631"/>
                  </a:cubicBezTo>
                  <a:cubicBezTo>
                    <a:pt x="8151" y="1649"/>
                    <a:pt x="8142" y="1649"/>
                    <a:pt x="8151" y="1666"/>
                  </a:cubicBezTo>
                  <a:cubicBezTo>
                    <a:pt x="8195" y="1728"/>
                    <a:pt x="8248" y="1781"/>
                    <a:pt x="8283" y="1825"/>
                  </a:cubicBezTo>
                  <a:cubicBezTo>
                    <a:pt x="8371" y="1922"/>
                    <a:pt x="8442" y="1993"/>
                    <a:pt x="8504" y="2037"/>
                  </a:cubicBezTo>
                  <a:cubicBezTo>
                    <a:pt x="8477" y="2028"/>
                    <a:pt x="8204" y="1825"/>
                    <a:pt x="8133" y="1772"/>
                  </a:cubicBezTo>
                  <a:lnTo>
                    <a:pt x="8133" y="1772"/>
                  </a:lnTo>
                  <a:cubicBezTo>
                    <a:pt x="8583" y="2205"/>
                    <a:pt x="8928" y="2496"/>
                    <a:pt x="9184" y="2664"/>
                  </a:cubicBezTo>
                  <a:cubicBezTo>
                    <a:pt x="9148" y="2651"/>
                    <a:pt x="9109" y="2646"/>
                    <a:pt x="9068" y="2646"/>
                  </a:cubicBezTo>
                  <a:cubicBezTo>
                    <a:pt x="9027" y="2646"/>
                    <a:pt x="8985" y="2651"/>
                    <a:pt x="8945" y="2655"/>
                  </a:cubicBezTo>
                  <a:cubicBezTo>
                    <a:pt x="8857" y="2655"/>
                    <a:pt x="8760" y="2637"/>
                    <a:pt x="8583" y="2426"/>
                  </a:cubicBezTo>
                  <a:lnTo>
                    <a:pt x="8583" y="2426"/>
                  </a:lnTo>
                  <a:cubicBezTo>
                    <a:pt x="8636" y="2532"/>
                    <a:pt x="8725" y="2682"/>
                    <a:pt x="8919" y="2911"/>
                  </a:cubicBezTo>
                  <a:cubicBezTo>
                    <a:pt x="8901" y="2876"/>
                    <a:pt x="8910" y="2823"/>
                    <a:pt x="8928" y="2796"/>
                  </a:cubicBezTo>
                  <a:cubicBezTo>
                    <a:pt x="8941" y="2783"/>
                    <a:pt x="8956" y="2774"/>
                    <a:pt x="8973" y="2774"/>
                  </a:cubicBezTo>
                  <a:cubicBezTo>
                    <a:pt x="8989" y="2774"/>
                    <a:pt x="9007" y="2783"/>
                    <a:pt x="9025" y="2805"/>
                  </a:cubicBezTo>
                  <a:cubicBezTo>
                    <a:pt x="9068" y="3057"/>
                    <a:pt x="9103" y="3027"/>
                    <a:pt x="9180" y="3287"/>
                  </a:cubicBezTo>
                  <a:lnTo>
                    <a:pt x="9180" y="3287"/>
                  </a:lnTo>
                  <a:cubicBezTo>
                    <a:pt x="9174" y="3255"/>
                    <a:pt x="9201" y="3237"/>
                    <a:pt x="9239" y="3237"/>
                  </a:cubicBezTo>
                  <a:cubicBezTo>
                    <a:pt x="9290" y="3237"/>
                    <a:pt x="9361" y="3268"/>
                    <a:pt x="9404" y="3335"/>
                  </a:cubicBezTo>
                  <a:cubicBezTo>
                    <a:pt x="9403" y="3335"/>
                    <a:pt x="9402" y="3334"/>
                    <a:pt x="9401" y="3334"/>
                  </a:cubicBezTo>
                  <a:cubicBezTo>
                    <a:pt x="9376" y="3334"/>
                    <a:pt x="9320" y="3396"/>
                    <a:pt x="9277" y="3396"/>
                  </a:cubicBezTo>
                  <a:cubicBezTo>
                    <a:pt x="9270" y="3396"/>
                    <a:pt x="9264" y="3394"/>
                    <a:pt x="9258" y="3391"/>
                  </a:cubicBezTo>
                  <a:lnTo>
                    <a:pt x="9258" y="3391"/>
                  </a:lnTo>
                  <a:lnTo>
                    <a:pt x="9554" y="3596"/>
                  </a:lnTo>
                  <a:lnTo>
                    <a:pt x="9554" y="3596"/>
                  </a:lnTo>
                  <a:cubicBezTo>
                    <a:pt x="9547" y="3593"/>
                    <a:pt x="9541" y="3591"/>
                    <a:pt x="9535" y="3591"/>
                  </a:cubicBezTo>
                  <a:cubicBezTo>
                    <a:pt x="9490" y="3591"/>
                    <a:pt x="9470" y="3679"/>
                    <a:pt x="9484" y="3750"/>
                  </a:cubicBezTo>
                  <a:cubicBezTo>
                    <a:pt x="9484" y="3747"/>
                    <a:pt x="9485" y="3746"/>
                    <a:pt x="9486" y="3746"/>
                  </a:cubicBezTo>
                  <a:cubicBezTo>
                    <a:pt x="9507" y="3746"/>
                    <a:pt x="9665" y="4011"/>
                    <a:pt x="9722" y="4077"/>
                  </a:cubicBezTo>
                  <a:lnTo>
                    <a:pt x="9661" y="3935"/>
                  </a:lnTo>
                  <a:lnTo>
                    <a:pt x="9661" y="3935"/>
                  </a:lnTo>
                  <a:cubicBezTo>
                    <a:pt x="9775" y="4112"/>
                    <a:pt x="9864" y="4156"/>
                    <a:pt x="9952" y="4209"/>
                  </a:cubicBezTo>
                  <a:cubicBezTo>
                    <a:pt x="10049" y="4271"/>
                    <a:pt x="10146" y="4333"/>
                    <a:pt x="10217" y="4518"/>
                  </a:cubicBezTo>
                  <a:cubicBezTo>
                    <a:pt x="10203" y="4507"/>
                    <a:pt x="10179" y="4500"/>
                    <a:pt x="10152" y="4500"/>
                  </a:cubicBezTo>
                  <a:cubicBezTo>
                    <a:pt x="10094" y="4500"/>
                    <a:pt x="10027" y="4537"/>
                    <a:pt x="10058" y="4659"/>
                  </a:cubicBezTo>
                  <a:cubicBezTo>
                    <a:pt x="10102" y="4686"/>
                    <a:pt x="10217" y="4748"/>
                    <a:pt x="10323" y="4871"/>
                  </a:cubicBezTo>
                  <a:cubicBezTo>
                    <a:pt x="10429" y="4995"/>
                    <a:pt x="10517" y="5180"/>
                    <a:pt x="10499" y="5392"/>
                  </a:cubicBezTo>
                  <a:lnTo>
                    <a:pt x="10446" y="5454"/>
                  </a:lnTo>
                  <a:cubicBezTo>
                    <a:pt x="10438" y="5560"/>
                    <a:pt x="10411" y="5657"/>
                    <a:pt x="10385" y="5754"/>
                  </a:cubicBezTo>
                  <a:cubicBezTo>
                    <a:pt x="10376" y="5648"/>
                    <a:pt x="10358" y="5454"/>
                    <a:pt x="10305" y="5269"/>
                  </a:cubicBezTo>
                  <a:cubicBezTo>
                    <a:pt x="10243" y="5092"/>
                    <a:pt x="10146" y="4933"/>
                    <a:pt x="10084" y="4836"/>
                  </a:cubicBezTo>
                  <a:cubicBezTo>
                    <a:pt x="10067" y="4969"/>
                    <a:pt x="10049" y="4880"/>
                    <a:pt x="10067" y="5057"/>
                  </a:cubicBezTo>
                  <a:cubicBezTo>
                    <a:pt x="10059" y="5067"/>
                    <a:pt x="10053" y="5072"/>
                    <a:pt x="10047" y="5072"/>
                  </a:cubicBezTo>
                  <a:cubicBezTo>
                    <a:pt x="10017" y="5072"/>
                    <a:pt x="10002" y="4960"/>
                    <a:pt x="9987" y="4916"/>
                  </a:cubicBezTo>
                  <a:lnTo>
                    <a:pt x="9987" y="4916"/>
                  </a:lnTo>
                  <a:cubicBezTo>
                    <a:pt x="10005" y="5057"/>
                    <a:pt x="9987" y="5180"/>
                    <a:pt x="9952" y="5313"/>
                  </a:cubicBezTo>
                  <a:cubicBezTo>
                    <a:pt x="9996" y="5313"/>
                    <a:pt x="9996" y="5392"/>
                    <a:pt x="9987" y="5472"/>
                  </a:cubicBezTo>
                  <a:cubicBezTo>
                    <a:pt x="9978" y="5560"/>
                    <a:pt x="9952" y="5640"/>
                    <a:pt x="9987" y="5648"/>
                  </a:cubicBezTo>
                  <a:cubicBezTo>
                    <a:pt x="10040" y="5489"/>
                    <a:pt x="10058" y="5331"/>
                    <a:pt x="10040" y="5180"/>
                  </a:cubicBezTo>
                  <a:cubicBezTo>
                    <a:pt x="10043" y="5180"/>
                    <a:pt x="10045" y="5180"/>
                    <a:pt x="10048" y="5180"/>
                  </a:cubicBezTo>
                  <a:cubicBezTo>
                    <a:pt x="10090" y="5180"/>
                    <a:pt x="10138" y="5250"/>
                    <a:pt x="10155" y="5375"/>
                  </a:cubicBezTo>
                  <a:cubicBezTo>
                    <a:pt x="10181" y="5498"/>
                    <a:pt x="10146" y="5675"/>
                    <a:pt x="10040" y="5825"/>
                  </a:cubicBezTo>
                  <a:cubicBezTo>
                    <a:pt x="10031" y="5831"/>
                    <a:pt x="10022" y="5834"/>
                    <a:pt x="10015" y="5834"/>
                  </a:cubicBezTo>
                  <a:cubicBezTo>
                    <a:pt x="9958" y="5834"/>
                    <a:pt x="9948" y="5683"/>
                    <a:pt x="9917" y="5675"/>
                  </a:cubicBezTo>
                  <a:lnTo>
                    <a:pt x="9917" y="5675"/>
                  </a:lnTo>
                  <a:cubicBezTo>
                    <a:pt x="9925" y="5701"/>
                    <a:pt x="9890" y="5772"/>
                    <a:pt x="9855" y="5834"/>
                  </a:cubicBezTo>
                  <a:cubicBezTo>
                    <a:pt x="9811" y="5896"/>
                    <a:pt x="9758" y="5949"/>
                    <a:pt x="9740" y="5949"/>
                  </a:cubicBezTo>
                  <a:cubicBezTo>
                    <a:pt x="9766" y="5904"/>
                    <a:pt x="9784" y="5869"/>
                    <a:pt x="9802" y="5825"/>
                  </a:cubicBezTo>
                  <a:lnTo>
                    <a:pt x="9802" y="5825"/>
                  </a:lnTo>
                  <a:cubicBezTo>
                    <a:pt x="9731" y="5878"/>
                    <a:pt x="9705" y="5940"/>
                    <a:pt x="9652" y="6010"/>
                  </a:cubicBezTo>
                  <a:cubicBezTo>
                    <a:pt x="9608" y="6072"/>
                    <a:pt x="9546" y="6134"/>
                    <a:pt x="9431" y="6143"/>
                  </a:cubicBezTo>
                  <a:cubicBezTo>
                    <a:pt x="9413" y="6152"/>
                    <a:pt x="9390" y="6154"/>
                    <a:pt x="9365" y="6154"/>
                  </a:cubicBezTo>
                  <a:cubicBezTo>
                    <a:pt x="9324" y="6154"/>
                    <a:pt x="9278" y="6147"/>
                    <a:pt x="9245" y="6147"/>
                  </a:cubicBezTo>
                  <a:cubicBezTo>
                    <a:pt x="9219" y="6147"/>
                    <a:pt x="9201" y="6152"/>
                    <a:pt x="9201" y="6169"/>
                  </a:cubicBezTo>
                  <a:cubicBezTo>
                    <a:pt x="9334" y="6231"/>
                    <a:pt x="9484" y="6487"/>
                    <a:pt x="9404" y="6593"/>
                  </a:cubicBezTo>
                  <a:cubicBezTo>
                    <a:pt x="9392" y="6599"/>
                    <a:pt x="9322" y="6606"/>
                    <a:pt x="9235" y="6606"/>
                  </a:cubicBezTo>
                  <a:cubicBezTo>
                    <a:pt x="9199" y="6606"/>
                    <a:pt x="9161" y="6605"/>
                    <a:pt x="9122" y="6602"/>
                  </a:cubicBezTo>
                  <a:cubicBezTo>
                    <a:pt x="8989" y="6593"/>
                    <a:pt x="8848" y="6558"/>
                    <a:pt x="8804" y="6531"/>
                  </a:cubicBezTo>
                  <a:cubicBezTo>
                    <a:pt x="8733" y="6496"/>
                    <a:pt x="8786" y="6452"/>
                    <a:pt x="8839" y="6408"/>
                  </a:cubicBezTo>
                  <a:cubicBezTo>
                    <a:pt x="8901" y="6364"/>
                    <a:pt x="8945" y="6319"/>
                    <a:pt x="8892" y="6284"/>
                  </a:cubicBezTo>
                  <a:lnTo>
                    <a:pt x="8892" y="6284"/>
                  </a:lnTo>
                  <a:cubicBezTo>
                    <a:pt x="8892" y="6311"/>
                    <a:pt x="8813" y="6337"/>
                    <a:pt x="8778" y="6346"/>
                  </a:cubicBezTo>
                  <a:cubicBezTo>
                    <a:pt x="8696" y="6330"/>
                    <a:pt x="8803" y="6283"/>
                    <a:pt x="8659" y="6283"/>
                  </a:cubicBezTo>
                  <a:cubicBezTo>
                    <a:pt x="8648" y="6283"/>
                    <a:pt x="8634" y="6284"/>
                    <a:pt x="8619" y="6284"/>
                  </a:cubicBezTo>
                  <a:cubicBezTo>
                    <a:pt x="8606" y="6312"/>
                    <a:pt x="8553" y="6318"/>
                    <a:pt x="8503" y="6318"/>
                  </a:cubicBezTo>
                  <a:cubicBezTo>
                    <a:pt x="8464" y="6318"/>
                    <a:pt x="8427" y="6315"/>
                    <a:pt x="8411" y="6315"/>
                  </a:cubicBezTo>
                  <a:cubicBezTo>
                    <a:pt x="8389" y="6315"/>
                    <a:pt x="8408" y="6322"/>
                    <a:pt x="8521" y="6355"/>
                  </a:cubicBezTo>
                  <a:cubicBezTo>
                    <a:pt x="8489" y="6358"/>
                    <a:pt x="8462" y="6359"/>
                    <a:pt x="8438" y="6359"/>
                  </a:cubicBezTo>
                  <a:cubicBezTo>
                    <a:pt x="8318" y="6359"/>
                    <a:pt x="8280" y="6328"/>
                    <a:pt x="8089" y="6328"/>
                  </a:cubicBezTo>
                  <a:cubicBezTo>
                    <a:pt x="8159" y="6390"/>
                    <a:pt x="7877" y="6514"/>
                    <a:pt x="7683" y="6531"/>
                  </a:cubicBezTo>
                  <a:cubicBezTo>
                    <a:pt x="7700" y="6514"/>
                    <a:pt x="7656" y="6478"/>
                    <a:pt x="7638" y="6470"/>
                  </a:cubicBezTo>
                  <a:cubicBezTo>
                    <a:pt x="7232" y="6452"/>
                    <a:pt x="7020" y="6408"/>
                    <a:pt x="6650" y="6399"/>
                  </a:cubicBezTo>
                  <a:cubicBezTo>
                    <a:pt x="6614" y="6372"/>
                    <a:pt x="6438" y="6346"/>
                    <a:pt x="6517" y="6311"/>
                  </a:cubicBezTo>
                  <a:lnTo>
                    <a:pt x="6517" y="6311"/>
                  </a:lnTo>
                  <a:cubicBezTo>
                    <a:pt x="6464" y="6328"/>
                    <a:pt x="6411" y="6355"/>
                    <a:pt x="6296" y="6355"/>
                  </a:cubicBezTo>
                  <a:cubicBezTo>
                    <a:pt x="6076" y="6275"/>
                    <a:pt x="6552" y="6346"/>
                    <a:pt x="6385" y="6258"/>
                  </a:cubicBezTo>
                  <a:lnTo>
                    <a:pt x="6385" y="6258"/>
                  </a:lnTo>
                  <a:cubicBezTo>
                    <a:pt x="6367" y="6302"/>
                    <a:pt x="6084" y="6319"/>
                    <a:pt x="5926" y="6346"/>
                  </a:cubicBezTo>
                  <a:cubicBezTo>
                    <a:pt x="5942" y="6375"/>
                    <a:pt x="5995" y="6385"/>
                    <a:pt x="6065" y="6385"/>
                  </a:cubicBezTo>
                  <a:cubicBezTo>
                    <a:pt x="6186" y="6385"/>
                    <a:pt x="6357" y="6354"/>
                    <a:pt x="6464" y="6337"/>
                  </a:cubicBezTo>
                  <a:lnTo>
                    <a:pt x="6464" y="6337"/>
                  </a:lnTo>
                  <a:cubicBezTo>
                    <a:pt x="6464" y="6443"/>
                    <a:pt x="6173" y="6549"/>
                    <a:pt x="5784" y="6593"/>
                  </a:cubicBezTo>
                  <a:cubicBezTo>
                    <a:pt x="5756" y="6595"/>
                    <a:pt x="5732" y="6596"/>
                    <a:pt x="5711" y="6596"/>
                  </a:cubicBezTo>
                  <a:cubicBezTo>
                    <a:pt x="5516" y="6596"/>
                    <a:pt x="5633" y="6531"/>
                    <a:pt x="5605" y="6531"/>
                  </a:cubicBezTo>
                  <a:cubicBezTo>
                    <a:pt x="5603" y="6531"/>
                    <a:pt x="5601" y="6531"/>
                    <a:pt x="5599" y="6531"/>
                  </a:cubicBezTo>
                  <a:cubicBezTo>
                    <a:pt x="5553" y="6529"/>
                    <a:pt x="5511" y="6527"/>
                    <a:pt x="5473" y="6527"/>
                  </a:cubicBezTo>
                  <a:cubicBezTo>
                    <a:pt x="5269" y="6527"/>
                    <a:pt x="5166" y="6563"/>
                    <a:pt x="5069" y="6593"/>
                  </a:cubicBezTo>
                  <a:lnTo>
                    <a:pt x="5034" y="6611"/>
                  </a:lnTo>
                  <a:cubicBezTo>
                    <a:pt x="5016" y="6611"/>
                    <a:pt x="5016" y="6620"/>
                    <a:pt x="5007" y="6620"/>
                  </a:cubicBezTo>
                  <a:cubicBezTo>
                    <a:pt x="4990" y="6629"/>
                    <a:pt x="4972" y="6637"/>
                    <a:pt x="4954" y="6637"/>
                  </a:cubicBezTo>
                  <a:cubicBezTo>
                    <a:pt x="4940" y="6641"/>
                    <a:pt x="4925" y="6643"/>
                    <a:pt x="4907" y="6643"/>
                  </a:cubicBezTo>
                  <a:cubicBezTo>
                    <a:pt x="4881" y="6643"/>
                    <a:pt x="4847" y="6639"/>
                    <a:pt x="4795" y="6629"/>
                  </a:cubicBezTo>
                  <a:cubicBezTo>
                    <a:pt x="4716" y="6593"/>
                    <a:pt x="4672" y="6567"/>
                    <a:pt x="4654" y="6531"/>
                  </a:cubicBezTo>
                  <a:cubicBezTo>
                    <a:pt x="4636" y="6496"/>
                    <a:pt x="4645" y="6470"/>
                    <a:pt x="4601" y="6443"/>
                  </a:cubicBezTo>
                  <a:cubicBezTo>
                    <a:pt x="4634" y="6438"/>
                    <a:pt x="4667" y="6436"/>
                    <a:pt x="4699" y="6436"/>
                  </a:cubicBezTo>
                  <a:cubicBezTo>
                    <a:pt x="4770" y="6436"/>
                    <a:pt x="4838" y="6446"/>
                    <a:pt x="4892" y="6452"/>
                  </a:cubicBezTo>
                  <a:cubicBezTo>
                    <a:pt x="4981" y="6470"/>
                    <a:pt x="5043" y="6487"/>
                    <a:pt x="5131" y="6487"/>
                  </a:cubicBezTo>
                  <a:lnTo>
                    <a:pt x="4928" y="6452"/>
                  </a:lnTo>
                  <a:cubicBezTo>
                    <a:pt x="4973" y="6435"/>
                    <a:pt x="5063" y="6425"/>
                    <a:pt x="5145" y="6425"/>
                  </a:cubicBezTo>
                  <a:cubicBezTo>
                    <a:pt x="5190" y="6425"/>
                    <a:pt x="5232" y="6428"/>
                    <a:pt x="5263" y="6434"/>
                  </a:cubicBezTo>
                  <a:cubicBezTo>
                    <a:pt x="5193" y="6417"/>
                    <a:pt x="5025" y="6399"/>
                    <a:pt x="4804" y="6399"/>
                  </a:cubicBezTo>
                  <a:cubicBezTo>
                    <a:pt x="4764" y="6397"/>
                    <a:pt x="4722" y="6397"/>
                    <a:pt x="4679" y="6397"/>
                  </a:cubicBezTo>
                  <a:cubicBezTo>
                    <a:pt x="4487" y="6397"/>
                    <a:pt x="4273" y="6411"/>
                    <a:pt x="4071" y="6425"/>
                  </a:cubicBezTo>
                  <a:cubicBezTo>
                    <a:pt x="4107" y="6514"/>
                    <a:pt x="4160" y="6593"/>
                    <a:pt x="4195" y="6673"/>
                  </a:cubicBezTo>
                  <a:cubicBezTo>
                    <a:pt x="4262" y="6740"/>
                    <a:pt x="4342" y="6833"/>
                    <a:pt x="4370" y="6833"/>
                  </a:cubicBezTo>
                  <a:cubicBezTo>
                    <a:pt x="4376" y="6833"/>
                    <a:pt x="4379" y="6830"/>
                    <a:pt x="4380" y="6823"/>
                  </a:cubicBezTo>
                  <a:lnTo>
                    <a:pt x="4292" y="6699"/>
                  </a:lnTo>
                  <a:cubicBezTo>
                    <a:pt x="4294" y="6692"/>
                    <a:pt x="4298" y="6689"/>
                    <a:pt x="4304" y="6689"/>
                  </a:cubicBezTo>
                  <a:cubicBezTo>
                    <a:pt x="4326" y="6689"/>
                    <a:pt x="4374" y="6735"/>
                    <a:pt x="4416" y="6770"/>
                  </a:cubicBezTo>
                  <a:cubicBezTo>
                    <a:pt x="4443" y="6803"/>
                    <a:pt x="4471" y="6829"/>
                    <a:pt x="4483" y="6829"/>
                  </a:cubicBezTo>
                  <a:cubicBezTo>
                    <a:pt x="4491" y="6829"/>
                    <a:pt x="4493" y="6820"/>
                    <a:pt x="4486" y="6796"/>
                  </a:cubicBezTo>
                  <a:lnTo>
                    <a:pt x="4486" y="6796"/>
                  </a:lnTo>
                  <a:cubicBezTo>
                    <a:pt x="4548" y="6867"/>
                    <a:pt x="4628" y="6920"/>
                    <a:pt x="4680" y="6973"/>
                  </a:cubicBezTo>
                  <a:cubicBezTo>
                    <a:pt x="4716" y="6999"/>
                    <a:pt x="4742" y="7026"/>
                    <a:pt x="4769" y="7052"/>
                  </a:cubicBezTo>
                  <a:cubicBezTo>
                    <a:pt x="4778" y="7070"/>
                    <a:pt x="4786" y="7079"/>
                    <a:pt x="4804" y="7105"/>
                  </a:cubicBezTo>
                  <a:cubicBezTo>
                    <a:pt x="4822" y="7132"/>
                    <a:pt x="4839" y="7158"/>
                    <a:pt x="4857" y="7185"/>
                  </a:cubicBezTo>
                  <a:lnTo>
                    <a:pt x="4833" y="7266"/>
                  </a:lnTo>
                  <a:lnTo>
                    <a:pt x="4833" y="7266"/>
                  </a:lnTo>
                  <a:cubicBezTo>
                    <a:pt x="4832" y="7231"/>
                    <a:pt x="4747" y="7104"/>
                    <a:pt x="4707" y="7088"/>
                  </a:cubicBezTo>
                  <a:lnTo>
                    <a:pt x="4707" y="7088"/>
                  </a:lnTo>
                  <a:cubicBezTo>
                    <a:pt x="4725" y="7097"/>
                    <a:pt x="4733" y="7114"/>
                    <a:pt x="4760" y="7149"/>
                  </a:cubicBezTo>
                  <a:cubicBezTo>
                    <a:pt x="4784" y="7189"/>
                    <a:pt x="4808" y="7229"/>
                    <a:pt x="4832" y="7269"/>
                  </a:cubicBezTo>
                  <a:lnTo>
                    <a:pt x="4832" y="7269"/>
                  </a:lnTo>
                  <a:lnTo>
                    <a:pt x="4831" y="7273"/>
                  </a:lnTo>
                  <a:cubicBezTo>
                    <a:pt x="4831" y="7272"/>
                    <a:pt x="4832" y="7271"/>
                    <a:pt x="4832" y="7270"/>
                  </a:cubicBezTo>
                  <a:lnTo>
                    <a:pt x="4832" y="7270"/>
                  </a:lnTo>
                  <a:cubicBezTo>
                    <a:pt x="4835" y="7274"/>
                    <a:pt x="4837" y="7278"/>
                    <a:pt x="4839" y="7282"/>
                  </a:cubicBezTo>
                  <a:cubicBezTo>
                    <a:pt x="4892" y="7370"/>
                    <a:pt x="4954" y="7450"/>
                    <a:pt x="5034" y="7459"/>
                  </a:cubicBezTo>
                  <a:cubicBezTo>
                    <a:pt x="5007" y="7406"/>
                    <a:pt x="4972" y="7344"/>
                    <a:pt x="4945" y="7291"/>
                  </a:cubicBezTo>
                  <a:lnTo>
                    <a:pt x="4945" y="7291"/>
                  </a:lnTo>
                  <a:cubicBezTo>
                    <a:pt x="5104" y="7397"/>
                    <a:pt x="5316" y="7494"/>
                    <a:pt x="5475" y="7662"/>
                  </a:cubicBezTo>
                  <a:cubicBezTo>
                    <a:pt x="5449" y="7529"/>
                    <a:pt x="5431" y="7635"/>
                    <a:pt x="5369" y="7459"/>
                  </a:cubicBezTo>
                  <a:lnTo>
                    <a:pt x="5369" y="7459"/>
                  </a:lnTo>
                  <a:cubicBezTo>
                    <a:pt x="5374" y="7483"/>
                    <a:pt x="5370" y="7493"/>
                    <a:pt x="5358" y="7493"/>
                  </a:cubicBezTo>
                  <a:cubicBezTo>
                    <a:pt x="5329" y="7493"/>
                    <a:pt x="5254" y="7423"/>
                    <a:pt x="5184" y="7353"/>
                  </a:cubicBezTo>
                  <a:cubicBezTo>
                    <a:pt x="5120" y="7294"/>
                    <a:pt x="5063" y="7232"/>
                    <a:pt x="5043" y="7232"/>
                  </a:cubicBezTo>
                  <a:cubicBezTo>
                    <a:pt x="5035" y="7232"/>
                    <a:pt x="5032" y="7239"/>
                    <a:pt x="5035" y="7256"/>
                  </a:cubicBezTo>
                  <a:lnTo>
                    <a:pt x="5035" y="7256"/>
                  </a:lnTo>
                  <a:cubicBezTo>
                    <a:pt x="5014" y="7180"/>
                    <a:pt x="4975" y="7132"/>
                    <a:pt x="4937" y="7070"/>
                  </a:cubicBezTo>
                  <a:cubicBezTo>
                    <a:pt x="4884" y="6991"/>
                    <a:pt x="4884" y="6982"/>
                    <a:pt x="4910" y="6938"/>
                  </a:cubicBezTo>
                  <a:lnTo>
                    <a:pt x="4910" y="6938"/>
                  </a:lnTo>
                  <a:cubicBezTo>
                    <a:pt x="4896" y="6942"/>
                    <a:pt x="4887" y="6952"/>
                    <a:pt x="4877" y="6952"/>
                  </a:cubicBezTo>
                  <a:cubicBezTo>
                    <a:pt x="4869" y="6952"/>
                    <a:pt x="4861" y="6945"/>
                    <a:pt x="4848" y="6920"/>
                  </a:cubicBezTo>
                  <a:cubicBezTo>
                    <a:pt x="4839" y="6920"/>
                    <a:pt x="4822" y="6920"/>
                    <a:pt x="4813" y="6911"/>
                  </a:cubicBezTo>
                  <a:cubicBezTo>
                    <a:pt x="4804" y="6929"/>
                    <a:pt x="4804" y="6946"/>
                    <a:pt x="4786" y="6955"/>
                  </a:cubicBezTo>
                  <a:cubicBezTo>
                    <a:pt x="4698" y="6929"/>
                    <a:pt x="4601" y="6779"/>
                    <a:pt x="4513" y="6708"/>
                  </a:cubicBezTo>
                  <a:cubicBezTo>
                    <a:pt x="4511" y="6696"/>
                    <a:pt x="4513" y="6692"/>
                    <a:pt x="4518" y="6692"/>
                  </a:cubicBezTo>
                  <a:cubicBezTo>
                    <a:pt x="4534" y="6692"/>
                    <a:pt x="4578" y="6737"/>
                    <a:pt x="4602" y="6737"/>
                  </a:cubicBezTo>
                  <a:cubicBezTo>
                    <a:pt x="4605" y="6737"/>
                    <a:pt x="4608" y="6736"/>
                    <a:pt x="4610" y="6734"/>
                  </a:cubicBezTo>
                  <a:cubicBezTo>
                    <a:pt x="4575" y="6708"/>
                    <a:pt x="4530" y="6673"/>
                    <a:pt x="4495" y="6637"/>
                  </a:cubicBezTo>
                  <a:lnTo>
                    <a:pt x="4495" y="6637"/>
                  </a:lnTo>
                  <a:cubicBezTo>
                    <a:pt x="4557" y="6655"/>
                    <a:pt x="4636" y="6682"/>
                    <a:pt x="4689" y="6699"/>
                  </a:cubicBezTo>
                  <a:cubicBezTo>
                    <a:pt x="4699" y="6703"/>
                    <a:pt x="4708" y="6707"/>
                    <a:pt x="4716" y="6711"/>
                  </a:cubicBezTo>
                  <a:lnTo>
                    <a:pt x="4716" y="6711"/>
                  </a:lnTo>
                  <a:cubicBezTo>
                    <a:pt x="4721" y="6714"/>
                    <a:pt x="4727" y="6718"/>
                    <a:pt x="4733" y="6721"/>
                  </a:cubicBezTo>
                  <a:lnTo>
                    <a:pt x="4733" y="6721"/>
                  </a:lnTo>
                  <a:cubicBezTo>
                    <a:pt x="4748" y="6731"/>
                    <a:pt x="4753" y="6742"/>
                    <a:pt x="4742" y="6752"/>
                  </a:cubicBezTo>
                  <a:lnTo>
                    <a:pt x="4831" y="6752"/>
                  </a:lnTo>
                  <a:cubicBezTo>
                    <a:pt x="4888" y="6769"/>
                    <a:pt x="4923" y="6779"/>
                    <a:pt x="4947" y="6779"/>
                  </a:cubicBezTo>
                  <a:cubicBezTo>
                    <a:pt x="4961" y="6779"/>
                    <a:pt x="4971" y="6776"/>
                    <a:pt x="4981" y="6770"/>
                  </a:cubicBezTo>
                  <a:cubicBezTo>
                    <a:pt x="4990" y="6770"/>
                    <a:pt x="4998" y="6770"/>
                    <a:pt x="5007" y="6761"/>
                  </a:cubicBezTo>
                  <a:cubicBezTo>
                    <a:pt x="5016" y="6761"/>
                    <a:pt x="5016" y="6761"/>
                    <a:pt x="5025" y="6752"/>
                  </a:cubicBezTo>
                  <a:cubicBezTo>
                    <a:pt x="5043" y="6752"/>
                    <a:pt x="5051" y="6752"/>
                    <a:pt x="5069" y="6743"/>
                  </a:cubicBezTo>
                  <a:cubicBezTo>
                    <a:pt x="5091" y="6739"/>
                    <a:pt x="5107" y="6734"/>
                    <a:pt x="5110" y="6734"/>
                  </a:cubicBezTo>
                  <a:lnTo>
                    <a:pt x="5110" y="6734"/>
                  </a:lnTo>
                  <a:cubicBezTo>
                    <a:pt x="5113" y="6734"/>
                    <a:pt x="5104" y="6739"/>
                    <a:pt x="5078" y="6752"/>
                  </a:cubicBezTo>
                  <a:lnTo>
                    <a:pt x="5475" y="6726"/>
                  </a:lnTo>
                  <a:lnTo>
                    <a:pt x="5475" y="6734"/>
                  </a:lnTo>
                  <a:cubicBezTo>
                    <a:pt x="5513" y="6736"/>
                    <a:pt x="5551" y="6737"/>
                    <a:pt x="5589" y="6737"/>
                  </a:cubicBezTo>
                  <a:cubicBezTo>
                    <a:pt x="5783" y="6737"/>
                    <a:pt x="5982" y="6719"/>
                    <a:pt x="6189" y="6719"/>
                  </a:cubicBezTo>
                  <a:cubicBezTo>
                    <a:pt x="6361" y="6719"/>
                    <a:pt x="6539" y="6731"/>
                    <a:pt x="6720" y="6779"/>
                  </a:cubicBezTo>
                  <a:cubicBezTo>
                    <a:pt x="6797" y="6768"/>
                    <a:pt x="6880" y="6760"/>
                    <a:pt x="6982" y="6760"/>
                  </a:cubicBezTo>
                  <a:cubicBezTo>
                    <a:pt x="7045" y="6760"/>
                    <a:pt x="7116" y="6763"/>
                    <a:pt x="7197" y="6770"/>
                  </a:cubicBezTo>
                  <a:lnTo>
                    <a:pt x="7241" y="6823"/>
                  </a:lnTo>
                  <a:cubicBezTo>
                    <a:pt x="7259" y="6821"/>
                    <a:pt x="7278" y="6820"/>
                    <a:pt x="7298" y="6820"/>
                  </a:cubicBezTo>
                  <a:cubicBezTo>
                    <a:pt x="7425" y="6820"/>
                    <a:pt x="7601" y="6850"/>
                    <a:pt x="7715" y="6850"/>
                  </a:cubicBezTo>
                  <a:cubicBezTo>
                    <a:pt x="7761" y="6850"/>
                    <a:pt x="7797" y="6845"/>
                    <a:pt x="7815" y="6832"/>
                  </a:cubicBezTo>
                  <a:cubicBezTo>
                    <a:pt x="7903" y="6902"/>
                    <a:pt x="8106" y="6911"/>
                    <a:pt x="8327" y="6911"/>
                  </a:cubicBezTo>
                  <a:cubicBezTo>
                    <a:pt x="8433" y="6911"/>
                    <a:pt x="8548" y="6902"/>
                    <a:pt x="8654" y="6902"/>
                  </a:cubicBezTo>
                  <a:lnTo>
                    <a:pt x="8936" y="6902"/>
                  </a:lnTo>
                  <a:lnTo>
                    <a:pt x="8954" y="6840"/>
                  </a:lnTo>
                  <a:cubicBezTo>
                    <a:pt x="9201" y="6832"/>
                    <a:pt x="9440" y="6770"/>
                    <a:pt x="9705" y="6611"/>
                  </a:cubicBezTo>
                  <a:lnTo>
                    <a:pt x="9661" y="6567"/>
                  </a:lnTo>
                  <a:cubicBezTo>
                    <a:pt x="9758" y="6487"/>
                    <a:pt x="9899" y="6417"/>
                    <a:pt x="10049" y="6302"/>
                  </a:cubicBezTo>
                  <a:cubicBezTo>
                    <a:pt x="10190" y="6196"/>
                    <a:pt x="10340" y="6046"/>
                    <a:pt x="10429" y="5860"/>
                  </a:cubicBezTo>
                  <a:lnTo>
                    <a:pt x="10429" y="5860"/>
                  </a:lnTo>
                  <a:cubicBezTo>
                    <a:pt x="10438" y="5896"/>
                    <a:pt x="10376" y="5984"/>
                    <a:pt x="10323" y="6037"/>
                  </a:cubicBezTo>
                  <a:cubicBezTo>
                    <a:pt x="10517" y="5869"/>
                    <a:pt x="10605" y="5595"/>
                    <a:pt x="10623" y="5339"/>
                  </a:cubicBezTo>
                  <a:cubicBezTo>
                    <a:pt x="10623" y="5216"/>
                    <a:pt x="10614" y="5092"/>
                    <a:pt x="10605" y="4969"/>
                  </a:cubicBezTo>
                  <a:cubicBezTo>
                    <a:pt x="10588" y="4854"/>
                    <a:pt x="10579" y="4739"/>
                    <a:pt x="10570" y="4633"/>
                  </a:cubicBezTo>
                  <a:cubicBezTo>
                    <a:pt x="10527" y="4530"/>
                    <a:pt x="10509" y="4460"/>
                    <a:pt x="10492" y="4391"/>
                  </a:cubicBezTo>
                  <a:lnTo>
                    <a:pt x="10492" y="4391"/>
                  </a:lnTo>
                  <a:cubicBezTo>
                    <a:pt x="10494" y="4395"/>
                    <a:pt x="10499" y="4397"/>
                    <a:pt x="10499" y="4403"/>
                  </a:cubicBezTo>
                  <a:lnTo>
                    <a:pt x="10499" y="4403"/>
                  </a:lnTo>
                  <a:cubicBezTo>
                    <a:pt x="10499" y="4395"/>
                    <a:pt x="10491" y="4377"/>
                    <a:pt x="10491" y="4368"/>
                  </a:cubicBezTo>
                  <a:cubicBezTo>
                    <a:pt x="10482" y="4315"/>
                    <a:pt x="10473" y="4271"/>
                    <a:pt x="10455" y="4218"/>
                  </a:cubicBezTo>
                  <a:lnTo>
                    <a:pt x="10455" y="4218"/>
                  </a:lnTo>
                  <a:cubicBezTo>
                    <a:pt x="10464" y="4262"/>
                    <a:pt x="10473" y="4306"/>
                    <a:pt x="10482" y="4342"/>
                  </a:cubicBezTo>
                  <a:cubicBezTo>
                    <a:pt x="10446" y="4271"/>
                    <a:pt x="10393" y="4156"/>
                    <a:pt x="10323" y="4068"/>
                  </a:cubicBezTo>
                  <a:lnTo>
                    <a:pt x="10349" y="3988"/>
                  </a:lnTo>
                  <a:cubicBezTo>
                    <a:pt x="10340" y="3988"/>
                    <a:pt x="10340" y="3980"/>
                    <a:pt x="10332" y="3971"/>
                  </a:cubicBezTo>
                  <a:cubicBezTo>
                    <a:pt x="10313" y="3922"/>
                    <a:pt x="10297" y="3904"/>
                    <a:pt x="10285" y="3904"/>
                  </a:cubicBezTo>
                  <a:cubicBezTo>
                    <a:pt x="10268" y="3904"/>
                    <a:pt x="10257" y="3939"/>
                    <a:pt x="10252" y="3980"/>
                  </a:cubicBezTo>
                  <a:cubicBezTo>
                    <a:pt x="10217" y="3935"/>
                    <a:pt x="10173" y="3900"/>
                    <a:pt x="10146" y="3874"/>
                  </a:cubicBezTo>
                  <a:cubicBezTo>
                    <a:pt x="10173" y="3741"/>
                    <a:pt x="9952" y="3662"/>
                    <a:pt x="9978" y="3503"/>
                  </a:cubicBezTo>
                  <a:cubicBezTo>
                    <a:pt x="9897" y="3478"/>
                    <a:pt x="9681" y="3147"/>
                    <a:pt x="9551" y="3109"/>
                  </a:cubicBezTo>
                  <a:lnTo>
                    <a:pt x="9551" y="3109"/>
                  </a:lnTo>
                  <a:cubicBezTo>
                    <a:pt x="9517" y="3057"/>
                    <a:pt x="9491" y="3006"/>
                    <a:pt x="9457" y="2955"/>
                  </a:cubicBezTo>
                  <a:cubicBezTo>
                    <a:pt x="9449" y="2938"/>
                    <a:pt x="9431" y="2911"/>
                    <a:pt x="9413" y="2894"/>
                  </a:cubicBezTo>
                  <a:cubicBezTo>
                    <a:pt x="9396" y="2876"/>
                    <a:pt x="9387" y="2867"/>
                    <a:pt x="9369" y="2858"/>
                  </a:cubicBezTo>
                  <a:cubicBezTo>
                    <a:pt x="9387" y="2832"/>
                    <a:pt x="9404" y="2814"/>
                    <a:pt x="9422" y="2796"/>
                  </a:cubicBezTo>
                  <a:cubicBezTo>
                    <a:pt x="9360" y="2770"/>
                    <a:pt x="9290" y="2735"/>
                    <a:pt x="9210" y="2673"/>
                  </a:cubicBezTo>
                  <a:cubicBezTo>
                    <a:pt x="9206" y="2627"/>
                    <a:pt x="9213" y="2605"/>
                    <a:pt x="9239" y="2605"/>
                  </a:cubicBezTo>
                  <a:cubicBezTo>
                    <a:pt x="9263" y="2605"/>
                    <a:pt x="9305" y="2625"/>
                    <a:pt x="9369" y="2664"/>
                  </a:cubicBezTo>
                  <a:cubicBezTo>
                    <a:pt x="9246" y="2576"/>
                    <a:pt x="9201" y="2523"/>
                    <a:pt x="9166" y="2487"/>
                  </a:cubicBezTo>
                  <a:cubicBezTo>
                    <a:pt x="9122" y="2443"/>
                    <a:pt x="9095" y="2417"/>
                    <a:pt x="8936" y="2267"/>
                  </a:cubicBezTo>
                  <a:lnTo>
                    <a:pt x="8936" y="2267"/>
                  </a:lnTo>
                  <a:lnTo>
                    <a:pt x="9042" y="2337"/>
                  </a:lnTo>
                  <a:cubicBezTo>
                    <a:pt x="9025" y="2311"/>
                    <a:pt x="8972" y="2258"/>
                    <a:pt x="8919" y="2196"/>
                  </a:cubicBezTo>
                  <a:lnTo>
                    <a:pt x="8901" y="2178"/>
                  </a:lnTo>
                  <a:lnTo>
                    <a:pt x="8910" y="2178"/>
                  </a:lnTo>
                  <a:cubicBezTo>
                    <a:pt x="8910" y="2178"/>
                    <a:pt x="8919" y="2178"/>
                    <a:pt x="8928" y="2187"/>
                  </a:cubicBezTo>
                  <a:cubicBezTo>
                    <a:pt x="8936" y="2187"/>
                    <a:pt x="8954" y="2196"/>
                    <a:pt x="8981" y="2205"/>
                  </a:cubicBezTo>
                  <a:cubicBezTo>
                    <a:pt x="8989" y="2214"/>
                    <a:pt x="9007" y="2222"/>
                    <a:pt x="9016" y="2222"/>
                  </a:cubicBezTo>
                  <a:cubicBezTo>
                    <a:pt x="9193" y="2328"/>
                    <a:pt x="9360" y="2381"/>
                    <a:pt x="9563" y="2417"/>
                  </a:cubicBezTo>
                  <a:cubicBezTo>
                    <a:pt x="9590" y="2426"/>
                    <a:pt x="9616" y="2426"/>
                    <a:pt x="9643" y="2434"/>
                  </a:cubicBezTo>
                  <a:lnTo>
                    <a:pt x="9687" y="2434"/>
                  </a:lnTo>
                  <a:lnTo>
                    <a:pt x="9740" y="2443"/>
                  </a:lnTo>
                  <a:cubicBezTo>
                    <a:pt x="9837" y="2452"/>
                    <a:pt x="9943" y="2461"/>
                    <a:pt x="10040" y="2470"/>
                  </a:cubicBezTo>
                  <a:cubicBezTo>
                    <a:pt x="10234" y="2487"/>
                    <a:pt x="10429" y="2505"/>
                    <a:pt x="10596" y="2523"/>
                  </a:cubicBezTo>
                  <a:cubicBezTo>
                    <a:pt x="10561" y="2485"/>
                    <a:pt x="10567" y="2472"/>
                    <a:pt x="10595" y="2472"/>
                  </a:cubicBezTo>
                  <a:cubicBezTo>
                    <a:pt x="10648" y="2472"/>
                    <a:pt x="10777" y="2514"/>
                    <a:pt x="10859" y="2514"/>
                  </a:cubicBezTo>
                  <a:cubicBezTo>
                    <a:pt x="10898" y="2514"/>
                    <a:pt x="10926" y="2505"/>
                    <a:pt x="10932" y="2479"/>
                  </a:cubicBezTo>
                  <a:cubicBezTo>
                    <a:pt x="10967" y="2505"/>
                    <a:pt x="11056" y="2523"/>
                    <a:pt x="10950" y="2558"/>
                  </a:cubicBezTo>
                  <a:cubicBezTo>
                    <a:pt x="11025" y="2549"/>
                    <a:pt x="11115" y="2547"/>
                    <a:pt x="11207" y="2547"/>
                  </a:cubicBezTo>
                  <a:cubicBezTo>
                    <a:pt x="11298" y="2547"/>
                    <a:pt x="11391" y="2549"/>
                    <a:pt x="11471" y="2549"/>
                  </a:cubicBezTo>
                  <a:cubicBezTo>
                    <a:pt x="11638" y="2549"/>
                    <a:pt x="11797" y="2549"/>
                    <a:pt x="11912" y="2496"/>
                  </a:cubicBezTo>
                  <a:lnTo>
                    <a:pt x="11912" y="2496"/>
                  </a:lnTo>
                  <a:cubicBezTo>
                    <a:pt x="12000" y="2532"/>
                    <a:pt x="11850" y="2549"/>
                    <a:pt x="11921" y="2567"/>
                  </a:cubicBezTo>
                  <a:cubicBezTo>
                    <a:pt x="11942" y="2560"/>
                    <a:pt x="11987" y="2547"/>
                    <a:pt x="12036" y="2547"/>
                  </a:cubicBezTo>
                  <a:cubicBezTo>
                    <a:pt x="12047" y="2547"/>
                    <a:pt x="12059" y="2547"/>
                    <a:pt x="12071" y="2549"/>
                  </a:cubicBezTo>
                  <a:cubicBezTo>
                    <a:pt x="12071" y="2532"/>
                    <a:pt x="12071" y="2514"/>
                    <a:pt x="12080" y="2505"/>
                  </a:cubicBezTo>
                  <a:cubicBezTo>
                    <a:pt x="12082" y="2500"/>
                    <a:pt x="12083" y="2497"/>
                    <a:pt x="12085" y="2497"/>
                  </a:cubicBezTo>
                  <a:cubicBezTo>
                    <a:pt x="12092" y="2497"/>
                    <a:pt x="12099" y="2535"/>
                    <a:pt x="12106" y="2585"/>
                  </a:cubicBezTo>
                  <a:cubicBezTo>
                    <a:pt x="12080" y="2585"/>
                    <a:pt x="12045" y="2593"/>
                    <a:pt x="12009" y="2602"/>
                  </a:cubicBezTo>
                  <a:cubicBezTo>
                    <a:pt x="12053" y="2602"/>
                    <a:pt x="12089" y="2593"/>
                    <a:pt x="12124" y="2593"/>
                  </a:cubicBezTo>
                  <a:cubicBezTo>
                    <a:pt x="12089" y="2090"/>
                    <a:pt x="11992" y="2019"/>
                    <a:pt x="11894" y="1958"/>
                  </a:cubicBezTo>
                  <a:cubicBezTo>
                    <a:pt x="11921" y="1860"/>
                    <a:pt x="11930" y="1746"/>
                    <a:pt x="11921" y="1702"/>
                  </a:cubicBezTo>
                  <a:cubicBezTo>
                    <a:pt x="11912" y="1640"/>
                    <a:pt x="11894" y="1587"/>
                    <a:pt x="11859" y="1525"/>
                  </a:cubicBezTo>
                  <a:cubicBezTo>
                    <a:pt x="11878" y="1496"/>
                    <a:pt x="11895" y="1451"/>
                    <a:pt x="11909" y="1451"/>
                  </a:cubicBezTo>
                  <a:cubicBezTo>
                    <a:pt x="11921" y="1451"/>
                    <a:pt x="11931" y="1482"/>
                    <a:pt x="11939" y="1578"/>
                  </a:cubicBezTo>
                  <a:cubicBezTo>
                    <a:pt x="11939" y="1551"/>
                    <a:pt x="11947" y="1490"/>
                    <a:pt x="11947" y="1410"/>
                  </a:cubicBezTo>
                  <a:cubicBezTo>
                    <a:pt x="11947" y="1375"/>
                    <a:pt x="11947" y="1331"/>
                    <a:pt x="11947" y="1295"/>
                  </a:cubicBezTo>
                  <a:cubicBezTo>
                    <a:pt x="11947" y="1242"/>
                    <a:pt x="11947" y="1189"/>
                    <a:pt x="11947" y="1145"/>
                  </a:cubicBezTo>
                  <a:cubicBezTo>
                    <a:pt x="11939" y="912"/>
                    <a:pt x="11931" y="702"/>
                    <a:pt x="11893" y="702"/>
                  </a:cubicBezTo>
                  <a:cubicBezTo>
                    <a:pt x="11890" y="702"/>
                    <a:pt x="11888" y="702"/>
                    <a:pt x="11886" y="704"/>
                  </a:cubicBezTo>
                  <a:cubicBezTo>
                    <a:pt x="11894" y="668"/>
                    <a:pt x="11894" y="607"/>
                    <a:pt x="11894" y="554"/>
                  </a:cubicBezTo>
                  <a:cubicBezTo>
                    <a:pt x="11841" y="554"/>
                    <a:pt x="11788" y="562"/>
                    <a:pt x="11771" y="562"/>
                  </a:cubicBezTo>
                  <a:cubicBezTo>
                    <a:pt x="11435" y="571"/>
                    <a:pt x="11400" y="562"/>
                    <a:pt x="11073" y="580"/>
                  </a:cubicBezTo>
                  <a:lnTo>
                    <a:pt x="11162" y="589"/>
                  </a:lnTo>
                  <a:cubicBezTo>
                    <a:pt x="11126" y="615"/>
                    <a:pt x="11091" y="624"/>
                    <a:pt x="11064" y="633"/>
                  </a:cubicBezTo>
                  <a:cubicBezTo>
                    <a:pt x="11038" y="642"/>
                    <a:pt x="11003" y="642"/>
                    <a:pt x="10967" y="642"/>
                  </a:cubicBezTo>
                  <a:cubicBezTo>
                    <a:pt x="10917" y="636"/>
                    <a:pt x="10863" y="629"/>
                    <a:pt x="10798" y="629"/>
                  </a:cubicBezTo>
                  <a:cubicBezTo>
                    <a:pt x="10771" y="629"/>
                    <a:pt x="10742" y="631"/>
                    <a:pt x="10711" y="633"/>
                  </a:cubicBezTo>
                  <a:lnTo>
                    <a:pt x="10720" y="615"/>
                  </a:lnTo>
                  <a:cubicBezTo>
                    <a:pt x="10563" y="599"/>
                    <a:pt x="10488" y="593"/>
                    <a:pt x="10441" y="593"/>
                  </a:cubicBezTo>
                  <a:cubicBezTo>
                    <a:pt x="10413" y="593"/>
                    <a:pt x="10395" y="595"/>
                    <a:pt x="10376" y="598"/>
                  </a:cubicBezTo>
                  <a:cubicBezTo>
                    <a:pt x="10357" y="601"/>
                    <a:pt x="10338" y="604"/>
                    <a:pt x="10312" y="604"/>
                  </a:cubicBezTo>
                  <a:cubicBezTo>
                    <a:pt x="10263" y="604"/>
                    <a:pt x="10189" y="594"/>
                    <a:pt x="10040" y="554"/>
                  </a:cubicBezTo>
                  <a:lnTo>
                    <a:pt x="10040" y="554"/>
                  </a:lnTo>
                  <a:lnTo>
                    <a:pt x="10067" y="615"/>
                  </a:lnTo>
                  <a:cubicBezTo>
                    <a:pt x="10056" y="641"/>
                    <a:pt x="10030" y="652"/>
                    <a:pt x="9995" y="652"/>
                  </a:cubicBezTo>
                  <a:cubicBezTo>
                    <a:pt x="9946" y="652"/>
                    <a:pt x="9878" y="632"/>
                    <a:pt x="9802" y="607"/>
                  </a:cubicBezTo>
                  <a:cubicBezTo>
                    <a:pt x="9678" y="562"/>
                    <a:pt x="9537" y="492"/>
                    <a:pt x="9404" y="474"/>
                  </a:cubicBezTo>
                  <a:lnTo>
                    <a:pt x="9404" y="474"/>
                  </a:lnTo>
                  <a:cubicBezTo>
                    <a:pt x="9431" y="501"/>
                    <a:pt x="9457" y="518"/>
                    <a:pt x="9484" y="536"/>
                  </a:cubicBezTo>
                  <a:cubicBezTo>
                    <a:pt x="9482" y="536"/>
                    <a:pt x="9479" y="536"/>
                    <a:pt x="9477" y="536"/>
                  </a:cubicBezTo>
                  <a:cubicBezTo>
                    <a:pt x="9320" y="536"/>
                    <a:pt x="9155" y="235"/>
                    <a:pt x="9007" y="174"/>
                  </a:cubicBezTo>
                  <a:cubicBezTo>
                    <a:pt x="8996" y="166"/>
                    <a:pt x="8997" y="163"/>
                    <a:pt x="9006" y="163"/>
                  </a:cubicBezTo>
                  <a:cubicBezTo>
                    <a:pt x="9024" y="163"/>
                    <a:pt x="9077" y="177"/>
                    <a:pt x="9113" y="183"/>
                  </a:cubicBezTo>
                  <a:cubicBezTo>
                    <a:pt x="8998" y="120"/>
                    <a:pt x="8942" y="101"/>
                    <a:pt x="8915" y="101"/>
                  </a:cubicBezTo>
                  <a:cubicBezTo>
                    <a:pt x="8897" y="101"/>
                    <a:pt x="8892" y="110"/>
                    <a:pt x="8892" y="121"/>
                  </a:cubicBezTo>
                  <a:cubicBezTo>
                    <a:pt x="8879" y="148"/>
                    <a:pt x="8881" y="174"/>
                    <a:pt x="8814" y="174"/>
                  </a:cubicBezTo>
                  <a:cubicBezTo>
                    <a:pt x="8792" y="174"/>
                    <a:pt x="8763" y="172"/>
                    <a:pt x="8725" y="165"/>
                  </a:cubicBezTo>
                  <a:cubicBezTo>
                    <a:pt x="8672" y="112"/>
                    <a:pt x="8831" y="77"/>
                    <a:pt x="8601" y="24"/>
                  </a:cubicBezTo>
                  <a:cubicBezTo>
                    <a:pt x="8576" y="7"/>
                    <a:pt x="8525" y="1"/>
                    <a:pt x="8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4"/>
            <p:cNvSpPr/>
            <p:nvPr/>
          </p:nvSpPr>
          <p:spPr>
            <a:xfrm rot="-818696">
              <a:off x="9439027" y="3796780"/>
              <a:ext cx="5648" cy="751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21" y="1"/>
                  </a:moveTo>
                  <a:cubicBezTo>
                    <a:pt x="14" y="1"/>
                    <a:pt x="6" y="13"/>
                    <a:pt x="0" y="44"/>
                  </a:cubicBezTo>
                  <a:cubicBezTo>
                    <a:pt x="9" y="27"/>
                    <a:pt x="27" y="18"/>
                    <a:pt x="36" y="18"/>
                  </a:cubicBezTo>
                  <a:cubicBezTo>
                    <a:pt x="32" y="7"/>
                    <a:pt x="2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4"/>
            <p:cNvSpPr/>
            <p:nvPr/>
          </p:nvSpPr>
          <p:spPr>
            <a:xfrm rot="-818696">
              <a:off x="9007837" y="4305991"/>
              <a:ext cx="2981" cy="167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4"/>
            <p:cNvSpPr/>
            <p:nvPr/>
          </p:nvSpPr>
          <p:spPr>
            <a:xfrm rot="-818696">
              <a:off x="9078109" y="4680856"/>
              <a:ext cx="18198" cy="4510"/>
            </a:xfrm>
            <a:custGeom>
              <a:avLst/>
              <a:gdLst/>
              <a:ahLst/>
              <a:cxnLst/>
              <a:rect l="l" t="t" r="r" b="b"/>
              <a:pathLst>
                <a:path w="116" h="27" extrusionOk="0">
                  <a:moveTo>
                    <a:pt x="0" y="1"/>
                  </a:moveTo>
                  <a:cubicBezTo>
                    <a:pt x="62" y="9"/>
                    <a:pt x="97" y="18"/>
                    <a:pt x="106" y="27"/>
                  </a:cubicBezTo>
                  <a:cubicBezTo>
                    <a:pt x="115" y="18"/>
                    <a:pt x="8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4"/>
            <p:cNvSpPr/>
            <p:nvPr/>
          </p:nvSpPr>
          <p:spPr>
            <a:xfrm rot="-818696">
              <a:off x="8518648" y="4963309"/>
              <a:ext cx="19609" cy="22383"/>
            </a:xfrm>
            <a:custGeom>
              <a:avLst/>
              <a:gdLst/>
              <a:ahLst/>
              <a:cxnLst/>
              <a:rect l="l" t="t" r="r" b="b"/>
              <a:pathLst>
                <a:path w="125" h="134" extrusionOk="0">
                  <a:moveTo>
                    <a:pt x="108" y="102"/>
                  </a:moveTo>
                  <a:cubicBezTo>
                    <a:pt x="113" y="107"/>
                    <a:pt x="119" y="111"/>
                    <a:pt x="124" y="116"/>
                  </a:cubicBezTo>
                  <a:cubicBezTo>
                    <a:pt x="117" y="109"/>
                    <a:pt x="112" y="104"/>
                    <a:pt x="108" y="102"/>
                  </a:cubicBezTo>
                  <a:close/>
                  <a:moveTo>
                    <a:pt x="1" y="1"/>
                  </a:moveTo>
                  <a:cubicBezTo>
                    <a:pt x="54" y="63"/>
                    <a:pt x="71" y="98"/>
                    <a:pt x="89" y="133"/>
                  </a:cubicBezTo>
                  <a:cubicBezTo>
                    <a:pt x="95" y="121"/>
                    <a:pt x="93" y="101"/>
                    <a:pt x="102" y="101"/>
                  </a:cubicBezTo>
                  <a:cubicBezTo>
                    <a:pt x="104" y="101"/>
                    <a:pt x="106" y="101"/>
                    <a:pt x="108" y="102"/>
                  </a:cubicBezTo>
                  <a:lnTo>
                    <a:pt x="108" y="102"/>
                  </a:lnTo>
                  <a:cubicBezTo>
                    <a:pt x="71" y="71"/>
                    <a:pt x="39" y="3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4"/>
            <p:cNvSpPr/>
            <p:nvPr/>
          </p:nvSpPr>
          <p:spPr>
            <a:xfrm rot="-818696">
              <a:off x="8684755" y="5165515"/>
              <a:ext cx="13648" cy="21548"/>
            </a:xfrm>
            <a:custGeom>
              <a:avLst/>
              <a:gdLst/>
              <a:ahLst/>
              <a:cxnLst/>
              <a:rect l="l" t="t" r="r" b="b"/>
              <a:pathLst>
                <a:path w="87" h="129" extrusionOk="0">
                  <a:moveTo>
                    <a:pt x="7" y="0"/>
                  </a:moveTo>
                  <a:cubicBezTo>
                    <a:pt x="1" y="0"/>
                    <a:pt x="4" y="18"/>
                    <a:pt x="24" y="58"/>
                  </a:cubicBezTo>
                  <a:cubicBezTo>
                    <a:pt x="42" y="76"/>
                    <a:pt x="51" y="111"/>
                    <a:pt x="68" y="129"/>
                  </a:cubicBezTo>
                  <a:lnTo>
                    <a:pt x="86" y="111"/>
                  </a:lnTo>
                  <a:cubicBezTo>
                    <a:pt x="53" y="46"/>
                    <a:pt x="17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4"/>
            <p:cNvSpPr/>
            <p:nvPr/>
          </p:nvSpPr>
          <p:spPr>
            <a:xfrm rot="-818696">
              <a:off x="8534182" y="5021528"/>
              <a:ext cx="40317" cy="31069"/>
            </a:xfrm>
            <a:custGeom>
              <a:avLst/>
              <a:gdLst/>
              <a:ahLst/>
              <a:cxnLst/>
              <a:rect l="l" t="t" r="r" b="b"/>
              <a:pathLst>
                <a:path w="257" h="18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45"/>
                    <a:pt x="97" y="106"/>
                    <a:pt x="194" y="186"/>
                  </a:cubicBezTo>
                  <a:cubicBezTo>
                    <a:pt x="186" y="177"/>
                    <a:pt x="186" y="177"/>
                    <a:pt x="177" y="168"/>
                  </a:cubicBezTo>
                  <a:cubicBezTo>
                    <a:pt x="256" y="142"/>
                    <a:pt x="141" y="7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4"/>
            <p:cNvSpPr/>
            <p:nvPr/>
          </p:nvSpPr>
          <p:spPr>
            <a:xfrm rot="-818696">
              <a:off x="8569832" y="5049838"/>
              <a:ext cx="18198" cy="12027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" y="1"/>
                  </a:moveTo>
                  <a:cubicBezTo>
                    <a:pt x="27" y="27"/>
                    <a:pt x="63" y="45"/>
                    <a:pt x="89" y="71"/>
                  </a:cubicBezTo>
                  <a:cubicBezTo>
                    <a:pt x="116" y="62"/>
                    <a:pt x="54" y="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4"/>
            <p:cNvSpPr/>
            <p:nvPr/>
          </p:nvSpPr>
          <p:spPr>
            <a:xfrm rot="-818696">
              <a:off x="8457997" y="4912524"/>
              <a:ext cx="25257" cy="16370"/>
            </a:xfrm>
            <a:custGeom>
              <a:avLst/>
              <a:gdLst/>
              <a:ahLst/>
              <a:cxnLst/>
              <a:rect l="l" t="t" r="r" b="b"/>
              <a:pathLst>
                <a:path w="161" h="98" extrusionOk="0">
                  <a:moveTo>
                    <a:pt x="6" y="1"/>
                  </a:moveTo>
                  <a:cubicBezTo>
                    <a:pt x="1" y="1"/>
                    <a:pt x="6" y="11"/>
                    <a:pt x="30" y="38"/>
                  </a:cubicBezTo>
                  <a:cubicBezTo>
                    <a:pt x="21" y="56"/>
                    <a:pt x="145" y="91"/>
                    <a:pt x="118" y="91"/>
                  </a:cubicBezTo>
                  <a:cubicBezTo>
                    <a:pt x="132" y="95"/>
                    <a:pt x="140" y="97"/>
                    <a:pt x="145" y="97"/>
                  </a:cubicBezTo>
                  <a:cubicBezTo>
                    <a:pt x="160" y="97"/>
                    <a:pt x="124" y="75"/>
                    <a:pt x="83" y="47"/>
                  </a:cubicBezTo>
                  <a:cubicBezTo>
                    <a:pt x="51" y="26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4"/>
            <p:cNvSpPr/>
            <p:nvPr/>
          </p:nvSpPr>
          <p:spPr>
            <a:xfrm rot="-818696">
              <a:off x="8521582" y="5044092"/>
              <a:ext cx="14119" cy="14866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1" y="1"/>
                  </a:moveTo>
                  <a:cubicBezTo>
                    <a:pt x="27" y="36"/>
                    <a:pt x="45" y="62"/>
                    <a:pt x="72" y="89"/>
                  </a:cubicBezTo>
                  <a:lnTo>
                    <a:pt x="8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4"/>
            <p:cNvSpPr/>
            <p:nvPr/>
          </p:nvSpPr>
          <p:spPr>
            <a:xfrm rot="-818696">
              <a:off x="8431780" y="4951241"/>
              <a:ext cx="22276" cy="31069"/>
            </a:xfrm>
            <a:custGeom>
              <a:avLst/>
              <a:gdLst/>
              <a:ahLst/>
              <a:cxnLst/>
              <a:rect l="l" t="t" r="r" b="b"/>
              <a:pathLst>
                <a:path w="142" h="186" extrusionOk="0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7" y="45"/>
                    <a:pt x="62" y="98"/>
                    <a:pt x="89" y="151"/>
                  </a:cubicBezTo>
                  <a:cubicBezTo>
                    <a:pt x="96" y="151"/>
                    <a:pt x="116" y="157"/>
                    <a:pt x="133" y="175"/>
                  </a:cubicBezTo>
                  <a:lnTo>
                    <a:pt x="133" y="175"/>
                  </a:lnTo>
                  <a:cubicBezTo>
                    <a:pt x="69" y="93"/>
                    <a:pt x="21" y="0"/>
                    <a:pt x="2" y="0"/>
                  </a:cubicBezTo>
                  <a:close/>
                  <a:moveTo>
                    <a:pt x="133" y="175"/>
                  </a:moveTo>
                  <a:cubicBezTo>
                    <a:pt x="136" y="179"/>
                    <a:pt x="139" y="182"/>
                    <a:pt x="142" y="186"/>
                  </a:cubicBezTo>
                  <a:cubicBezTo>
                    <a:pt x="139" y="182"/>
                    <a:pt x="136" y="178"/>
                    <a:pt x="133" y="1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4"/>
            <p:cNvSpPr/>
            <p:nvPr/>
          </p:nvSpPr>
          <p:spPr>
            <a:xfrm rot="-818696">
              <a:off x="8455207" y="4977671"/>
              <a:ext cx="16786" cy="19209"/>
            </a:xfrm>
            <a:custGeom>
              <a:avLst/>
              <a:gdLst/>
              <a:ahLst/>
              <a:cxnLst/>
              <a:rect l="l" t="t" r="r" b="b"/>
              <a:pathLst>
                <a:path w="107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44"/>
                    <a:pt x="80" y="88"/>
                    <a:pt x="106" y="115"/>
                  </a:cubicBezTo>
                  <a:cubicBezTo>
                    <a:pt x="89" y="79"/>
                    <a:pt x="36" y="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4"/>
            <p:cNvSpPr/>
            <p:nvPr/>
          </p:nvSpPr>
          <p:spPr>
            <a:xfrm rot="-818696">
              <a:off x="8477152" y="5010738"/>
              <a:ext cx="20864" cy="26726"/>
            </a:xfrm>
            <a:custGeom>
              <a:avLst/>
              <a:gdLst/>
              <a:ahLst/>
              <a:cxnLst/>
              <a:rect l="l" t="t" r="r" b="b"/>
              <a:pathLst>
                <a:path w="133" h="160" extrusionOk="0">
                  <a:moveTo>
                    <a:pt x="0" y="1"/>
                  </a:moveTo>
                  <a:lnTo>
                    <a:pt x="0" y="1"/>
                  </a:lnTo>
                  <a:cubicBezTo>
                    <a:pt x="44" y="54"/>
                    <a:pt x="88" y="107"/>
                    <a:pt x="133" y="160"/>
                  </a:cubicBezTo>
                  <a:lnTo>
                    <a:pt x="97" y="107"/>
                  </a:lnTo>
                  <a:cubicBezTo>
                    <a:pt x="71" y="71"/>
                    <a:pt x="35" y="3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4"/>
            <p:cNvSpPr/>
            <p:nvPr/>
          </p:nvSpPr>
          <p:spPr>
            <a:xfrm rot="-818696">
              <a:off x="8614516" y="4822891"/>
              <a:ext cx="43611" cy="7851"/>
            </a:xfrm>
            <a:custGeom>
              <a:avLst/>
              <a:gdLst/>
              <a:ahLst/>
              <a:cxnLst/>
              <a:rect l="l" t="t" r="r" b="b"/>
              <a:pathLst>
                <a:path w="278" h="47" extrusionOk="0">
                  <a:moveTo>
                    <a:pt x="178" y="0"/>
                  </a:moveTo>
                  <a:cubicBezTo>
                    <a:pt x="164" y="0"/>
                    <a:pt x="149" y="1"/>
                    <a:pt x="133" y="3"/>
                  </a:cubicBezTo>
                  <a:cubicBezTo>
                    <a:pt x="80" y="12"/>
                    <a:pt x="0" y="20"/>
                    <a:pt x="36" y="47"/>
                  </a:cubicBezTo>
                  <a:lnTo>
                    <a:pt x="256" y="29"/>
                  </a:lnTo>
                  <a:cubicBezTo>
                    <a:pt x="278" y="15"/>
                    <a:pt x="241" y="0"/>
                    <a:pt x="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4"/>
            <p:cNvSpPr/>
            <p:nvPr/>
          </p:nvSpPr>
          <p:spPr>
            <a:xfrm rot="-818696">
              <a:off x="8514626" y="4820931"/>
              <a:ext cx="16786" cy="13363"/>
            </a:xfrm>
            <a:custGeom>
              <a:avLst/>
              <a:gdLst/>
              <a:ahLst/>
              <a:cxnLst/>
              <a:rect l="l" t="t" r="r" b="b"/>
              <a:pathLst>
                <a:path w="107" h="80" extrusionOk="0">
                  <a:moveTo>
                    <a:pt x="107" y="0"/>
                  </a:moveTo>
                  <a:lnTo>
                    <a:pt x="1" y="27"/>
                  </a:lnTo>
                  <a:cubicBezTo>
                    <a:pt x="62" y="44"/>
                    <a:pt x="62" y="53"/>
                    <a:pt x="98" y="8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4"/>
            <p:cNvSpPr/>
            <p:nvPr/>
          </p:nvSpPr>
          <p:spPr>
            <a:xfrm rot="-818696">
              <a:off x="8581740" y="4790440"/>
              <a:ext cx="83301" cy="10523"/>
            </a:xfrm>
            <a:custGeom>
              <a:avLst/>
              <a:gdLst/>
              <a:ahLst/>
              <a:cxnLst/>
              <a:rect l="l" t="t" r="r" b="b"/>
              <a:pathLst>
                <a:path w="531" h="63" extrusionOk="0">
                  <a:moveTo>
                    <a:pt x="248" y="1"/>
                  </a:moveTo>
                  <a:cubicBezTo>
                    <a:pt x="231" y="27"/>
                    <a:pt x="1" y="36"/>
                    <a:pt x="204" y="63"/>
                  </a:cubicBezTo>
                  <a:cubicBezTo>
                    <a:pt x="231" y="36"/>
                    <a:pt x="531" y="10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4"/>
            <p:cNvSpPr/>
            <p:nvPr/>
          </p:nvSpPr>
          <p:spPr>
            <a:xfrm rot="-818696">
              <a:off x="9124341" y="4703858"/>
              <a:ext cx="8471" cy="23886"/>
            </a:xfrm>
            <a:custGeom>
              <a:avLst/>
              <a:gdLst/>
              <a:ahLst/>
              <a:cxnLst/>
              <a:rect l="l" t="t" r="r" b="b"/>
              <a:pathLst>
                <a:path w="54" h="143" extrusionOk="0">
                  <a:moveTo>
                    <a:pt x="54" y="1"/>
                  </a:moveTo>
                  <a:cubicBezTo>
                    <a:pt x="36" y="10"/>
                    <a:pt x="19" y="10"/>
                    <a:pt x="1" y="10"/>
                  </a:cubicBezTo>
                  <a:lnTo>
                    <a:pt x="27" y="142"/>
                  </a:lnTo>
                  <a:cubicBezTo>
                    <a:pt x="36" y="98"/>
                    <a:pt x="45" y="45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4"/>
            <p:cNvSpPr/>
            <p:nvPr/>
          </p:nvSpPr>
          <p:spPr>
            <a:xfrm rot="-818696">
              <a:off x="9207424" y="4315703"/>
              <a:ext cx="29493" cy="45434"/>
            </a:xfrm>
            <a:custGeom>
              <a:avLst/>
              <a:gdLst/>
              <a:ahLst/>
              <a:cxnLst/>
              <a:rect l="l" t="t" r="r" b="b"/>
              <a:pathLst>
                <a:path w="188" h="272" extrusionOk="0">
                  <a:moveTo>
                    <a:pt x="41" y="1"/>
                  </a:moveTo>
                  <a:cubicBezTo>
                    <a:pt x="27" y="1"/>
                    <a:pt x="15" y="14"/>
                    <a:pt x="0" y="46"/>
                  </a:cubicBezTo>
                  <a:cubicBezTo>
                    <a:pt x="80" y="267"/>
                    <a:pt x="106" y="55"/>
                    <a:pt x="159" y="267"/>
                  </a:cubicBezTo>
                  <a:cubicBezTo>
                    <a:pt x="163" y="270"/>
                    <a:pt x="165" y="271"/>
                    <a:pt x="167" y="271"/>
                  </a:cubicBezTo>
                  <a:cubicBezTo>
                    <a:pt x="188" y="271"/>
                    <a:pt x="130" y="131"/>
                    <a:pt x="151" y="131"/>
                  </a:cubicBezTo>
                  <a:cubicBezTo>
                    <a:pt x="153" y="131"/>
                    <a:pt x="156" y="132"/>
                    <a:pt x="159" y="135"/>
                  </a:cubicBezTo>
                  <a:cubicBezTo>
                    <a:pt x="100" y="58"/>
                    <a:pt x="68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4"/>
            <p:cNvSpPr/>
            <p:nvPr/>
          </p:nvSpPr>
          <p:spPr>
            <a:xfrm rot="-818696">
              <a:off x="9232329" y="4334834"/>
              <a:ext cx="8471" cy="10356"/>
            </a:xfrm>
            <a:custGeom>
              <a:avLst/>
              <a:gdLst/>
              <a:ahLst/>
              <a:cxnLst/>
              <a:rect l="l" t="t" r="r" b="b"/>
              <a:pathLst>
                <a:path w="54" h="62" extrusionOk="0">
                  <a:moveTo>
                    <a:pt x="0" y="0"/>
                  </a:moveTo>
                  <a:cubicBezTo>
                    <a:pt x="9" y="9"/>
                    <a:pt x="27" y="27"/>
                    <a:pt x="53" y="62"/>
                  </a:cubicBezTo>
                  <a:cubicBezTo>
                    <a:pt x="36" y="35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4"/>
            <p:cNvSpPr/>
            <p:nvPr/>
          </p:nvSpPr>
          <p:spPr>
            <a:xfrm rot="-818696">
              <a:off x="7849777" y="5855492"/>
              <a:ext cx="38905" cy="14866"/>
            </a:xfrm>
            <a:custGeom>
              <a:avLst/>
              <a:gdLst/>
              <a:ahLst/>
              <a:cxnLst/>
              <a:rect l="l" t="t" r="r" b="b"/>
              <a:pathLst>
                <a:path w="248" h="89" extrusionOk="0">
                  <a:moveTo>
                    <a:pt x="1" y="1"/>
                  </a:moveTo>
                  <a:cubicBezTo>
                    <a:pt x="80" y="27"/>
                    <a:pt x="160" y="62"/>
                    <a:pt x="248" y="89"/>
                  </a:cubicBezTo>
                  <a:cubicBezTo>
                    <a:pt x="195" y="62"/>
                    <a:pt x="151" y="36"/>
                    <a:pt x="98" y="9"/>
                  </a:cubicBezTo>
                  <a:cubicBezTo>
                    <a:pt x="71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4"/>
            <p:cNvSpPr/>
            <p:nvPr/>
          </p:nvSpPr>
          <p:spPr>
            <a:xfrm rot="-818696">
              <a:off x="7930644" y="5835841"/>
              <a:ext cx="26512" cy="15033"/>
            </a:xfrm>
            <a:custGeom>
              <a:avLst/>
              <a:gdLst/>
              <a:ahLst/>
              <a:cxnLst/>
              <a:rect l="l" t="t" r="r" b="b"/>
              <a:pathLst>
                <a:path w="169" h="9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36"/>
                    <a:pt x="27" y="63"/>
                    <a:pt x="45" y="89"/>
                  </a:cubicBezTo>
                  <a:cubicBezTo>
                    <a:pt x="98" y="63"/>
                    <a:pt x="133" y="45"/>
                    <a:pt x="168" y="18"/>
                  </a:cubicBezTo>
                  <a:lnTo>
                    <a:pt x="89" y="18"/>
                  </a:lnTo>
                  <a:cubicBezTo>
                    <a:pt x="62" y="18"/>
                    <a:pt x="18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4"/>
            <p:cNvSpPr/>
            <p:nvPr/>
          </p:nvSpPr>
          <p:spPr>
            <a:xfrm rot="-818696">
              <a:off x="8977128" y="3775656"/>
              <a:ext cx="18198" cy="11860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"/>
                    <a:pt x="71" y="44"/>
                    <a:pt x="98" y="71"/>
                  </a:cubicBezTo>
                  <a:lnTo>
                    <a:pt x="115" y="53"/>
                  </a:lnTo>
                  <a:cubicBezTo>
                    <a:pt x="98" y="27"/>
                    <a:pt x="71" y="1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14"/>
            <p:cNvSpPr/>
            <p:nvPr/>
          </p:nvSpPr>
          <p:spPr>
            <a:xfrm rot="-818696">
              <a:off x="8764293" y="3920538"/>
              <a:ext cx="13962" cy="4677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9" y="1"/>
                  </a:moveTo>
                  <a:lnTo>
                    <a:pt x="89" y="1"/>
                  </a:lnTo>
                  <a:cubicBezTo>
                    <a:pt x="62" y="10"/>
                    <a:pt x="27" y="18"/>
                    <a:pt x="0" y="27"/>
                  </a:cubicBezTo>
                  <a:lnTo>
                    <a:pt x="80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14"/>
            <p:cNvSpPr/>
            <p:nvPr/>
          </p:nvSpPr>
          <p:spPr>
            <a:xfrm rot="-818696">
              <a:off x="8863432" y="4097669"/>
              <a:ext cx="23688" cy="37249"/>
            </a:xfrm>
            <a:custGeom>
              <a:avLst/>
              <a:gdLst/>
              <a:ahLst/>
              <a:cxnLst/>
              <a:rect l="l" t="t" r="r" b="b"/>
              <a:pathLst>
                <a:path w="151" h="223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0"/>
                    <a:pt x="14" y="19"/>
                    <a:pt x="21" y="28"/>
                  </a:cubicBezTo>
                  <a:lnTo>
                    <a:pt x="21" y="28"/>
                  </a:lnTo>
                  <a:cubicBezTo>
                    <a:pt x="15" y="19"/>
                    <a:pt x="8" y="10"/>
                    <a:pt x="1" y="1"/>
                  </a:cubicBezTo>
                  <a:close/>
                  <a:moveTo>
                    <a:pt x="21" y="28"/>
                  </a:moveTo>
                  <a:cubicBezTo>
                    <a:pt x="88" y="127"/>
                    <a:pt x="94" y="223"/>
                    <a:pt x="124" y="223"/>
                  </a:cubicBezTo>
                  <a:cubicBezTo>
                    <a:pt x="131" y="223"/>
                    <a:pt x="140" y="217"/>
                    <a:pt x="151" y="204"/>
                  </a:cubicBezTo>
                  <a:cubicBezTo>
                    <a:pt x="113" y="143"/>
                    <a:pt x="62" y="83"/>
                    <a:pt x="21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2" name="Google Shape;4102;p14"/>
          <p:cNvSpPr/>
          <p:nvPr/>
        </p:nvSpPr>
        <p:spPr>
          <a:xfrm rot="1613552" flipH="1">
            <a:off x="-411508" y="-2429893"/>
            <a:ext cx="8984943" cy="4806993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226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6" name="Google Shape;6036;p28"/>
          <p:cNvSpPr/>
          <p:nvPr/>
        </p:nvSpPr>
        <p:spPr>
          <a:xfrm rot="-68">
            <a:off x="4361923" y="-785884"/>
            <a:ext cx="8984963" cy="4806999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37" name="Google Shape;6037;p28"/>
          <p:cNvGrpSpPr/>
          <p:nvPr/>
        </p:nvGrpSpPr>
        <p:grpSpPr>
          <a:xfrm>
            <a:off x="-378967" y="5435667"/>
            <a:ext cx="4165800" cy="1915967"/>
            <a:chOff x="-284225" y="4076750"/>
            <a:chExt cx="3124350" cy="1436975"/>
          </a:xfrm>
        </p:grpSpPr>
        <p:sp>
          <p:nvSpPr>
            <p:cNvPr id="6038" name="Google Shape;6038;p28"/>
            <p:cNvSpPr/>
            <p:nvPr/>
          </p:nvSpPr>
          <p:spPr>
            <a:xfrm>
              <a:off x="2832180" y="5421159"/>
              <a:ext cx="7945" cy="7153"/>
            </a:xfrm>
            <a:custGeom>
              <a:avLst/>
              <a:gdLst/>
              <a:ahLst/>
              <a:cxnLst/>
              <a:rect l="l" t="t" r="r" b="b"/>
              <a:pathLst>
                <a:path w="45" h="68" extrusionOk="0">
                  <a:moveTo>
                    <a:pt x="23" y="1"/>
                  </a:moveTo>
                  <a:cubicBezTo>
                    <a:pt x="13" y="1"/>
                    <a:pt x="5" y="14"/>
                    <a:pt x="9" y="14"/>
                  </a:cubicBezTo>
                  <a:cubicBezTo>
                    <a:pt x="0" y="67"/>
                    <a:pt x="36" y="50"/>
                    <a:pt x="44" y="67"/>
                  </a:cubicBezTo>
                  <a:cubicBezTo>
                    <a:pt x="44" y="14"/>
                    <a:pt x="3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8"/>
            <p:cNvSpPr/>
            <p:nvPr/>
          </p:nvSpPr>
          <p:spPr>
            <a:xfrm>
              <a:off x="2807109" y="531397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36" y="115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8"/>
            <p:cNvSpPr/>
            <p:nvPr/>
          </p:nvSpPr>
          <p:spPr>
            <a:xfrm>
              <a:off x="2786981" y="5238658"/>
              <a:ext cx="25071" cy="56801"/>
            </a:xfrm>
            <a:custGeom>
              <a:avLst/>
              <a:gdLst/>
              <a:ahLst/>
              <a:cxnLst/>
              <a:rect l="l" t="t" r="r" b="b"/>
              <a:pathLst>
                <a:path w="142" h="540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89"/>
                    <a:pt x="97" y="301"/>
                    <a:pt x="97" y="451"/>
                  </a:cubicBezTo>
                  <a:lnTo>
                    <a:pt x="88" y="478"/>
                  </a:lnTo>
                  <a:lnTo>
                    <a:pt x="141" y="540"/>
                  </a:lnTo>
                  <a:cubicBezTo>
                    <a:pt x="115" y="354"/>
                    <a:pt x="44" y="133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8"/>
            <p:cNvSpPr/>
            <p:nvPr/>
          </p:nvSpPr>
          <p:spPr>
            <a:xfrm>
              <a:off x="2802165" y="5189325"/>
              <a:ext cx="5120" cy="12307"/>
            </a:xfrm>
            <a:custGeom>
              <a:avLst/>
              <a:gdLst/>
              <a:ahLst/>
              <a:cxnLst/>
              <a:rect l="l" t="t" r="r" b="b"/>
              <a:pathLst>
                <a:path w="29" h="117" extrusionOk="0">
                  <a:moveTo>
                    <a:pt x="1" y="1"/>
                  </a:moveTo>
                  <a:cubicBezTo>
                    <a:pt x="1" y="1"/>
                    <a:pt x="7" y="22"/>
                    <a:pt x="29" y="117"/>
                  </a:cubicBezTo>
                  <a:cubicBezTo>
                    <a:pt x="29" y="108"/>
                    <a:pt x="29" y="99"/>
                    <a:pt x="29" y="90"/>
                  </a:cubicBezTo>
                  <a:cubicBezTo>
                    <a:pt x="29" y="73"/>
                    <a:pt x="29" y="55"/>
                    <a:pt x="20" y="11"/>
                  </a:cubicBezTo>
                  <a:cubicBezTo>
                    <a:pt x="18" y="14"/>
                    <a:pt x="16" y="15"/>
                    <a:pt x="14" y="15"/>
                  </a:cubicBezTo>
                  <a:cubicBezTo>
                    <a:pt x="7" y="1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8"/>
            <p:cNvSpPr/>
            <p:nvPr/>
          </p:nvSpPr>
          <p:spPr>
            <a:xfrm>
              <a:off x="2807109" y="5197950"/>
              <a:ext cx="2472" cy="452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6" y="1"/>
                  </a:moveTo>
                  <a:cubicBezTo>
                    <a:pt x="4" y="1"/>
                    <a:pt x="3" y="5"/>
                    <a:pt x="1" y="17"/>
                  </a:cubicBezTo>
                  <a:cubicBezTo>
                    <a:pt x="5" y="35"/>
                    <a:pt x="8" y="42"/>
                    <a:pt x="9" y="42"/>
                  </a:cubicBezTo>
                  <a:cubicBezTo>
                    <a:pt x="13" y="42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8"/>
            <p:cNvSpPr/>
            <p:nvPr/>
          </p:nvSpPr>
          <p:spPr>
            <a:xfrm>
              <a:off x="2793161" y="5150616"/>
              <a:ext cx="9534" cy="18513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4" y="0"/>
                  </a:moveTo>
                  <a:cubicBezTo>
                    <a:pt x="16" y="0"/>
                    <a:pt x="9" y="25"/>
                    <a:pt x="0" y="61"/>
                  </a:cubicBezTo>
                  <a:lnTo>
                    <a:pt x="45" y="176"/>
                  </a:lnTo>
                  <a:cubicBezTo>
                    <a:pt x="52" y="153"/>
                    <a:pt x="40" y="71"/>
                    <a:pt x="48" y="71"/>
                  </a:cubicBezTo>
                  <a:cubicBezTo>
                    <a:pt x="49" y="71"/>
                    <a:pt x="51" y="74"/>
                    <a:pt x="53" y="79"/>
                  </a:cubicBezTo>
                  <a:cubicBezTo>
                    <a:pt x="41" y="23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8"/>
            <p:cNvSpPr/>
            <p:nvPr/>
          </p:nvSpPr>
          <p:spPr>
            <a:xfrm>
              <a:off x="2783803" y="5146724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0" y="1"/>
                  </a:moveTo>
                  <a:lnTo>
                    <a:pt x="18" y="54"/>
                  </a:lnTo>
                  <a:cubicBezTo>
                    <a:pt x="18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8"/>
            <p:cNvSpPr/>
            <p:nvPr/>
          </p:nvSpPr>
          <p:spPr>
            <a:xfrm>
              <a:off x="2782214" y="5152299"/>
              <a:ext cx="11123" cy="13148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27" y="1"/>
                  </a:moveTo>
                  <a:cubicBezTo>
                    <a:pt x="18" y="18"/>
                    <a:pt x="1" y="27"/>
                    <a:pt x="36" y="63"/>
                  </a:cubicBezTo>
                  <a:cubicBezTo>
                    <a:pt x="34" y="61"/>
                    <a:pt x="32" y="61"/>
                    <a:pt x="31" y="61"/>
                  </a:cubicBezTo>
                  <a:cubicBezTo>
                    <a:pt x="25" y="61"/>
                    <a:pt x="47" y="86"/>
                    <a:pt x="62" y="12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8"/>
            <p:cNvSpPr/>
            <p:nvPr/>
          </p:nvSpPr>
          <p:spPr>
            <a:xfrm>
              <a:off x="2786981" y="5173652"/>
              <a:ext cx="10593" cy="19249"/>
            </a:xfrm>
            <a:custGeom>
              <a:avLst/>
              <a:gdLst/>
              <a:ahLst/>
              <a:cxnLst/>
              <a:rect l="l" t="t" r="r" b="b"/>
              <a:pathLst>
                <a:path w="60" h="183" extrusionOk="0">
                  <a:moveTo>
                    <a:pt x="35" y="1"/>
                  </a:moveTo>
                  <a:cubicBezTo>
                    <a:pt x="35" y="41"/>
                    <a:pt x="39" y="92"/>
                    <a:pt x="30" y="92"/>
                  </a:cubicBezTo>
                  <a:cubicBezTo>
                    <a:pt x="25" y="92"/>
                    <a:pt x="16" y="77"/>
                    <a:pt x="0" y="36"/>
                  </a:cubicBezTo>
                  <a:lnTo>
                    <a:pt x="0" y="36"/>
                  </a:lnTo>
                  <a:cubicBezTo>
                    <a:pt x="20" y="136"/>
                    <a:pt x="38" y="182"/>
                    <a:pt x="48" y="182"/>
                  </a:cubicBezTo>
                  <a:cubicBezTo>
                    <a:pt x="60" y="182"/>
                    <a:pt x="60" y="116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8"/>
            <p:cNvSpPr/>
            <p:nvPr/>
          </p:nvSpPr>
          <p:spPr>
            <a:xfrm>
              <a:off x="2782214" y="5234977"/>
              <a:ext cx="4944" cy="16830"/>
            </a:xfrm>
            <a:custGeom>
              <a:avLst/>
              <a:gdLst/>
              <a:ahLst/>
              <a:cxnLst/>
              <a:rect l="l" t="t" r="r" b="b"/>
              <a:pathLst>
                <a:path w="28" h="160" extrusionOk="0">
                  <a:moveTo>
                    <a:pt x="11" y="0"/>
                  </a:moveTo>
                  <a:cubicBezTo>
                    <a:pt x="11" y="0"/>
                    <a:pt x="10" y="0"/>
                    <a:pt x="9" y="1"/>
                  </a:cubicBezTo>
                  <a:lnTo>
                    <a:pt x="1" y="89"/>
                  </a:lnTo>
                  <a:lnTo>
                    <a:pt x="27" y="160"/>
                  </a:lnTo>
                  <a:cubicBezTo>
                    <a:pt x="19" y="125"/>
                    <a:pt x="27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8"/>
            <p:cNvSpPr/>
            <p:nvPr/>
          </p:nvSpPr>
          <p:spPr>
            <a:xfrm>
              <a:off x="2769855" y="5081717"/>
              <a:ext cx="7945" cy="14937"/>
            </a:xfrm>
            <a:custGeom>
              <a:avLst/>
              <a:gdLst/>
              <a:ahLst/>
              <a:cxnLst/>
              <a:rect l="l" t="t" r="r" b="b"/>
              <a:pathLst>
                <a:path w="45" h="142" extrusionOk="0">
                  <a:moveTo>
                    <a:pt x="44" y="1"/>
                  </a:moveTo>
                  <a:cubicBezTo>
                    <a:pt x="26" y="1"/>
                    <a:pt x="18" y="45"/>
                    <a:pt x="0" y="62"/>
                  </a:cubicBezTo>
                  <a:lnTo>
                    <a:pt x="26" y="142"/>
                  </a:lnTo>
                  <a:cubicBezTo>
                    <a:pt x="26" y="98"/>
                    <a:pt x="26" y="10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8"/>
            <p:cNvSpPr/>
            <p:nvPr/>
          </p:nvSpPr>
          <p:spPr>
            <a:xfrm>
              <a:off x="2761910" y="5075196"/>
              <a:ext cx="8122" cy="13359"/>
            </a:xfrm>
            <a:custGeom>
              <a:avLst/>
              <a:gdLst/>
              <a:ahLst/>
              <a:cxnLst/>
              <a:rect l="l" t="t" r="r" b="b"/>
              <a:pathLst>
                <a:path w="46" h="12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100"/>
                    <a:pt x="31" y="126"/>
                    <a:pt x="41" y="126"/>
                  </a:cubicBezTo>
                  <a:cubicBezTo>
                    <a:pt x="42" y="126"/>
                    <a:pt x="44" y="126"/>
                    <a:pt x="45" y="1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8"/>
            <p:cNvSpPr/>
            <p:nvPr/>
          </p:nvSpPr>
          <p:spPr>
            <a:xfrm>
              <a:off x="2769855" y="5141149"/>
              <a:ext cx="15714" cy="25245"/>
            </a:xfrm>
            <a:custGeom>
              <a:avLst/>
              <a:gdLst/>
              <a:ahLst/>
              <a:cxnLst/>
              <a:rect l="l" t="t" r="r" b="b"/>
              <a:pathLst>
                <a:path w="89" h="240" extrusionOk="0">
                  <a:moveTo>
                    <a:pt x="0" y="1"/>
                  </a:moveTo>
                  <a:lnTo>
                    <a:pt x="9" y="45"/>
                  </a:lnTo>
                  <a:lnTo>
                    <a:pt x="88" y="239"/>
                  </a:lnTo>
                  <a:lnTo>
                    <a:pt x="88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8"/>
            <p:cNvSpPr/>
            <p:nvPr/>
          </p:nvSpPr>
          <p:spPr>
            <a:xfrm>
              <a:off x="2757320" y="5025968"/>
              <a:ext cx="12712" cy="13148"/>
            </a:xfrm>
            <a:custGeom>
              <a:avLst/>
              <a:gdLst/>
              <a:ahLst/>
              <a:cxnLst/>
              <a:rect l="l" t="t" r="r" b="b"/>
              <a:pathLst>
                <a:path w="72" h="125" extrusionOk="0">
                  <a:moveTo>
                    <a:pt x="0" y="1"/>
                  </a:moveTo>
                  <a:lnTo>
                    <a:pt x="27" y="54"/>
                  </a:lnTo>
                  <a:lnTo>
                    <a:pt x="71" y="1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8"/>
            <p:cNvSpPr/>
            <p:nvPr/>
          </p:nvSpPr>
          <p:spPr>
            <a:xfrm>
              <a:off x="2743195" y="4972111"/>
              <a:ext cx="15890" cy="27454"/>
            </a:xfrm>
            <a:custGeom>
              <a:avLst/>
              <a:gdLst/>
              <a:ahLst/>
              <a:cxnLst/>
              <a:rect l="l" t="t" r="r" b="b"/>
              <a:pathLst>
                <a:path w="90" h="26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71"/>
                    <a:pt x="36" y="151"/>
                    <a:pt x="36" y="248"/>
                  </a:cubicBezTo>
                  <a:cubicBezTo>
                    <a:pt x="42" y="257"/>
                    <a:pt x="47" y="261"/>
                    <a:pt x="51" y="261"/>
                  </a:cubicBezTo>
                  <a:cubicBezTo>
                    <a:pt x="66" y="261"/>
                    <a:pt x="67" y="209"/>
                    <a:pt x="78" y="209"/>
                  </a:cubicBezTo>
                  <a:cubicBezTo>
                    <a:pt x="81" y="209"/>
                    <a:pt x="85" y="212"/>
                    <a:pt x="89" y="222"/>
                  </a:cubicBezTo>
                  <a:cubicBezTo>
                    <a:pt x="72" y="133"/>
                    <a:pt x="36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8"/>
            <p:cNvSpPr/>
            <p:nvPr/>
          </p:nvSpPr>
          <p:spPr>
            <a:xfrm>
              <a:off x="2735427" y="4961908"/>
              <a:ext cx="7945" cy="11255"/>
            </a:xfrm>
            <a:custGeom>
              <a:avLst/>
              <a:gdLst/>
              <a:ahLst/>
              <a:cxnLst/>
              <a:rect l="l" t="t" r="r" b="b"/>
              <a:pathLst>
                <a:path w="45" h="107" extrusionOk="0">
                  <a:moveTo>
                    <a:pt x="1" y="1"/>
                  </a:moveTo>
                  <a:cubicBezTo>
                    <a:pt x="10" y="27"/>
                    <a:pt x="27" y="62"/>
                    <a:pt x="45" y="107"/>
                  </a:cubicBezTo>
                  <a:cubicBezTo>
                    <a:pt x="36" y="62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8"/>
            <p:cNvSpPr/>
            <p:nvPr/>
          </p:nvSpPr>
          <p:spPr>
            <a:xfrm>
              <a:off x="2754142" y="5041851"/>
              <a:ext cx="6533" cy="11150"/>
            </a:xfrm>
            <a:custGeom>
              <a:avLst/>
              <a:gdLst/>
              <a:ahLst/>
              <a:cxnLst/>
              <a:rect l="l" t="t" r="r" b="b"/>
              <a:pathLst>
                <a:path w="37" h="106" extrusionOk="0">
                  <a:moveTo>
                    <a:pt x="27" y="0"/>
                  </a:moveTo>
                  <a:lnTo>
                    <a:pt x="1" y="53"/>
                  </a:lnTo>
                  <a:cubicBezTo>
                    <a:pt x="10" y="71"/>
                    <a:pt x="10" y="88"/>
                    <a:pt x="10" y="106"/>
                  </a:cubicBezTo>
                  <a:cubicBezTo>
                    <a:pt x="18" y="88"/>
                    <a:pt x="36" y="7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8"/>
            <p:cNvSpPr/>
            <p:nvPr/>
          </p:nvSpPr>
          <p:spPr>
            <a:xfrm>
              <a:off x="2751140" y="5036276"/>
              <a:ext cx="3178" cy="11150"/>
            </a:xfrm>
            <a:custGeom>
              <a:avLst/>
              <a:gdLst/>
              <a:ahLst/>
              <a:cxnLst/>
              <a:rect l="l" t="t" r="r" b="b"/>
              <a:pathLst>
                <a:path w="18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9" y="53"/>
                    <a:pt x="18" y="106"/>
                  </a:cubicBezTo>
                  <a:cubicBezTo>
                    <a:pt x="9" y="44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8"/>
            <p:cNvSpPr/>
            <p:nvPr/>
          </p:nvSpPr>
          <p:spPr>
            <a:xfrm>
              <a:off x="2755731" y="505289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8"/>
            <p:cNvSpPr/>
            <p:nvPr/>
          </p:nvSpPr>
          <p:spPr>
            <a:xfrm>
              <a:off x="2751140" y="5096654"/>
              <a:ext cx="15714" cy="13990"/>
            </a:xfrm>
            <a:custGeom>
              <a:avLst/>
              <a:gdLst/>
              <a:ahLst/>
              <a:cxnLst/>
              <a:rect l="l" t="t" r="r" b="b"/>
              <a:pathLst>
                <a:path w="89" h="133" extrusionOk="0">
                  <a:moveTo>
                    <a:pt x="18" y="0"/>
                  </a:moveTo>
                  <a:cubicBezTo>
                    <a:pt x="9" y="0"/>
                    <a:pt x="3" y="19"/>
                    <a:pt x="0" y="71"/>
                  </a:cubicBezTo>
                  <a:cubicBezTo>
                    <a:pt x="8" y="81"/>
                    <a:pt x="15" y="84"/>
                    <a:pt x="20" y="84"/>
                  </a:cubicBezTo>
                  <a:cubicBezTo>
                    <a:pt x="28" y="84"/>
                    <a:pt x="35" y="77"/>
                    <a:pt x="43" y="77"/>
                  </a:cubicBezTo>
                  <a:cubicBezTo>
                    <a:pt x="53" y="77"/>
                    <a:pt x="66" y="88"/>
                    <a:pt x="88" y="132"/>
                  </a:cubicBezTo>
                  <a:cubicBezTo>
                    <a:pt x="64" y="85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8"/>
            <p:cNvSpPr/>
            <p:nvPr/>
          </p:nvSpPr>
          <p:spPr>
            <a:xfrm>
              <a:off x="2751140" y="5061311"/>
              <a:ext cx="9534" cy="14937"/>
            </a:xfrm>
            <a:custGeom>
              <a:avLst/>
              <a:gdLst/>
              <a:ahLst/>
              <a:cxnLst/>
              <a:rect l="l" t="t" r="r" b="b"/>
              <a:pathLst>
                <a:path w="54" h="142" extrusionOk="0">
                  <a:moveTo>
                    <a:pt x="0" y="0"/>
                  </a:moveTo>
                  <a:lnTo>
                    <a:pt x="18" y="133"/>
                  </a:lnTo>
                  <a:cubicBezTo>
                    <a:pt x="23" y="133"/>
                    <a:pt x="28" y="123"/>
                    <a:pt x="36" y="123"/>
                  </a:cubicBezTo>
                  <a:cubicBezTo>
                    <a:pt x="40" y="123"/>
                    <a:pt x="46" y="128"/>
                    <a:pt x="53" y="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8"/>
            <p:cNvSpPr/>
            <p:nvPr/>
          </p:nvSpPr>
          <p:spPr>
            <a:xfrm>
              <a:off x="2746373" y="5054789"/>
              <a:ext cx="4944" cy="6627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1" y="1"/>
                  </a:moveTo>
                  <a:lnTo>
                    <a:pt x="27" y="62"/>
                  </a:lnTo>
                  <a:lnTo>
                    <a:pt x="18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0" name="Google Shape;6060;p28"/>
            <p:cNvSpPr/>
            <p:nvPr/>
          </p:nvSpPr>
          <p:spPr>
            <a:xfrm>
              <a:off x="2727658" y="4966536"/>
              <a:ext cx="11300" cy="25455"/>
            </a:xfrm>
            <a:custGeom>
              <a:avLst/>
              <a:gdLst/>
              <a:ahLst/>
              <a:cxnLst/>
              <a:rect l="l" t="t" r="r" b="b"/>
              <a:pathLst>
                <a:path w="64" h="242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0"/>
                    <a:pt x="18" y="160"/>
                    <a:pt x="36" y="230"/>
                  </a:cubicBezTo>
                  <a:cubicBezTo>
                    <a:pt x="40" y="234"/>
                    <a:pt x="47" y="242"/>
                    <a:pt x="53" y="242"/>
                  </a:cubicBezTo>
                  <a:cubicBezTo>
                    <a:pt x="60" y="242"/>
                    <a:pt x="63" y="230"/>
                    <a:pt x="54" y="186"/>
                  </a:cubicBezTo>
                  <a:cubicBezTo>
                    <a:pt x="27" y="133"/>
                    <a:pt x="18" y="7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1" name="Google Shape;6061;p28"/>
            <p:cNvSpPr/>
            <p:nvPr/>
          </p:nvSpPr>
          <p:spPr>
            <a:xfrm>
              <a:off x="2744784" y="5014818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0"/>
                    <a:pt x="1" y="19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8"/>
            <p:cNvSpPr/>
            <p:nvPr/>
          </p:nvSpPr>
          <p:spPr>
            <a:xfrm>
              <a:off x="2701175" y="48932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8"/>
            <p:cNvSpPr/>
            <p:nvPr/>
          </p:nvSpPr>
          <p:spPr>
            <a:xfrm>
              <a:off x="2732425" y="4990730"/>
              <a:ext cx="7945" cy="13990"/>
            </a:xfrm>
            <a:custGeom>
              <a:avLst/>
              <a:gdLst/>
              <a:ahLst/>
              <a:cxnLst/>
              <a:rect l="l" t="t" r="r" b="b"/>
              <a:pathLst>
                <a:path w="45" h="133" extrusionOk="0">
                  <a:moveTo>
                    <a:pt x="9" y="0"/>
                  </a:moveTo>
                  <a:cubicBezTo>
                    <a:pt x="0" y="0"/>
                    <a:pt x="0" y="0"/>
                    <a:pt x="0" y="18"/>
                  </a:cubicBezTo>
                  <a:cubicBezTo>
                    <a:pt x="9" y="71"/>
                    <a:pt x="18" y="106"/>
                    <a:pt x="44" y="133"/>
                  </a:cubicBezTo>
                  <a:cubicBezTo>
                    <a:pt x="27" y="89"/>
                    <a:pt x="18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8"/>
            <p:cNvSpPr/>
            <p:nvPr/>
          </p:nvSpPr>
          <p:spPr>
            <a:xfrm>
              <a:off x="2726069" y="4941502"/>
              <a:ext cx="1766" cy="10308"/>
            </a:xfrm>
            <a:custGeom>
              <a:avLst/>
              <a:gdLst/>
              <a:ahLst/>
              <a:cxnLst/>
              <a:rect l="l" t="t" r="r" b="b"/>
              <a:pathLst>
                <a:path w="10" h="98" extrusionOk="0">
                  <a:moveTo>
                    <a:pt x="1" y="0"/>
                  </a:moveTo>
                  <a:cubicBezTo>
                    <a:pt x="1" y="27"/>
                    <a:pt x="1" y="62"/>
                    <a:pt x="1" y="98"/>
                  </a:cubicBezTo>
                  <a:cubicBezTo>
                    <a:pt x="1" y="71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8"/>
            <p:cNvSpPr/>
            <p:nvPr/>
          </p:nvSpPr>
          <p:spPr>
            <a:xfrm>
              <a:off x="2744784" y="5011452"/>
              <a:ext cx="1766" cy="168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8" y="1"/>
                  </a:moveTo>
                  <a:cubicBezTo>
                    <a:pt x="7" y="1"/>
                    <a:pt x="4" y="3"/>
                    <a:pt x="1" y="6"/>
                  </a:cubicBezTo>
                  <a:lnTo>
                    <a:pt x="10" y="15"/>
                  </a:lnTo>
                  <a:cubicBezTo>
                    <a:pt x="10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8"/>
            <p:cNvSpPr/>
            <p:nvPr/>
          </p:nvSpPr>
          <p:spPr>
            <a:xfrm>
              <a:off x="2738605" y="5004614"/>
              <a:ext cx="6356" cy="10308"/>
            </a:xfrm>
            <a:custGeom>
              <a:avLst/>
              <a:gdLst/>
              <a:ahLst/>
              <a:cxnLst/>
              <a:rect l="l" t="t" r="r" b="b"/>
              <a:pathLst>
                <a:path w="36" h="9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6"/>
                    <a:pt x="18" y="71"/>
                    <a:pt x="36" y="98"/>
                  </a:cubicBezTo>
                  <a:cubicBezTo>
                    <a:pt x="36" y="89"/>
                    <a:pt x="36" y="80"/>
                    <a:pt x="36" y="71"/>
                  </a:cubicBezTo>
                  <a:cubicBezTo>
                    <a:pt x="27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8"/>
            <p:cNvSpPr/>
            <p:nvPr/>
          </p:nvSpPr>
          <p:spPr>
            <a:xfrm>
              <a:off x="2652798" y="4859981"/>
              <a:ext cx="48553" cy="51226"/>
            </a:xfrm>
            <a:custGeom>
              <a:avLst/>
              <a:gdLst/>
              <a:ahLst/>
              <a:cxnLst/>
              <a:rect l="l" t="t" r="r" b="b"/>
              <a:pathLst>
                <a:path w="275" h="487" extrusionOk="0">
                  <a:moveTo>
                    <a:pt x="15" y="1"/>
                  </a:moveTo>
                  <a:cubicBezTo>
                    <a:pt x="10" y="1"/>
                    <a:pt x="5" y="3"/>
                    <a:pt x="1" y="7"/>
                  </a:cubicBezTo>
                  <a:lnTo>
                    <a:pt x="54" y="148"/>
                  </a:lnTo>
                  <a:cubicBezTo>
                    <a:pt x="52" y="149"/>
                    <a:pt x="51" y="149"/>
                    <a:pt x="50" y="149"/>
                  </a:cubicBezTo>
                  <a:cubicBezTo>
                    <a:pt x="39" y="149"/>
                    <a:pt x="28" y="131"/>
                    <a:pt x="23" y="131"/>
                  </a:cubicBezTo>
                  <a:cubicBezTo>
                    <a:pt x="20" y="131"/>
                    <a:pt x="18" y="135"/>
                    <a:pt x="18" y="148"/>
                  </a:cubicBezTo>
                  <a:cubicBezTo>
                    <a:pt x="45" y="157"/>
                    <a:pt x="107" y="299"/>
                    <a:pt x="98" y="431"/>
                  </a:cubicBezTo>
                  <a:cubicBezTo>
                    <a:pt x="115" y="470"/>
                    <a:pt x="135" y="486"/>
                    <a:pt x="156" y="486"/>
                  </a:cubicBezTo>
                  <a:cubicBezTo>
                    <a:pt x="201" y="486"/>
                    <a:pt x="250" y="410"/>
                    <a:pt x="274" y="325"/>
                  </a:cubicBezTo>
                  <a:cubicBezTo>
                    <a:pt x="266" y="325"/>
                    <a:pt x="248" y="325"/>
                    <a:pt x="204" y="201"/>
                  </a:cubicBezTo>
                  <a:lnTo>
                    <a:pt x="204" y="201"/>
                  </a:lnTo>
                  <a:cubicBezTo>
                    <a:pt x="197" y="238"/>
                    <a:pt x="214" y="421"/>
                    <a:pt x="189" y="421"/>
                  </a:cubicBezTo>
                  <a:cubicBezTo>
                    <a:pt x="184" y="421"/>
                    <a:pt x="177" y="414"/>
                    <a:pt x="169" y="396"/>
                  </a:cubicBezTo>
                  <a:cubicBezTo>
                    <a:pt x="116" y="228"/>
                    <a:pt x="151" y="246"/>
                    <a:pt x="151" y="166"/>
                  </a:cubicBezTo>
                  <a:lnTo>
                    <a:pt x="151" y="166"/>
                  </a:lnTo>
                  <a:cubicBezTo>
                    <a:pt x="148" y="176"/>
                    <a:pt x="144" y="180"/>
                    <a:pt x="139" y="180"/>
                  </a:cubicBezTo>
                  <a:cubicBezTo>
                    <a:pt x="111" y="180"/>
                    <a:pt x="59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8"/>
            <p:cNvSpPr/>
            <p:nvPr/>
          </p:nvSpPr>
          <p:spPr>
            <a:xfrm>
              <a:off x="2702764" y="4894167"/>
              <a:ext cx="11123" cy="32608"/>
            </a:xfrm>
            <a:custGeom>
              <a:avLst/>
              <a:gdLst/>
              <a:ahLst/>
              <a:cxnLst/>
              <a:rect l="l" t="t" r="r" b="b"/>
              <a:pathLst>
                <a:path w="63" h="310" extrusionOk="0">
                  <a:moveTo>
                    <a:pt x="0" y="0"/>
                  </a:moveTo>
                  <a:lnTo>
                    <a:pt x="53" y="265"/>
                  </a:lnTo>
                  <a:lnTo>
                    <a:pt x="44" y="256"/>
                  </a:lnTo>
                  <a:lnTo>
                    <a:pt x="62" y="309"/>
                  </a:lnTo>
                  <a:cubicBezTo>
                    <a:pt x="53" y="238"/>
                    <a:pt x="53" y="194"/>
                    <a:pt x="62" y="106"/>
                  </a:cubicBezTo>
                  <a:cubicBezTo>
                    <a:pt x="27" y="27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8"/>
            <p:cNvSpPr/>
            <p:nvPr/>
          </p:nvSpPr>
          <p:spPr>
            <a:xfrm>
              <a:off x="2702764" y="4926670"/>
              <a:ext cx="25071" cy="39971"/>
            </a:xfrm>
            <a:custGeom>
              <a:avLst/>
              <a:gdLst/>
              <a:ahLst/>
              <a:cxnLst/>
              <a:rect l="l" t="t" r="r" b="b"/>
              <a:pathLst>
                <a:path w="142" h="380" extrusionOk="0">
                  <a:moveTo>
                    <a:pt x="53" y="0"/>
                  </a:moveTo>
                  <a:lnTo>
                    <a:pt x="53" y="0"/>
                  </a:lnTo>
                  <a:cubicBezTo>
                    <a:pt x="62" y="53"/>
                    <a:pt x="80" y="124"/>
                    <a:pt x="106" y="239"/>
                  </a:cubicBezTo>
                  <a:cubicBezTo>
                    <a:pt x="103" y="211"/>
                    <a:pt x="103" y="202"/>
                    <a:pt x="105" y="202"/>
                  </a:cubicBezTo>
                  <a:cubicBezTo>
                    <a:pt x="109" y="202"/>
                    <a:pt x="118" y="236"/>
                    <a:pt x="124" y="247"/>
                  </a:cubicBezTo>
                  <a:cubicBezTo>
                    <a:pt x="115" y="247"/>
                    <a:pt x="115" y="247"/>
                    <a:pt x="106" y="239"/>
                  </a:cubicBezTo>
                  <a:cubicBezTo>
                    <a:pt x="73" y="212"/>
                    <a:pt x="44" y="133"/>
                    <a:pt x="21" y="133"/>
                  </a:cubicBezTo>
                  <a:cubicBezTo>
                    <a:pt x="13" y="133"/>
                    <a:pt x="7" y="140"/>
                    <a:pt x="0" y="159"/>
                  </a:cubicBezTo>
                  <a:cubicBezTo>
                    <a:pt x="36" y="318"/>
                    <a:pt x="53" y="265"/>
                    <a:pt x="80" y="362"/>
                  </a:cubicBezTo>
                  <a:cubicBezTo>
                    <a:pt x="63" y="282"/>
                    <a:pt x="60" y="259"/>
                    <a:pt x="64" y="259"/>
                  </a:cubicBezTo>
                  <a:cubicBezTo>
                    <a:pt x="69" y="259"/>
                    <a:pt x="86" y="304"/>
                    <a:pt x="94" y="304"/>
                  </a:cubicBezTo>
                  <a:cubicBezTo>
                    <a:pt x="100" y="304"/>
                    <a:pt x="102" y="288"/>
                    <a:pt x="97" y="239"/>
                  </a:cubicBezTo>
                  <a:lnTo>
                    <a:pt x="97" y="239"/>
                  </a:lnTo>
                  <a:cubicBezTo>
                    <a:pt x="115" y="291"/>
                    <a:pt x="124" y="336"/>
                    <a:pt x="142" y="380"/>
                  </a:cubicBezTo>
                  <a:lnTo>
                    <a:pt x="124" y="239"/>
                  </a:lnTo>
                  <a:lnTo>
                    <a:pt x="124" y="2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8"/>
            <p:cNvSpPr/>
            <p:nvPr/>
          </p:nvSpPr>
          <p:spPr>
            <a:xfrm>
              <a:off x="2733132" y="5088344"/>
              <a:ext cx="883" cy="2735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2" y="0"/>
                  </a:moveTo>
                  <a:cubicBezTo>
                    <a:pt x="1" y="0"/>
                    <a:pt x="0" y="6"/>
                    <a:pt x="5" y="26"/>
                  </a:cubicBezTo>
                  <a:cubicBezTo>
                    <a:pt x="5" y="17"/>
                    <a:pt x="5" y="17"/>
                    <a:pt x="5" y="8"/>
                  </a:cubicBezTo>
                  <a:cubicBezTo>
                    <a:pt x="5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8"/>
            <p:cNvSpPr/>
            <p:nvPr/>
          </p:nvSpPr>
          <p:spPr>
            <a:xfrm>
              <a:off x="2733838" y="5063941"/>
              <a:ext cx="11123" cy="32293"/>
            </a:xfrm>
            <a:custGeom>
              <a:avLst/>
              <a:gdLst/>
              <a:ahLst/>
              <a:cxnLst/>
              <a:rect l="l" t="t" r="r" b="b"/>
              <a:pathLst>
                <a:path w="63" h="307" extrusionOk="0">
                  <a:moveTo>
                    <a:pt x="61" y="0"/>
                  </a:moveTo>
                  <a:cubicBezTo>
                    <a:pt x="60" y="0"/>
                    <a:pt x="58" y="4"/>
                    <a:pt x="56" y="11"/>
                  </a:cubicBezTo>
                  <a:lnTo>
                    <a:pt x="56" y="11"/>
                  </a:lnTo>
                  <a:cubicBezTo>
                    <a:pt x="58" y="8"/>
                    <a:pt x="60" y="5"/>
                    <a:pt x="63" y="2"/>
                  </a:cubicBezTo>
                  <a:cubicBezTo>
                    <a:pt x="62" y="1"/>
                    <a:pt x="62" y="0"/>
                    <a:pt x="61" y="0"/>
                  </a:cubicBezTo>
                  <a:close/>
                  <a:moveTo>
                    <a:pt x="56" y="11"/>
                  </a:moveTo>
                  <a:lnTo>
                    <a:pt x="56" y="11"/>
                  </a:lnTo>
                  <a:cubicBezTo>
                    <a:pt x="33" y="44"/>
                    <a:pt x="17" y="79"/>
                    <a:pt x="1" y="143"/>
                  </a:cubicBezTo>
                  <a:cubicBezTo>
                    <a:pt x="10" y="161"/>
                    <a:pt x="27" y="179"/>
                    <a:pt x="36" y="240"/>
                  </a:cubicBezTo>
                  <a:cubicBezTo>
                    <a:pt x="36" y="258"/>
                    <a:pt x="34" y="264"/>
                    <a:pt x="31" y="264"/>
                  </a:cubicBezTo>
                  <a:cubicBezTo>
                    <a:pt x="24" y="264"/>
                    <a:pt x="13" y="240"/>
                    <a:pt x="1" y="240"/>
                  </a:cubicBezTo>
                  <a:cubicBezTo>
                    <a:pt x="12" y="263"/>
                    <a:pt x="30" y="306"/>
                    <a:pt x="42" y="306"/>
                  </a:cubicBezTo>
                  <a:cubicBezTo>
                    <a:pt x="49" y="306"/>
                    <a:pt x="54" y="291"/>
                    <a:pt x="54" y="249"/>
                  </a:cubicBezTo>
                  <a:lnTo>
                    <a:pt x="45" y="231"/>
                  </a:lnTo>
                  <a:cubicBezTo>
                    <a:pt x="38" y="149"/>
                    <a:pt x="47" y="44"/>
                    <a:pt x="5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8"/>
            <p:cNvSpPr/>
            <p:nvPr/>
          </p:nvSpPr>
          <p:spPr>
            <a:xfrm>
              <a:off x="2713710" y="4992623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9" y="0"/>
                  </a:moveTo>
                  <a:lnTo>
                    <a:pt x="0" y="115"/>
                  </a:lnTo>
                  <a:lnTo>
                    <a:pt x="18" y="106"/>
                  </a:lnTo>
                  <a:cubicBezTo>
                    <a:pt x="35" y="230"/>
                    <a:pt x="53" y="203"/>
                    <a:pt x="71" y="2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8"/>
            <p:cNvSpPr/>
            <p:nvPr/>
          </p:nvSpPr>
          <p:spPr>
            <a:xfrm>
              <a:off x="2697997" y="4880177"/>
              <a:ext cx="14301" cy="12202"/>
            </a:xfrm>
            <a:custGeom>
              <a:avLst/>
              <a:gdLst/>
              <a:ahLst/>
              <a:cxnLst/>
              <a:rect l="l" t="t" r="r" b="b"/>
              <a:pathLst>
                <a:path w="81" h="116" extrusionOk="0">
                  <a:moveTo>
                    <a:pt x="1" y="1"/>
                  </a:moveTo>
                  <a:lnTo>
                    <a:pt x="36" y="98"/>
                  </a:lnTo>
                  <a:lnTo>
                    <a:pt x="80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8"/>
            <p:cNvSpPr/>
            <p:nvPr/>
          </p:nvSpPr>
          <p:spPr>
            <a:xfrm>
              <a:off x="2693406" y="4854195"/>
              <a:ext cx="6356" cy="7574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0" y="0"/>
                  </a:moveTo>
                  <a:lnTo>
                    <a:pt x="0" y="62"/>
                  </a:lnTo>
                  <a:lnTo>
                    <a:pt x="3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8"/>
            <p:cNvSpPr/>
            <p:nvPr/>
          </p:nvSpPr>
          <p:spPr>
            <a:xfrm>
              <a:off x="704140" y="4143650"/>
              <a:ext cx="11123" cy="1052"/>
            </a:xfrm>
            <a:custGeom>
              <a:avLst/>
              <a:gdLst/>
              <a:ahLst/>
              <a:cxnLst/>
              <a:rect l="l" t="t" r="r" b="b"/>
              <a:pathLst>
                <a:path w="63" h="10" extrusionOk="0">
                  <a:moveTo>
                    <a:pt x="62" y="1"/>
                  </a:moveTo>
                  <a:cubicBezTo>
                    <a:pt x="55" y="1"/>
                    <a:pt x="48" y="2"/>
                    <a:pt x="41" y="4"/>
                  </a:cubicBezTo>
                  <a:lnTo>
                    <a:pt x="41" y="4"/>
                  </a:lnTo>
                  <a:lnTo>
                    <a:pt x="62" y="1"/>
                  </a:lnTo>
                  <a:close/>
                  <a:moveTo>
                    <a:pt x="41" y="4"/>
                  </a:moveTo>
                  <a:lnTo>
                    <a:pt x="1" y="9"/>
                  </a:lnTo>
                  <a:cubicBezTo>
                    <a:pt x="16" y="9"/>
                    <a:pt x="29" y="6"/>
                    <a:pt x="4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792948" y="4139968"/>
              <a:ext cx="4944" cy="18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2266139" y="4151328"/>
              <a:ext cx="22070" cy="18408"/>
            </a:xfrm>
            <a:custGeom>
              <a:avLst/>
              <a:gdLst/>
              <a:ahLst/>
              <a:cxnLst/>
              <a:rect l="l" t="t" r="r" b="b"/>
              <a:pathLst>
                <a:path w="125" h="175" extrusionOk="0">
                  <a:moveTo>
                    <a:pt x="10" y="0"/>
                  </a:moveTo>
                  <a:cubicBezTo>
                    <a:pt x="6" y="0"/>
                    <a:pt x="3" y="2"/>
                    <a:pt x="1" y="7"/>
                  </a:cubicBezTo>
                  <a:lnTo>
                    <a:pt x="1" y="51"/>
                  </a:lnTo>
                  <a:cubicBezTo>
                    <a:pt x="54" y="95"/>
                    <a:pt x="98" y="140"/>
                    <a:pt x="125" y="175"/>
                  </a:cubicBezTo>
                  <a:cubicBezTo>
                    <a:pt x="79" y="91"/>
                    <a:pt x="33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1461746" y="410283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89" y="0"/>
                  </a:lnTo>
                  <a:cubicBezTo>
                    <a:pt x="63" y="9"/>
                    <a:pt x="36" y="18"/>
                    <a:pt x="1" y="27"/>
                  </a:cubicBezTo>
                  <a:lnTo>
                    <a:pt x="27" y="35"/>
                  </a:lnTo>
                  <a:cubicBezTo>
                    <a:pt x="54" y="18"/>
                    <a:pt x="71" y="9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1429083" y="4119562"/>
              <a:ext cx="21893" cy="1893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0" y="0"/>
                  </a:moveTo>
                  <a:cubicBezTo>
                    <a:pt x="22" y="7"/>
                    <a:pt x="54" y="9"/>
                    <a:pt x="93" y="13"/>
                  </a:cubicBezTo>
                  <a:lnTo>
                    <a:pt x="93" y="13"/>
                  </a:lnTo>
                  <a:lnTo>
                    <a:pt x="0" y="0"/>
                  </a:lnTo>
                  <a:close/>
                  <a:moveTo>
                    <a:pt x="93" y="13"/>
                  </a:moveTo>
                  <a:lnTo>
                    <a:pt x="124" y="18"/>
                  </a:lnTo>
                  <a:cubicBezTo>
                    <a:pt x="113" y="16"/>
                    <a:pt x="103" y="15"/>
                    <a:pt x="93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297177" y="4204974"/>
              <a:ext cx="15890" cy="6627"/>
            </a:xfrm>
            <a:custGeom>
              <a:avLst/>
              <a:gdLst/>
              <a:ahLst/>
              <a:cxnLst/>
              <a:rect l="l" t="t" r="r" b="b"/>
              <a:pathLst>
                <a:path w="90" h="63" extrusionOk="0">
                  <a:moveTo>
                    <a:pt x="36" y="0"/>
                  </a:moveTo>
                  <a:lnTo>
                    <a:pt x="1" y="62"/>
                  </a:lnTo>
                  <a:cubicBezTo>
                    <a:pt x="89" y="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2576526" y="4542102"/>
              <a:ext cx="6356" cy="22405"/>
            </a:xfrm>
            <a:custGeom>
              <a:avLst/>
              <a:gdLst/>
              <a:ahLst/>
              <a:cxnLst/>
              <a:rect l="l" t="t" r="r" b="b"/>
              <a:pathLst>
                <a:path w="36" h="213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15"/>
                    <a:pt x="0" y="186"/>
                    <a:pt x="35" y="213"/>
                  </a:cubicBezTo>
                  <a:cubicBezTo>
                    <a:pt x="27" y="124"/>
                    <a:pt x="27" y="7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733802" y="4101890"/>
              <a:ext cx="11123" cy="2840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18" y="9"/>
                    <a:pt x="0" y="18"/>
                    <a:pt x="0" y="27"/>
                  </a:cubicBezTo>
                  <a:cubicBezTo>
                    <a:pt x="44" y="18"/>
                    <a:pt x="62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2565579" y="4518014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97"/>
                    <a:pt x="44" y="141"/>
                    <a:pt x="71" y="230"/>
                  </a:cubicBezTo>
                  <a:cubicBezTo>
                    <a:pt x="53" y="132"/>
                    <a:pt x="44" y="7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-179703" y="5065939"/>
              <a:ext cx="1589" cy="2314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9" y="1"/>
                  </a:moveTo>
                  <a:lnTo>
                    <a:pt x="0" y="18"/>
                  </a:lnTo>
                  <a:cubicBezTo>
                    <a:pt x="2" y="21"/>
                    <a:pt x="4" y="22"/>
                    <a:pt x="5" y="22"/>
                  </a:cubicBezTo>
                  <a:cubicBezTo>
                    <a:pt x="9" y="22"/>
                    <a:pt x="9" y="1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-273278" y="5331539"/>
              <a:ext cx="177" cy="11255"/>
            </a:xfrm>
            <a:custGeom>
              <a:avLst/>
              <a:gdLst/>
              <a:ahLst/>
              <a:cxnLst/>
              <a:rect l="l" t="t" r="r" b="b"/>
              <a:pathLst>
                <a:path w="1" h="107" extrusionOk="0">
                  <a:moveTo>
                    <a:pt x="0" y="107"/>
                  </a:moveTo>
                  <a:lnTo>
                    <a:pt x="0" y="1"/>
                  </a:lnTo>
                  <a:cubicBezTo>
                    <a:pt x="0" y="19"/>
                    <a:pt x="0" y="54"/>
                    <a:pt x="0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2655976" y="4743643"/>
              <a:ext cx="883" cy="3261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0" y="1"/>
                  </a:moveTo>
                  <a:cubicBezTo>
                    <a:pt x="0" y="6"/>
                    <a:pt x="4" y="30"/>
                    <a:pt x="4" y="30"/>
                  </a:cubicBezTo>
                  <a:cubicBezTo>
                    <a:pt x="4" y="30"/>
                    <a:pt x="4" y="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2637261" y="4775199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1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2495309" y="4464999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8"/>
                    <a:pt x="1" y="18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2654387" y="4745536"/>
              <a:ext cx="1766" cy="8415"/>
            </a:xfrm>
            <a:custGeom>
              <a:avLst/>
              <a:gdLst/>
              <a:ahLst/>
              <a:cxnLst/>
              <a:rect l="l" t="t" r="r" b="b"/>
              <a:pathLst>
                <a:path w="10" h="80" extrusionOk="0">
                  <a:moveTo>
                    <a:pt x="1" y="0"/>
                  </a:moveTo>
                  <a:cubicBezTo>
                    <a:pt x="1" y="9"/>
                    <a:pt x="1" y="36"/>
                    <a:pt x="9" y="80"/>
                  </a:cubicBezTo>
                  <a:cubicBezTo>
                    <a:pt x="9" y="53"/>
                    <a:pt x="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2657565" y="4752058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0" y="0"/>
                  </a:moveTo>
                  <a:cubicBezTo>
                    <a:pt x="3" y="8"/>
                    <a:pt x="5" y="15"/>
                    <a:pt x="7" y="21"/>
                  </a:cubicBezTo>
                  <a:lnTo>
                    <a:pt x="7" y="21"/>
                  </a:lnTo>
                  <a:cubicBezTo>
                    <a:pt x="6" y="14"/>
                    <a:pt x="4" y="7"/>
                    <a:pt x="0" y="0"/>
                  </a:cubicBezTo>
                  <a:close/>
                  <a:moveTo>
                    <a:pt x="7" y="21"/>
                  </a:moveTo>
                  <a:cubicBezTo>
                    <a:pt x="9" y="31"/>
                    <a:pt x="9" y="42"/>
                    <a:pt x="9" y="53"/>
                  </a:cubicBezTo>
                  <a:cubicBezTo>
                    <a:pt x="17" y="53"/>
                    <a:pt x="18" y="53"/>
                    <a:pt x="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2651386" y="4735438"/>
              <a:ext cx="3178" cy="10203"/>
            </a:xfrm>
            <a:custGeom>
              <a:avLst/>
              <a:gdLst/>
              <a:ahLst/>
              <a:cxnLst/>
              <a:rect l="l" t="t" r="r" b="b"/>
              <a:pathLst>
                <a:path w="18" h="97" extrusionOk="0">
                  <a:moveTo>
                    <a:pt x="0" y="0"/>
                  </a:moveTo>
                  <a:cubicBezTo>
                    <a:pt x="9" y="35"/>
                    <a:pt x="18" y="61"/>
                    <a:pt x="18" y="96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6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-75358" y="4556092"/>
              <a:ext cx="1766" cy="5259"/>
            </a:xfrm>
            <a:custGeom>
              <a:avLst/>
              <a:gdLst/>
              <a:ahLst/>
              <a:cxnLst/>
              <a:rect l="l" t="t" r="r" b="b"/>
              <a:pathLst>
                <a:path w="10" h="5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9" y="1"/>
                    <a:pt x="9" y="2"/>
                  </a:cubicBezTo>
                  <a:lnTo>
                    <a:pt x="9" y="2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9" y="2"/>
                  </a:moveTo>
                  <a:cubicBezTo>
                    <a:pt x="9" y="9"/>
                    <a:pt x="9" y="10"/>
                    <a:pt x="1" y="18"/>
                  </a:cubicBezTo>
                  <a:cubicBezTo>
                    <a:pt x="1" y="40"/>
                    <a:pt x="2" y="50"/>
                    <a:pt x="4" y="50"/>
                  </a:cubicBezTo>
                  <a:cubicBezTo>
                    <a:pt x="6" y="50"/>
                    <a:pt x="9" y="32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2015251" y="412597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1979410" y="4113987"/>
              <a:ext cx="36018" cy="12097"/>
            </a:xfrm>
            <a:custGeom>
              <a:avLst/>
              <a:gdLst/>
              <a:ahLst/>
              <a:cxnLst/>
              <a:rect l="l" t="t" r="r" b="b"/>
              <a:pathLst>
                <a:path w="204" h="115" extrusionOk="0">
                  <a:moveTo>
                    <a:pt x="159" y="0"/>
                  </a:moveTo>
                  <a:cubicBezTo>
                    <a:pt x="106" y="35"/>
                    <a:pt x="53" y="71"/>
                    <a:pt x="0" y="106"/>
                  </a:cubicBezTo>
                  <a:cubicBezTo>
                    <a:pt x="35" y="93"/>
                    <a:pt x="63" y="89"/>
                    <a:pt x="88" y="89"/>
                  </a:cubicBezTo>
                  <a:cubicBezTo>
                    <a:pt x="131" y="89"/>
                    <a:pt x="164" y="104"/>
                    <a:pt x="203" y="11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-278046" y="4076750"/>
              <a:ext cx="2968461" cy="1331043"/>
            </a:xfrm>
            <a:custGeom>
              <a:avLst/>
              <a:gdLst/>
              <a:ahLst/>
              <a:cxnLst/>
              <a:rect l="l" t="t" r="r" b="b"/>
              <a:pathLst>
                <a:path w="16813" h="12654" extrusionOk="0">
                  <a:moveTo>
                    <a:pt x="10116" y="330"/>
                  </a:moveTo>
                  <a:cubicBezTo>
                    <a:pt x="10140" y="330"/>
                    <a:pt x="10164" y="332"/>
                    <a:pt x="10190" y="336"/>
                  </a:cubicBezTo>
                  <a:cubicBezTo>
                    <a:pt x="10175" y="344"/>
                    <a:pt x="10159" y="347"/>
                    <a:pt x="10140" y="347"/>
                  </a:cubicBezTo>
                  <a:cubicBezTo>
                    <a:pt x="10115" y="347"/>
                    <a:pt x="10085" y="342"/>
                    <a:pt x="10049" y="336"/>
                  </a:cubicBezTo>
                  <a:cubicBezTo>
                    <a:pt x="10071" y="332"/>
                    <a:pt x="10093" y="330"/>
                    <a:pt x="10116" y="330"/>
                  </a:cubicBezTo>
                  <a:close/>
                  <a:moveTo>
                    <a:pt x="13605" y="391"/>
                  </a:moveTo>
                  <a:cubicBezTo>
                    <a:pt x="13608" y="391"/>
                    <a:pt x="13614" y="393"/>
                    <a:pt x="13624" y="398"/>
                  </a:cubicBezTo>
                  <a:lnTo>
                    <a:pt x="13624" y="398"/>
                  </a:lnTo>
                  <a:cubicBezTo>
                    <a:pt x="13618" y="400"/>
                    <a:pt x="13612" y="403"/>
                    <a:pt x="13607" y="407"/>
                  </a:cubicBezTo>
                  <a:cubicBezTo>
                    <a:pt x="13607" y="401"/>
                    <a:pt x="13599" y="391"/>
                    <a:pt x="13605" y="391"/>
                  </a:cubicBezTo>
                  <a:close/>
                  <a:moveTo>
                    <a:pt x="6670" y="560"/>
                  </a:moveTo>
                  <a:cubicBezTo>
                    <a:pt x="6696" y="560"/>
                    <a:pt x="6727" y="570"/>
                    <a:pt x="6764" y="575"/>
                  </a:cubicBezTo>
                  <a:cubicBezTo>
                    <a:pt x="6738" y="582"/>
                    <a:pt x="6680" y="598"/>
                    <a:pt x="6639" y="598"/>
                  </a:cubicBezTo>
                  <a:cubicBezTo>
                    <a:pt x="6625" y="598"/>
                    <a:pt x="6614" y="597"/>
                    <a:pt x="6605" y="592"/>
                  </a:cubicBezTo>
                  <a:cubicBezTo>
                    <a:pt x="6626" y="568"/>
                    <a:pt x="6647" y="560"/>
                    <a:pt x="6670" y="560"/>
                  </a:cubicBezTo>
                  <a:close/>
                  <a:moveTo>
                    <a:pt x="5827" y="617"/>
                  </a:moveTo>
                  <a:lnTo>
                    <a:pt x="5802" y="619"/>
                  </a:lnTo>
                  <a:cubicBezTo>
                    <a:pt x="5811" y="619"/>
                    <a:pt x="5820" y="618"/>
                    <a:pt x="5827" y="617"/>
                  </a:cubicBezTo>
                  <a:close/>
                  <a:moveTo>
                    <a:pt x="13475" y="620"/>
                  </a:moveTo>
                  <a:cubicBezTo>
                    <a:pt x="13477" y="622"/>
                    <a:pt x="13480" y="625"/>
                    <a:pt x="13484" y="628"/>
                  </a:cubicBezTo>
                  <a:cubicBezTo>
                    <a:pt x="13481" y="625"/>
                    <a:pt x="13478" y="622"/>
                    <a:pt x="13475" y="620"/>
                  </a:cubicBezTo>
                  <a:close/>
                  <a:moveTo>
                    <a:pt x="2526" y="1264"/>
                  </a:moveTo>
                  <a:cubicBezTo>
                    <a:pt x="2524" y="1266"/>
                    <a:pt x="2522" y="1268"/>
                    <a:pt x="2520" y="1269"/>
                  </a:cubicBezTo>
                  <a:lnTo>
                    <a:pt x="2520" y="1269"/>
                  </a:lnTo>
                  <a:cubicBezTo>
                    <a:pt x="2522" y="1268"/>
                    <a:pt x="2524" y="1266"/>
                    <a:pt x="2526" y="1264"/>
                  </a:cubicBezTo>
                  <a:close/>
                  <a:moveTo>
                    <a:pt x="2630" y="1735"/>
                  </a:moveTo>
                  <a:cubicBezTo>
                    <a:pt x="2618" y="1752"/>
                    <a:pt x="2607" y="1768"/>
                    <a:pt x="2597" y="1784"/>
                  </a:cubicBezTo>
                  <a:cubicBezTo>
                    <a:pt x="2612" y="1765"/>
                    <a:pt x="2623" y="1749"/>
                    <a:pt x="2630" y="1735"/>
                  </a:cubicBezTo>
                  <a:close/>
                  <a:moveTo>
                    <a:pt x="787" y="5096"/>
                  </a:moveTo>
                  <a:cubicBezTo>
                    <a:pt x="782" y="5142"/>
                    <a:pt x="777" y="5156"/>
                    <a:pt x="774" y="5156"/>
                  </a:cubicBezTo>
                  <a:cubicBezTo>
                    <a:pt x="771" y="5156"/>
                    <a:pt x="769" y="5144"/>
                    <a:pt x="769" y="5131"/>
                  </a:cubicBezTo>
                  <a:lnTo>
                    <a:pt x="787" y="5096"/>
                  </a:lnTo>
                  <a:close/>
                  <a:moveTo>
                    <a:pt x="16618" y="6438"/>
                  </a:moveTo>
                  <a:cubicBezTo>
                    <a:pt x="16610" y="6438"/>
                    <a:pt x="16610" y="6438"/>
                    <a:pt x="16618" y="6447"/>
                  </a:cubicBezTo>
                  <a:cubicBezTo>
                    <a:pt x="16618" y="6442"/>
                    <a:pt x="16618" y="6440"/>
                    <a:pt x="16618" y="6438"/>
                  </a:cubicBezTo>
                  <a:close/>
                  <a:moveTo>
                    <a:pt x="16530" y="6659"/>
                  </a:moveTo>
                  <a:lnTo>
                    <a:pt x="16530" y="6659"/>
                  </a:lnTo>
                  <a:cubicBezTo>
                    <a:pt x="16532" y="6661"/>
                    <a:pt x="16533" y="6664"/>
                    <a:pt x="16534" y="6666"/>
                  </a:cubicBezTo>
                  <a:lnTo>
                    <a:pt x="16534" y="6666"/>
                  </a:lnTo>
                  <a:cubicBezTo>
                    <a:pt x="16533" y="6664"/>
                    <a:pt x="16532" y="6661"/>
                    <a:pt x="16530" y="6659"/>
                  </a:cubicBezTo>
                  <a:close/>
                  <a:moveTo>
                    <a:pt x="415" y="7478"/>
                  </a:moveTo>
                  <a:cubicBezTo>
                    <a:pt x="412" y="7480"/>
                    <a:pt x="410" y="7484"/>
                    <a:pt x="407" y="7489"/>
                  </a:cubicBezTo>
                  <a:cubicBezTo>
                    <a:pt x="410" y="7485"/>
                    <a:pt x="412" y="7481"/>
                    <a:pt x="415" y="7478"/>
                  </a:cubicBezTo>
                  <a:close/>
                  <a:moveTo>
                    <a:pt x="610" y="8990"/>
                  </a:moveTo>
                  <a:cubicBezTo>
                    <a:pt x="608" y="8994"/>
                    <a:pt x="607" y="9000"/>
                    <a:pt x="606" y="9007"/>
                  </a:cubicBezTo>
                  <a:lnTo>
                    <a:pt x="606" y="9007"/>
                  </a:lnTo>
                  <a:lnTo>
                    <a:pt x="610" y="8990"/>
                  </a:lnTo>
                  <a:close/>
                  <a:moveTo>
                    <a:pt x="10305" y="1"/>
                  </a:moveTo>
                  <a:lnTo>
                    <a:pt x="10305" y="1"/>
                  </a:lnTo>
                  <a:cubicBezTo>
                    <a:pt x="10067" y="19"/>
                    <a:pt x="10040" y="89"/>
                    <a:pt x="10023" y="160"/>
                  </a:cubicBezTo>
                  <a:cubicBezTo>
                    <a:pt x="9976" y="150"/>
                    <a:pt x="9939" y="145"/>
                    <a:pt x="9905" y="145"/>
                  </a:cubicBezTo>
                  <a:cubicBezTo>
                    <a:pt x="9850" y="145"/>
                    <a:pt x="9807" y="159"/>
                    <a:pt x="9758" y="186"/>
                  </a:cubicBezTo>
                  <a:cubicBezTo>
                    <a:pt x="9714" y="169"/>
                    <a:pt x="9643" y="142"/>
                    <a:pt x="9793" y="133"/>
                  </a:cubicBezTo>
                  <a:cubicBezTo>
                    <a:pt x="9771" y="133"/>
                    <a:pt x="9727" y="133"/>
                    <a:pt x="9674" y="133"/>
                  </a:cubicBezTo>
                  <a:cubicBezTo>
                    <a:pt x="9515" y="133"/>
                    <a:pt x="9270" y="138"/>
                    <a:pt x="9263" y="177"/>
                  </a:cubicBezTo>
                  <a:cubicBezTo>
                    <a:pt x="9255" y="172"/>
                    <a:pt x="9241" y="170"/>
                    <a:pt x="9225" y="170"/>
                  </a:cubicBezTo>
                  <a:cubicBezTo>
                    <a:pt x="9189" y="170"/>
                    <a:pt x="9143" y="180"/>
                    <a:pt x="9131" y="186"/>
                  </a:cubicBezTo>
                  <a:cubicBezTo>
                    <a:pt x="8937" y="186"/>
                    <a:pt x="8919" y="186"/>
                    <a:pt x="8733" y="195"/>
                  </a:cubicBezTo>
                  <a:lnTo>
                    <a:pt x="8786" y="204"/>
                  </a:lnTo>
                  <a:cubicBezTo>
                    <a:pt x="8754" y="232"/>
                    <a:pt x="8720" y="238"/>
                    <a:pt x="8678" y="238"/>
                  </a:cubicBezTo>
                  <a:cubicBezTo>
                    <a:pt x="8646" y="238"/>
                    <a:pt x="8610" y="235"/>
                    <a:pt x="8566" y="235"/>
                  </a:cubicBezTo>
                  <a:cubicBezTo>
                    <a:pt x="8542" y="235"/>
                    <a:pt x="8515" y="236"/>
                    <a:pt x="8486" y="239"/>
                  </a:cubicBezTo>
                  <a:lnTo>
                    <a:pt x="8486" y="230"/>
                  </a:lnTo>
                  <a:cubicBezTo>
                    <a:pt x="8404" y="222"/>
                    <a:pt x="8353" y="219"/>
                    <a:pt x="8318" y="219"/>
                  </a:cubicBezTo>
                  <a:cubicBezTo>
                    <a:pt x="8242" y="219"/>
                    <a:pt x="8244" y="233"/>
                    <a:pt x="8169" y="233"/>
                  </a:cubicBezTo>
                  <a:cubicBezTo>
                    <a:pt x="8134" y="233"/>
                    <a:pt x="8083" y="230"/>
                    <a:pt x="8001" y="222"/>
                  </a:cubicBezTo>
                  <a:lnTo>
                    <a:pt x="8001" y="222"/>
                  </a:lnTo>
                  <a:lnTo>
                    <a:pt x="8018" y="257"/>
                  </a:lnTo>
                  <a:cubicBezTo>
                    <a:pt x="8011" y="281"/>
                    <a:pt x="7985" y="289"/>
                    <a:pt x="7947" y="289"/>
                  </a:cubicBezTo>
                  <a:cubicBezTo>
                    <a:pt x="7866" y="289"/>
                    <a:pt x="7728" y="250"/>
                    <a:pt x="7604" y="250"/>
                  </a:cubicBezTo>
                  <a:cubicBezTo>
                    <a:pt x="7576" y="250"/>
                    <a:pt x="7549" y="252"/>
                    <a:pt x="7524" y="257"/>
                  </a:cubicBezTo>
                  <a:lnTo>
                    <a:pt x="7594" y="283"/>
                  </a:lnTo>
                  <a:cubicBezTo>
                    <a:pt x="7583" y="287"/>
                    <a:pt x="7570" y="289"/>
                    <a:pt x="7556" y="289"/>
                  </a:cubicBezTo>
                  <a:cubicBezTo>
                    <a:pt x="7446" y="289"/>
                    <a:pt x="7282" y="177"/>
                    <a:pt x="7188" y="169"/>
                  </a:cubicBezTo>
                  <a:cubicBezTo>
                    <a:pt x="7162" y="160"/>
                    <a:pt x="7224" y="160"/>
                    <a:pt x="7250" y="151"/>
                  </a:cubicBezTo>
                  <a:cubicBezTo>
                    <a:pt x="7199" y="143"/>
                    <a:pt x="7165" y="140"/>
                    <a:pt x="7142" y="140"/>
                  </a:cubicBezTo>
                  <a:cubicBezTo>
                    <a:pt x="7043" y="140"/>
                    <a:pt x="7178" y="207"/>
                    <a:pt x="7012" y="222"/>
                  </a:cubicBezTo>
                  <a:cubicBezTo>
                    <a:pt x="6967" y="195"/>
                    <a:pt x="7056" y="151"/>
                    <a:pt x="6914" y="151"/>
                  </a:cubicBezTo>
                  <a:cubicBezTo>
                    <a:pt x="6910" y="150"/>
                    <a:pt x="6904" y="149"/>
                    <a:pt x="6897" y="149"/>
                  </a:cubicBezTo>
                  <a:cubicBezTo>
                    <a:pt x="6815" y="149"/>
                    <a:pt x="6590" y="222"/>
                    <a:pt x="6412" y="222"/>
                  </a:cubicBezTo>
                  <a:cubicBezTo>
                    <a:pt x="6377" y="222"/>
                    <a:pt x="6344" y="220"/>
                    <a:pt x="6314" y="213"/>
                  </a:cubicBezTo>
                  <a:lnTo>
                    <a:pt x="6314" y="213"/>
                  </a:lnTo>
                  <a:cubicBezTo>
                    <a:pt x="6358" y="230"/>
                    <a:pt x="6402" y="248"/>
                    <a:pt x="6305" y="275"/>
                  </a:cubicBezTo>
                  <a:cubicBezTo>
                    <a:pt x="6297" y="275"/>
                    <a:pt x="6289" y="275"/>
                    <a:pt x="6280" y="275"/>
                  </a:cubicBezTo>
                  <a:cubicBezTo>
                    <a:pt x="6178" y="275"/>
                    <a:pt x="6035" y="245"/>
                    <a:pt x="5914" y="245"/>
                  </a:cubicBezTo>
                  <a:cubicBezTo>
                    <a:pt x="5854" y="245"/>
                    <a:pt x="5799" y="252"/>
                    <a:pt x="5758" y="275"/>
                  </a:cubicBezTo>
                  <a:cubicBezTo>
                    <a:pt x="5740" y="275"/>
                    <a:pt x="5731" y="266"/>
                    <a:pt x="5731" y="266"/>
                  </a:cubicBezTo>
                  <a:cubicBezTo>
                    <a:pt x="5617" y="283"/>
                    <a:pt x="5360" y="310"/>
                    <a:pt x="5290" y="354"/>
                  </a:cubicBezTo>
                  <a:cubicBezTo>
                    <a:pt x="5265" y="328"/>
                    <a:pt x="5223" y="318"/>
                    <a:pt x="5170" y="318"/>
                  </a:cubicBezTo>
                  <a:cubicBezTo>
                    <a:pt x="5007" y="318"/>
                    <a:pt x="4748" y="413"/>
                    <a:pt x="4629" y="413"/>
                  </a:cubicBezTo>
                  <a:cubicBezTo>
                    <a:pt x="4592" y="413"/>
                    <a:pt x="4569" y="404"/>
                    <a:pt x="4566" y="381"/>
                  </a:cubicBezTo>
                  <a:cubicBezTo>
                    <a:pt x="4451" y="407"/>
                    <a:pt x="4336" y="434"/>
                    <a:pt x="4213" y="460"/>
                  </a:cubicBezTo>
                  <a:lnTo>
                    <a:pt x="4221" y="442"/>
                  </a:lnTo>
                  <a:lnTo>
                    <a:pt x="4221" y="442"/>
                  </a:lnTo>
                  <a:cubicBezTo>
                    <a:pt x="3992" y="495"/>
                    <a:pt x="3921" y="548"/>
                    <a:pt x="3859" y="601"/>
                  </a:cubicBezTo>
                  <a:cubicBezTo>
                    <a:pt x="3852" y="603"/>
                    <a:pt x="3846" y="603"/>
                    <a:pt x="3842" y="603"/>
                  </a:cubicBezTo>
                  <a:cubicBezTo>
                    <a:pt x="3813" y="603"/>
                    <a:pt x="3834" y="582"/>
                    <a:pt x="3842" y="575"/>
                  </a:cubicBezTo>
                  <a:lnTo>
                    <a:pt x="3842" y="575"/>
                  </a:lnTo>
                  <a:cubicBezTo>
                    <a:pt x="3506" y="663"/>
                    <a:pt x="3471" y="681"/>
                    <a:pt x="3250" y="866"/>
                  </a:cubicBezTo>
                  <a:lnTo>
                    <a:pt x="3206" y="840"/>
                  </a:lnTo>
                  <a:cubicBezTo>
                    <a:pt x="3144" y="893"/>
                    <a:pt x="2729" y="1025"/>
                    <a:pt x="2508" y="1299"/>
                  </a:cubicBezTo>
                  <a:cubicBezTo>
                    <a:pt x="2508" y="1291"/>
                    <a:pt x="2508" y="1283"/>
                    <a:pt x="2520" y="1269"/>
                  </a:cubicBezTo>
                  <a:lnTo>
                    <a:pt x="2520" y="1269"/>
                  </a:lnTo>
                  <a:cubicBezTo>
                    <a:pt x="2264" y="1542"/>
                    <a:pt x="1820" y="1865"/>
                    <a:pt x="1873" y="2067"/>
                  </a:cubicBezTo>
                  <a:cubicBezTo>
                    <a:pt x="1837" y="2147"/>
                    <a:pt x="1802" y="2217"/>
                    <a:pt x="1776" y="2297"/>
                  </a:cubicBezTo>
                  <a:cubicBezTo>
                    <a:pt x="1825" y="2218"/>
                    <a:pt x="1848" y="2192"/>
                    <a:pt x="1857" y="2192"/>
                  </a:cubicBezTo>
                  <a:cubicBezTo>
                    <a:pt x="1876" y="2192"/>
                    <a:pt x="1845" y="2288"/>
                    <a:pt x="1866" y="2288"/>
                  </a:cubicBezTo>
                  <a:cubicBezTo>
                    <a:pt x="1871" y="2288"/>
                    <a:pt x="1879" y="2283"/>
                    <a:pt x="1890" y="2270"/>
                  </a:cubicBezTo>
                  <a:lnTo>
                    <a:pt x="1890" y="2270"/>
                  </a:lnTo>
                  <a:cubicBezTo>
                    <a:pt x="1853" y="2352"/>
                    <a:pt x="1770" y="2447"/>
                    <a:pt x="1748" y="2447"/>
                  </a:cubicBezTo>
                  <a:cubicBezTo>
                    <a:pt x="1739" y="2447"/>
                    <a:pt x="1740" y="2432"/>
                    <a:pt x="1758" y="2394"/>
                  </a:cubicBezTo>
                  <a:lnTo>
                    <a:pt x="1776" y="2376"/>
                  </a:lnTo>
                  <a:cubicBezTo>
                    <a:pt x="1771" y="2366"/>
                    <a:pt x="1765" y="2362"/>
                    <a:pt x="1758" y="2362"/>
                  </a:cubicBezTo>
                  <a:cubicBezTo>
                    <a:pt x="1700" y="2362"/>
                    <a:pt x="1569" y="2677"/>
                    <a:pt x="1532" y="2677"/>
                  </a:cubicBezTo>
                  <a:cubicBezTo>
                    <a:pt x="1531" y="2677"/>
                    <a:pt x="1529" y="2677"/>
                    <a:pt x="1528" y="2676"/>
                  </a:cubicBezTo>
                  <a:cubicBezTo>
                    <a:pt x="1263" y="3233"/>
                    <a:pt x="1043" y="3807"/>
                    <a:pt x="901" y="4363"/>
                  </a:cubicBezTo>
                  <a:lnTo>
                    <a:pt x="981" y="4319"/>
                  </a:lnTo>
                  <a:lnTo>
                    <a:pt x="928" y="4513"/>
                  </a:lnTo>
                  <a:cubicBezTo>
                    <a:pt x="917" y="4531"/>
                    <a:pt x="905" y="4545"/>
                    <a:pt x="896" y="4545"/>
                  </a:cubicBezTo>
                  <a:cubicBezTo>
                    <a:pt x="884" y="4545"/>
                    <a:pt x="881" y="4517"/>
                    <a:pt x="901" y="4433"/>
                  </a:cubicBezTo>
                  <a:lnTo>
                    <a:pt x="901" y="4433"/>
                  </a:lnTo>
                  <a:cubicBezTo>
                    <a:pt x="848" y="4495"/>
                    <a:pt x="875" y="4672"/>
                    <a:pt x="893" y="4681"/>
                  </a:cubicBezTo>
                  <a:cubicBezTo>
                    <a:pt x="872" y="4750"/>
                    <a:pt x="858" y="4775"/>
                    <a:pt x="849" y="4775"/>
                  </a:cubicBezTo>
                  <a:cubicBezTo>
                    <a:pt x="828" y="4775"/>
                    <a:pt x="833" y="4632"/>
                    <a:pt x="826" y="4632"/>
                  </a:cubicBezTo>
                  <a:cubicBezTo>
                    <a:pt x="825" y="4632"/>
                    <a:pt x="824" y="4636"/>
                    <a:pt x="822" y="4645"/>
                  </a:cubicBezTo>
                  <a:lnTo>
                    <a:pt x="804" y="4760"/>
                  </a:lnTo>
                  <a:lnTo>
                    <a:pt x="813" y="4734"/>
                  </a:lnTo>
                  <a:cubicBezTo>
                    <a:pt x="822" y="4831"/>
                    <a:pt x="848" y="4848"/>
                    <a:pt x="813" y="5016"/>
                  </a:cubicBezTo>
                  <a:cubicBezTo>
                    <a:pt x="778" y="5122"/>
                    <a:pt x="769" y="5060"/>
                    <a:pt x="751" y="5104"/>
                  </a:cubicBezTo>
                  <a:cubicBezTo>
                    <a:pt x="751" y="5104"/>
                    <a:pt x="742" y="5113"/>
                    <a:pt x="742" y="5166"/>
                  </a:cubicBezTo>
                  <a:lnTo>
                    <a:pt x="698" y="5414"/>
                  </a:lnTo>
                  <a:lnTo>
                    <a:pt x="698" y="5414"/>
                  </a:lnTo>
                  <a:lnTo>
                    <a:pt x="760" y="5325"/>
                  </a:lnTo>
                  <a:lnTo>
                    <a:pt x="760" y="5325"/>
                  </a:lnTo>
                  <a:cubicBezTo>
                    <a:pt x="760" y="5409"/>
                    <a:pt x="736" y="5498"/>
                    <a:pt x="751" y="5498"/>
                  </a:cubicBezTo>
                  <a:cubicBezTo>
                    <a:pt x="757" y="5498"/>
                    <a:pt x="766" y="5487"/>
                    <a:pt x="783" y="5463"/>
                  </a:cubicBezTo>
                  <a:lnTo>
                    <a:pt x="783" y="5463"/>
                  </a:lnTo>
                  <a:cubicBezTo>
                    <a:pt x="680" y="5624"/>
                    <a:pt x="627" y="6377"/>
                    <a:pt x="584" y="6482"/>
                  </a:cubicBezTo>
                  <a:cubicBezTo>
                    <a:pt x="601" y="6641"/>
                    <a:pt x="575" y="6791"/>
                    <a:pt x="548" y="6976"/>
                  </a:cubicBezTo>
                  <a:cubicBezTo>
                    <a:pt x="555" y="6959"/>
                    <a:pt x="568" y="6946"/>
                    <a:pt x="578" y="6946"/>
                  </a:cubicBezTo>
                  <a:cubicBezTo>
                    <a:pt x="595" y="6946"/>
                    <a:pt x="608" y="6977"/>
                    <a:pt x="592" y="7074"/>
                  </a:cubicBezTo>
                  <a:cubicBezTo>
                    <a:pt x="582" y="7066"/>
                    <a:pt x="573" y="7062"/>
                    <a:pt x="565" y="7062"/>
                  </a:cubicBezTo>
                  <a:cubicBezTo>
                    <a:pt x="491" y="7062"/>
                    <a:pt x="494" y="7358"/>
                    <a:pt x="415" y="7478"/>
                  </a:cubicBezTo>
                  <a:lnTo>
                    <a:pt x="415" y="7478"/>
                  </a:lnTo>
                  <a:cubicBezTo>
                    <a:pt x="418" y="7475"/>
                    <a:pt x="420" y="7473"/>
                    <a:pt x="422" y="7473"/>
                  </a:cubicBezTo>
                  <a:cubicBezTo>
                    <a:pt x="452" y="7473"/>
                    <a:pt x="388" y="7811"/>
                    <a:pt x="429" y="7811"/>
                  </a:cubicBezTo>
                  <a:cubicBezTo>
                    <a:pt x="436" y="7811"/>
                    <a:pt x="446" y="7802"/>
                    <a:pt x="460" y="7780"/>
                  </a:cubicBezTo>
                  <a:lnTo>
                    <a:pt x="460" y="7780"/>
                  </a:lnTo>
                  <a:cubicBezTo>
                    <a:pt x="449" y="7833"/>
                    <a:pt x="440" y="7843"/>
                    <a:pt x="430" y="7843"/>
                  </a:cubicBezTo>
                  <a:cubicBezTo>
                    <a:pt x="423" y="7843"/>
                    <a:pt x="416" y="7838"/>
                    <a:pt x="408" y="7838"/>
                  </a:cubicBezTo>
                  <a:cubicBezTo>
                    <a:pt x="398" y="7838"/>
                    <a:pt x="386" y="7845"/>
                    <a:pt x="372" y="7877"/>
                  </a:cubicBezTo>
                  <a:cubicBezTo>
                    <a:pt x="372" y="8213"/>
                    <a:pt x="257" y="8592"/>
                    <a:pt x="221" y="8998"/>
                  </a:cubicBezTo>
                  <a:cubicBezTo>
                    <a:pt x="232" y="8998"/>
                    <a:pt x="245" y="8977"/>
                    <a:pt x="258" y="8977"/>
                  </a:cubicBezTo>
                  <a:cubicBezTo>
                    <a:pt x="267" y="8977"/>
                    <a:pt x="276" y="8988"/>
                    <a:pt x="283" y="9025"/>
                  </a:cubicBezTo>
                  <a:lnTo>
                    <a:pt x="186" y="9228"/>
                  </a:lnTo>
                  <a:cubicBezTo>
                    <a:pt x="186" y="9307"/>
                    <a:pt x="266" y="9316"/>
                    <a:pt x="195" y="9449"/>
                  </a:cubicBezTo>
                  <a:cubicBezTo>
                    <a:pt x="205" y="9439"/>
                    <a:pt x="215" y="9426"/>
                    <a:pt x="222" y="9426"/>
                  </a:cubicBezTo>
                  <a:cubicBezTo>
                    <a:pt x="227" y="9426"/>
                    <a:pt x="230" y="9434"/>
                    <a:pt x="230" y="9458"/>
                  </a:cubicBezTo>
                  <a:cubicBezTo>
                    <a:pt x="80" y="10243"/>
                    <a:pt x="151" y="11073"/>
                    <a:pt x="1" y="11877"/>
                  </a:cubicBezTo>
                  <a:cubicBezTo>
                    <a:pt x="10" y="11839"/>
                    <a:pt x="16" y="11823"/>
                    <a:pt x="20" y="11823"/>
                  </a:cubicBezTo>
                  <a:cubicBezTo>
                    <a:pt x="27" y="11823"/>
                    <a:pt x="27" y="11870"/>
                    <a:pt x="27" y="11921"/>
                  </a:cubicBezTo>
                  <a:cubicBezTo>
                    <a:pt x="30" y="11904"/>
                    <a:pt x="35" y="11899"/>
                    <a:pt x="40" y="11899"/>
                  </a:cubicBezTo>
                  <a:cubicBezTo>
                    <a:pt x="50" y="11899"/>
                    <a:pt x="64" y="11916"/>
                    <a:pt x="79" y="11916"/>
                  </a:cubicBezTo>
                  <a:cubicBezTo>
                    <a:pt x="82" y="11916"/>
                    <a:pt x="86" y="11915"/>
                    <a:pt x="89" y="11912"/>
                  </a:cubicBezTo>
                  <a:lnTo>
                    <a:pt x="89" y="11912"/>
                  </a:lnTo>
                  <a:lnTo>
                    <a:pt x="27" y="12257"/>
                  </a:lnTo>
                  <a:cubicBezTo>
                    <a:pt x="80" y="12318"/>
                    <a:pt x="27" y="12619"/>
                    <a:pt x="80" y="12654"/>
                  </a:cubicBezTo>
                  <a:lnTo>
                    <a:pt x="71" y="12539"/>
                  </a:lnTo>
                  <a:lnTo>
                    <a:pt x="71" y="12539"/>
                  </a:lnTo>
                  <a:cubicBezTo>
                    <a:pt x="82" y="12564"/>
                    <a:pt x="94" y="12574"/>
                    <a:pt x="105" y="12574"/>
                  </a:cubicBezTo>
                  <a:cubicBezTo>
                    <a:pt x="159" y="12574"/>
                    <a:pt x="222" y="12362"/>
                    <a:pt x="286" y="12362"/>
                  </a:cubicBezTo>
                  <a:cubicBezTo>
                    <a:pt x="288" y="12362"/>
                    <a:pt x="290" y="12362"/>
                    <a:pt x="292" y="12363"/>
                  </a:cubicBezTo>
                  <a:cubicBezTo>
                    <a:pt x="221" y="12204"/>
                    <a:pt x="398" y="11956"/>
                    <a:pt x="310" y="11691"/>
                  </a:cubicBezTo>
                  <a:cubicBezTo>
                    <a:pt x="313" y="11681"/>
                    <a:pt x="316" y="11676"/>
                    <a:pt x="319" y="11676"/>
                  </a:cubicBezTo>
                  <a:cubicBezTo>
                    <a:pt x="327" y="11676"/>
                    <a:pt x="331" y="11717"/>
                    <a:pt x="344" y="11717"/>
                  </a:cubicBezTo>
                  <a:cubicBezTo>
                    <a:pt x="347" y="11717"/>
                    <a:pt x="350" y="11714"/>
                    <a:pt x="354" y="11709"/>
                  </a:cubicBezTo>
                  <a:cubicBezTo>
                    <a:pt x="319" y="11647"/>
                    <a:pt x="310" y="11568"/>
                    <a:pt x="336" y="11418"/>
                  </a:cubicBezTo>
                  <a:lnTo>
                    <a:pt x="336" y="11418"/>
                  </a:lnTo>
                  <a:lnTo>
                    <a:pt x="345" y="11435"/>
                  </a:lnTo>
                  <a:cubicBezTo>
                    <a:pt x="354" y="11020"/>
                    <a:pt x="398" y="10853"/>
                    <a:pt x="451" y="10385"/>
                  </a:cubicBezTo>
                  <a:lnTo>
                    <a:pt x="451" y="10385"/>
                  </a:lnTo>
                  <a:lnTo>
                    <a:pt x="407" y="10420"/>
                  </a:lnTo>
                  <a:cubicBezTo>
                    <a:pt x="425" y="10323"/>
                    <a:pt x="433" y="10296"/>
                    <a:pt x="451" y="10252"/>
                  </a:cubicBezTo>
                  <a:cubicBezTo>
                    <a:pt x="444" y="10237"/>
                    <a:pt x="439" y="10231"/>
                    <a:pt x="434" y="10231"/>
                  </a:cubicBezTo>
                  <a:cubicBezTo>
                    <a:pt x="408" y="10231"/>
                    <a:pt x="415" y="10447"/>
                    <a:pt x="387" y="10447"/>
                  </a:cubicBezTo>
                  <a:cubicBezTo>
                    <a:pt x="383" y="10447"/>
                    <a:pt x="378" y="10442"/>
                    <a:pt x="372" y="10429"/>
                  </a:cubicBezTo>
                  <a:cubicBezTo>
                    <a:pt x="460" y="10296"/>
                    <a:pt x="425" y="9722"/>
                    <a:pt x="531" y="9643"/>
                  </a:cubicBezTo>
                  <a:cubicBezTo>
                    <a:pt x="536" y="9594"/>
                    <a:pt x="533" y="9582"/>
                    <a:pt x="526" y="9582"/>
                  </a:cubicBezTo>
                  <a:cubicBezTo>
                    <a:pt x="519" y="9582"/>
                    <a:pt x="508" y="9595"/>
                    <a:pt x="501" y="9595"/>
                  </a:cubicBezTo>
                  <a:cubicBezTo>
                    <a:pt x="493" y="9595"/>
                    <a:pt x="489" y="9582"/>
                    <a:pt x="495" y="9528"/>
                  </a:cubicBezTo>
                  <a:lnTo>
                    <a:pt x="522" y="9493"/>
                  </a:lnTo>
                  <a:lnTo>
                    <a:pt x="495" y="9449"/>
                  </a:lnTo>
                  <a:cubicBezTo>
                    <a:pt x="513" y="9352"/>
                    <a:pt x="548" y="9307"/>
                    <a:pt x="566" y="9307"/>
                  </a:cubicBezTo>
                  <a:cubicBezTo>
                    <a:pt x="566" y="9325"/>
                    <a:pt x="566" y="9378"/>
                    <a:pt x="566" y="9405"/>
                  </a:cubicBezTo>
                  <a:cubicBezTo>
                    <a:pt x="606" y="9285"/>
                    <a:pt x="595" y="9079"/>
                    <a:pt x="606" y="9007"/>
                  </a:cubicBezTo>
                  <a:lnTo>
                    <a:pt x="606" y="9007"/>
                  </a:lnTo>
                  <a:lnTo>
                    <a:pt x="575" y="9140"/>
                  </a:lnTo>
                  <a:cubicBezTo>
                    <a:pt x="601" y="8716"/>
                    <a:pt x="698" y="8213"/>
                    <a:pt x="698" y="7806"/>
                  </a:cubicBezTo>
                  <a:lnTo>
                    <a:pt x="698" y="7806"/>
                  </a:lnTo>
                  <a:lnTo>
                    <a:pt x="672" y="7833"/>
                  </a:lnTo>
                  <a:cubicBezTo>
                    <a:pt x="681" y="7527"/>
                    <a:pt x="724" y="7593"/>
                    <a:pt x="759" y="7260"/>
                  </a:cubicBezTo>
                  <a:lnTo>
                    <a:pt x="759" y="7260"/>
                  </a:lnTo>
                  <a:cubicBezTo>
                    <a:pt x="759" y="7262"/>
                    <a:pt x="760" y="7265"/>
                    <a:pt x="760" y="7268"/>
                  </a:cubicBezTo>
                  <a:lnTo>
                    <a:pt x="760" y="7250"/>
                  </a:lnTo>
                  <a:cubicBezTo>
                    <a:pt x="760" y="7253"/>
                    <a:pt x="759" y="7256"/>
                    <a:pt x="759" y="7260"/>
                  </a:cubicBezTo>
                  <a:lnTo>
                    <a:pt x="759" y="7260"/>
                  </a:lnTo>
                  <a:cubicBezTo>
                    <a:pt x="751" y="7190"/>
                    <a:pt x="752" y="7105"/>
                    <a:pt x="769" y="7012"/>
                  </a:cubicBezTo>
                  <a:cubicBezTo>
                    <a:pt x="770" y="7026"/>
                    <a:pt x="773" y="7032"/>
                    <a:pt x="776" y="7032"/>
                  </a:cubicBezTo>
                  <a:cubicBezTo>
                    <a:pt x="790" y="7032"/>
                    <a:pt x="815" y="6944"/>
                    <a:pt x="830" y="6944"/>
                  </a:cubicBezTo>
                  <a:cubicBezTo>
                    <a:pt x="834" y="6944"/>
                    <a:pt x="838" y="6953"/>
                    <a:pt x="840" y="6976"/>
                  </a:cubicBezTo>
                  <a:cubicBezTo>
                    <a:pt x="848" y="6632"/>
                    <a:pt x="831" y="6809"/>
                    <a:pt x="795" y="6579"/>
                  </a:cubicBezTo>
                  <a:lnTo>
                    <a:pt x="831" y="6526"/>
                  </a:lnTo>
                  <a:cubicBezTo>
                    <a:pt x="813" y="6447"/>
                    <a:pt x="804" y="6438"/>
                    <a:pt x="813" y="6270"/>
                  </a:cubicBezTo>
                  <a:lnTo>
                    <a:pt x="813" y="6270"/>
                  </a:lnTo>
                  <a:cubicBezTo>
                    <a:pt x="815" y="6305"/>
                    <a:pt x="820" y="6317"/>
                    <a:pt x="827" y="6317"/>
                  </a:cubicBezTo>
                  <a:cubicBezTo>
                    <a:pt x="839" y="6317"/>
                    <a:pt x="857" y="6275"/>
                    <a:pt x="872" y="6275"/>
                  </a:cubicBezTo>
                  <a:cubicBezTo>
                    <a:pt x="880" y="6275"/>
                    <a:pt x="888" y="6288"/>
                    <a:pt x="893" y="6332"/>
                  </a:cubicBezTo>
                  <a:cubicBezTo>
                    <a:pt x="1007" y="5987"/>
                    <a:pt x="901" y="5802"/>
                    <a:pt x="1025" y="5652"/>
                  </a:cubicBezTo>
                  <a:cubicBezTo>
                    <a:pt x="1015" y="5624"/>
                    <a:pt x="1006" y="5612"/>
                    <a:pt x="998" y="5612"/>
                  </a:cubicBezTo>
                  <a:cubicBezTo>
                    <a:pt x="958" y="5612"/>
                    <a:pt x="934" y="5868"/>
                    <a:pt x="929" y="5868"/>
                  </a:cubicBezTo>
                  <a:cubicBezTo>
                    <a:pt x="928" y="5868"/>
                    <a:pt x="928" y="5864"/>
                    <a:pt x="928" y="5855"/>
                  </a:cubicBezTo>
                  <a:cubicBezTo>
                    <a:pt x="922" y="5865"/>
                    <a:pt x="917" y="5869"/>
                    <a:pt x="912" y="5869"/>
                  </a:cubicBezTo>
                  <a:cubicBezTo>
                    <a:pt x="884" y="5869"/>
                    <a:pt x="886" y="5699"/>
                    <a:pt x="901" y="5608"/>
                  </a:cubicBezTo>
                  <a:cubicBezTo>
                    <a:pt x="928" y="5493"/>
                    <a:pt x="1043" y="5431"/>
                    <a:pt x="1087" y="5149"/>
                  </a:cubicBezTo>
                  <a:cubicBezTo>
                    <a:pt x="1087" y="5175"/>
                    <a:pt x="1096" y="5184"/>
                    <a:pt x="1087" y="5210"/>
                  </a:cubicBezTo>
                  <a:cubicBezTo>
                    <a:pt x="1131" y="5113"/>
                    <a:pt x="1096" y="4999"/>
                    <a:pt x="1157" y="4875"/>
                  </a:cubicBezTo>
                  <a:cubicBezTo>
                    <a:pt x="1122" y="4795"/>
                    <a:pt x="1193" y="4716"/>
                    <a:pt x="1131" y="4681"/>
                  </a:cubicBezTo>
                  <a:lnTo>
                    <a:pt x="1131" y="4681"/>
                  </a:lnTo>
                  <a:lnTo>
                    <a:pt x="1096" y="4937"/>
                  </a:lnTo>
                  <a:cubicBezTo>
                    <a:pt x="1104" y="4787"/>
                    <a:pt x="1060" y="4637"/>
                    <a:pt x="1149" y="4407"/>
                  </a:cubicBezTo>
                  <a:cubicBezTo>
                    <a:pt x="1157" y="4433"/>
                    <a:pt x="1157" y="4504"/>
                    <a:pt x="1157" y="4557"/>
                  </a:cubicBezTo>
                  <a:cubicBezTo>
                    <a:pt x="1193" y="4486"/>
                    <a:pt x="1175" y="4416"/>
                    <a:pt x="1210" y="4354"/>
                  </a:cubicBezTo>
                  <a:lnTo>
                    <a:pt x="1210" y="4354"/>
                  </a:lnTo>
                  <a:cubicBezTo>
                    <a:pt x="1272" y="4389"/>
                    <a:pt x="1157" y="4663"/>
                    <a:pt x="1175" y="4831"/>
                  </a:cubicBezTo>
                  <a:cubicBezTo>
                    <a:pt x="1205" y="4771"/>
                    <a:pt x="1197" y="4599"/>
                    <a:pt x="1225" y="4599"/>
                  </a:cubicBezTo>
                  <a:cubicBezTo>
                    <a:pt x="1231" y="4599"/>
                    <a:pt x="1237" y="4605"/>
                    <a:pt x="1246" y="4619"/>
                  </a:cubicBezTo>
                  <a:cubicBezTo>
                    <a:pt x="1175" y="4486"/>
                    <a:pt x="1316" y="4354"/>
                    <a:pt x="1299" y="4151"/>
                  </a:cubicBezTo>
                  <a:lnTo>
                    <a:pt x="1299" y="4151"/>
                  </a:lnTo>
                  <a:lnTo>
                    <a:pt x="1334" y="4169"/>
                  </a:lnTo>
                  <a:cubicBezTo>
                    <a:pt x="1334" y="4142"/>
                    <a:pt x="1334" y="4080"/>
                    <a:pt x="1343" y="4027"/>
                  </a:cubicBezTo>
                  <a:lnTo>
                    <a:pt x="1369" y="4133"/>
                  </a:lnTo>
                  <a:cubicBezTo>
                    <a:pt x="1369" y="3974"/>
                    <a:pt x="1484" y="3859"/>
                    <a:pt x="1511" y="3709"/>
                  </a:cubicBezTo>
                  <a:lnTo>
                    <a:pt x="1511" y="3709"/>
                  </a:lnTo>
                  <a:cubicBezTo>
                    <a:pt x="1470" y="3836"/>
                    <a:pt x="1451" y="3865"/>
                    <a:pt x="1438" y="3865"/>
                  </a:cubicBezTo>
                  <a:cubicBezTo>
                    <a:pt x="1427" y="3865"/>
                    <a:pt x="1420" y="3844"/>
                    <a:pt x="1408" y="3844"/>
                  </a:cubicBezTo>
                  <a:cubicBezTo>
                    <a:pt x="1401" y="3844"/>
                    <a:pt x="1392" y="3852"/>
                    <a:pt x="1378" y="3877"/>
                  </a:cubicBezTo>
                  <a:cubicBezTo>
                    <a:pt x="1440" y="3497"/>
                    <a:pt x="1537" y="3701"/>
                    <a:pt x="1661" y="3303"/>
                  </a:cubicBezTo>
                  <a:lnTo>
                    <a:pt x="1661" y="3303"/>
                  </a:lnTo>
                  <a:cubicBezTo>
                    <a:pt x="1647" y="3344"/>
                    <a:pt x="1598" y="3430"/>
                    <a:pt x="1583" y="3430"/>
                  </a:cubicBezTo>
                  <a:cubicBezTo>
                    <a:pt x="1578" y="3430"/>
                    <a:pt x="1577" y="3421"/>
                    <a:pt x="1581" y="3400"/>
                  </a:cubicBezTo>
                  <a:cubicBezTo>
                    <a:pt x="1617" y="3330"/>
                    <a:pt x="1670" y="3233"/>
                    <a:pt x="1705" y="3197"/>
                  </a:cubicBezTo>
                  <a:cubicBezTo>
                    <a:pt x="1740" y="3111"/>
                    <a:pt x="1746" y="3086"/>
                    <a:pt x="1739" y="3086"/>
                  </a:cubicBezTo>
                  <a:cubicBezTo>
                    <a:pt x="1729" y="3086"/>
                    <a:pt x="1693" y="3138"/>
                    <a:pt x="1680" y="3138"/>
                  </a:cubicBezTo>
                  <a:cubicBezTo>
                    <a:pt x="1675" y="3138"/>
                    <a:pt x="1674" y="3130"/>
                    <a:pt x="1678" y="3109"/>
                  </a:cubicBezTo>
                  <a:cubicBezTo>
                    <a:pt x="1758" y="3038"/>
                    <a:pt x="1705" y="2968"/>
                    <a:pt x="1749" y="2853"/>
                  </a:cubicBezTo>
                  <a:lnTo>
                    <a:pt x="1749" y="2853"/>
                  </a:lnTo>
                  <a:lnTo>
                    <a:pt x="1784" y="2871"/>
                  </a:lnTo>
                  <a:cubicBezTo>
                    <a:pt x="1952" y="2597"/>
                    <a:pt x="1740" y="2756"/>
                    <a:pt x="1908" y="2509"/>
                  </a:cubicBezTo>
                  <a:lnTo>
                    <a:pt x="1908" y="2509"/>
                  </a:lnTo>
                  <a:lnTo>
                    <a:pt x="1899" y="2650"/>
                  </a:lnTo>
                  <a:lnTo>
                    <a:pt x="1961" y="2509"/>
                  </a:lnTo>
                  <a:lnTo>
                    <a:pt x="1987" y="2562"/>
                  </a:lnTo>
                  <a:cubicBezTo>
                    <a:pt x="2032" y="2403"/>
                    <a:pt x="2067" y="2358"/>
                    <a:pt x="2164" y="2235"/>
                  </a:cubicBezTo>
                  <a:lnTo>
                    <a:pt x="2164" y="2235"/>
                  </a:lnTo>
                  <a:cubicBezTo>
                    <a:pt x="2160" y="2237"/>
                    <a:pt x="2155" y="2238"/>
                    <a:pt x="2152" y="2238"/>
                  </a:cubicBezTo>
                  <a:cubicBezTo>
                    <a:pt x="2119" y="2238"/>
                    <a:pt x="2120" y="2170"/>
                    <a:pt x="2199" y="2067"/>
                  </a:cubicBezTo>
                  <a:cubicBezTo>
                    <a:pt x="2216" y="2052"/>
                    <a:pt x="2225" y="2048"/>
                    <a:pt x="2229" y="2048"/>
                  </a:cubicBezTo>
                  <a:cubicBezTo>
                    <a:pt x="2235" y="2048"/>
                    <a:pt x="2235" y="2055"/>
                    <a:pt x="2239" y="2055"/>
                  </a:cubicBezTo>
                  <a:cubicBezTo>
                    <a:pt x="2244" y="2055"/>
                    <a:pt x="2259" y="2041"/>
                    <a:pt x="2314" y="1970"/>
                  </a:cubicBezTo>
                  <a:lnTo>
                    <a:pt x="2314" y="1970"/>
                  </a:lnTo>
                  <a:cubicBezTo>
                    <a:pt x="2305" y="2023"/>
                    <a:pt x="2296" y="2076"/>
                    <a:pt x="2217" y="2120"/>
                  </a:cubicBezTo>
                  <a:cubicBezTo>
                    <a:pt x="2226" y="2138"/>
                    <a:pt x="2217" y="2173"/>
                    <a:pt x="2217" y="2191"/>
                  </a:cubicBezTo>
                  <a:cubicBezTo>
                    <a:pt x="2296" y="2120"/>
                    <a:pt x="2376" y="1988"/>
                    <a:pt x="2420" y="1935"/>
                  </a:cubicBezTo>
                  <a:lnTo>
                    <a:pt x="2420" y="1935"/>
                  </a:lnTo>
                  <a:cubicBezTo>
                    <a:pt x="2402" y="1952"/>
                    <a:pt x="2385" y="1979"/>
                    <a:pt x="2367" y="1988"/>
                  </a:cubicBezTo>
                  <a:cubicBezTo>
                    <a:pt x="2411" y="1899"/>
                    <a:pt x="2455" y="1820"/>
                    <a:pt x="2508" y="1732"/>
                  </a:cubicBezTo>
                  <a:cubicBezTo>
                    <a:pt x="2517" y="1728"/>
                    <a:pt x="2523" y="1727"/>
                    <a:pt x="2527" y="1727"/>
                  </a:cubicBezTo>
                  <a:cubicBezTo>
                    <a:pt x="2546" y="1727"/>
                    <a:pt x="2532" y="1756"/>
                    <a:pt x="2517" y="1784"/>
                  </a:cubicBezTo>
                  <a:cubicBezTo>
                    <a:pt x="2553" y="1740"/>
                    <a:pt x="2570" y="1696"/>
                    <a:pt x="2632" y="1634"/>
                  </a:cubicBezTo>
                  <a:lnTo>
                    <a:pt x="2632" y="1634"/>
                  </a:lnTo>
                  <a:cubicBezTo>
                    <a:pt x="2639" y="1662"/>
                    <a:pt x="2657" y="1684"/>
                    <a:pt x="2630" y="1735"/>
                  </a:cubicBezTo>
                  <a:lnTo>
                    <a:pt x="2630" y="1735"/>
                  </a:lnTo>
                  <a:cubicBezTo>
                    <a:pt x="2669" y="1681"/>
                    <a:pt x="2715" y="1627"/>
                    <a:pt x="2756" y="1573"/>
                  </a:cubicBezTo>
                  <a:cubicBezTo>
                    <a:pt x="2777" y="1573"/>
                    <a:pt x="2849" y="1539"/>
                    <a:pt x="2868" y="1539"/>
                  </a:cubicBezTo>
                  <a:cubicBezTo>
                    <a:pt x="2873" y="1539"/>
                    <a:pt x="2874" y="1541"/>
                    <a:pt x="2870" y="1546"/>
                  </a:cubicBezTo>
                  <a:cubicBezTo>
                    <a:pt x="2985" y="1467"/>
                    <a:pt x="3118" y="1281"/>
                    <a:pt x="3303" y="1202"/>
                  </a:cubicBezTo>
                  <a:cubicBezTo>
                    <a:pt x="3303" y="1193"/>
                    <a:pt x="3321" y="1184"/>
                    <a:pt x="3356" y="1158"/>
                  </a:cubicBezTo>
                  <a:cubicBezTo>
                    <a:pt x="3524" y="1069"/>
                    <a:pt x="3692" y="1052"/>
                    <a:pt x="3886" y="937"/>
                  </a:cubicBezTo>
                  <a:lnTo>
                    <a:pt x="4018" y="954"/>
                  </a:lnTo>
                  <a:cubicBezTo>
                    <a:pt x="4177" y="893"/>
                    <a:pt x="3833" y="928"/>
                    <a:pt x="4107" y="831"/>
                  </a:cubicBezTo>
                  <a:cubicBezTo>
                    <a:pt x="4158" y="812"/>
                    <a:pt x="4189" y="805"/>
                    <a:pt x="4207" y="805"/>
                  </a:cubicBezTo>
                  <a:cubicBezTo>
                    <a:pt x="4257" y="805"/>
                    <a:pt x="4214" y="857"/>
                    <a:pt x="4266" y="857"/>
                  </a:cubicBezTo>
                  <a:cubicBezTo>
                    <a:pt x="4355" y="809"/>
                    <a:pt x="4496" y="723"/>
                    <a:pt x="4676" y="723"/>
                  </a:cubicBezTo>
                  <a:cubicBezTo>
                    <a:pt x="4692" y="723"/>
                    <a:pt x="4708" y="723"/>
                    <a:pt x="4725" y="725"/>
                  </a:cubicBezTo>
                  <a:cubicBezTo>
                    <a:pt x="4663" y="751"/>
                    <a:pt x="4610" y="751"/>
                    <a:pt x="4557" y="760"/>
                  </a:cubicBezTo>
                  <a:lnTo>
                    <a:pt x="4707" y="769"/>
                  </a:lnTo>
                  <a:cubicBezTo>
                    <a:pt x="4539" y="857"/>
                    <a:pt x="4416" y="857"/>
                    <a:pt x="4557" y="875"/>
                  </a:cubicBezTo>
                  <a:cubicBezTo>
                    <a:pt x="4557" y="760"/>
                    <a:pt x="5104" y="787"/>
                    <a:pt x="5113" y="672"/>
                  </a:cubicBezTo>
                  <a:lnTo>
                    <a:pt x="5219" y="690"/>
                  </a:lnTo>
                  <a:cubicBezTo>
                    <a:pt x="5193" y="690"/>
                    <a:pt x="5184" y="698"/>
                    <a:pt x="5157" y="698"/>
                  </a:cubicBezTo>
                  <a:cubicBezTo>
                    <a:pt x="5180" y="703"/>
                    <a:pt x="5200" y="704"/>
                    <a:pt x="5216" y="704"/>
                  </a:cubicBezTo>
                  <a:cubicBezTo>
                    <a:pt x="5341" y="704"/>
                    <a:pt x="5319" y="601"/>
                    <a:pt x="5537" y="601"/>
                  </a:cubicBezTo>
                  <a:cubicBezTo>
                    <a:pt x="5625" y="601"/>
                    <a:pt x="5678" y="619"/>
                    <a:pt x="5625" y="637"/>
                  </a:cubicBezTo>
                  <a:lnTo>
                    <a:pt x="5820" y="601"/>
                  </a:lnTo>
                  <a:cubicBezTo>
                    <a:pt x="5863" y="601"/>
                    <a:pt x="5859" y="613"/>
                    <a:pt x="5827" y="617"/>
                  </a:cubicBezTo>
                  <a:lnTo>
                    <a:pt x="5827" y="617"/>
                  </a:lnTo>
                  <a:lnTo>
                    <a:pt x="6093" y="601"/>
                  </a:lnTo>
                  <a:cubicBezTo>
                    <a:pt x="6137" y="584"/>
                    <a:pt x="6226" y="548"/>
                    <a:pt x="6279" y="540"/>
                  </a:cubicBezTo>
                  <a:lnTo>
                    <a:pt x="6279" y="540"/>
                  </a:lnTo>
                  <a:cubicBezTo>
                    <a:pt x="6349" y="548"/>
                    <a:pt x="6235" y="548"/>
                    <a:pt x="6261" y="566"/>
                  </a:cubicBezTo>
                  <a:lnTo>
                    <a:pt x="6420" y="531"/>
                  </a:lnTo>
                  <a:lnTo>
                    <a:pt x="6420" y="531"/>
                  </a:lnTo>
                  <a:cubicBezTo>
                    <a:pt x="6491" y="557"/>
                    <a:pt x="6349" y="592"/>
                    <a:pt x="6243" y="592"/>
                  </a:cubicBezTo>
                  <a:cubicBezTo>
                    <a:pt x="6287" y="623"/>
                    <a:pt x="6316" y="633"/>
                    <a:pt x="6344" y="633"/>
                  </a:cubicBezTo>
                  <a:cubicBezTo>
                    <a:pt x="6396" y="633"/>
                    <a:pt x="6442" y="598"/>
                    <a:pt x="6564" y="598"/>
                  </a:cubicBezTo>
                  <a:cubicBezTo>
                    <a:pt x="6602" y="598"/>
                    <a:pt x="6647" y="601"/>
                    <a:pt x="6703" y="610"/>
                  </a:cubicBezTo>
                  <a:lnTo>
                    <a:pt x="6552" y="628"/>
                  </a:lnTo>
                  <a:cubicBezTo>
                    <a:pt x="6658" y="690"/>
                    <a:pt x="6773" y="663"/>
                    <a:pt x="6950" y="698"/>
                  </a:cubicBezTo>
                  <a:cubicBezTo>
                    <a:pt x="6906" y="681"/>
                    <a:pt x="6597" y="610"/>
                    <a:pt x="6773" y="575"/>
                  </a:cubicBezTo>
                  <a:lnTo>
                    <a:pt x="6773" y="575"/>
                  </a:lnTo>
                  <a:cubicBezTo>
                    <a:pt x="6793" y="578"/>
                    <a:pt x="6813" y="580"/>
                    <a:pt x="6836" y="580"/>
                  </a:cubicBezTo>
                  <a:cubicBezTo>
                    <a:pt x="6876" y="580"/>
                    <a:pt x="6924" y="574"/>
                    <a:pt x="6985" y="557"/>
                  </a:cubicBezTo>
                  <a:cubicBezTo>
                    <a:pt x="6985" y="577"/>
                    <a:pt x="7015" y="583"/>
                    <a:pt x="7061" y="583"/>
                  </a:cubicBezTo>
                  <a:cubicBezTo>
                    <a:pt x="7098" y="583"/>
                    <a:pt x="7146" y="579"/>
                    <a:pt x="7197" y="575"/>
                  </a:cubicBezTo>
                  <a:lnTo>
                    <a:pt x="7197" y="575"/>
                  </a:lnTo>
                  <a:lnTo>
                    <a:pt x="7188" y="628"/>
                  </a:lnTo>
                  <a:cubicBezTo>
                    <a:pt x="7312" y="610"/>
                    <a:pt x="7303" y="584"/>
                    <a:pt x="7382" y="557"/>
                  </a:cubicBezTo>
                  <a:cubicBezTo>
                    <a:pt x="7524" y="557"/>
                    <a:pt x="7550" y="592"/>
                    <a:pt x="7586" y="628"/>
                  </a:cubicBezTo>
                  <a:cubicBezTo>
                    <a:pt x="7806" y="628"/>
                    <a:pt x="7427" y="566"/>
                    <a:pt x="7692" y="548"/>
                  </a:cubicBezTo>
                  <a:lnTo>
                    <a:pt x="7692" y="548"/>
                  </a:lnTo>
                  <a:cubicBezTo>
                    <a:pt x="7716" y="549"/>
                    <a:pt x="7739" y="550"/>
                    <a:pt x="7762" y="550"/>
                  </a:cubicBezTo>
                  <a:cubicBezTo>
                    <a:pt x="7913" y="550"/>
                    <a:pt x="8040" y="526"/>
                    <a:pt x="8239" y="495"/>
                  </a:cubicBezTo>
                  <a:lnTo>
                    <a:pt x="8239" y="495"/>
                  </a:lnTo>
                  <a:cubicBezTo>
                    <a:pt x="8363" y="504"/>
                    <a:pt x="8212" y="522"/>
                    <a:pt x="8257" y="540"/>
                  </a:cubicBezTo>
                  <a:lnTo>
                    <a:pt x="8371" y="495"/>
                  </a:lnTo>
                  <a:cubicBezTo>
                    <a:pt x="8407" y="495"/>
                    <a:pt x="8398" y="504"/>
                    <a:pt x="8389" y="513"/>
                  </a:cubicBezTo>
                  <a:cubicBezTo>
                    <a:pt x="8486" y="487"/>
                    <a:pt x="8398" y="460"/>
                    <a:pt x="8548" y="434"/>
                  </a:cubicBezTo>
                  <a:cubicBezTo>
                    <a:pt x="8556" y="422"/>
                    <a:pt x="8573" y="417"/>
                    <a:pt x="8596" y="417"/>
                  </a:cubicBezTo>
                  <a:cubicBezTo>
                    <a:pt x="8665" y="417"/>
                    <a:pt x="8792" y="459"/>
                    <a:pt x="8916" y="459"/>
                  </a:cubicBezTo>
                  <a:cubicBezTo>
                    <a:pt x="8966" y="459"/>
                    <a:pt x="9015" y="452"/>
                    <a:pt x="9060" y="434"/>
                  </a:cubicBezTo>
                  <a:lnTo>
                    <a:pt x="9060" y="434"/>
                  </a:lnTo>
                  <a:cubicBezTo>
                    <a:pt x="9104" y="451"/>
                    <a:pt x="9034" y="469"/>
                    <a:pt x="9051" y="487"/>
                  </a:cubicBezTo>
                  <a:cubicBezTo>
                    <a:pt x="9316" y="434"/>
                    <a:pt x="9272" y="451"/>
                    <a:pt x="9484" y="381"/>
                  </a:cubicBezTo>
                  <a:lnTo>
                    <a:pt x="9669" y="407"/>
                  </a:lnTo>
                  <a:cubicBezTo>
                    <a:pt x="9537" y="372"/>
                    <a:pt x="9705" y="319"/>
                    <a:pt x="9855" y="275"/>
                  </a:cubicBezTo>
                  <a:cubicBezTo>
                    <a:pt x="9811" y="257"/>
                    <a:pt x="9767" y="239"/>
                    <a:pt x="9740" y="230"/>
                  </a:cubicBezTo>
                  <a:lnTo>
                    <a:pt x="9978" y="195"/>
                  </a:lnTo>
                  <a:lnTo>
                    <a:pt x="9978" y="195"/>
                  </a:lnTo>
                  <a:cubicBezTo>
                    <a:pt x="10005" y="204"/>
                    <a:pt x="9987" y="222"/>
                    <a:pt x="9943" y="248"/>
                  </a:cubicBezTo>
                  <a:cubicBezTo>
                    <a:pt x="9961" y="239"/>
                    <a:pt x="9978" y="239"/>
                    <a:pt x="9987" y="230"/>
                  </a:cubicBezTo>
                  <a:lnTo>
                    <a:pt x="9987" y="230"/>
                  </a:lnTo>
                  <a:cubicBezTo>
                    <a:pt x="10076" y="248"/>
                    <a:pt x="10031" y="283"/>
                    <a:pt x="9970" y="310"/>
                  </a:cubicBezTo>
                  <a:cubicBezTo>
                    <a:pt x="9943" y="301"/>
                    <a:pt x="9908" y="292"/>
                    <a:pt x="9881" y="283"/>
                  </a:cubicBezTo>
                  <a:cubicBezTo>
                    <a:pt x="9828" y="319"/>
                    <a:pt x="9767" y="354"/>
                    <a:pt x="9784" y="389"/>
                  </a:cubicBezTo>
                  <a:cubicBezTo>
                    <a:pt x="9802" y="381"/>
                    <a:pt x="9828" y="372"/>
                    <a:pt x="9864" y="372"/>
                  </a:cubicBezTo>
                  <a:cubicBezTo>
                    <a:pt x="9846" y="381"/>
                    <a:pt x="9837" y="389"/>
                    <a:pt x="9846" y="389"/>
                  </a:cubicBezTo>
                  <a:cubicBezTo>
                    <a:pt x="9848" y="391"/>
                    <a:pt x="9850" y="392"/>
                    <a:pt x="9853" y="392"/>
                  </a:cubicBezTo>
                  <a:cubicBezTo>
                    <a:pt x="9865" y="392"/>
                    <a:pt x="9888" y="379"/>
                    <a:pt x="9917" y="372"/>
                  </a:cubicBezTo>
                  <a:lnTo>
                    <a:pt x="9970" y="425"/>
                  </a:lnTo>
                  <a:lnTo>
                    <a:pt x="9987" y="398"/>
                  </a:lnTo>
                  <a:lnTo>
                    <a:pt x="10305" y="425"/>
                  </a:lnTo>
                  <a:cubicBezTo>
                    <a:pt x="10526" y="354"/>
                    <a:pt x="10711" y="257"/>
                    <a:pt x="11073" y="213"/>
                  </a:cubicBezTo>
                  <a:lnTo>
                    <a:pt x="11073" y="213"/>
                  </a:lnTo>
                  <a:cubicBezTo>
                    <a:pt x="10985" y="266"/>
                    <a:pt x="11056" y="292"/>
                    <a:pt x="11056" y="336"/>
                  </a:cubicBezTo>
                  <a:cubicBezTo>
                    <a:pt x="11034" y="327"/>
                    <a:pt x="11010" y="324"/>
                    <a:pt x="10984" y="324"/>
                  </a:cubicBezTo>
                  <a:cubicBezTo>
                    <a:pt x="10887" y="324"/>
                    <a:pt x="10761" y="372"/>
                    <a:pt x="10623" y="372"/>
                  </a:cubicBezTo>
                  <a:cubicBezTo>
                    <a:pt x="10614" y="372"/>
                    <a:pt x="10605" y="372"/>
                    <a:pt x="10597" y="372"/>
                  </a:cubicBezTo>
                  <a:lnTo>
                    <a:pt x="10597" y="372"/>
                  </a:lnTo>
                  <a:cubicBezTo>
                    <a:pt x="10694" y="381"/>
                    <a:pt x="10667" y="398"/>
                    <a:pt x="10649" y="416"/>
                  </a:cubicBezTo>
                  <a:lnTo>
                    <a:pt x="10976" y="345"/>
                  </a:lnTo>
                  <a:lnTo>
                    <a:pt x="10976" y="345"/>
                  </a:lnTo>
                  <a:cubicBezTo>
                    <a:pt x="10967" y="389"/>
                    <a:pt x="11047" y="372"/>
                    <a:pt x="11135" y="389"/>
                  </a:cubicBezTo>
                  <a:cubicBezTo>
                    <a:pt x="11064" y="310"/>
                    <a:pt x="11374" y="319"/>
                    <a:pt x="11506" y="292"/>
                  </a:cubicBezTo>
                  <a:lnTo>
                    <a:pt x="11506" y="292"/>
                  </a:lnTo>
                  <a:cubicBezTo>
                    <a:pt x="11515" y="319"/>
                    <a:pt x="11479" y="345"/>
                    <a:pt x="11321" y="345"/>
                  </a:cubicBezTo>
                  <a:cubicBezTo>
                    <a:pt x="11351" y="356"/>
                    <a:pt x="11378" y="360"/>
                    <a:pt x="11403" y="360"/>
                  </a:cubicBezTo>
                  <a:cubicBezTo>
                    <a:pt x="11506" y="360"/>
                    <a:pt x="11562" y="284"/>
                    <a:pt x="11666" y="284"/>
                  </a:cubicBezTo>
                  <a:cubicBezTo>
                    <a:pt x="11685" y="284"/>
                    <a:pt x="11705" y="287"/>
                    <a:pt x="11727" y="292"/>
                  </a:cubicBezTo>
                  <a:cubicBezTo>
                    <a:pt x="11691" y="292"/>
                    <a:pt x="11665" y="292"/>
                    <a:pt x="11647" y="310"/>
                  </a:cubicBezTo>
                  <a:cubicBezTo>
                    <a:pt x="11681" y="298"/>
                    <a:pt x="11729" y="293"/>
                    <a:pt x="11776" y="293"/>
                  </a:cubicBezTo>
                  <a:cubicBezTo>
                    <a:pt x="11864" y="293"/>
                    <a:pt x="11947" y="310"/>
                    <a:pt x="11912" y="328"/>
                  </a:cubicBezTo>
                  <a:lnTo>
                    <a:pt x="11877" y="328"/>
                  </a:lnTo>
                  <a:cubicBezTo>
                    <a:pt x="12034" y="333"/>
                    <a:pt x="12280" y="347"/>
                    <a:pt x="12466" y="347"/>
                  </a:cubicBezTo>
                  <a:cubicBezTo>
                    <a:pt x="12594" y="347"/>
                    <a:pt x="12694" y="340"/>
                    <a:pt x="12716" y="319"/>
                  </a:cubicBezTo>
                  <a:lnTo>
                    <a:pt x="12716" y="319"/>
                  </a:lnTo>
                  <a:cubicBezTo>
                    <a:pt x="12716" y="328"/>
                    <a:pt x="12663" y="398"/>
                    <a:pt x="12645" y="407"/>
                  </a:cubicBezTo>
                  <a:cubicBezTo>
                    <a:pt x="12813" y="345"/>
                    <a:pt x="12981" y="301"/>
                    <a:pt x="13157" y="266"/>
                  </a:cubicBezTo>
                  <a:lnTo>
                    <a:pt x="13157" y="266"/>
                  </a:lnTo>
                  <a:cubicBezTo>
                    <a:pt x="13107" y="316"/>
                    <a:pt x="13200" y="479"/>
                    <a:pt x="13026" y="479"/>
                  </a:cubicBezTo>
                  <a:cubicBezTo>
                    <a:pt x="13018" y="479"/>
                    <a:pt x="13008" y="479"/>
                    <a:pt x="12998" y="478"/>
                  </a:cubicBezTo>
                  <a:lnTo>
                    <a:pt x="12998" y="478"/>
                  </a:lnTo>
                  <a:cubicBezTo>
                    <a:pt x="13060" y="495"/>
                    <a:pt x="13122" y="522"/>
                    <a:pt x="13254" y="540"/>
                  </a:cubicBezTo>
                  <a:cubicBezTo>
                    <a:pt x="13222" y="523"/>
                    <a:pt x="13182" y="440"/>
                    <a:pt x="13223" y="440"/>
                  </a:cubicBezTo>
                  <a:cubicBezTo>
                    <a:pt x="13227" y="440"/>
                    <a:pt x="13232" y="441"/>
                    <a:pt x="13237" y="442"/>
                  </a:cubicBezTo>
                  <a:cubicBezTo>
                    <a:pt x="13358" y="555"/>
                    <a:pt x="13335" y="498"/>
                    <a:pt x="13475" y="620"/>
                  </a:cubicBezTo>
                  <a:lnTo>
                    <a:pt x="13475" y="620"/>
                  </a:lnTo>
                  <a:cubicBezTo>
                    <a:pt x="13453" y="593"/>
                    <a:pt x="13496" y="560"/>
                    <a:pt x="13556" y="560"/>
                  </a:cubicBezTo>
                  <a:cubicBezTo>
                    <a:pt x="13577" y="560"/>
                    <a:pt x="13601" y="564"/>
                    <a:pt x="13625" y="575"/>
                  </a:cubicBezTo>
                  <a:cubicBezTo>
                    <a:pt x="13607" y="584"/>
                    <a:pt x="13590" y="663"/>
                    <a:pt x="13554" y="663"/>
                  </a:cubicBezTo>
                  <a:cubicBezTo>
                    <a:pt x="13639" y="663"/>
                    <a:pt x="13715" y="671"/>
                    <a:pt x="13799" y="687"/>
                  </a:cubicBezTo>
                  <a:lnTo>
                    <a:pt x="13799" y="687"/>
                  </a:lnTo>
                  <a:cubicBezTo>
                    <a:pt x="13797" y="687"/>
                    <a:pt x="13796" y="687"/>
                    <a:pt x="13795" y="687"/>
                  </a:cubicBezTo>
                  <a:cubicBezTo>
                    <a:pt x="13752" y="687"/>
                    <a:pt x="13770" y="757"/>
                    <a:pt x="13802" y="804"/>
                  </a:cubicBezTo>
                  <a:cubicBezTo>
                    <a:pt x="13800" y="801"/>
                    <a:pt x="13800" y="799"/>
                    <a:pt x="13803" y="799"/>
                  </a:cubicBezTo>
                  <a:cubicBezTo>
                    <a:pt x="13813" y="799"/>
                    <a:pt x="13849" y="821"/>
                    <a:pt x="13890" y="849"/>
                  </a:cubicBezTo>
                  <a:cubicBezTo>
                    <a:pt x="13943" y="884"/>
                    <a:pt x="13996" y="928"/>
                    <a:pt x="14022" y="946"/>
                  </a:cubicBezTo>
                  <a:lnTo>
                    <a:pt x="13952" y="866"/>
                  </a:lnTo>
                  <a:lnTo>
                    <a:pt x="13952" y="866"/>
                  </a:lnTo>
                  <a:cubicBezTo>
                    <a:pt x="14164" y="1034"/>
                    <a:pt x="14252" y="928"/>
                    <a:pt x="14455" y="1122"/>
                  </a:cubicBezTo>
                  <a:cubicBezTo>
                    <a:pt x="14452" y="1121"/>
                    <a:pt x="14448" y="1121"/>
                    <a:pt x="14443" y="1121"/>
                  </a:cubicBezTo>
                  <a:cubicBezTo>
                    <a:pt x="14401" y="1121"/>
                    <a:pt x="14322" y="1160"/>
                    <a:pt x="14402" y="1264"/>
                  </a:cubicBezTo>
                  <a:cubicBezTo>
                    <a:pt x="14473" y="1272"/>
                    <a:pt x="14773" y="1317"/>
                    <a:pt x="14950" y="1520"/>
                  </a:cubicBezTo>
                  <a:lnTo>
                    <a:pt x="14950" y="1581"/>
                  </a:lnTo>
                  <a:cubicBezTo>
                    <a:pt x="14994" y="1626"/>
                    <a:pt x="15038" y="1679"/>
                    <a:pt x="15082" y="1732"/>
                  </a:cubicBezTo>
                  <a:cubicBezTo>
                    <a:pt x="14958" y="1652"/>
                    <a:pt x="14641" y="1458"/>
                    <a:pt x="14482" y="1369"/>
                  </a:cubicBezTo>
                  <a:lnTo>
                    <a:pt x="14482" y="1369"/>
                  </a:lnTo>
                  <a:cubicBezTo>
                    <a:pt x="14535" y="1458"/>
                    <a:pt x="14482" y="1405"/>
                    <a:pt x="14570" y="1528"/>
                  </a:cubicBezTo>
                  <a:cubicBezTo>
                    <a:pt x="14572" y="1542"/>
                    <a:pt x="14569" y="1547"/>
                    <a:pt x="14563" y="1547"/>
                  </a:cubicBezTo>
                  <a:cubicBezTo>
                    <a:pt x="14543" y="1547"/>
                    <a:pt x="14485" y="1478"/>
                    <a:pt x="14464" y="1458"/>
                  </a:cubicBezTo>
                  <a:lnTo>
                    <a:pt x="14464" y="1458"/>
                  </a:lnTo>
                  <a:cubicBezTo>
                    <a:pt x="14535" y="1546"/>
                    <a:pt x="14596" y="1643"/>
                    <a:pt x="14649" y="1749"/>
                  </a:cubicBezTo>
                  <a:cubicBezTo>
                    <a:pt x="14654" y="1744"/>
                    <a:pt x="14659" y="1742"/>
                    <a:pt x="14665" y="1742"/>
                  </a:cubicBezTo>
                  <a:cubicBezTo>
                    <a:pt x="14717" y="1742"/>
                    <a:pt x="14829" y="1920"/>
                    <a:pt x="14863" y="1920"/>
                  </a:cubicBezTo>
                  <a:cubicBezTo>
                    <a:pt x="14866" y="1920"/>
                    <a:pt x="14868" y="1919"/>
                    <a:pt x="14870" y="1917"/>
                  </a:cubicBezTo>
                  <a:cubicBezTo>
                    <a:pt x="14791" y="1811"/>
                    <a:pt x="14711" y="1714"/>
                    <a:pt x="14623" y="1617"/>
                  </a:cubicBezTo>
                  <a:cubicBezTo>
                    <a:pt x="14627" y="1611"/>
                    <a:pt x="14634" y="1609"/>
                    <a:pt x="14644" y="1609"/>
                  </a:cubicBezTo>
                  <a:cubicBezTo>
                    <a:pt x="14713" y="1609"/>
                    <a:pt x="14901" y="1743"/>
                    <a:pt x="14994" y="1952"/>
                  </a:cubicBezTo>
                  <a:cubicBezTo>
                    <a:pt x="15000" y="1979"/>
                    <a:pt x="14987" y="1987"/>
                    <a:pt x="14967" y="1987"/>
                  </a:cubicBezTo>
                  <a:cubicBezTo>
                    <a:pt x="14938" y="1987"/>
                    <a:pt x="14893" y="1969"/>
                    <a:pt x="14875" y="1969"/>
                  </a:cubicBezTo>
                  <a:cubicBezTo>
                    <a:pt x="14873" y="1969"/>
                    <a:pt x="14871" y="1969"/>
                    <a:pt x="14870" y="1970"/>
                  </a:cubicBezTo>
                  <a:cubicBezTo>
                    <a:pt x="14905" y="1988"/>
                    <a:pt x="15020" y="2173"/>
                    <a:pt x="15011" y="2199"/>
                  </a:cubicBezTo>
                  <a:lnTo>
                    <a:pt x="14941" y="2111"/>
                  </a:lnTo>
                  <a:lnTo>
                    <a:pt x="14941" y="2111"/>
                  </a:lnTo>
                  <a:cubicBezTo>
                    <a:pt x="14976" y="2252"/>
                    <a:pt x="15109" y="2297"/>
                    <a:pt x="15126" y="2482"/>
                  </a:cubicBezTo>
                  <a:cubicBezTo>
                    <a:pt x="15144" y="2535"/>
                    <a:pt x="15126" y="2667"/>
                    <a:pt x="15162" y="2667"/>
                  </a:cubicBezTo>
                  <a:cubicBezTo>
                    <a:pt x="15176" y="2573"/>
                    <a:pt x="15297" y="2497"/>
                    <a:pt x="15380" y="2497"/>
                  </a:cubicBezTo>
                  <a:cubicBezTo>
                    <a:pt x="15398" y="2497"/>
                    <a:pt x="15414" y="2501"/>
                    <a:pt x="15426" y="2509"/>
                  </a:cubicBezTo>
                  <a:cubicBezTo>
                    <a:pt x="15435" y="2526"/>
                    <a:pt x="15488" y="2835"/>
                    <a:pt x="15479" y="2906"/>
                  </a:cubicBezTo>
                  <a:cubicBezTo>
                    <a:pt x="15475" y="2932"/>
                    <a:pt x="15465" y="2941"/>
                    <a:pt x="15450" y="2941"/>
                  </a:cubicBezTo>
                  <a:cubicBezTo>
                    <a:pt x="15414" y="2941"/>
                    <a:pt x="15354" y="2880"/>
                    <a:pt x="15322" y="2880"/>
                  </a:cubicBezTo>
                  <a:cubicBezTo>
                    <a:pt x="15312" y="2880"/>
                    <a:pt x="15305" y="2887"/>
                    <a:pt x="15303" y="2906"/>
                  </a:cubicBezTo>
                  <a:cubicBezTo>
                    <a:pt x="15304" y="2905"/>
                    <a:pt x="15306" y="2905"/>
                    <a:pt x="15307" y="2905"/>
                  </a:cubicBezTo>
                  <a:cubicBezTo>
                    <a:pt x="15326" y="2905"/>
                    <a:pt x="15356" y="2951"/>
                    <a:pt x="15365" y="2968"/>
                  </a:cubicBezTo>
                  <a:cubicBezTo>
                    <a:pt x="15373" y="3029"/>
                    <a:pt x="15312" y="2959"/>
                    <a:pt x="15365" y="3082"/>
                  </a:cubicBezTo>
                  <a:cubicBezTo>
                    <a:pt x="15408" y="3089"/>
                    <a:pt x="15434" y="3223"/>
                    <a:pt x="15440" y="3223"/>
                  </a:cubicBezTo>
                  <a:cubicBezTo>
                    <a:pt x="15442" y="3223"/>
                    <a:pt x="15440" y="3200"/>
                    <a:pt x="15435" y="3135"/>
                  </a:cubicBezTo>
                  <a:lnTo>
                    <a:pt x="15435" y="3135"/>
                  </a:lnTo>
                  <a:cubicBezTo>
                    <a:pt x="15488" y="3259"/>
                    <a:pt x="15471" y="3277"/>
                    <a:pt x="15515" y="3427"/>
                  </a:cubicBezTo>
                  <a:cubicBezTo>
                    <a:pt x="15519" y="3417"/>
                    <a:pt x="15526" y="3413"/>
                    <a:pt x="15534" y="3413"/>
                  </a:cubicBezTo>
                  <a:cubicBezTo>
                    <a:pt x="15583" y="3413"/>
                    <a:pt x="15691" y="3543"/>
                    <a:pt x="15735" y="3648"/>
                  </a:cubicBezTo>
                  <a:cubicBezTo>
                    <a:pt x="15718" y="3648"/>
                    <a:pt x="15709" y="3683"/>
                    <a:pt x="15709" y="3701"/>
                  </a:cubicBezTo>
                  <a:cubicBezTo>
                    <a:pt x="15788" y="3965"/>
                    <a:pt x="15806" y="4124"/>
                    <a:pt x="15886" y="4372"/>
                  </a:cubicBezTo>
                  <a:cubicBezTo>
                    <a:pt x="15886" y="4394"/>
                    <a:pt x="15898" y="4487"/>
                    <a:pt x="15880" y="4487"/>
                  </a:cubicBezTo>
                  <a:cubicBezTo>
                    <a:pt x="15877" y="4487"/>
                    <a:pt x="15873" y="4484"/>
                    <a:pt x="15868" y="4478"/>
                  </a:cubicBezTo>
                  <a:lnTo>
                    <a:pt x="15868" y="4478"/>
                  </a:lnTo>
                  <a:cubicBezTo>
                    <a:pt x="15886" y="4513"/>
                    <a:pt x="15912" y="4531"/>
                    <a:pt x="15930" y="4610"/>
                  </a:cubicBezTo>
                  <a:cubicBezTo>
                    <a:pt x="15928" y="4645"/>
                    <a:pt x="15925" y="4658"/>
                    <a:pt x="15921" y="4658"/>
                  </a:cubicBezTo>
                  <a:cubicBezTo>
                    <a:pt x="15909" y="4658"/>
                    <a:pt x="15889" y="4538"/>
                    <a:pt x="15867" y="4538"/>
                  </a:cubicBezTo>
                  <a:cubicBezTo>
                    <a:pt x="15862" y="4538"/>
                    <a:pt x="15856" y="4546"/>
                    <a:pt x="15850" y="4566"/>
                  </a:cubicBezTo>
                  <a:cubicBezTo>
                    <a:pt x="15886" y="4566"/>
                    <a:pt x="15939" y="4760"/>
                    <a:pt x="15992" y="4866"/>
                  </a:cubicBezTo>
                  <a:cubicBezTo>
                    <a:pt x="16027" y="4822"/>
                    <a:pt x="15939" y="4601"/>
                    <a:pt x="15894" y="4504"/>
                  </a:cubicBezTo>
                  <a:cubicBezTo>
                    <a:pt x="15898" y="4502"/>
                    <a:pt x="15903" y="4502"/>
                    <a:pt x="15907" y="4502"/>
                  </a:cubicBezTo>
                  <a:cubicBezTo>
                    <a:pt x="15972" y="4502"/>
                    <a:pt x="16085" y="4679"/>
                    <a:pt x="16168" y="4919"/>
                  </a:cubicBezTo>
                  <a:cubicBezTo>
                    <a:pt x="16208" y="5038"/>
                    <a:pt x="16197" y="5057"/>
                    <a:pt x="16184" y="5057"/>
                  </a:cubicBezTo>
                  <a:cubicBezTo>
                    <a:pt x="16177" y="5057"/>
                    <a:pt x="16170" y="5052"/>
                    <a:pt x="16167" y="5052"/>
                  </a:cubicBezTo>
                  <a:cubicBezTo>
                    <a:pt x="16165" y="5052"/>
                    <a:pt x="16165" y="5054"/>
                    <a:pt x="16168" y="5060"/>
                  </a:cubicBezTo>
                  <a:cubicBezTo>
                    <a:pt x="16239" y="5458"/>
                    <a:pt x="16362" y="5369"/>
                    <a:pt x="16389" y="5714"/>
                  </a:cubicBezTo>
                  <a:cubicBezTo>
                    <a:pt x="16382" y="5771"/>
                    <a:pt x="16366" y="5786"/>
                    <a:pt x="16347" y="5786"/>
                  </a:cubicBezTo>
                  <a:cubicBezTo>
                    <a:pt x="16328" y="5786"/>
                    <a:pt x="16305" y="5768"/>
                    <a:pt x="16288" y="5768"/>
                  </a:cubicBezTo>
                  <a:cubicBezTo>
                    <a:pt x="16283" y="5768"/>
                    <a:pt x="16278" y="5770"/>
                    <a:pt x="16274" y="5776"/>
                  </a:cubicBezTo>
                  <a:cubicBezTo>
                    <a:pt x="16221" y="5608"/>
                    <a:pt x="16248" y="5502"/>
                    <a:pt x="16212" y="5387"/>
                  </a:cubicBezTo>
                  <a:lnTo>
                    <a:pt x="16212" y="5387"/>
                  </a:lnTo>
                  <a:lnTo>
                    <a:pt x="16230" y="5537"/>
                  </a:lnTo>
                  <a:cubicBezTo>
                    <a:pt x="16203" y="5484"/>
                    <a:pt x="16159" y="5369"/>
                    <a:pt x="16159" y="5308"/>
                  </a:cubicBezTo>
                  <a:lnTo>
                    <a:pt x="16159" y="5308"/>
                  </a:lnTo>
                  <a:cubicBezTo>
                    <a:pt x="16150" y="5422"/>
                    <a:pt x="16301" y="5979"/>
                    <a:pt x="16336" y="6297"/>
                  </a:cubicBezTo>
                  <a:cubicBezTo>
                    <a:pt x="16357" y="6338"/>
                    <a:pt x="16383" y="6401"/>
                    <a:pt x="16397" y="6401"/>
                  </a:cubicBezTo>
                  <a:cubicBezTo>
                    <a:pt x="16401" y="6401"/>
                    <a:pt x="16405" y="6396"/>
                    <a:pt x="16407" y="6385"/>
                  </a:cubicBezTo>
                  <a:lnTo>
                    <a:pt x="16380" y="6288"/>
                  </a:lnTo>
                  <a:cubicBezTo>
                    <a:pt x="16383" y="6272"/>
                    <a:pt x="16387" y="6266"/>
                    <a:pt x="16392" y="6266"/>
                  </a:cubicBezTo>
                  <a:cubicBezTo>
                    <a:pt x="16412" y="6266"/>
                    <a:pt x="16446" y="6373"/>
                    <a:pt x="16457" y="6373"/>
                  </a:cubicBezTo>
                  <a:cubicBezTo>
                    <a:pt x="16460" y="6373"/>
                    <a:pt x="16461" y="6364"/>
                    <a:pt x="16459" y="6341"/>
                  </a:cubicBezTo>
                  <a:lnTo>
                    <a:pt x="16459" y="6341"/>
                  </a:lnTo>
                  <a:cubicBezTo>
                    <a:pt x="16512" y="6464"/>
                    <a:pt x="16583" y="6597"/>
                    <a:pt x="16601" y="6791"/>
                  </a:cubicBezTo>
                  <a:lnTo>
                    <a:pt x="16559" y="6832"/>
                  </a:lnTo>
                  <a:lnTo>
                    <a:pt x="16559" y="6832"/>
                  </a:lnTo>
                  <a:cubicBezTo>
                    <a:pt x="16571" y="6813"/>
                    <a:pt x="16557" y="6713"/>
                    <a:pt x="16534" y="6666"/>
                  </a:cubicBezTo>
                  <a:lnTo>
                    <a:pt x="16534" y="6666"/>
                  </a:lnTo>
                  <a:cubicBezTo>
                    <a:pt x="16571" y="6745"/>
                    <a:pt x="16524" y="6961"/>
                    <a:pt x="16610" y="7021"/>
                  </a:cubicBezTo>
                  <a:lnTo>
                    <a:pt x="16618" y="6888"/>
                  </a:lnTo>
                  <a:cubicBezTo>
                    <a:pt x="16671" y="7012"/>
                    <a:pt x="16760" y="7162"/>
                    <a:pt x="16777" y="7330"/>
                  </a:cubicBezTo>
                  <a:cubicBezTo>
                    <a:pt x="16813" y="7250"/>
                    <a:pt x="16760" y="7294"/>
                    <a:pt x="16795" y="7171"/>
                  </a:cubicBezTo>
                  <a:lnTo>
                    <a:pt x="16795" y="7171"/>
                  </a:lnTo>
                  <a:cubicBezTo>
                    <a:pt x="16790" y="7182"/>
                    <a:pt x="16785" y="7187"/>
                    <a:pt x="16780" y="7187"/>
                  </a:cubicBezTo>
                  <a:cubicBezTo>
                    <a:pt x="16742" y="7187"/>
                    <a:pt x="16714" y="6888"/>
                    <a:pt x="16687" y="6888"/>
                  </a:cubicBezTo>
                  <a:cubicBezTo>
                    <a:pt x="16683" y="6888"/>
                    <a:pt x="16679" y="6893"/>
                    <a:pt x="16676" y="6905"/>
                  </a:cubicBezTo>
                  <a:lnTo>
                    <a:pt x="16676" y="6905"/>
                  </a:lnTo>
                  <a:cubicBezTo>
                    <a:pt x="16702" y="6783"/>
                    <a:pt x="16655" y="6703"/>
                    <a:pt x="16680" y="6544"/>
                  </a:cubicBezTo>
                  <a:lnTo>
                    <a:pt x="16680" y="6544"/>
                  </a:lnTo>
                  <a:cubicBezTo>
                    <a:pt x="16672" y="6548"/>
                    <a:pt x="16666" y="6562"/>
                    <a:pt x="16659" y="6562"/>
                  </a:cubicBezTo>
                  <a:cubicBezTo>
                    <a:pt x="16652" y="6562"/>
                    <a:pt x="16646" y="6544"/>
                    <a:pt x="16636" y="6473"/>
                  </a:cubicBezTo>
                  <a:cubicBezTo>
                    <a:pt x="16627" y="6464"/>
                    <a:pt x="16618" y="6447"/>
                    <a:pt x="16618" y="6447"/>
                  </a:cubicBezTo>
                  <a:cubicBezTo>
                    <a:pt x="16618" y="6482"/>
                    <a:pt x="16610" y="6508"/>
                    <a:pt x="16601" y="6517"/>
                  </a:cubicBezTo>
                  <a:cubicBezTo>
                    <a:pt x="16548" y="6455"/>
                    <a:pt x="16504" y="6244"/>
                    <a:pt x="16468" y="6173"/>
                  </a:cubicBezTo>
                  <a:cubicBezTo>
                    <a:pt x="16466" y="6147"/>
                    <a:pt x="16467" y="6138"/>
                    <a:pt x="16470" y="6138"/>
                  </a:cubicBezTo>
                  <a:cubicBezTo>
                    <a:pt x="16476" y="6138"/>
                    <a:pt x="16489" y="6166"/>
                    <a:pt x="16497" y="6166"/>
                  </a:cubicBezTo>
                  <a:cubicBezTo>
                    <a:pt x="16500" y="6166"/>
                    <a:pt x="16502" y="6163"/>
                    <a:pt x="16504" y="6155"/>
                  </a:cubicBezTo>
                  <a:lnTo>
                    <a:pt x="16451" y="6049"/>
                  </a:lnTo>
                  <a:cubicBezTo>
                    <a:pt x="16475" y="6037"/>
                    <a:pt x="16474" y="5930"/>
                    <a:pt x="16492" y="5930"/>
                  </a:cubicBezTo>
                  <a:cubicBezTo>
                    <a:pt x="16500" y="5930"/>
                    <a:pt x="16512" y="5949"/>
                    <a:pt x="16530" y="6005"/>
                  </a:cubicBezTo>
                  <a:lnTo>
                    <a:pt x="16495" y="5837"/>
                  </a:lnTo>
                  <a:cubicBezTo>
                    <a:pt x="16486" y="5731"/>
                    <a:pt x="16468" y="5590"/>
                    <a:pt x="16433" y="5502"/>
                  </a:cubicBezTo>
                  <a:cubicBezTo>
                    <a:pt x="16426" y="5438"/>
                    <a:pt x="16374" y="5352"/>
                    <a:pt x="16376" y="5352"/>
                  </a:cubicBezTo>
                  <a:lnTo>
                    <a:pt x="16376" y="5352"/>
                  </a:lnTo>
                  <a:cubicBezTo>
                    <a:pt x="16376" y="5352"/>
                    <a:pt x="16380" y="5357"/>
                    <a:pt x="16389" y="5369"/>
                  </a:cubicBezTo>
                  <a:lnTo>
                    <a:pt x="16309" y="5104"/>
                  </a:lnTo>
                  <a:lnTo>
                    <a:pt x="16318" y="5104"/>
                  </a:lnTo>
                  <a:cubicBezTo>
                    <a:pt x="16292" y="4972"/>
                    <a:pt x="16248" y="4840"/>
                    <a:pt x="16203" y="4698"/>
                  </a:cubicBezTo>
                  <a:cubicBezTo>
                    <a:pt x="16186" y="4628"/>
                    <a:pt x="16168" y="4557"/>
                    <a:pt x="16150" y="4478"/>
                  </a:cubicBezTo>
                  <a:cubicBezTo>
                    <a:pt x="16133" y="4372"/>
                    <a:pt x="16115" y="4319"/>
                    <a:pt x="16106" y="4239"/>
                  </a:cubicBezTo>
                  <a:cubicBezTo>
                    <a:pt x="16071" y="4151"/>
                    <a:pt x="16027" y="4071"/>
                    <a:pt x="15992" y="3921"/>
                  </a:cubicBezTo>
                  <a:lnTo>
                    <a:pt x="16018" y="3877"/>
                  </a:lnTo>
                  <a:cubicBezTo>
                    <a:pt x="15974" y="3771"/>
                    <a:pt x="15939" y="3533"/>
                    <a:pt x="15894" y="3497"/>
                  </a:cubicBezTo>
                  <a:cubicBezTo>
                    <a:pt x="15939" y="3347"/>
                    <a:pt x="15735" y="2941"/>
                    <a:pt x="15682" y="2729"/>
                  </a:cubicBezTo>
                  <a:lnTo>
                    <a:pt x="15638" y="2738"/>
                  </a:lnTo>
                  <a:cubicBezTo>
                    <a:pt x="15585" y="2606"/>
                    <a:pt x="15532" y="2473"/>
                    <a:pt x="15444" y="2314"/>
                  </a:cubicBezTo>
                  <a:lnTo>
                    <a:pt x="15418" y="2341"/>
                  </a:lnTo>
                  <a:cubicBezTo>
                    <a:pt x="15329" y="2208"/>
                    <a:pt x="15276" y="1961"/>
                    <a:pt x="15153" y="1740"/>
                  </a:cubicBezTo>
                  <a:lnTo>
                    <a:pt x="15153" y="1740"/>
                  </a:lnTo>
                  <a:cubicBezTo>
                    <a:pt x="15170" y="1749"/>
                    <a:pt x="15197" y="1802"/>
                    <a:pt x="15214" y="1846"/>
                  </a:cubicBezTo>
                  <a:cubicBezTo>
                    <a:pt x="15144" y="1537"/>
                    <a:pt x="14844" y="1334"/>
                    <a:pt x="14702" y="1096"/>
                  </a:cubicBezTo>
                  <a:cubicBezTo>
                    <a:pt x="14649" y="1052"/>
                    <a:pt x="14614" y="1016"/>
                    <a:pt x="14596" y="972"/>
                  </a:cubicBezTo>
                  <a:lnTo>
                    <a:pt x="14596" y="972"/>
                  </a:lnTo>
                  <a:cubicBezTo>
                    <a:pt x="14596" y="972"/>
                    <a:pt x="14605" y="981"/>
                    <a:pt x="14605" y="981"/>
                  </a:cubicBezTo>
                  <a:cubicBezTo>
                    <a:pt x="14605" y="972"/>
                    <a:pt x="14596" y="963"/>
                    <a:pt x="14588" y="954"/>
                  </a:cubicBezTo>
                  <a:cubicBezTo>
                    <a:pt x="14570" y="937"/>
                    <a:pt x="14552" y="902"/>
                    <a:pt x="14535" y="875"/>
                  </a:cubicBezTo>
                  <a:lnTo>
                    <a:pt x="14535" y="875"/>
                  </a:lnTo>
                  <a:cubicBezTo>
                    <a:pt x="14543" y="902"/>
                    <a:pt x="14561" y="928"/>
                    <a:pt x="14579" y="946"/>
                  </a:cubicBezTo>
                  <a:cubicBezTo>
                    <a:pt x="14535" y="910"/>
                    <a:pt x="14473" y="857"/>
                    <a:pt x="14411" y="813"/>
                  </a:cubicBezTo>
                  <a:lnTo>
                    <a:pt x="14411" y="760"/>
                  </a:lnTo>
                  <a:cubicBezTo>
                    <a:pt x="14402" y="760"/>
                    <a:pt x="14402" y="751"/>
                    <a:pt x="14393" y="751"/>
                  </a:cubicBezTo>
                  <a:cubicBezTo>
                    <a:pt x="14377" y="725"/>
                    <a:pt x="14365" y="714"/>
                    <a:pt x="14357" y="714"/>
                  </a:cubicBezTo>
                  <a:cubicBezTo>
                    <a:pt x="14345" y="714"/>
                    <a:pt x="14344" y="742"/>
                    <a:pt x="14349" y="769"/>
                  </a:cubicBezTo>
                  <a:cubicBezTo>
                    <a:pt x="14314" y="751"/>
                    <a:pt x="14279" y="734"/>
                    <a:pt x="14252" y="725"/>
                  </a:cubicBezTo>
                  <a:cubicBezTo>
                    <a:pt x="14234" y="637"/>
                    <a:pt x="14075" y="619"/>
                    <a:pt x="14040" y="522"/>
                  </a:cubicBezTo>
                  <a:cubicBezTo>
                    <a:pt x="13988" y="514"/>
                    <a:pt x="13765" y="393"/>
                    <a:pt x="13655" y="393"/>
                  </a:cubicBezTo>
                  <a:cubicBezTo>
                    <a:pt x="13643" y="393"/>
                    <a:pt x="13633" y="395"/>
                    <a:pt x="13624" y="398"/>
                  </a:cubicBezTo>
                  <a:lnTo>
                    <a:pt x="13624" y="398"/>
                  </a:lnTo>
                  <a:cubicBezTo>
                    <a:pt x="13554" y="354"/>
                    <a:pt x="13475" y="310"/>
                    <a:pt x="13396" y="310"/>
                  </a:cubicBezTo>
                  <a:lnTo>
                    <a:pt x="13378" y="248"/>
                  </a:lnTo>
                  <a:cubicBezTo>
                    <a:pt x="13307" y="248"/>
                    <a:pt x="13245" y="257"/>
                    <a:pt x="13175" y="257"/>
                  </a:cubicBezTo>
                  <a:cubicBezTo>
                    <a:pt x="13078" y="204"/>
                    <a:pt x="13034" y="177"/>
                    <a:pt x="13148" y="160"/>
                  </a:cubicBezTo>
                  <a:cubicBezTo>
                    <a:pt x="12936" y="160"/>
                    <a:pt x="12918" y="145"/>
                    <a:pt x="12822" y="145"/>
                  </a:cubicBezTo>
                  <a:cubicBezTo>
                    <a:pt x="12790" y="145"/>
                    <a:pt x="12749" y="147"/>
                    <a:pt x="12689" y="151"/>
                  </a:cubicBezTo>
                  <a:lnTo>
                    <a:pt x="12707" y="125"/>
                  </a:lnTo>
                  <a:cubicBezTo>
                    <a:pt x="12687" y="121"/>
                    <a:pt x="12665" y="119"/>
                    <a:pt x="12642" y="119"/>
                  </a:cubicBezTo>
                  <a:cubicBezTo>
                    <a:pt x="12601" y="119"/>
                    <a:pt x="12557" y="123"/>
                    <a:pt x="12520" y="123"/>
                  </a:cubicBezTo>
                  <a:cubicBezTo>
                    <a:pt x="12487" y="123"/>
                    <a:pt x="12458" y="120"/>
                    <a:pt x="12442" y="107"/>
                  </a:cubicBezTo>
                  <a:cubicBezTo>
                    <a:pt x="12265" y="19"/>
                    <a:pt x="11532" y="63"/>
                    <a:pt x="11073" y="36"/>
                  </a:cubicBezTo>
                  <a:lnTo>
                    <a:pt x="11073" y="36"/>
                  </a:lnTo>
                  <a:cubicBezTo>
                    <a:pt x="11099" y="62"/>
                    <a:pt x="11091" y="70"/>
                    <a:pt x="11066" y="70"/>
                  </a:cubicBezTo>
                  <a:cubicBezTo>
                    <a:pt x="11029" y="70"/>
                    <a:pt x="10954" y="52"/>
                    <a:pt x="10900" y="52"/>
                  </a:cubicBezTo>
                  <a:cubicBezTo>
                    <a:pt x="10866" y="52"/>
                    <a:pt x="10840" y="59"/>
                    <a:pt x="10835" y="80"/>
                  </a:cubicBezTo>
                  <a:cubicBezTo>
                    <a:pt x="10808" y="54"/>
                    <a:pt x="10747" y="45"/>
                    <a:pt x="10817" y="27"/>
                  </a:cubicBezTo>
                  <a:lnTo>
                    <a:pt x="10817" y="27"/>
                  </a:lnTo>
                  <a:cubicBezTo>
                    <a:pt x="10748" y="35"/>
                    <a:pt x="10689" y="37"/>
                    <a:pt x="10635" y="37"/>
                  </a:cubicBezTo>
                  <a:cubicBezTo>
                    <a:pt x="10600" y="37"/>
                    <a:pt x="10566" y="36"/>
                    <a:pt x="10535" y="36"/>
                  </a:cubicBezTo>
                  <a:cubicBezTo>
                    <a:pt x="10455" y="36"/>
                    <a:pt x="10385" y="41"/>
                    <a:pt x="10305" y="72"/>
                  </a:cubicBezTo>
                  <a:cubicBezTo>
                    <a:pt x="10279" y="54"/>
                    <a:pt x="10358" y="36"/>
                    <a:pt x="10332" y="27"/>
                  </a:cubicBezTo>
                  <a:lnTo>
                    <a:pt x="10332" y="27"/>
                  </a:lnTo>
                  <a:cubicBezTo>
                    <a:pt x="10319" y="33"/>
                    <a:pt x="10286" y="44"/>
                    <a:pt x="10261" y="44"/>
                  </a:cubicBezTo>
                  <a:cubicBezTo>
                    <a:pt x="10250" y="44"/>
                    <a:pt x="10240" y="42"/>
                    <a:pt x="10234" y="36"/>
                  </a:cubicBezTo>
                  <a:cubicBezTo>
                    <a:pt x="10208" y="27"/>
                    <a:pt x="10261" y="19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1446209" y="4117668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9"/>
                    <a:pt x="1" y="9"/>
                    <a:pt x="36" y="18"/>
                  </a:cubicBezTo>
                  <a:cubicBezTo>
                    <a:pt x="27" y="9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303533" y="4203081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5" y="10"/>
                  </a:lnTo>
                  <a:lnTo>
                    <a:pt x="5" y="10"/>
                  </a:lnTo>
                  <a:cubicBezTo>
                    <a:pt x="6" y="10"/>
                    <a:pt x="7" y="10"/>
                    <a:pt x="9" y="10"/>
                  </a:cubicBezTo>
                  <a:lnTo>
                    <a:pt x="9" y="1"/>
                  </a:lnTo>
                  <a:close/>
                  <a:moveTo>
                    <a:pt x="5" y="10"/>
                  </a:moveTo>
                  <a:cubicBezTo>
                    <a:pt x="0" y="10"/>
                    <a:pt x="0" y="11"/>
                    <a:pt x="0" y="1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2422038" y="4381480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0" y="0"/>
                  </a:moveTo>
                  <a:cubicBezTo>
                    <a:pt x="1" y="0"/>
                    <a:pt x="1" y="27"/>
                    <a:pt x="19" y="88"/>
                  </a:cubicBezTo>
                  <a:cubicBezTo>
                    <a:pt x="10" y="44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2674691" y="4793817"/>
              <a:ext cx="6356" cy="13148"/>
            </a:xfrm>
            <a:custGeom>
              <a:avLst/>
              <a:gdLst/>
              <a:ahLst/>
              <a:cxnLst/>
              <a:rect l="l" t="t" r="r" b="b"/>
              <a:pathLst>
                <a:path w="36" h="125" extrusionOk="0">
                  <a:moveTo>
                    <a:pt x="0" y="1"/>
                  </a:moveTo>
                  <a:cubicBezTo>
                    <a:pt x="18" y="62"/>
                    <a:pt x="9" y="89"/>
                    <a:pt x="9" y="124"/>
                  </a:cubicBezTo>
                  <a:cubicBezTo>
                    <a:pt x="15" y="119"/>
                    <a:pt x="20" y="106"/>
                    <a:pt x="26" y="106"/>
                  </a:cubicBezTo>
                  <a:cubicBezTo>
                    <a:pt x="28" y="106"/>
                    <a:pt x="31" y="109"/>
                    <a:pt x="34" y="117"/>
                  </a:cubicBezTo>
                  <a:lnTo>
                    <a:pt x="34" y="117"/>
                  </a:lnTo>
                  <a:lnTo>
                    <a:pt x="0" y="1"/>
                  </a:lnTo>
                  <a:close/>
                  <a:moveTo>
                    <a:pt x="34" y="117"/>
                  </a:moveTo>
                  <a:lnTo>
                    <a:pt x="36" y="124"/>
                  </a:lnTo>
                  <a:cubicBezTo>
                    <a:pt x="35" y="121"/>
                    <a:pt x="34" y="119"/>
                    <a:pt x="34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2677163" y="4924356"/>
              <a:ext cx="7062" cy="9782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6" y="0"/>
                  </a:moveTo>
                  <a:cubicBezTo>
                    <a:pt x="2" y="0"/>
                    <a:pt x="1" y="12"/>
                    <a:pt x="4" y="40"/>
                  </a:cubicBezTo>
                  <a:cubicBezTo>
                    <a:pt x="13" y="57"/>
                    <a:pt x="13" y="75"/>
                    <a:pt x="22" y="93"/>
                  </a:cubicBezTo>
                  <a:lnTo>
                    <a:pt x="39" y="84"/>
                  </a:lnTo>
                  <a:cubicBezTo>
                    <a:pt x="28" y="3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2657565" y="4822639"/>
              <a:ext cx="16243" cy="18618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7"/>
                    <a:pt x="25" y="85"/>
                    <a:pt x="51" y="170"/>
                  </a:cubicBezTo>
                  <a:lnTo>
                    <a:pt x="51" y="170"/>
                  </a:lnTo>
                  <a:cubicBezTo>
                    <a:pt x="49" y="169"/>
                    <a:pt x="47" y="169"/>
                    <a:pt x="44" y="168"/>
                  </a:cubicBezTo>
                  <a:lnTo>
                    <a:pt x="44" y="168"/>
                  </a:lnTo>
                  <a:lnTo>
                    <a:pt x="53" y="177"/>
                  </a:lnTo>
                  <a:cubicBezTo>
                    <a:pt x="53" y="174"/>
                    <a:pt x="52" y="172"/>
                    <a:pt x="51" y="170"/>
                  </a:cubicBezTo>
                  <a:lnTo>
                    <a:pt x="51" y="170"/>
                  </a:lnTo>
                  <a:cubicBezTo>
                    <a:pt x="53" y="170"/>
                    <a:pt x="54" y="170"/>
                    <a:pt x="56" y="170"/>
                  </a:cubicBezTo>
                  <a:cubicBezTo>
                    <a:pt x="92" y="170"/>
                    <a:pt x="59" y="8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2666923" y="4843992"/>
              <a:ext cx="7062" cy="8520"/>
            </a:xfrm>
            <a:custGeom>
              <a:avLst/>
              <a:gdLst/>
              <a:ahLst/>
              <a:cxnLst/>
              <a:rect l="l" t="t" r="r" b="b"/>
              <a:pathLst>
                <a:path w="40" h="8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18" y="80"/>
                  </a:cubicBezTo>
                  <a:cubicBezTo>
                    <a:pt x="20" y="81"/>
                    <a:pt x="22" y="81"/>
                    <a:pt x="24" y="81"/>
                  </a:cubicBezTo>
                  <a:cubicBezTo>
                    <a:pt x="40" y="81"/>
                    <a:pt x="16" y="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2639733" y="4715137"/>
              <a:ext cx="15007" cy="14095"/>
            </a:xfrm>
            <a:custGeom>
              <a:avLst/>
              <a:gdLst/>
              <a:ahLst/>
              <a:cxnLst/>
              <a:rect l="l" t="t" r="r" b="b"/>
              <a:pathLst>
                <a:path w="85" h="134" extrusionOk="0">
                  <a:moveTo>
                    <a:pt x="6" y="1"/>
                  </a:moveTo>
                  <a:cubicBezTo>
                    <a:pt x="0" y="1"/>
                    <a:pt x="2" y="23"/>
                    <a:pt x="22" y="86"/>
                  </a:cubicBezTo>
                  <a:cubicBezTo>
                    <a:pt x="22" y="130"/>
                    <a:pt x="66" y="104"/>
                    <a:pt x="57" y="130"/>
                  </a:cubicBezTo>
                  <a:cubicBezTo>
                    <a:pt x="60" y="132"/>
                    <a:pt x="62" y="133"/>
                    <a:pt x="64" y="133"/>
                  </a:cubicBezTo>
                  <a:cubicBezTo>
                    <a:pt x="85" y="133"/>
                    <a:pt x="21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2643441" y="4823586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0" y="88"/>
                  </a:lnTo>
                  <a:lnTo>
                    <a:pt x="45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2624726" y="4757633"/>
              <a:ext cx="7945" cy="19565"/>
            </a:xfrm>
            <a:custGeom>
              <a:avLst/>
              <a:gdLst/>
              <a:ahLst/>
              <a:cxnLst/>
              <a:rect l="l" t="t" r="r" b="b"/>
              <a:pathLst>
                <a:path w="45" h="186" extrusionOk="0">
                  <a:moveTo>
                    <a:pt x="1" y="0"/>
                  </a:moveTo>
                  <a:lnTo>
                    <a:pt x="18" y="150"/>
                  </a:lnTo>
                  <a:cubicBezTo>
                    <a:pt x="20" y="149"/>
                    <a:pt x="22" y="148"/>
                    <a:pt x="23" y="148"/>
                  </a:cubicBezTo>
                  <a:cubicBezTo>
                    <a:pt x="30" y="148"/>
                    <a:pt x="38" y="164"/>
                    <a:pt x="45" y="186"/>
                  </a:cubicBezTo>
                  <a:cubicBezTo>
                    <a:pt x="27" y="97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8"/>
            <p:cNvSpPr/>
            <p:nvPr/>
          </p:nvSpPr>
          <p:spPr>
            <a:xfrm>
              <a:off x="2632494" y="4777093"/>
              <a:ext cx="4944" cy="12202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1" y="1"/>
                  </a:moveTo>
                  <a:cubicBezTo>
                    <a:pt x="10" y="45"/>
                    <a:pt x="19" y="89"/>
                    <a:pt x="27" y="115"/>
                  </a:cubicBezTo>
                  <a:cubicBezTo>
                    <a:pt x="19" y="89"/>
                    <a:pt x="10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8"/>
            <p:cNvSpPr/>
            <p:nvPr/>
          </p:nvSpPr>
          <p:spPr>
            <a:xfrm>
              <a:off x="2632494" y="4797499"/>
              <a:ext cx="3355" cy="15042"/>
            </a:xfrm>
            <a:custGeom>
              <a:avLst/>
              <a:gdLst/>
              <a:ahLst/>
              <a:cxnLst/>
              <a:rect l="l" t="t" r="r" b="b"/>
              <a:pathLst>
                <a:path w="19" h="143" extrusionOk="0">
                  <a:moveTo>
                    <a:pt x="1" y="1"/>
                  </a:moveTo>
                  <a:lnTo>
                    <a:pt x="19" y="142"/>
                  </a:lnTo>
                  <a:lnTo>
                    <a:pt x="19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2555162" y="4581653"/>
              <a:ext cx="12182" cy="16935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9" y="0"/>
                  </a:moveTo>
                  <a:cubicBezTo>
                    <a:pt x="0" y="0"/>
                    <a:pt x="9" y="40"/>
                    <a:pt x="24" y="93"/>
                  </a:cubicBezTo>
                  <a:cubicBezTo>
                    <a:pt x="39" y="115"/>
                    <a:pt x="53" y="161"/>
                    <a:pt x="63" y="161"/>
                  </a:cubicBezTo>
                  <a:cubicBezTo>
                    <a:pt x="65" y="161"/>
                    <a:pt x="67" y="159"/>
                    <a:pt x="68" y="154"/>
                  </a:cubicBezTo>
                  <a:lnTo>
                    <a:pt x="15" y="4"/>
                  </a:ln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2559223" y="4641505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1" y="9"/>
                  </a:lnTo>
                  <a:lnTo>
                    <a:pt x="36" y="80"/>
                  </a:lnTo>
                  <a:cubicBezTo>
                    <a:pt x="36" y="36"/>
                    <a:pt x="45" y="27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2534505" y="4591225"/>
              <a:ext cx="12006" cy="17671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5" y="0"/>
                  </a:moveTo>
                  <a:cubicBezTo>
                    <a:pt x="1" y="0"/>
                    <a:pt x="3" y="23"/>
                    <a:pt x="17" y="90"/>
                  </a:cubicBezTo>
                  <a:cubicBezTo>
                    <a:pt x="29" y="96"/>
                    <a:pt x="54" y="168"/>
                    <a:pt x="62" y="168"/>
                  </a:cubicBezTo>
                  <a:cubicBezTo>
                    <a:pt x="67" y="168"/>
                    <a:pt x="67" y="152"/>
                    <a:pt x="62" y="108"/>
                  </a:cubicBezTo>
                  <a:cubicBezTo>
                    <a:pt x="50" y="96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2434574" y="436096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" y="1"/>
                  </a:moveTo>
                  <a:lnTo>
                    <a:pt x="9" y="45"/>
                  </a:lnTo>
                  <a:lnTo>
                    <a:pt x="89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2217939" y="4188986"/>
              <a:ext cx="34076" cy="16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13" y="1"/>
                  </a:moveTo>
                  <a:cubicBezTo>
                    <a:pt x="4" y="1"/>
                    <a:pt x="0" y="11"/>
                    <a:pt x="0" y="38"/>
                  </a:cubicBezTo>
                  <a:cubicBezTo>
                    <a:pt x="42" y="90"/>
                    <a:pt x="61" y="100"/>
                    <a:pt x="74" y="100"/>
                  </a:cubicBezTo>
                  <a:cubicBezTo>
                    <a:pt x="81" y="100"/>
                    <a:pt x="87" y="97"/>
                    <a:pt x="94" y="97"/>
                  </a:cubicBezTo>
                  <a:cubicBezTo>
                    <a:pt x="106" y="97"/>
                    <a:pt x="122" y="105"/>
                    <a:pt x="159" y="152"/>
                  </a:cubicBezTo>
                  <a:cubicBezTo>
                    <a:pt x="161" y="153"/>
                    <a:pt x="162" y="153"/>
                    <a:pt x="163" y="153"/>
                  </a:cubicBezTo>
                  <a:cubicBezTo>
                    <a:pt x="192" y="153"/>
                    <a:pt x="97" y="62"/>
                    <a:pt x="117" y="62"/>
                  </a:cubicBezTo>
                  <a:cubicBezTo>
                    <a:pt x="118" y="62"/>
                    <a:pt x="121" y="63"/>
                    <a:pt x="124" y="64"/>
                  </a:cubicBezTo>
                  <a:cubicBezTo>
                    <a:pt x="63" y="31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2239655" y="4195718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6" y="5"/>
                    <a:pt x="11" y="7"/>
                    <a:pt x="21" y="11"/>
                  </a:cubicBezTo>
                  <a:lnTo>
                    <a:pt x="21" y="11"/>
                  </a:lnTo>
                  <a:cubicBezTo>
                    <a:pt x="14" y="8"/>
                    <a:pt x="8" y="4"/>
                    <a:pt x="1" y="0"/>
                  </a:cubicBezTo>
                  <a:close/>
                  <a:moveTo>
                    <a:pt x="21" y="11"/>
                  </a:moveTo>
                  <a:lnTo>
                    <a:pt x="21" y="11"/>
                  </a:lnTo>
                  <a:cubicBezTo>
                    <a:pt x="29" y="17"/>
                    <a:pt x="39" y="22"/>
                    <a:pt x="54" y="27"/>
                  </a:cubicBezTo>
                  <a:cubicBezTo>
                    <a:pt x="39" y="19"/>
                    <a:pt x="28" y="15"/>
                    <a:pt x="2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-284225" y="5390129"/>
              <a:ext cx="4767" cy="12097"/>
            </a:xfrm>
            <a:custGeom>
              <a:avLst/>
              <a:gdLst/>
              <a:ahLst/>
              <a:cxnLst/>
              <a:rect l="l" t="t" r="r" b="b"/>
              <a:pathLst>
                <a:path w="27" h="115" extrusionOk="0">
                  <a:moveTo>
                    <a:pt x="18" y="0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27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-279635" y="5414217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1"/>
                  </a:moveTo>
                  <a:lnTo>
                    <a:pt x="1" y="27"/>
                  </a:lnTo>
                  <a:lnTo>
                    <a:pt x="45" y="98"/>
                  </a:lnTo>
                  <a:cubicBezTo>
                    <a:pt x="45" y="71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959795" y="4144596"/>
              <a:ext cx="18892" cy="2840"/>
            </a:xfrm>
            <a:custGeom>
              <a:avLst/>
              <a:gdLst/>
              <a:ahLst/>
              <a:cxnLst/>
              <a:rect l="l" t="t" r="r" b="b"/>
              <a:pathLst>
                <a:path w="107" h="27" extrusionOk="0">
                  <a:moveTo>
                    <a:pt x="1" y="0"/>
                  </a:moveTo>
                  <a:lnTo>
                    <a:pt x="98" y="27"/>
                  </a:lnTo>
                  <a:lnTo>
                    <a:pt x="107" y="9"/>
                  </a:lnTo>
                  <a:cubicBezTo>
                    <a:pt x="89" y="0"/>
                    <a:pt x="54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683836" y="4145543"/>
              <a:ext cx="11123" cy="473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1" y="0"/>
                  </a:moveTo>
                  <a:lnTo>
                    <a:pt x="27" y="44"/>
                  </a:lnTo>
                  <a:lnTo>
                    <a:pt x="63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456784" y="4171525"/>
              <a:ext cx="32487" cy="5680"/>
            </a:xfrm>
            <a:custGeom>
              <a:avLst/>
              <a:gdLst/>
              <a:ahLst/>
              <a:cxnLst/>
              <a:rect l="l" t="t" r="r" b="b"/>
              <a:pathLst>
                <a:path w="184" h="5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70" y="3"/>
                    <a:pt x="158" y="6"/>
                    <a:pt x="145" y="11"/>
                  </a:cubicBezTo>
                  <a:lnTo>
                    <a:pt x="145" y="11"/>
                  </a:lnTo>
                  <a:cubicBezTo>
                    <a:pt x="157" y="8"/>
                    <a:pt x="170" y="5"/>
                    <a:pt x="183" y="1"/>
                  </a:cubicBezTo>
                  <a:close/>
                  <a:moveTo>
                    <a:pt x="145" y="11"/>
                  </a:moveTo>
                  <a:lnTo>
                    <a:pt x="145" y="11"/>
                  </a:lnTo>
                  <a:cubicBezTo>
                    <a:pt x="59" y="28"/>
                    <a:pt x="1" y="7"/>
                    <a:pt x="24" y="53"/>
                  </a:cubicBezTo>
                  <a:cubicBezTo>
                    <a:pt x="64" y="47"/>
                    <a:pt x="105" y="25"/>
                    <a:pt x="14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2481361" y="5495738"/>
              <a:ext cx="14125" cy="17987"/>
            </a:xfrm>
            <a:custGeom>
              <a:avLst/>
              <a:gdLst/>
              <a:ahLst/>
              <a:cxnLst/>
              <a:rect l="l" t="t" r="r" b="b"/>
              <a:pathLst>
                <a:path w="80" h="171" extrusionOk="0">
                  <a:moveTo>
                    <a:pt x="19" y="1"/>
                  </a:moveTo>
                  <a:cubicBezTo>
                    <a:pt x="18" y="1"/>
                    <a:pt x="18" y="3"/>
                    <a:pt x="18" y="3"/>
                  </a:cubicBezTo>
                  <a:lnTo>
                    <a:pt x="18" y="12"/>
                  </a:lnTo>
                  <a:cubicBezTo>
                    <a:pt x="15" y="15"/>
                    <a:pt x="12" y="16"/>
                    <a:pt x="10" y="16"/>
                  </a:cubicBezTo>
                  <a:cubicBezTo>
                    <a:pt x="4" y="16"/>
                    <a:pt x="1" y="12"/>
                    <a:pt x="0" y="12"/>
                  </a:cubicBezTo>
                  <a:lnTo>
                    <a:pt x="0" y="12"/>
                  </a:lnTo>
                  <a:cubicBezTo>
                    <a:pt x="9" y="20"/>
                    <a:pt x="9" y="20"/>
                    <a:pt x="9" y="20"/>
                  </a:cubicBezTo>
                  <a:cubicBezTo>
                    <a:pt x="27" y="65"/>
                    <a:pt x="45" y="126"/>
                    <a:pt x="53" y="144"/>
                  </a:cubicBezTo>
                  <a:cubicBezTo>
                    <a:pt x="62" y="162"/>
                    <a:pt x="71" y="144"/>
                    <a:pt x="80" y="171"/>
                  </a:cubicBezTo>
                  <a:cubicBezTo>
                    <a:pt x="80" y="91"/>
                    <a:pt x="62" y="56"/>
                    <a:pt x="53" y="38"/>
                  </a:cubicBezTo>
                  <a:cubicBezTo>
                    <a:pt x="45" y="20"/>
                    <a:pt x="36" y="12"/>
                    <a:pt x="27" y="12"/>
                  </a:cubicBezTo>
                  <a:cubicBezTo>
                    <a:pt x="23" y="3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2493897" y="5427260"/>
              <a:ext cx="1589" cy="13043"/>
            </a:xfrm>
            <a:custGeom>
              <a:avLst/>
              <a:gdLst/>
              <a:ahLst/>
              <a:cxnLst/>
              <a:rect l="l" t="t" r="r" b="b"/>
              <a:pathLst>
                <a:path w="9" h="124" extrusionOk="0">
                  <a:moveTo>
                    <a:pt x="9" y="0"/>
                  </a:moveTo>
                  <a:lnTo>
                    <a:pt x="0" y="106"/>
                  </a:lnTo>
                  <a:lnTo>
                    <a:pt x="9" y="1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2501665" y="5364042"/>
              <a:ext cx="15714" cy="49333"/>
            </a:xfrm>
            <a:custGeom>
              <a:avLst/>
              <a:gdLst/>
              <a:ahLst/>
              <a:cxnLst/>
              <a:rect l="l" t="t" r="r" b="b"/>
              <a:pathLst>
                <a:path w="89" h="469" extrusionOk="0">
                  <a:moveTo>
                    <a:pt x="89" y="1"/>
                  </a:moveTo>
                  <a:lnTo>
                    <a:pt x="89" y="1"/>
                  </a:lnTo>
                  <a:cubicBezTo>
                    <a:pt x="27" y="63"/>
                    <a:pt x="71" y="257"/>
                    <a:pt x="18" y="381"/>
                  </a:cubicBezTo>
                  <a:lnTo>
                    <a:pt x="0" y="398"/>
                  </a:lnTo>
                  <a:lnTo>
                    <a:pt x="36" y="469"/>
                  </a:lnTo>
                  <a:cubicBezTo>
                    <a:pt x="62" y="310"/>
                    <a:pt x="62" y="107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2542097" y="5323335"/>
              <a:ext cx="3355" cy="11150"/>
            </a:xfrm>
            <a:custGeom>
              <a:avLst/>
              <a:gdLst/>
              <a:ahLst/>
              <a:cxnLst/>
              <a:rect l="l" t="t" r="r" b="b"/>
              <a:pathLst>
                <a:path w="19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3" y="11"/>
                    <a:pt x="6" y="37"/>
                    <a:pt x="10" y="105"/>
                  </a:cubicBezTo>
                  <a:cubicBezTo>
                    <a:pt x="10" y="97"/>
                    <a:pt x="10" y="88"/>
                    <a:pt x="19" y="88"/>
                  </a:cubicBezTo>
                  <a:cubicBezTo>
                    <a:pt x="19" y="70"/>
                    <a:pt x="19" y="52"/>
                    <a:pt x="19" y="8"/>
                  </a:cubicBezTo>
                  <a:cubicBezTo>
                    <a:pt x="15" y="12"/>
                    <a:pt x="12" y="13"/>
                    <a:pt x="10" y="13"/>
                  </a:cubicBezTo>
                  <a:cubicBezTo>
                    <a:pt x="5" y="13"/>
                    <a:pt x="3" y="7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2544922" y="5331118"/>
              <a:ext cx="1942" cy="4207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8" y="1"/>
                  </a:moveTo>
                  <a:cubicBezTo>
                    <a:pt x="7" y="1"/>
                    <a:pt x="6" y="4"/>
                    <a:pt x="3" y="14"/>
                  </a:cubicBezTo>
                  <a:cubicBezTo>
                    <a:pt x="0" y="33"/>
                    <a:pt x="0" y="40"/>
                    <a:pt x="1" y="40"/>
                  </a:cubicBezTo>
                  <a:cubicBezTo>
                    <a:pt x="3" y="40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2543686" y="5289674"/>
              <a:ext cx="7945" cy="15989"/>
            </a:xfrm>
            <a:custGeom>
              <a:avLst/>
              <a:gdLst/>
              <a:ahLst/>
              <a:cxnLst/>
              <a:rect l="l" t="t" r="r" b="b"/>
              <a:pathLst>
                <a:path w="45" h="152" extrusionOk="0">
                  <a:moveTo>
                    <a:pt x="27" y="0"/>
                  </a:moveTo>
                  <a:cubicBezTo>
                    <a:pt x="19" y="0"/>
                    <a:pt x="10" y="23"/>
                    <a:pt x="1" y="55"/>
                  </a:cubicBezTo>
                  <a:lnTo>
                    <a:pt x="18" y="152"/>
                  </a:lnTo>
                  <a:cubicBezTo>
                    <a:pt x="33" y="137"/>
                    <a:pt x="36" y="65"/>
                    <a:pt x="41" y="65"/>
                  </a:cubicBezTo>
                  <a:cubicBezTo>
                    <a:pt x="42" y="65"/>
                    <a:pt x="43" y="67"/>
                    <a:pt x="45" y="72"/>
                  </a:cubicBezTo>
                  <a:cubicBezTo>
                    <a:pt x="41" y="21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2535918" y="5285151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9" y="53"/>
                  </a:lnTo>
                  <a:cubicBezTo>
                    <a:pt x="18" y="45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2531327" y="5290726"/>
              <a:ext cx="9534" cy="11255"/>
            </a:xfrm>
            <a:custGeom>
              <a:avLst/>
              <a:gdLst/>
              <a:ahLst/>
              <a:cxnLst/>
              <a:rect l="l" t="t" r="r" b="b"/>
              <a:pathLst>
                <a:path w="54" h="107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" y="18"/>
                    <a:pt x="43" y="44"/>
                  </a:cubicBezTo>
                  <a:lnTo>
                    <a:pt x="43" y="44"/>
                  </a:lnTo>
                  <a:lnTo>
                    <a:pt x="35" y="0"/>
                  </a:lnTo>
                  <a:close/>
                  <a:moveTo>
                    <a:pt x="39" y="43"/>
                  </a:moveTo>
                  <a:cubicBezTo>
                    <a:pt x="31" y="43"/>
                    <a:pt x="45" y="68"/>
                    <a:pt x="53" y="106"/>
                  </a:cubicBezTo>
                  <a:lnTo>
                    <a:pt x="43" y="44"/>
                  </a:lnTo>
                  <a:lnTo>
                    <a:pt x="43" y="44"/>
                  </a:lnTo>
                  <a:cubicBezTo>
                    <a:pt x="43" y="44"/>
                    <a:pt x="44" y="44"/>
                    <a:pt x="44" y="45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43" y="44"/>
                  </a:lnTo>
                  <a:lnTo>
                    <a:pt x="43" y="44"/>
                  </a:lnTo>
                  <a:lnTo>
                    <a:pt x="43" y="44"/>
                  </a:lnTo>
                  <a:cubicBezTo>
                    <a:pt x="41" y="43"/>
                    <a:pt x="40" y="43"/>
                    <a:pt x="3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2531327" y="5308398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44" y="0"/>
                  </a:moveTo>
                  <a:cubicBezTo>
                    <a:pt x="33" y="39"/>
                    <a:pt x="26" y="81"/>
                    <a:pt x="17" y="81"/>
                  </a:cubicBezTo>
                  <a:cubicBezTo>
                    <a:pt x="12" y="81"/>
                    <a:pt x="7" y="66"/>
                    <a:pt x="0" y="27"/>
                  </a:cubicBezTo>
                  <a:lnTo>
                    <a:pt x="0" y="27"/>
                  </a:lnTo>
                  <a:cubicBezTo>
                    <a:pt x="4" y="117"/>
                    <a:pt x="14" y="160"/>
                    <a:pt x="23" y="160"/>
                  </a:cubicBezTo>
                  <a:cubicBezTo>
                    <a:pt x="34" y="160"/>
                    <a:pt x="44" y="104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2503255" y="5359414"/>
              <a:ext cx="7945" cy="14095"/>
            </a:xfrm>
            <a:custGeom>
              <a:avLst/>
              <a:gdLst/>
              <a:ahLst/>
              <a:cxnLst/>
              <a:rect l="l" t="t" r="r" b="b"/>
              <a:pathLst>
                <a:path w="45" h="134" extrusionOk="0">
                  <a:moveTo>
                    <a:pt x="27" y="1"/>
                  </a:moveTo>
                  <a:lnTo>
                    <a:pt x="0" y="71"/>
                  </a:lnTo>
                  <a:lnTo>
                    <a:pt x="9" y="133"/>
                  </a:lnTo>
                  <a:cubicBezTo>
                    <a:pt x="9" y="107"/>
                    <a:pt x="44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2534329" y="5228455"/>
              <a:ext cx="7945" cy="13148"/>
            </a:xfrm>
            <a:custGeom>
              <a:avLst/>
              <a:gdLst/>
              <a:ahLst/>
              <a:cxnLst/>
              <a:rect l="l" t="t" r="r" b="b"/>
              <a:pathLst>
                <a:path w="45" h="125" extrusionOk="0">
                  <a:moveTo>
                    <a:pt x="45" y="1"/>
                  </a:moveTo>
                  <a:cubicBezTo>
                    <a:pt x="36" y="1"/>
                    <a:pt x="18" y="45"/>
                    <a:pt x="1" y="54"/>
                  </a:cubicBezTo>
                  <a:lnTo>
                    <a:pt x="27" y="124"/>
                  </a:lnTo>
                  <a:cubicBezTo>
                    <a:pt x="27" y="80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2528149" y="5221933"/>
              <a:ext cx="6356" cy="12202"/>
            </a:xfrm>
            <a:custGeom>
              <a:avLst/>
              <a:gdLst/>
              <a:ahLst/>
              <a:cxnLst/>
              <a:rect l="l" t="t" r="r" b="b"/>
              <a:pathLst>
                <a:path w="36" h="116" extrusionOk="0">
                  <a:moveTo>
                    <a:pt x="0" y="1"/>
                  </a:moveTo>
                  <a:cubicBezTo>
                    <a:pt x="9" y="107"/>
                    <a:pt x="18" y="116"/>
                    <a:pt x="36" y="1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2523382" y="5279576"/>
              <a:ext cx="9534" cy="22405"/>
            </a:xfrm>
            <a:custGeom>
              <a:avLst/>
              <a:gdLst/>
              <a:ahLst/>
              <a:cxnLst/>
              <a:rect l="l" t="t" r="r" b="b"/>
              <a:pathLst>
                <a:path w="54" h="213" extrusionOk="0">
                  <a:moveTo>
                    <a:pt x="1" y="0"/>
                  </a:moveTo>
                  <a:lnTo>
                    <a:pt x="1" y="36"/>
                  </a:lnTo>
                  <a:lnTo>
                    <a:pt x="54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2528149" y="5180173"/>
              <a:ext cx="11123" cy="10308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0" y="1"/>
                  </a:moveTo>
                  <a:lnTo>
                    <a:pt x="27" y="45"/>
                  </a:lnTo>
                  <a:lnTo>
                    <a:pt x="62" y="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2517202" y="5133786"/>
              <a:ext cx="15714" cy="23141"/>
            </a:xfrm>
            <a:custGeom>
              <a:avLst/>
              <a:gdLst/>
              <a:ahLst/>
              <a:cxnLst/>
              <a:rect l="l" t="t" r="r" b="b"/>
              <a:pathLst>
                <a:path w="89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53"/>
                    <a:pt x="36" y="124"/>
                    <a:pt x="36" y="212"/>
                  </a:cubicBezTo>
                  <a:cubicBezTo>
                    <a:pt x="40" y="217"/>
                    <a:pt x="43" y="219"/>
                    <a:pt x="46" y="219"/>
                  </a:cubicBezTo>
                  <a:cubicBezTo>
                    <a:pt x="59" y="219"/>
                    <a:pt x="64" y="175"/>
                    <a:pt x="77" y="175"/>
                  </a:cubicBezTo>
                  <a:cubicBezTo>
                    <a:pt x="80" y="175"/>
                    <a:pt x="84" y="178"/>
                    <a:pt x="89" y="186"/>
                  </a:cubicBezTo>
                  <a:cubicBezTo>
                    <a:pt x="62" y="106"/>
                    <a:pt x="27" y="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2507845" y="5123582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0"/>
                  </a:moveTo>
                  <a:cubicBezTo>
                    <a:pt x="18" y="35"/>
                    <a:pt x="36" y="62"/>
                    <a:pt x="54" y="97"/>
                  </a:cubicBezTo>
                  <a:cubicBezTo>
                    <a:pt x="45" y="62"/>
                    <a:pt x="27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2524971" y="5193217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27" y="0"/>
                  </a:moveTo>
                  <a:lnTo>
                    <a:pt x="1" y="44"/>
                  </a:lnTo>
                  <a:cubicBezTo>
                    <a:pt x="1" y="62"/>
                    <a:pt x="1" y="80"/>
                    <a:pt x="1" y="89"/>
                  </a:cubicBezTo>
                  <a:cubicBezTo>
                    <a:pt x="10" y="80"/>
                    <a:pt x="27" y="62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2521970" y="5188589"/>
              <a:ext cx="1589" cy="10308"/>
            </a:xfrm>
            <a:custGeom>
              <a:avLst/>
              <a:gdLst/>
              <a:ahLst/>
              <a:cxnLst/>
              <a:rect l="l" t="t" r="r" b="b"/>
              <a:pathLst>
                <a:path w="9" h="98" extrusionOk="0">
                  <a:moveTo>
                    <a:pt x="0" y="0"/>
                  </a:moveTo>
                  <a:cubicBezTo>
                    <a:pt x="0" y="7"/>
                    <a:pt x="5" y="28"/>
                    <a:pt x="8" y="57"/>
                  </a:cubicBezTo>
                  <a:lnTo>
                    <a:pt x="8" y="57"/>
                  </a:lnTo>
                  <a:cubicBezTo>
                    <a:pt x="5" y="24"/>
                    <a:pt x="0" y="7"/>
                    <a:pt x="0" y="0"/>
                  </a:cubicBezTo>
                  <a:close/>
                  <a:moveTo>
                    <a:pt x="8" y="57"/>
                  </a:moveTo>
                  <a:cubicBezTo>
                    <a:pt x="8" y="69"/>
                    <a:pt x="9" y="82"/>
                    <a:pt x="9" y="97"/>
                  </a:cubicBezTo>
                  <a:lnTo>
                    <a:pt x="9" y="88"/>
                  </a:lnTo>
                  <a:cubicBezTo>
                    <a:pt x="9" y="77"/>
                    <a:pt x="8" y="67"/>
                    <a:pt x="8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2524971" y="5202473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2512612" y="5240131"/>
              <a:ext cx="14125" cy="12622"/>
            </a:xfrm>
            <a:custGeom>
              <a:avLst/>
              <a:gdLst/>
              <a:ahLst/>
              <a:cxnLst/>
              <a:rect l="l" t="t" r="r" b="b"/>
              <a:pathLst>
                <a:path w="80" h="120" extrusionOk="0">
                  <a:moveTo>
                    <a:pt x="23" y="1"/>
                  </a:moveTo>
                  <a:cubicBezTo>
                    <a:pt x="14" y="1"/>
                    <a:pt x="6" y="16"/>
                    <a:pt x="0" y="58"/>
                  </a:cubicBezTo>
                  <a:cubicBezTo>
                    <a:pt x="11" y="71"/>
                    <a:pt x="19" y="74"/>
                    <a:pt x="26" y="74"/>
                  </a:cubicBezTo>
                  <a:cubicBezTo>
                    <a:pt x="32" y="74"/>
                    <a:pt x="37" y="72"/>
                    <a:pt x="42" y="72"/>
                  </a:cubicBezTo>
                  <a:cubicBezTo>
                    <a:pt x="53" y="72"/>
                    <a:pt x="63" y="79"/>
                    <a:pt x="80" y="119"/>
                  </a:cubicBezTo>
                  <a:cubicBezTo>
                    <a:pt x="67" y="77"/>
                    <a:pt x="4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2518792" y="5209942"/>
              <a:ext cx="7945" cy="13043"/>
            </a:xfrm>
            <a:custGeom>
              <a:avLst/>
              <a:gdLst/>
              <a:ahLst/>
              <a:cxnLst/>
              <a:rect l="l" t="t" r="r" b="b"/>
              <a:pathLst>
                <a:path w="45" h="124" extrusionOk="0">
                  <a:moveTo>
                    <a:pt x="0" y="0"/>
                  </a:moveTo>
                  <a:lnTo>
                    <a:pt x="9" y="115"/>
                  </a:lnTo>
                  <a:cubicBezTo>
                    <a:pt x="15" y="115"/>
                    <a:pt x="20" y="105"/>
                    <a:pt x="27" y="105"/>
                  </a:cubicBezTo>
                  <a:cubicBezTo>
                    <a:pt x="32" y="105"/>
                    <a:pt x="37" y="110"/>
                    <a:pt x="45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2515613" y="5204367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18" y="53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2500076" y="5128211"/>
              <a:ext cx="12006" cy="22300"/>
            </a:xfrm>
            <a:custGeom>
              <a:avLst/>
              <a:gdLst/>
              <a:ahLst/>
              <a:cxnLst/>
              <a:rect l="l" t="t" r="r" b="b"/>
              <a:pathLst>
                <a:path w="68" h="212" extrusionOk="0">
                  <a:moveTo>
                    <a:pt x="0" y="0"/>
                  </a:moveTo>
                  <a:cubicBezTo>
                    <a:pt x="9" y="71"/>
                    <a:pt x="18" y="141"/>
                    <a:pt x="36" y="203"/>
                  </a:cubicBezTo>
                  <a:cubicBezTo>
                    <a:pt x="43" y="207"/>
                    <a:pt x="50" y="212"/>
                    <a:pt x="56" y="212"/>
                  </a:cubicBezTo>
                  <a:cubicBezTo>
                    <a:pt x="63" y="212"/>
                    <a:pt x="68" y="201"/>
                    <a:pt x="62" y="159"/>
                  </a:cubicBezTo>
                  <a:cubicBezTo>
                    <a:pt x="36" y="115"/>
                    <a:pt x="18" y="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2515613" y="516997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2472004" y="506688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2505020" y="5148933"/>
              <a:ext cx="6180" cy="12833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1" y="0"/>
                  </a:moveTo>
                  <a:cubicBezTo>
                    <a:pt x="0" y="0"/>
                    <a:pt x="3" y="5"/>
                    <a:pt x="8" y="15"/>
                  </a:cubicBezTo>
                  <a:cubicBezTo>
                    <a:pt x="8" y="68"/>
                    <a:pt x="25" y="95"/>
                    <a:pt x="34" y="121"/>
                  </a:cubicBezTo>
                  <a:cubicBezTo>
                    <a:pt x="25" y="86"/>
                    <a:pt x="17" y="50"/>
                    <a:pt x="8" y="6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2498487" y="5106857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1" y="0"/>
                  </a:moveTo>
                  <a:cubicBezTo>
                    <a:pt x="1" y="27"/>
                    <a:pt x="1" y="62"/>
                    <a:pt x="1" y="88"/>
                  </a:cubicBezTo>
                  <a:cubicBezTo>
                    <a:pt x="9" y="62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2517202" y="5167551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8" y="0"/>
                  </a:moveTo>
                  <a:cubicBezTo>
                    <a:pt x="6" y="0"/>
                    <a:pt x="4" y="2"/>
                    <a:pt x="1" y="6"/>
                  </a:cubicBezTo>
                  <a:lnTo>
                    <a:pt x="9" y="15"/>
                  </a:lnTo>
                  <a:cubicBezTo>
                    <a:pt x="9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2512612" y="5161660"/>
              <a:ext cx="4767" cy="8415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0" y="0"/>
                  </a:moveTo>
                  <a:cubicBezTo>
                    <a:pt x="0" y="27"/>
                    <a:pt x="9" y="53"/>
                    <a:pt x="27" y="80"/>
                  </a:cubicBezTo>
                  <a:cubicBezTo>
                    <a:pt x="27" y="71"/>
                    <a:pt x="27" y="62"/>
                    <a:pt x="27" y="62"/>
                  </a:cubicBezTo>
                  <a:cubicBezTo>
                    <a:pt x="18" y="35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2420626" y="5041956"/>
              <a:ext cx="51555" cy="41339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53" y="123"/>
                  </a:lnTo>
                  <a:cubicBezTo>
                    <a:pt x="53" y="123"/>
                    <a:pt x="53" y="124"/>
                    <a:pt x="52" y="124"/>
                  </a:cubicBezTo>
                  <a:cubicBezTo>
                    <a:pt x="49" y="124"/>
                    <a:pt x="35" y="109"/>
                    <a:pt x="28" y="109"/>
                  </a:cubicBezTo>
                  <a:cubicBezTo>
                    <a:pt x="25" y="109"/>
                    <a:pt x="24" y="112"/>
                    <a:pt x="27" y="123"/>
                  </a:cubicBezTo>
                  <a:cubicBezTo>
                    <a:pt x="62" y="123"/>
                    <a:pt x="124" y="237"/>
                    <a:pt x="124" y="352"/>
                  </a:cubicBezTo>
                  <a:cubicBezTo>
                    <a:pt x="139" y="380"/>
                    <a:pt x="157" y="392"/>
                    <a:pt x="176" y="392"/>
                  </a:cubicBezTo>
                  <a:cubicBezTo>
                    <a:pt x="223" y="392"/>
                    <a:pt x="273" y="321"/>
                    <a:pt x="292" y="246"/>
                  </a:cubicBezTo>
                  <a:cubicBezTo>
                    <a:pt x="283" y="246"/>
                    <a:pt x="265" y="246"/>
                    <a:pt x="212" y="149"/>
                  </a:cubicBezTo>
                  <a:lnTo>
                    <a:pt x="212" y="149"/>
                  </a:lnTo>
                  <a:cubicBezTo>
                    <a:pt x="212" y="186"/>
                    <a:pt x="237" y="335"/>
                    <a:pt x="208" y="335"/>
                  </a:cubicBezTo>
                  <a:cubicBezTo>
                    <a:pt x="203" y="335"/>
                    <a:pt x="196" y="330"/>
                    <a:pt x="186" y="317"/>
                  </a:cubicBezTo>
                  <a:cubicBezTo>
                    <a:pt x="133" y="176"/>
                    <a:pt x="168" y="193"/>
                    <a:pt x="159" y="123"/>
                  </a:cubicBezTo>
                  <a:lnTo>
                    <a:pt x="159" y="123"/>
                  </a:lnTo>
                  <a:cubicBezTo>
                    <a:pt x="157" y="132"/>
                    <a:pt x="153" y="136"/>
                    <a:pt x="148" y="136"/>
                  </a:cubicBezTo>
                  <a:cubicBezTo>
                    <a:pt x="121" y="136"/>
                    <a:pt x="56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2473593" y="5067833"/>
              <a:ext cx="11123" cy="27033"/>
            </a:xfrm>
            <a:custGeom>
              <a:avLst/>
              <a:gdLst/>
              <a:ahLst/>
              <a:cxnLst/>
              <a:rect l="l" t="t" r="r" b="b"/>
              <a:pathLst>
                <a:path w="63" h="257" extrusionOk="0">
                  <a:moveTo>
                    <a:pt x="0" y="0"/>
                  </a:moveTo>
                  <a:lnTo>
                    <a:pt x="58" y="207"/>
                  </a:lnTo>
                  <a:lnTo>
                    <a:pt x="58" y="207"/>
                  </a:lnTo>
                  <a:cubicBezTo>
                    <a:pt x="58" y="172"/>
                    <a:pt x="62" y="134"/>
                    <a:pt x="62" y="80"/>
                  </a:cubicBezTo>
                  <a:cubicBezTo>
                    <a:pt x="27" y="9"/>
                    <a:pt x="9" y="0"/>
                    <a:pt x="0" y="0"/>
                  </a:cubicBezTo>
                  <a:close/>
                  <a:moveTo>
                    <a:pt x="58" y="207"/>
                  </a:moveTo>
                  <a:cubicBezTo>
                    <a:pt x="58" y="210"/>
                    <a:pt x="58" y="214"/>
                    <a:pt x="58" y="217"/>
                  </a:cubicBezTo>
                  <a:lnTo>
                    <a:pt x="58" y="217"/>
                  </a:lnTo>
                  <a:lnTo>
                    <a:pt x="53" y="212"/>
                  </a:lnTo>
                  <a:lnTo>
                    <a:pt x="53" y="212"/>
                  </a:lnTo>
                  <a:lnTo>
                    <a:pt x="62" y="256"/>
                  </a:lnTo>
                  <a:cubicBezTo>
                    <a:pt x="60" y="243"/>
                    <a:pt x="59" y="230"/>
                    <a:pt x="58" y="217"/>
                  </a:cubicBezTo>
                  <a:lnTo>
                    <a:pt x="58" y="217"/>
                  </a:lnTo>
                  <a:lnTo>
                    <a:pt x="62" y="221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2475182" y="5094761"/>
              <a:ext cx="25071" cy="33555"/>
            </a:xfrm>
            <a:custGeom>
              <a:avLst/>
              <a:gdLst/>
              <a:ahLst/>
              <a:cxnLst/>
              <a:rect l="l" t="t" r="r" b="b"/>
              <a:pathLst>
                <a:path w="142" h="319" extrusionOk="0">
                  <a:moveTo>
                    <a:pt x="133" y="203"/>
                  </a:moveTo>
                  <a:lnTo>
                    <a:pt x="133" y="203"/>
                  </a:lnTo>
                  <a:cubicBezTo>
                    <a:pt x="133" y="203"/>
                    <a:pt x="133" y="203"/>
                    <a:pt x="133" y="203"/>
                  </a:cubicBezTo>
                  <a:close/>
                  <a:moveTo>
                    <a:pt x="53" y="0"/>
                  </a:moveTo>
                  <a:cubicBezTo>
                    <a:pt x="62" y="44"/>
                    <a:pt x="80" y="97"/>
                    <a:pt x="115" y="203"/>
                  </a:cubicBezTo>
                  <a:cubicBezTo>
                    <a:pt x="112" y="182"/>
                    <a:pt x="111" y="174"/>
                    <a:pt x="111" y="174"/>
                  </a:cubicBezTo>
                  <a:lnTo>
                    <a:pt x="111" y="174"/>
                  </a:lnTo>
                  <a:cubicBezTo>
                    <a:pt x="112" y="174"/>
                    <a:pt x="118" y="201"/>
                    <a:pt x="124" y="212"/>
                  </a:cubicBezTo>
                  <a:lnTo>
                    <a:pt x="133" y="212"/>
                  </a:lnTo>
                  <a:lnTo>
                    <a:pt x="53" y="0"/>
                  </a:lnTo>
                  <a:close/>
                  <a:moveTo>
                    <a:pt x="25" y="121"/>
                  </a:moveTo>
                  <a:cubicBezTo>
                    <a:pt x="15" y="121"/>
                    <a:pt x="7" y="129"/>
                    <a:pt x="0" y="150"/>
                  </a:cubicBezTo>
                  <a:cubicBezTo>
                    <a:pt x="35" y="283"/>
                    <a:pt x="53" y="230"/>
                    <a:pt x="88" y="309"/>
                  </a:cubicBezTo>
                  <a:cubicBezTo>
                    <a:pt x="69" y="242"/>
                    <a:pt x="65" y="223"/>
                    <a:pt x="69" y="223"/>
                  </a:cubicBezTo>
                  <a:cubicBezTo>
                    <a:pt x="74" y="223"/>
                    <a:pt x="92" y="257"/>
                    <a:pt x="102" y="257"/>
                  </a:cubicBezTo>
                  <a:cubicBezTo>
                    <a:pt x="108" y="257"/>
                    <a:pt x="111" y="244"/>
                    <a:pt x="106" y="203"/>
                  </a:cubicBezTo>
                  <a:lnTo>
                    <a:pt x="106" y="203"/>
                  </a:lnTo>
                  <a:cubicBezTo>
                    <a:pt x="124" y="248"/>
                    <a:pt x="133" y="283"/>
                    <a:pt x="141" y="318"/>
                  </a:cubicBezTo>
                  <a:cubicBezTo>
                    <a:pt x="141" y="283"/>
                    <a:pt x="133" y="239"/>
                    <a:pt x="133" y="203"/>
                  </a:cubicBezTo>
                  <a:lnTo>
                    <a:pt x="133" y="212"/>
                  </a:lnTo>
                  <a:cubicBezTo>
                    <a:pt x="133" y="217"/>
                    <a:pt x="130" y="219"/>
                    <a:pt x="128" y="219"/>
                  </a:cubicBezTo>
                  <a:cubicBezTo>
                    <a:pt x="126" y="219"/>
                    <a:pt x="124" y="217"/>
                    <a:pt x="124" y="212"/>
                  </a:cubicBezTo>
                  <a:cubicBezTo>
                    <a:pt x="124" y="212"/>
                    <a:pt x="115" y="203"/>
                    <a:pt x="115" y="203"/>
                  </a:cubicBezTo>
                  <a:cubicBezTo>
                    <a:pt x="82" y="184"/>
                    <a:pt x="50" y="121"/>
                    <a:pt x="25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2496898" y="5232768"/>
              <a:ext cx="1766" cy="2314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6" y="0"/>
                  </a:moveTo>
                  <a:cubicBezTo>
                    <a:pt x="3" y="0"/>
                    <a:pt x="1" y="7"/>
                    <a:pt x="1" y="2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2498487" y="5212466"/>
              <a:ext cx="14301" cy="27559"/>
            </a:xfrm>
            <a:custGeom>
              <a:avLst/>
              <a:gdLst/>
              <a:ahLst/>
              <a:cxnLst/>
              <a:rect l="l" t="t" r="r" b="b"/>
              <a:pathLst>
                <a:path w="81" h="262" extrusionOk="0">
                  <a:moveTo>
                    <a:pt x="78" y="1"/>
                  </a:moveTo>
                  <a:cubicBezTo>
                    <a:pt x="76" y="1"/>
                    <a:pt x="74" y="5"/>
                    <a:pt x="71" y="12"/>
                  </a:cubicBezTo>
                  <a:lnTo>
                    <a:pt x="71" y="12"/>
                  </a:lnTo>
                  <a:cubicBezTo>
                    <a:pt x="74" y="9"/>
                    <a:pt x="77" y="6"/>
                    <a:pt x="80" y="3"/>
                  </a:cubicBezTo>
                  <a:cubicBezTo>
                    <a:pt x="80" y="2"/>
                    <a:pt x="79" y="1"/>
                    <a:pt x="78" y="1"/>
                  </a:cubicBezTo>
                  <a:close/>
                  <a:moveTo>
                    <a:pt x="71" y="12"/>
                  </a:moveTo>
                  <a:cubicBezTo>
                    <a:pt x="49" y="36"/>
                    <a:pt x="33" y="63"/>
                    <a:pt x="9" y="117"/>
                  </a:cubicBezTo>
                  <a:cubicBezTo>
                    <a:pt x="9" y="135"/>
                    <a:pt x="27" y="144"/>
                    <a:pt x="36" y="197"/>
                  </a:cubicBezTo>
                  <a:cubicBezTo>
                    <a:pt x="33" y="215"/>
                    <a:pt x="30" y="221"/>
                    <a:pt x="26" y="221"/>
                  </a:cubicBezTo>
                  <a:cubicBezTo>
                    <a:pt x="21" y="221"/>
                    <a:pt x="14" y="205"/>
                    <a:pt x="5" y="205"/>
                  </a:cubicBezTo>
                  <a:cubicBezTo>
                    <a:pt x="3" y="205"/>
                    <a:pt x="2" y="205"/>
                    <a:pt x="1" y="206"/>
                  </a:cubicBezTo>
                  <a:cubicBezTo>
                    <a:pt x="12" y="223"/>
                    <a:pt x="27" y="262"/>
                    <a:pt x="36" y="262"/>
                  </a:cubicBezTo>
                  <a:cubicBezTo>
                    <a:pt x="41" y="262"/>
                    <a:pt x="45" y="249"/>
                    <a:pt x="45" y="215"/>
                  </a:cubicBezTo>
                  <a:lnTo>
                    <a:pt x="45" y="197"/>
                  </a:lnTo>
                  <a:cubicBezTo>
                    <a:pt x="45" y="130"/>
                    <a:pt x="60" y="42"/>
                    <a:pt x="7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2487541" y="5151352"/>
              <a:ext cx="11123" cy="20617"/>
            </a:xfrm>
            <a:custGeom>
              <a:avLst/>
              <a:gdLst/>
              <a:ahLst/>
              <a:cxnLst/>
              <a:rect l="l" t="t" r="r" b="b"/>
              <a:pathLst>
                <a:path w="63" h="196" extrusionOk="0">
                  <a:moveTo>
                    <a:pt x="10" y="1"/>
                  </a:moveTo>
                  <a:lnTo>
                    <a:pt x="1" y="98"/>
                  </a:lnTo>
                  <a:lnTo>
                    <a:pt x="18" y="89"/>
                  </a:lnTo>
                  <a:cubicBezTo>
                    <a:pt x="27" y="195"/>
                    <a:pt x="45" y="169"/>
                    <a:pt x="63" y="178"/>
                  </a:cubicBezTo>
                  <a:cubicBezTo>
                    <a:pt x="45" y="125"/>
                    <a:pt x="27" y="63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2467413" y="5055736"/>
              <a:ext cx="15714" cy="9362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0" y="0"/>
                  </a:moveTo>
                  <a:lnTo>
                    <a:pt x="44" y="80"/>
                  </a:lnTo>
                  <a:lnTo>
                    <a:pt x="8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2461057" y="503343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1"/>
                  </a:moveTo>
                  <a:lnTo>
                    <a:pt x="1" y="62"/>
                  </a:lnTo>
                  <a:lnTo>
                    <a:pt x="36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838147" y="4376747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27" y="10"/>
                  </a:lnTo>
                  <a:lnTo>
                    <a:pt x="27" y="10"/>
                  </a:lnTo>
                  <a:cubicBezTo>
                    <a:pt x="36" y="8"/>
                    <a:pt x="45" y="5"/>
                    <a:pt x="54" y="1"/>
                  </a:cubicBezTo>
                  <a:close/>
                  <a:moveTo>
                    <a:pt x="27" y="10"/>
                  </a:moveTo>
                  <a:cubicBezTo>
                    <a:pt x="19" y="12"/>
                    <a:pt x="10" y="14"/>
                    <a:pt x="1" y="19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913007" y="4374012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2110416" y="4440491"/>
              <a:ext cx="9358" cy="18092"/>
            </a:xfrm>
            <a:custGeom>
              <a:avLst/>
              <a:gdLst/>
              <a:ahLst/>
              <a:cxnLst/>
              <a:rect l="l" t="t" r="r" b="b"/>
              <a:pathLst>
                <a:path w="53" h="172" extrusionOk="0">
                  <a:moveTo>
                    <a:pt x="34" y="0"/>
                  </a:moveTo>
                  <a:cubicBezTo>
                    <a:pt x="32" y="0"/>
                    <a:pt x="29" y="1"/>
                    <a:pt x="26" y="4"/>
                  </a:cubicBezTo>
                  <a:lnTo>
                    <a:pt x="0" y="48"/>
                  </a:lnTo>
                  <a:cubicBezTo>
                    <a:pt x="35" y="92"/>
                    <a:pt x="53" y="137"/>
                    <a:pt x="53" y="172"/>
                  </a:cubicBezTo>
                  <a:cubicBezTo>
                    <a:pt x="53" y="93"/>
                    <a:pt x="53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1477459" y="4342455"/>
              <a:ext cx="12536" cy="3787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44" y="0"/>
                    <a:pt x="27" y="9"/>
                    <a:pt x="0" y="27"/>
                  </a:cubicBezTo>
                  <a:lnTo>
                    <a:pt x="18" y="36"/>
                  </a:lnTo>
                  <a:cubicBezTo>
                    <a:pt x="35" y="18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1449387" y="4359180"/>
              <a:ext cx="18892" cy="1893"/>
            </a:xfrm>
            <a:custGeom>
              <a:avLst/>
              <a:gdLst/>
              <a:ahLst/>
              <a:cxnLst/>
              <a:rect l="l" t="t" r="r" b="b"/>
              <a:pathLst>
                <a:path w="107" h="18" extrusionOk="0">
                  <a:moveTo>
                    <a:pt x="0" y="0"/>
                  </a:moveTo>
                  <a:lnTo>
                    <a:pt x="106" y="18"/>
                  </a:lnTo>
                  <a:cubicBezTo>
                    <a:pt x="62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473380" y="4393471"/>
              <a:ext cx="14301" cy="5680"/>
            </a:xfrm>
            <a:custGeom>
              <a:avLst/>
              <a:gdLst/>
              <a:ahLst/>
              <a:cxnLst/>
              <a:rect l="l" t="t" r="r" b="b"/>
              <a:pathLst>
                <a:path w="81" h="54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8" y="36"/>
                    <a:pt x="1" y="54"/>
                  </a:cubicBezTo>
                  <a:cubicBezTo>
                    <a:pt x="80" y="27"/>
                    <a:pt x="45" y="18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2298978" y="4782668"/>
              <a:ext cx="6356" cy="17777"/>
            </a:xfrm>
            <a:custGeom>
              <a:avLst/>
              <a:gdLst/>
              <a:ahLst/>
              <a:cxnLst/>
              <a:rect l="l" t="t" r="r" b="b"/>
              <a:pathLst>
                <a:path w="36" h="169" extrusionOk="0">
                  <a:moveTo>
                    <a:pt x="0" y="1"/>
                  </a:moveTo>
                  <a:cubicBezTo>
                    <a:pt x="9" y="80"/>
                    <a:pt x="0" y="159"/>
                    <a:pt x="36" y="168"/>
                  </a:cubicBezTo>
                  <a:cubicBezTo>
                    <a:pt x="27" y="98"/>
                    <a:pt x="9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863218" y="4335934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cubicBezTo>
                    <a:pt x="18" y="9"/>
                    <a:pt x="0" y="18"/>
                    <a:pt x="0" y="27"/>
                  </a:cubicBezTo>
                  <a:cubicBezTo>
                    <a:pt x="35" y="18"/>
                    <a:pt x="53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2286443" y="4764049"/>
              <a:ext cx="12712" cy="18723"/>
            </a:xfrm>
            <a:custGeom>
              <a:avLst/>
              <a:gdLst/>
              <a:ahLst/>
              <a:cxnLst/>
              <a:rect l="l" t="t" r="r" b="b"/>
              <a:pathLst>
                <a:path w="72" h="178" extrusionOk="0">
                  <a:moveTo>
                    <a:pt x="1" y="1"/>
                  </a:moveTo>
                  <a:cubicBezTo>
                    <a:pt x="1" y="10"/>
                    <a:pt x="1" y="19"/>
                    <a:pt x="1" y="36"/>
                  </a:cubicBezTo>
                  <a:cubicBezTo>
                    <a:pt x="27" y="80"/>
                    <a:pt x="45" y="125"/>
                    <a:pt x="71" y="178"/>
                  </a:cubicBezTo>
                  <a:cubicBezTo>
                    <a:pt x="63" y="116"/>
                    <a:pt x="45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69595" y="5105911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0" y="0"/>
                    <a:pt x="10" y="9"/>
                    <a:pt x="1" y="18"/>
                  </a:cubicBezTo>
                  <a:cubicBezTo>
                    <a:pt x="10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-17624" y="5328804"/>
              <a:ext cx="177" cy="10308"/>
            </a:xfrm>
            <a:custGeom>
              <a:avLst/>
              <a:gdLst/>
              <a:ahLst/>
              <a:cxnLst/>
              <a:rect l="l" t="t" r="r" b="b"/>
              <a:pathLst>
                <a:path w="1" h="98" extrusionOk="0">
                  <a:moveTo>
                    <a:pt x="0" y="98"/>
                  </a:moveTo>
                  <a:cubicBezTo>
                    <a:pt x="0" y="71"/>
                    <a:pt x="0" y="36"/>
                    <a:pt x="0" y="0"/>
                  </a:cubicBezTo>
                  <a:cubicBezTo>
                    <a:pt x="0" y="18"/>
                    <a:pt x="0" y="45"/>
                    <a:pt x="0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2406501" y="4943395"/>
              <a:ext cx="2119" cy="2314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0"/>
                  </a:moveTo>
                  <a:cubicBezTo>
                    <a:pt x="7" y="16"/>
                    <a:pt x="10" y="22"/>
                    <a:pt x="11" y="22"/>
                  </a:cubicBezTo>
                  <a:cubicBezTo>
                    <a:pt x="12" y="22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2394142" y="4971165"/>
              <a:ext cx="4767" cy="1999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7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2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2217939" y="4722290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2406501" y="4944237"/>
              <a:ext cx="1766" cy="7574"/>
            </a:xfrm>
            <a:custGeom>
              <a:avLst/>
              <a:gdLst/>
              <a:ahLst/>
              <a:cxnLst/>
              <a:rect l="l" t="t" r="r" b="b"/>
              <a:pathLst>
                <a:path w="10" h="72" extrusionOk="0">
                  <a:moveTo>
                    <a:pt x="1" y="1"/>
                  </a:moveTo>
                  <a:cubicBezTo>
                    <a:pt x="1" y="19"/>
                    <a:pt x="1" y="36"/>
                    <a:pt x="9" y="72"/>
                  </a:cubicBezTo>
                  <a:cubicBezTo>
                    <a:pt x="9" y="45"/>
                    <a:pt x="9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2411268" y="4949811"/>
              <a:ext cx="3178" cy="4733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1"/>
                  </a:moveTo>
                  <a:cubicBezTo>
                    <a:pt x="0" y="19"/>
                    <a:pt x="9" y="27"/>
                    <a:pt x="9" y="45"/>
                  </a:cubicBezTo>
                  <a:cubicBezTo>
                    <a:pt x="18" y="45"/>
                    <a:pt x="18" y="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2401911" y="4936873"/>
              <a:ext cx="4767" cy="7468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27" y="7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18" y="44"/>
                    <a:pt x="9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188065" y="4680530"/>
              <a:ext cx="1766" cy="4418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10" y="0"/>
                  </a:moveTo>
                  <a:lnTo>
                    <a:pt x="10" y="0"/>
                  </a:lnTo>
                  <a:cubicBezTo>
                    <a:pt x="10" y="9"/>
                    <a:pt x="10" y="9"/>
                    <a:pt x="1" y="9"/>
                  </a:cubicBezTo>
                  <a:cubicBezTo>
                    <a:pt x="5" y="32"/>
                    <a:pt x="7" y="42"/>
                    <a:pt x="8" y="42"/>
                  </a:cubicBezTo>
                  <a:cubicBezTo>
                    <a:pt x="10" y="42"/>
                    <a:pt x="10" y="2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1927856" y="437769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1901372" y="4364755"/>
              <a:ext cx="28249" cy="13043"/>
            </a:xfrm>
            <a:custGeom>
              <a:avLst/>
              <a:gdLst/>
              <a:ahLst/>
              <a:cxnLst/>
              <a:rect l="l" t="t" r="r" b="b"/>
              <a:pathLst>
                <a:path w="160" h="12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07" y="18"/>
                    <a:pt x="54" y="44"/>
                    <a:pt x="1" y="71"/>
                  </a:cubicBezTo>
                  <a:cubicBezTo>
                    <a:pt x="15" y="68"/>
                    <a:pt x="28" y="66"/>
                    <a:pt x="40" y="66"/>
                  </a:cubicBezTo>
                  <a:cubicBezTo>
                    <a:pt x="93" y="66"/>
                    <a:pt x="122" y="95"/>
                    <a:pt x="151" y="124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-22391" y="4317315"/>
              <a:ext cx="2477455" cy="1075647"/>
            </a:xfrm>
            <a:custGeom>
              <a:avLst/>
              <a:gdLst/>
              <a:ahLst/>
              <a:cxnLst/>
              <a:rect l="l" t="t" r="r" b="b"/>
              <a:pathLst>
                <a:path w="14032" h="10226" extrusionOk="0">
                  <a:moveTo>
                    <a:pt x="8713" y="321"/>
                  </a:moveTo>
                  <a:cubicBezTo>
                    <a:pt x="8734" y="321"/>
                    <a:pt x="8756" y="323"/>
                    <a:pt x="8778" y="327"/>
                  </a:cubicBezTo>
                  <a:cubicBezTo>
                    <a:pt x="8766" y="335"/>
                    <a:pt x="8752" y="338"/>
                    <a:pt x="8735" y="338"/>
                  </a:cubicBezTo>
                  <a:cubicBezTo>
                    <a:pt x="8712" y="338"/>
                    <a:pt x="8685" y="333"/>
                    <a:pt x="8654" y="327"/>
                  </a:cubicBezTo>
                  <a:cubicBezTo>
                    <a:pt x="8672" y="323"/>
                    <a:pt x="8692" y="321"/>
                    <a:pt x="8713" y="321"/>
                  </a:cubicBezTo>
                  <a:close/>
                  <a:moveTo>
                    <a:pt x="5810" y="507"/>
                  </a:moveTo>
                  <a:cubicBezTo>
                    <a:pt x="5832" y="507"/>
                    <a:pt x="5857" y="517"/>
                    <a:pt x="5890" y="522"/>
                  </a:cubicBezTo>
                  <a:cubicBezTo>
                    <a:pt x="5863" y="528"/>
                    <a:pt x="5816" y="545"/>
                    <a:pt x="5784" y="545"/>
                  </a:cubicBezTo>
                  <a:cubicBezTo>
                    <a:pt x="5773" y="545"/>
                    <a:pt x="5764" y="544"/>
                    <a:pt x="5758" y="539"/>
                  </a:cubicBezTo>
                  <a:cubicBezTo>
                    <a:pt x="5774" y="515"/>
                    <a:pt x="5791" y="507"/>
                    <a:pt x="5810" y="507"/>
                  </a:cubicBezTo>
                  <a:close/>
                  <a:moveTo>
                    <a:pt x="5098" y="556"/>
                  </a:moveTo>
                  <a:lnTo>
                    <a:pt x="5078" y="557"/>
                  </a:lnTo>
                  <a:cubicBezTo>
                    <a:pt x="5086" y="557"/>
                    <a:pt x="5092" y="557"/>
                    <a:pt x="5098" y="556"/>
                  </a:cubicBezTo>
                  <a:close/>
                  <a:moveTo>
                    <a:pt x="11576" y="658"/>
                  </a:moveTo>
                  <a:cubicBezTo>
                    <a:pt x="11579" y="658"/>
                    <a:pt x="11583" y="661"/>
                    <a:pt x="11591" y="669"/>
                  </a:cubicBezTo>
                  <a:lnTo>
                    <a:pt x="11591" y="669"/>
                  </a:lnTo>
                  <a:cubicBezTo>
                    <a:pt x="11589" y="668"/>
                    <a:pt x="11588" y="668"/>
                    <a:pt x="11586" y="668"/>
                  </a:cubicBezTo>
                  <a:cubicBezTo>
                    <a:pt x="11580" y="668"/>
                    <a:pt x="11574" y="670"/>
                    <a:pt x="11568" y="672"/>
                  </a:cubicBezTo>
                  <a:cubicBezTo>
                    <a:pt x="11573" y="666"/>
                    <a:pt x="11572" y="658"/>
                    <a:pt x="11576" y="658"/>
                  </a:cubicBezTo>
                  <a:close/>
                  <a:moveTo>
                    <a:pt x="11371" y="818"/>
                  </a:moveTo>
                  <a:cubicBezTo>
                    <a:pt x="11372" y="819"/>
                    <a:pt x="11373" y="820"/>
                    <a:pt x="11374" y="822"/>
                  </a:cubicBezTo>
                  <a:cubicBezTo>
                    <a:pt x="11373" y="820"/>
                    <a:pt x="11372" y="819"/>
                    <a:pt x="11371" y="818"/>
                  </a:cubicBezTo>
                  <a:close/>
                  <a:moveTo>
                    <a:pt x="2288" y="1045"/>
                  </a:moveTo>
                  <a:cubicBezTo>
                    <a:pt x="2285" y="1050"/>
                    <a:pt x="2282" y="1055"/>
                    <a:pt x="2279" y="1060"/>
                  </a:cubicBezTo>
                  <a:cubicBezTo>
                    <a:pt x="2282" y="1055"/>
                    <a:pt x="2285" y="1050"/>
                    <a:pt x="2288" y="1045"/>
                  </a:cubicBezTo>
                  <a:close/>
                  <a:moveTo>
                    <a:pt x="2146" y="1166"/>
                  </a:moveTo>
                  <a:lnTo>
                    <a:pt x="2146" y="1166"/>
                  </a:lnTo>
                  <a:cubicBezTo>
                    <a:pt x="2145" y="1169"/>
                    <a:pt x="2143" y="1172"/>
                    <a:pt x="2142" y="1175"/>
                  </a:cubicBezTo>
                  <a:lnTo>
                    <a:pt x="2142" y="1175"/>
                  </a:lnTo>
                  <a:cubicBezTo>
                    <a:pt x="2144" y="1172"/>
                    <a:pt x="2145" y="1169"/>
                    <a:pt x="2146" y="1166"/>
                  </a:cubicBezTo>
                  <a:close/>
                  <a:moveTo>
                    <a:pt x="1661" y="2394"/>
                  </a:moveTo>
                  <a:lnTo>
                    <a:pt x="1661" y="2394"/>
                  </a:lnTo>
                  <a:cubicBezTo>
                    <a:pt x="1659" y="2401"/>
                    <a:pt x="1657" y="2407"/>
                    <a:pt x="1656" y="2414"/>
                  </a:cubicBezTo>
                  <a:lnTo>
                    <a:pt x="1656" y="2414"/>
                  </a:lnTo>
                  <a:cubicBezTo>
                    <a:pt x="1658" y="2406"/>
                    <a:pt x="1660" y="2400"/>
                    <a:pt x="1661" y="2394"/>
                  </a:cubicBezTo>
                  <a:close/>
                  <a:moveTo>
                    <a:pt x="822" y="3877"/>
                  </a:moveTo>
                  <a:lnTo>
                    <a:pt x="822" y="3877"/>
                  </a:lnTo>
                  <a:cubicBezTo>
                    <a:pt x="817" y="3914"/>
                    <a:pt x="813" y="3927"/>
                    <a:pt x="809" y="3927"/>
                  </a:cubicBezTo>
                  <a:cubicBezTo>
                    <a:pt x="806" y="3927"/>
                    <a:pt x="804" y="3916"/>
                    <a:pt x="804" y="3904"/>
                  </a:cubicBezTo>
                  <a:lnTo>
                    <a:pt x="822" y="3877"/>
                  </a:lnTo>
                  <a:close/>
                  <a:moveTo>
                    <a:pt x="12870" y="4536"/>
                  </a:moveTo>
                  <a:cubicBezTo>
                    <a:pt x="12880" y="4552"/>
                    <a:pt x="12892" y="4570"/>
                    <a:pt x="12905" y="4590"/>
                  </a:cubicBezTo>
                  <a:lnTo>
                    <a:pt x="12905" y="4590"/>
                  </a:lnTo>
                  <a:cubicBezTo>
                    <a:pt x="12893" y="4567"/>
                    <a:pt x="12882" y="4551"/>
                    <a:pt x="12870" y="4536"/>
                  </a:cubicBezTo>
                  <a:close/>
                  <a:moveTo>
                    <a:pt x="12847" y="4564"/>
                  </a:moveTo>
                  <a:cubicBezTo>
                    <a:pt x="12841" y="4564"/>
                    <a:pt x="12835" y="4572"/>
                    <a:pt x="12831" y="4592"/>
                  </a:cubicBezTo>
                  <a:cubicBezTo>
                    <a:pt x="12866" y="4592"/>
                    <a:pt x="12945" y="4742"/>
                    <a:pt x="12998" y="4822"/>
                  </a:cubicBezTo>
                  <a:cubicBezTo>
                    <a:pt x="13026" y="4787"/>
                    <a:pt x="12960" y="4675"/>
                    <a:pt x="12905" y="4590"/>
                  </a:cubicBezTo>
                  <a:lnTo>
                    <a:pt x="12905" y="4590"/>
                  </a:lnTo>
                  <a:cubicBezTo>
                    <a:pt x="12910" y="4599"/>
                    <a:pt x="12914" y="4608"/>
                    <a:pt x="12919" y="4619"/>
                  </a:cubicBezTo>
                  <a:cubicBezTo>
                    <a:pt x="12919" y="4648"/>
                    <a:pt x="12916" y="4659"/>
                    <a:pt x="12912" y="4659"/>
                  </a:cubicBezTo>
                  <a:cubicBezTo>
                    <a:pt x="12898" y="4659"/>
                    <a:pt x="12869" y="4564"/>
                    <a:pt x="12847" y="4564"/>
                  </a:cubicBezTo>
                  <a:close/>
                  <a:moveTo>
                    <a:pt x="13510" y="5391"/>
                  </a:moveTo>
                  <a:cubicBezTo>
                    <a:pt x="13511" y="5391"/>
                    <a:pt x="13518" y="5414"/>
                    <a:pt x="13528" y="5449"/>
                  </a:cubicBezTo>
                  <a:lnTo>
                    <a:pt x="13519" y="5440"/>
                  </a:lnTo>
                  <a:cubicBezTo>
                    <a:pt x="13512" y="5405"/>
                    <a:pt x="13509" y="5391"/>
                    <a:pt x="13510" y="5391"/>
                  </a:cubicBezTo>
                  <a:close/>
                  <a:moveTo>
                    <a:pt x="380" y="5863"/>
                  </a:moveTo>
                  <a:lnTo>
                    <a:pt x="380" y="5863"/>
                  </a:lnTo>
                  <a:cubicBezTo>
                    <a:pt x="378" y="5865"/>
                    <a:pt x="375" y="5868"/>
                    <a:pt x="372" y="5873"/>
                  </a:cubicBezTo>
                  <a:cubicBezTo>
                    <a:pt x="375" y="5870"/>
                    <a:pt x="378" y="5866"/>
                    <a:pt x="380" y="5863"/>
                  </a:cubicBezTo>
                  <a:close/>
                  <a:moveTo>
                    <a:pt x="13714" y="6235"/>
                  </a:moveTo>
                  <a:cubicBezTo>
                    <a:pt x="13717" y="6240"/>
                    <a:pt x="13721" y="6246"/>
                    <a:pt x="13724" y="6253"/>
                  </a:cubicBezTo>
                  <a:lnTo>
                    <a:pt x="13724" y="6253"/>
                  </a:lnTo>
                  <a:cubicBezTo>
                    <a:pt x="13721" y="6246"/>
                    <a:pt x="13718" y="6240"/>
                    <a:pt x="13714" y="6235"/>
                  </a:cubicBezTo>
                  <a:close/>
                  <a:moveTo>
                    <a:pt x="575" y="7153"/>
                  </a:moveTo>
                  <a:lnTo>
                    <a:pt x="575" y="7153"/>
                  </a:lnTo>
                  <a:cubicBezTo>
                    <a:pt x="572" y="7159"/>
                    <a:pt x="570" y="7168"/>
                    <a:pt x="569" y="7181"/>
                  </a:cubicBezTo>
                  <a:lnTo>
                    <a:pt x="569" y="7181"/>
                  </a:lnTo>
                  <a:lnTo>
                    <a:pt x="575" y="7153"/>
                  </a:lnTo>
                  <a:close/>
                  <a:moveTo>
                    <a:pt x="8866" y="1"/>
                  </a:moveTo>
                  <a:cubicBezTo>
                    <a:pt x="8663" y="10"/>
                    <a:pt x="8645" y="80"/>
                    <a:pt x="8636" y="151"/>
                  </a:cubicBezTo>
                  <a:cubicBezTo>
                    <a:pt x="8592" y="140"/>
                    <a:pt x="8558" y="133"/>
                    <a:pt x="8527" y="133"/>
                  </a:cubicBezTo>
                  <a:cubicBezTo>
                    <a:pt x="8484" y="133"/>
                    <a:pt x="8448" y="146"/>
                    <a:pt x="8407" y="177"/>
                  </a:cubicBezTo>
                  <a:cubicBezTo>
                    <a:pt x="8371" y="151"/>
                    <a:pt x="8310" y="133"/>
                    <a:pt x="8433" y="124"/>
                  </a:cubicBezTo>
                  <a:cubicBezTo>
                    <a:pt x="8407" y="121"/>
                    <a:pt x="8338" y="118"/>
                    <a:pt x="8263" y="118"/>
                  </a:cubicBezTo>
                  <a:cubicBezTo>
                    <a:pt x="8139" y="118"/>
                    <a:pt x="7997" y="127"/>
                    <a:pt x="7992" y="160"/>
                  </a:cubicBezTo>
                  <a:cubicBezTo>
                    <a:pt x="7986" y="154"/>
                    <a:pt x="7973" y="152"/>
                    <a:pt x="7958" y="152"/>
                  </a:cubicBezTo>
                  <a:cubicBezTo>
                    <a:pt x="7928" y="152"/>
                    <a:pt x="7889" y="160"/>
                    <a:pt x="7877" y="160"/>
                  </a:cubicBezTo>
                  <a:cubicBezTo>
                    <a:pt x="7798" y="164"/>
                    <a:pt x="7753" y="164"/>
                    <a:pt x="7710" y="164"/>
                  </a:cubicBezTo>
                  <a:cubicBezTo>
                    <a:pt x="7667" y="164"/>
                    <a:pt x="7625" y="164"/>
                    <a:pt x="7550" y="169"/>
                  </a:cubicBezTo>
                  <a:lnTo>
                    <a:pt x="7594" y="177"/>
                  </a:lnTo>
                  <a:cubicBezTo>
                    <a:pt x="7568" y="208"/>
                    <a:pt x="7539" y="215"/>
                    <a:pt x="7506" y="215"/>
                  </a:cubicBezTo>
                  <a:cubicBezTo>
                    <a:pt x="7474" y="215"/>
                    <a:pt x="7438" y="209"/>
                    <a:pt x="7394" y="209"/>
                  </a:cubicBezTo>
                  <a:cubicBezTo>
                    <a:pt x="7377" y="209"/>
                    <a:pt x="7358" y="210"/>
                    <a:pt x="7338" y="213"/>
                  </a:cubicBezTo>
                  <a:lnTo>
                    <a:pt x="7338" y="204"/>
                  </a:lnTo>
                  <a:cubicBezTo>
                    <a:pt x="7267" y="195"/>
                    <a:pt x="7223" y="192"/>
                    <a:pt x="7194" y="192"/>
                  </a:cubicBezTo>
                  <a:cubicBezTo>
                    <a:pt x="7137" y="192"/>
                    <a:pt x="7132" y="203"/>
                    <a:pt x="7086" y="203"/>
                  </a:cubicBezTo>
                  <a:cubicBezTo>
                    <a:pt x="7058" y="203"/>
                    <a:pt x="7013" y="199"/>
                    <a:pt x="6932" y="186"/>
                  </a:cubicBezTo>
                  <a:lnTo>
                    <a:pt x="6932" y="186"/>
                  </a:lnTo>
                  <a:lnTo>
                    <a:pt x="6941" y="222"/>
                  </a:lnTo>
                  <a:cubicBezTo>
                    <a:pt x="6936" y="246"/>
                    <a:pt x="6915" y="254"/>
                    <a:pt x="6884" y="254"/>
                  </a:cubicBezTo>
                  <a:cubicBezTo>
                    <a:pt x="6817" y="254"/>
                    <a:pt x="6701" y="215"/>
                    <a:pt x="6595" y="215"/>
                  </a:cubicBezTo>
                  <a:cubicBezTo>
                    <a:pt x="6571" y="215"/>
                    <a:pt x="6548" y="217"/>
                    <a:pt x="6526" y="222"/>
                  </a:cubicBezTo>
                  <a:lnTo>
                    <a:pt x="6588" y="239"/>
                  </a:lnTo>
                  <a:cubicBezTo>
                    <a:pt x="6578" y="243"/>
                    <a:pt x="6567" y="245"/>
                    <a:pt x="6556" y="245"/>
                  </a:cubicBezTo>
                  <a:cubicBezTo>
                    <a:pt x="6463" y="245"/>
                    <a:pt x="6322" y="132"/>
                    <a:pt x="6244" y="124"/>
                  </a:cubicBezTo>
                  <a:cubicBezTo>
                    <a:pt x="6217" y="116"/>
                    <a:pt x="6270" y="116"/>
                    <a:pt x="6296" y="107"/>
                  </a:cubicBezTo>
                  <a:cubicBezTo>
                    <a:pt x="6253" y="99"/>
                    <a:pt x="6225" y="95"/>
                    <a:pt x="6206" y="95"/>
                  </a:cubicBezTo>
                  <a:cubicBezTo>
                    <a:pt x="6122" y="95"/>
                    <a:pt x="6238" y="163"/>
                    <a:pt x="6093" y="177"/>
                  </a:cubicBezTo>
                  <a:cubicBezTo>
                    <a:pt x="6058" y="151"/>
                    <a:pt x="6129" y="107"/>
                    <a:pt x="6014" y="98"/>
                  </a:cubicBezTo>
                  <a:cubicBezTo>
                    <a:pt x="6010" y="97"/>
                    <a:pt x="6005" y="96"/>
                    <a:pt x="5999" y="96"/>
                  </a:cubicBezTo>
                  <a:cubicBezTo>
                    <a:pt x="5928" y="96"/>
                    <a:pt x="5738" y="169"/>
                    <a:pt x="5591" y="169"/>
                  </a:cubicBezTo>
                  <a:cubicBezTo>
                    <a:pt x="5562" y="169"/>
                    <a:pt x="5535" y="166"/>
                    <a:pt x="5511" y="160"/>
                  </a:cubicBezTo>
                  <a:lnTo>
                    <a:pt x="5511" y="160"/>
                  </a:lnTo>
                  <a:cubicBezTo>
                    <a:pt x="5546" y="177"/>
                    <a:pt x="5581" y="195"/>
                    <a:pt x="5502" y="213"/>
                  </a:cubicBezTo>
                  <a:cubicBezTo>
                    <a:pt x="5489" y="214"/>
                    <a:pt x="5476" y="215"/>
                    <a:pt x="5462" y="215"/>
                  </a:cubicBezTo>
                  <a:cubicBezTo>
                    <a:pt x="5377" y="215"/>
                    <a:pt x="5270" y="188"/>
                    <a:pt x="5177" y="188"/>
                  </a:cubicBezTo>
                  <a:cubicBezTo>
                    <a:pt x="5126" y="188"/>
                    <a:pt x="5079" y="196"/>
                    <a:pt x="5043" y="222"/>
                  </a:cubicBezTo>
                  <a:cubicBezTo>
                    <a:pt x="5025" y="213"/>
                    <a:pt x="5025" y="204"/>
                    <a:pt x="5016" y="204"/>
                  </a:cubicBezTo>
                  <a:cubicBezTo>
                    <a:pt x="4928" y="222"/>
                    <a:pt x="4707" y="239"/>
                    <a:pt x="4654" y="283"/>
                  </a:cubicBezTo>
                  <a:cubicBezTo>
                    <a:pt x="4629" y="247"/>
                    <a:pt x="4578" y="235"/>
                    <a:pt x="4516" y="235"/>
                  </a:cubicBezTo>
                  <a:cubicBezTo>
                    <a:pt x="4393" y="235"/>
                    <a:pt x="4225" y="282"/>
                    <a:pt x="4129" y="282"/>
                  </a:cubicBezTo>
                  <a:cubicBezTo>
                    <a:pt x="4083" y="282"/>
                    <a:pt x="4054" y="271"/>
                    <a:pt x="4054" y="239"/>
                  </a:cubicBezTo>
                  <a:lnTo>
                    <a:pt x="3754" y="257"/>
                  </a:lnTo>
                  <a:lnTo>
                    <a:pt x="3762" y="239"/>
                  </a:lnTo>
                  <a:cubicBezTo>
                    <a:pt x="3577" y="239"/>
                    <a:pt x="3506" y="275"/>
                    <a:pt x="3444" y="310"/>
                  </a:cubicBezTo>
                  <a:cubicBezTo>
                    <a:pt x="3400" y="301"/>
                    <a:pt x="3427" y="283"/>
                    <a:pt x="3436" y="283"/>
                  </a:cubicBezTo>
                  <a:cubicBezTo>
                    <a:pt x="3372" y="281"/>
                    <a:pt x="3321" y="280"/>
                    <a:pt x="3278" y="280"/>
                  </a:cubicBezTo>
                  <a:cubicBezTo>
                    <a:pt x="3128" y="280"/>
                    <a:pt x="3066" y="298"/>
                    <a:pt x="2888" y="380"/>
                  </a:cubicBezTo>
                  <a:lnTo>
                    <a:pt x="2853" y="345"/>
                  </a:lnTo>
                  <a:cubicBezTo>
                    <a:pt x="2800" y="372"/>
                    <a:pt x="2403" y="363"/>
                    <a:pt x="2173" y="601"/>
                  </a:cubicBezTo>
                  <a:cubicBezTo>
                    <a:pt x="2173" y="592"/>
                    <a:pt x="2173" y="584"/>
                    <a:pt x="2191" y="566"/>
                  </a:cubicBezTo>
                  <a:lnTo>
                    <a:pt x="2191" y="566"/>
                  </a:lnTo>
                  <a:cubicBezTo>
                    <a:pt x="1917" y="778"/>
                    <a:pt x="1564" y="1140"/>
                    <a:pt x="1652" y="1308"/>
                  </a:cubicBezTo>
                  <a:cubicBezTo>
                    <a:pt x="1634" y="1378"/>
                    <a:pt x="1626" y="1449"/>
                    <a:pt x="1608" y="1520"/>
                  </a:cubicBezTo>
                  <a:cubicBezTo>
                    <a:pt x="1640" y="1444"/>
                    <a:pt x="1657" y="1420"/>
                    <a:pt x="1666" y="1420"/>
                  </a:cubicBezTo>
                  <a:cubicBezTo>
                    <a:pt x="1683" y="1420"/>
                    <a:pt x="1676" y="1501"/>
                    <a:pt x="1695" y="1501"/>
                  </a:cubicBezTo>
                  <a:cubicBezTo>
                    <a:pt x="1699" y="1501"/>
                    <a:pt x="1705" y="1496"/>
                    <a:pt x="1714" y="1484"/>
                  </a:cubicBezTo>
                  <a:lnTo>
                    <a:pt x="1714" y="1484"/>
                  </a:lnTo>
                  <a:cubicBezTo>
                    <a:pt x="1695" y="1555"/>
                    <a:pt x="1634" y="1643"/>
                    <a:pt x="1615" y="1643"/>
                  </a:cubicBezTo>
                  <a:cubicBezTo>
                    <a:pt x="1608" y="1643"/>
                    <a:pt x="1607" y="1631"/>
                    <a:pt x="1617" y="1599"/>
                  </a:cubicBezTo>
                  <a:lnTo>
                    <a:pt x="1634" y="1581"/>
                  </a:lnTo>
                  <a:cubicBezTo>
                    <a:pt x="1629" y="1575"/>
                    <a:pt x="1623" y="1572"/>
                    <a:pt x="1618" y="1572"/>
                  </a:cubicBezTo>
                  <a:cubicBezTo>
                    <a:pt x="1561" y="1572"/>
                    <a:pt x="1494" y="1856"/>
                    <a:pt x="1454" y="1856"/>
                  </a:cubicBezTo>
                  <a:cubicBezTo>
                    <a:pt x="1452" y="1856"/>
                    <a:pt x="1450" y="1856"/>
                    <a:pt x="1449" y="1855"/>
                  </a:cubicBezTo>
                  <a:cubicBezTo>
                    <a:pt x="1281" y="2341"/>
                    <a:pt x="1096" y="2809"/>
                    <a:pt x="954" y="3277"/>
                  </a:cubicBezTo>
                  <a:lnTo>
                    <a:pt x="1025" y="3241"/>
                  </a:lnTo>
                  <a:lnTo>
                    <a:pt x="981" y="3400"/>
                  </a:lnTo>
                  <a:cubicBezTo>
                    <a:pt x="971" y="3414"/>
                    <a:pt x="959" y="3424"/>
                    <a:pt x="951" y="3424"/>
                  </a:cubicBezTo>
                  <a:cubicBezTo>
                    <a:pt x="938" y="3424"/>
                    <a:pt x="933" y="3400"/>
                    <a:pt x="954" y="3330"/>
                  </a:cubicBezTo>
                  <a:lnTo>
                    <a:pt x="954" y="3330"/>
                  </a:lnTo>
                  <a:cubicBezTo>
                    <a:pt x="901" y="3383"/>
                    <a:pt x="928" y="3533"/>
                    <a:pt x="937" y="3542"/>
                  </a:cubicBezTo>
                  <a:cubicBezTo>
                    <a:pt x="916" y="3599"/>
                    <a:pt x="903" y="3619"/>
                    <a:pt x="895" y="3619"/>
                  </a:cubicBezTo>
                  <a:cubicBezTo>
                    <a:pt x="875" y="3619"/>
                    <a:pt x="885" y="3489"/>
                    <a:pt x="879" y="3489"/>
                  </a:cubicBezTo>
                  <a:cubicBezTo>
                    <a:pt x="878" y="3489"/>
                    <a:pt x="877" y="3492"/>
                    <a:pt x="875" y="3497"/>
                  </a:cubicBezTo>
                  <a:lnTo>
                    <a:pt x="857" y="3595"/>
                  </a:lnTo>
                  <a:lnTo>
                    <a:pt x="866" y="3577"/>
                  </a:lnTo>
                  <a:lnTo>
                    <a:pt x="866" y="3577"/>
                  </a:lnTo>
                  <a:cubicBezTo>
                    <a:pt x="875" y="3665"/>
                    <a:pt x="893" y="3674"/>
                    <a:pt x="857" y="3815"/>
                  </a:cubicBezTo>
                  <a:cubicBezTo>
                    <a:pt x="822" y="3904"/>
                    <a:pt x="804" y="3851"/>
                    <a:pt x="796" y="3886"/>
                  </a:cubicBezTo>
                  <a:cubicBezTo>
                    <a:pt x="796" y="3886"/>
                    <a:pt x="787" y="3895"/>
                    <a:pt x="778" y="3939"/>
                  </a:cubicBezTo>
                  <a:lnTo>
                    <a:pt x="725" y="4142"/>
                  </a:lnTo>
                  <a:lnTo>
                    <a:pt x="796" y="4071"/>
                  </a:lnTo>
                  <a:lnTo>
                    <a:pt x="796" y="4071"/>
                  </a:lnTo>
                  <a:cubicBezTo>
                    <a:pt x="796" y="4143"/>
                    <a:pt x="766" y="4215"/>
                    <a:pt x="784" y="4215"/>
                  </a:cubicBezTo>
                  <a:cubicBezTo>
                    <a:pt x="789" y="4215"/>
                    <a:pt x="800" y="4208"/>
                    <a:pt x="817" y="4191"/>
                  </a:cubicBezTo>
                  <a:lnTo>
                    <a:pt x="817" y="4191"/>
                  </a:lnTo>
                  <a:cubicBezTo>
                    <a:pt x="696" y="4318"/>
                    <a:pt x="610" y="4947"/>
                    <a:pt x="566" y="5034"/>
                  </a:cubicBezTo>
                  <a:cubicBezTo>
                    <a:pt x="575" y="5166"/>
                    <a:pt x="548" y="5290"/>
                    <a:pt x="513" y="5449"/>
                  </a:cubicBezTo>
                  <a:cubicBezTo>
                    <a:pt x="520" y="5435"/>
                    <a:pt x="533" y="5424"/>
                    <a:pt x="545" y="5424"/>
                  </a:cubicBezTo>
                  <a:cubicBezTo>
                    <a:pt x="564" y="5424"/>
                    <a:pt x="579" y="5451"/>
                    <a:pt x="557" y="5537"/>
                  </a:cubicBezTo>
                  <a:cubicBezTo>
                    <a:pt x="547" y="5530"/>
                    <a:pt x="539" y="5527"/>
                    <a:pt x="531" y="5527"/>
                  </a:cubicBezTo>
                  <a:cubicBezTo>
                    <a:pt x="463" y="5527"/>
                    <a:pt x="459" y="5768"/>
                    <a:pt x="380" y="5863"/>
                  </a:cubicBezTo>
                  <a:lnTo>
                    <a:pt x="380" y="5863"/>
                  </a:lnTo>
                  <a:cubicBezTo>
                    <a:pt x="382" y="5862"/>
                    <a:pt x="383" y="5862"/>
                    <a:pt x="384" y="5862"/>
                  </a:cubicBezTo>
                  <a:cubicBezTo>
                    <a:pt x="411" y="5862"/>
                    <a:pt x="351" y="6149"/>
                    <a:pt x="387" y="6149"/>
                  </a:cubicBezTo>
                  <a:cubicBezTo>
                    <a:pt x="393" y="6149"/>
                    <a:pt x="403" y="6140"/>
                    <a:pt x="416" y="6120"/>
                  </a:cubicBezTo>
                  <a:lnTo>
                    <a:pt x="416" y="6120"/>
                  </a:lnTo>
                  <a:cubicBezTo>
                    <a:pt x="405" y="6166"/>
                    <a:pt x="396" y="6175"/>
                    <a:pt x="386" y="6175"/>
                  </a:cubicBezTo>
                  <a:cubicBezTo>
                    <a:pt x="380" y="6175"/>
                    <a:pt x="374" y="6171"/>
                    <a:pt x="367" y="6171"/>
                  </a:cubicBezTo>
                  <a:cubicBezTo>
                    <a:pt x="358" y="6171"/>
                    <a:pt x="348" y="6178"/>
                    <a:pt x="336" y="6208"/>
                  </a:cubicBezTo>
                  <a:cubicBezTo>
                    <a:pt x="336" y="6482"/>
                    <a:pt x="222" y="6809"/>
                    <a:pt x="195" y="7144"/>
                  </a:cubicBezTo>
                  <a:cubicBezTo>
                    <a:pt x="196" y="7145"/>
                    <a:pt x="197" y="7145"/>
                    <a:pt x="198" y="7145"/>
                  </a:cubicBezTo>
                  <a:cubicBezTo>
                    <a:pt x="204" y="7145"/>
                    <a:pt x="216" y="7133"/>
                    <a:pt x="227" y="7133"/>
                  </a:cubicBezTo>
                  <a:cubicBezTo>
                    <a:pt x="236" y="7133"/>
                    <a:pt x="244" y="7141"/>
                    <a:pt x="248" y="7171"/>
                  </a:cubicBezTo>
                  <a:lnTo>
                    <a:pt x="160" y="7347"/>
                  </a:lnTo>
                  <a:cubicBezTo>
                    <a:pt x="160" y="7418"/>
                    <a:pt x="230" y="7418"/>
                    <a:pt x="169" y="7533"/>
                  </a:cubicBezTo>
                  <a:cubicBezTo>
                    <a:pt x="178" y="7523"/>
                    <a:pt x="187" y="7514"/>
                    <a:pt x="194" y="7514"/>
                  </a:cubicBezTo>
                  <a:cubicBezTo>
                    <a:pt x="200" y="7514"/>
                    <a:pt x="204" y="7521"/>
                    <a:pt x="204" y="7541"/>
                  </a:cubicBezTo>
                  <a:cubicBezTo>
                    <a:pt x="63" y="8195"/>
                    <a:pt x="151" y="8901"/>
                    <a:pt x="1" y="9581"/>
                  </a:cubicBezTo>
                  <a:cubicBezTo>
                    <a:pt x="14" y="9545"/>
                    <a:pt x="22" y="9531"/>
                    <a:pt x="27" y="9531"/>
                  </a:cubicBezTo>
                  <a:cubicBezTo>
                    <a:pt x="36" y="9531"/>
                    <a:pt x="36" y="9572"/>
                    <a:pt x="36" y="9616"/>
                  </a:cubicBezTo>
                  <a:cubicBezTo>
                    <a:pt x="39" y="9601"/>
                    <a:pt x="44" y="9596"/>
                    <a:pt x="51" y="9596"/>
                  </a:cubicBezTo>
                  <a:cubicBezTo>
                    <a:pt x="61" y="9596"/>
                    <a:pt x="73" y="9609"/>
                    <a:pt x="84" y="9609"/>
                  </a:cubicBezTo>
                  <a:cubicBezTo>
                    <a:pt x="86" y="9609"/>
                    <a:pt x="87" y="9608"/>
                    <a:pt x="89" y="9608"/>
                  </a:cubicBezTo>
                  <a:lnTo>
                    <a:pt x="89" y="9608"/>
                  </a:lnTo>
                  <a:lnTo>
                    <a:pt x="27" y="9899"/>
                  </a:lnTo>
                  <a:cubicBezTo>
                    <a:pt x="89" y="9943"/>
                    <a:pt x="36" y="10199"/>
                    <a:pt x="89" y="10226"/>
                  </a:cubicBezTo>
                  <a:lnTo>
                    <a:pt x="80" y="10137"/>
                  </a:lnTo>
                  <a:lnTo>
                    <a:pt x="80" y="10137"/>
                  </a:lnTo>
                  <a:cubicBezTo>
                    <a:pt x="91" y="10159"/>
                    <a:pt x="102" y="10168"/>
                    <a:pt x="114" y="10168"/>
                  </a:cubicBezTo>
                  <a:cubicBezTo>
                    <a:pt x="166" y="10168"/>
                    <a:pt x="224" y="9986"/>
                    <a:pt x="293" y="9986"/>
                  </a:cubicBezTo>
                  <a:cubicBezTo>
                    <a:pt x="296" y="9986"/>
                    <a:pt x="298" y="9987"/>
                    <a:pt x="301" y="9987"/>
                  </a:cubicBezTo>
                  <a:cubicBezTo>
                    <a:pt x="222" y="9855"/>
                    <a:pt x="407" y="9643"/>
                    <a:pt x="310" y="9422"/>
                  </a:cubicBezTo>
                  <a:cubicBezTo>
                    <a:pt x="314" y="9413"/>
                    <a:pt x="317" y="9410"/>
                    <a:pt x="320" y="9410"/>
                  </a:cubicBezTo>
                  <a:cubicBezTo>
                    <a:pt x="330" y="9410"/>
                    <a:pt x="337" y="9445"/>
                    <a:pt x="347" y="9445"/>
                  </a:cubicBezTo>
                  <a:cubicBezTo>
                    <a:pt x="349" y="9445"/>
                    <a:pt x="352" y="9443"/>
                    <a:pt x="354" y="9440"/>
                  </a:cubicBezTo>
                  <a:cubicBezTo>
                    <a:pt x="319" y="9378"/>
                    <a:pt x="310" y="9316"/>
                    <a:pt x="336" y="9193"/>
                  </a:cubicBezTo>
                  <a:lnTo>
                    <a:pt x="336" y="9193"/>
                  </a:lnTo>
                  <a:lnTo>
                    <a:pt x="345" y="9210"/>
                  </a:lnTo>
                  <a:cubicBezTo>
                    <a:pt x="345" y="8857"/>
                    <a:pt x="389" y="8716"/>
                    <a:pt x="442" y="8327"/>
                  </a:cubicBezTo>
                  <a:lnTo>
                    <a:pt x="442" y="8327"/>
                  </a:lnTo>
                  <a:lnTo>
                    <a:pt x="398" y="8354"/>
                  </a:lnTo>
                  <a:cubicBezTo>
                    <a:pt x="407" y="8265"/>
                    <a:pt x="425" y="8248"/>
                    <a:pt x="433" y="8212"/>
                  </a:cubicBezTo>
                  <a:cubicBezTo>
                    <a:pt x="427" y="8200"/>
                    <a:pt x="421" y="8195"/>
                    <a:pt x="417" y="8195"/>
                  </a:cubicBezTo>
                  <a:cubicBezTo>
                    <a:pt x="392" y="8195"/>
                    <a:pt x="403" y="8372"/>
                    <a:pt x="373" y="8372"/>
                  </a:cubicBezTo>
                  <a:cubicBezTo>
                    <a:pt x="368" y="8372"/>
                    <a:pt x="362" y="8366"/>
                    <a:pt x="354" y="8354"/>
                  </a:cubicBezTo>
                  <a:cubicBezTo>
                    <a:pt x="433" y="8248"/>
                    <a:pt x="407" y="7762"/>
                    <a:pt x="504" y="7700"/>
                  </a:cubicBezTo>
                  <a:cubicBezTo>
                    <a:pt x="507" y="7657"/>
                    <a:pt x="502" y="7646"/>
                    <a:pt x="495" y="7646"/>
                  </a:cubicBezTo>
                  <a:cubicBezTo>
                    <a:pt x="488" y="7646"/>
                    <a:pt x="478" y="7658"/>
                    <a:pt x="472" y="7658"/>
                  </a:cubicBezTo>
                  <a:cubicBezTo>
                    <a:pt x="466" y="7658"/>
                    <a:pt x="463" y="7647"/>
                    <a:pt x="469" y="7603"/>
                  </a:cubicBezTo>
                  <a:lnTo>
                    <a:pt x="495" y="7577"/>
                  </a:lnTo>
                  <a:lnTo>
                    <a:pt x="469" y="7541"/>
                  </a:lnTo>
                  <a:cubicBezTo>
                    <a:pt x="478" y="7453"/>
                    <a:pt x="513" y="7418"/>
                    <a:pt x="539" y="7418"/>
                  </a:cubicBezTo>
                  <a:cubicBezTo>
                    <a:pt x="531" y="7435"/>
                    <a:pt x="539" y="7471"/>
                    <a:pt x="539" y="7497"/>
                  </a:cubicBezTo>
                  <a:cubicBezTo>
                    <a:pt x="569" y="7408"/>
                    <a:pt x="561" y="7250"/>
                    <a:pt x="569" y="7181"/>
                  </a:cubicBezTo>
                  <a:lnTo>
                    <a:pt x="569" y="7181"/>
                  </a:lnTo>
                  <a:lnTo>
                    <a:pt x="548" y="7277"/>
                  </a:lnTo>
                  <a:cubicBezTo>
                    <a:pt x="557" y="6923"/>
                    <a:pt x="654" y="6499"/>
                    <a:pt x="654" y="6164"/>
                  </a:cubicBezTo>
                  <a:lnTo>
                    <a:pt x="654" y="6164"/>
                  </a:lnTo>
                  <a:lnTo>
                    <a:pt x="637" y="6182"/>
                  </a:lnTo>
                  <a:cubicBezTo>
                    <a:pt x="637" y="5918"/>
                    <a:pt x="689" y="5978"/>
                    <a:pt x="724" y="5701"/>
                  </a:cubicBezTo>
                  <a:lnTo>
                    <a:pt x="724" y="5701"/>
                  </a:lnTo>
                  <a:cubicBezTo>
                    <a:pt x="724" y="5702"/>
                    <a:pt x="725" y="5704"/>
                    <a:pt x="725" y="5705"/>
                  </a:cubicBezTo>
                  <a:lnTo>
                    <a:pt x="725" y="5696"/>
                  </a:lnTo>
                  <a:cubicBezTo>
                    <a:pt x="725" y="5698"/>
                    <a:pt x="724" y="5699"/>
                    <a:pt x="724" y="5701"/>
                  </a:cubicBezTo>
                  <a:lnTo>
                    <a:pt x="724" y="5701"/>
                  </a:lnTo>
                  <a:cubicBezTo>
                    <a:pt x="716" y="5648"/>
                    <a:pt x="716" y="5570"/>
                    <a:pt x="734" y="5493"/>
                  </a:cubicBezTo>
                  <a:cubicBezTo>
                    <a:pt x="735" y="5506"/>
                    <a:pt x="738" y="5512"/>
                    <a:pt x="742" y="5512"/>
                  </a:cubicBezTo>
                  <a:cubicBezTo>
                    <a:pt x="757" y="5512"/>
                    <a:pt x="786" y="5439"/>
                    <a:pt x="802" y="5439"/>
                  </a:cubicBezTo>
                  <a:cubicBezTo>
                    <a:pt x="807" y="5439"/>
                    <a:pt x="811" y="5447"/>
                    <a:pt x="813" y="5466"/>
                  </a:cubicBezTo>
                  <a:cubicBezTo>
                    <a:pt x="831" y="5184"/>
                    <a:pt x="804" y="5325"/>
                    <a:pt x="778" y="5131"/>
                  </a:cubicBezTo>
                  <a:lnTo>
                    <a:pt x="813" y="5096"/>
                  </a:lnTo>
                  <a:cubicBezTo>
                    <a:pt x="804" y="5025"/>
                    <a:pt x="787" y="5016"/>
                    <a:pt x="804" y="4875"/>
                  </a:cubicBezTo>
                  <a:lnTo>
                    <a:pt x="804" y="4875"/>
                  </a:lnTo>
                  <a:cubicBezTo>
                    <a:pt x="804" y="4907"/>
                    <a:pt x="809" y="4917"/>
                    <a:pt x="816" y="4917"/>
                  </a:cubicBezTo>
                  <a:cubicBezTo>
                    <a:pt x="829" y="4917"/>
                    <a:pt x="849" y="4884"/>
                    <a:pt x="864" y="4884"/>
                  </a:cubicBezTo>
                  <a:cubicBezTo>
                    <a:pt x="874" y="4884"/>
                    <a:pt x="881" y="4897"/>
                    <a:pt x="884" y="4937"/>
                  </a:cubicBezTo>
                  <a:cubicBezTo>
                    <a:pt x="1016" y="4654"/>
                    <a:pt x="910" y="4486"/>
                    <a:pt x="1034" y="4372"/>
                  </a:cubicBezTo>
                  <a:cubicBezTo>
                    <a:pt x="1025" y="4347"/>
                    <a:pt x="1017" y="4337"/>
                    <a:pt x="1009" y="4337"/>
                  </a:cubicBezTo>
                  <a:cubicBezTo>
                    <a:pt x="970" y="4337"/>
                    <a:pt x="937" y="4550"/>
                    <a:pt x="936" y="4550"/>
                  </a:cubicBezTo>
                  <a:cubicBezTo>
                    <a:pt x="936" y="4550"/>
                    <a:pt x="936" y="4547"/>
                    <a:pt x="937" y="4539"/>
                  </a:cubicBezTo>
                  <a:lnTo>
                    <a:pt x="937" y="4539"/>
                  </a:lnTo>
                  <a:cubicBezTo>
                    <a:pt x="931" y="4546"/>
                    <a:pt x="926" y="4549"/>
                    <a:pt x="922" y="4549"/>
                  </a:cubicBezTo>
                  <a:cubicBezTo>
                    <a:pt x="893" y="4549"/>
                    <a:pt x="897" y="4405"/>
                    <a:pt x="928" y="4327"/>
                  </a:cubicBezTo>
                  <a:cubicBezTo>
                    <a:pt x="954" y="4232"/>
                    <a:pt x="1065" y="4196"/>
                    <a:pt x="1128" y="3969"/>
                  </a:cubicBezTo>
                  <a:lnTo>
                    <a:pt x="1128" y="3969"/>
                  </a:lnTo>
                  <a:cubicBezTo>
                    <a:pt x="1125" y="3984"/>
                    <a:pt x="1129" y="3988"/>
                    <a:pt x="1122" y="4010"/>
                  </a:cubicBezTo>
                  <a:cubicBezTo>
                    <a:pt x="1166" y="3930"/>
                    <a:pt x="1140" y="3833"/>
                    <a:pt x="1202" y="3736"/>
                  </a:cubicBezTo>
                  <a:cubicBezTo>
                    <a:pt x="1166" y="3665"/>
                    <a:pt x="1237" y="3595"/>
                    <a:pt x="1184" y="3559"/>
                  </a:cubicBezTo>
                  <a:lnTo>
                    <a:pt x="1184" y="3559"/>
                  </a:lnTo>
                  <a:lnTo>
                    <a:pt x="1140" y="3780"/>
                  </a:lnTo>
                  <a:cubicBezTo>
                    <a:pt x="1149" y="3656"/>
                    <a:pt x="1113" y="3524"/>
                    <a:pt x="1202" y="3330"/>
                  </a:cubicBezTo>
                  <a:cubicBezTo>
                    <a:pt x="1211" y="3347"/>
                    <a:pt x="1211" y="3418"/>
                    <a:pt x="1211" y="3462"/>
                  </a:cubicBezTo>
                  <a:cubicBezTo>
                    <a:pt x="1237" y="3409"/>
                    <a:pt x="1228" y="3338"/>
                    <a:pt x="1263" y="3285"/>
                  </a:cubicBezTo>
                  <a:lnTo>
                    <a:pt x="1263" y="3285"/>
                  </a:lnTo>
                  <a:cubicBezTo>
                    <a:pt x="1316" y="3321"/>
                    <a:pt x="1202" y="3550"/>
                    <a:pt x="1219" y="3692"/>
                  </a:cubicBezTo>
                  <a:cubicBezTo>
                    <a:pt x="1256" y="3648"/>
                    <a:pt x="1244" y="3502"/>
                    <a:pt x="1269" y="3502"/>
                  </a:cubicBezTo>
                  <a:cubicBezTo>
                    <a:pt x="1274" y="3502"/>
                    <a:pt x="1281" y="3508"/>
                    <a:pt x="1290" y="3524"/>
                  </a:cubicBezTo>
                  <a:cubicBezTo>
                    <a:pt x="1228" y="3400"/>
                    <a:pt x="1361" y="3294"/>
                    <a:pt x="1343" y="3118"/>
                  </a:cubicBezTo>
                  <a:lnTo>
                    <a:pt x="1343" y="3118"/>
                  </a:lnTo>
                  <a:lnTo>
                    <a:pt x="1378" y="3144"/>
                  </a:lnTo>
                  <a:cubicBezTo>
                    <a:pt x="1378" y="3118"/>
                    <a:pt x="1378" y="3056"/>
                    <a:pt x="1396" y="3012"/>
                  </a:cubicBezTo>
                  <a:lnTo>
                    <a:pt x="1414" y="3109"/>
                  </a:lnTo>
                  <a:cubicBezTo>
                    <a:pt x="1414" y="2976"/>
                    <a:pt x="1528" y="2879"/>
                    <a:pt x="1537" y="2756"/>
                  </a:cubicBezTo>
                  <a:lnTo>
                    <a:pt x="1537" y="2756"/>
                  </a:lnTo>
                  <a:cubicBezTo>
                    <a:pt x="1507" y="2861"/>
                    <a:pt x="1492" y="2884"/>
                    <a:pt x="1479" y="2884"/>
                  </a:cubicBezTo>
                  <a:cubicBezTo>
                    <a:pt x="1468" y="2884"/>
                    <a:pt x="1459" y="2868"/>
                    <a:pt x="1446" y="2868"/>
                  </a:cubicBezTo>
                  <a:cubicBezTo>
                    <a:pt x="1438" y="2868"/>
                    <a:pt x="1428" y="2875"/>
                    <a:pt x="1414" y="2897"/>
                  </a:cubicBezTo>
                  <a:cubicBezTo>
                    <a:pt x="1466" y="2577"/>
                    <a:pt x="1568" y="2740"/>
                    <a:pt x="1656" y="2414"/>
                  </a:cubicBezTo>
                  <a:lnTo>
                    <a:pt x="1656" y="2414"/>
                  </a:lnTo>
                  <a:cubicBezTo>
                    <a:pt x="1642" y="2455"/>
                    <a:pt x="1610" y="2509"/>
                    <a:pt x="1596" y="2509"/>
                  </a:cubicBezTo>
                  <a:cubicBezTo>
                    <a:pt x="1591" y="2509"/>
                    <a:pt x="1588" y="2501"/>
                    <a:pt x="1590" y="2482"/>
                  </a:cubicBezTo>
                  <a:cubicBezTo>
                    <a:pt x="1617" y="2420"/>
                    <a:pt x="1661" y="2341"/>
                    <a:pt x="1696" y="2305"/>
                  </a:cubicBezTo>
                  <a:cubicBezTo>
                    <a:pt x="1720" y="2227"/>
                    <a:pt x="1722" y="2204"/>
                    <a:pt x="1714" y="2204"/>
                  </a:cubicBezTo>
                  <a:cubicBezTo>
                    <a:pt x="1702" y="2204"/>
                    <a:pt x="1672" y="2250"/>
                    <a:pt x="1658" y="2250"/>
                  </a:cubicBezTo>
                  <a:cubicBezTo>
                    <a:pt x="1653" y="2250"/>
                    <a:pt x="1650" y="2243"/>
                    <a:pt x="1652" y="2226"/>
                  </a:cubicBezTo>
                  <a:cubicBezTo>
                    <a:pt x="1731" y="2164"/>
                    <a:pt x="1678" y="2102"/>
                    <a:pt x="1696" y="1996"/>
                  </a:cubicBezTo>
                  <a:lnTo>
                    <a:pt x="1696" y="1996"/>
                  </a:lnTo>
                  <a:lnTo>
                    <a:pt x="1731" y="2014"/>
                  </a:lnTo>
                  <a:cubicBezTo>
                    <a:pt x="1846" y="1758"/>
                    <a:pt x="1678" y="1908"/>
                    <a:pt x="1793" y="1687"/>
                  </a:cubicBezTo>
                  <a:lnTo>
                    <a:pt x="1793" y="1687"/>
                  </a:lnTo>
                  <a:lnTo>
                    <a:pt x="1811" y="1811"/>
                  </a:lnTo>
                  <a:lnTo>
                    <a:pt x="1837" y="1687"/>
                  </a:lnTo>
                  <a:lnTo>
                    <a:pt x="1873" y="1723"/>
                  </a:lnTo>
                  <a:cubicBezTo>
                    <a:pt x="1890" y="1581"/>
                    <a:pt x="1908" y="1546"/>
                    <a:pt x="1979" y="1431"/>
                  </a:cubicBezTo>
                  <a:lnTo>
                    <a:pt x="1979" y="1431"/>
                  </a:lnTo>
                  <a:cubicBezTo>
                    <a:pt x="1974" y="1433"/>
                    <a:pt x="1969" y="1434"/>
                    <a:pt x="1965" y="1434"/>
                  </a:cubicBezTo>
                  <a:cubicBezTo>
                    <a:pt x="1931" y="1434"/>
                    <a:pt x="1923" y="1375"/>
                    <a:pt x="1970" y="1281"/>
                  </a:cubicBezTo>
                  <a:cubicBezTo>
                    <a:pt x="1981" y="1270"/>
                    <a:pt x="1988" y="1266"/>
                    <a:pt x="1993" y="1266"/>
                  </a:cubicBezTo>
                  <a:cubicBezTo>
                    <a:pt x="2000" y="1266"/>
                    <a:pt x="2002" y="1276"/>
                    <a:pt x="2007" y="1276"/>
                  </a:cubicBezTo>
                  <a:cubicBezTo>
                    <a:pt x="2013" y="1276"/>
                    <a:pt x="2024" y="1262"/>
                    <a:pt x="2058" y="1202"/>
                  </a:cubicBezTo>
                  <a:lnTo>
                    <a:pt x="2058" y="1202"/>
                  </a:lnTo>
                  <a:cubicBezTo>
                    <a:pt x="2058" y="1246"/>
                    <a:pt x="2067" y="1290"/>
                    <a:pt x="1996" y="1334"/>
                  </a:cubicBezTo>
                  <a:cubicBezTo>
                    <a:pt x="2005" y="1343"/>
                    <a:pt x="2005" y="1378"/>
                    <a:pt x="2014" y="1387"/>
                  </a:cubicBezTo>
                  <a:cubicBezTo>
                    <a:pt x="2072" y="1329"/>
                    <a:pt x="2115" y="1223"/>
                    <a:pt x="2142" y="1175"/>
                  </a:cubicBezTo>
                  <a:lnTo>
                    <a:pt x="2142" y="1175"/>
                  </a:lnTo>
                  <a:cubicBezTo>
                    <a:pt x="2132" y="1189"/>
                    <a:pt x="2119" y="1203"/>
                    <a:pt x="2111" y="1210"/>
                  </a:cubicBezTo>
                  <a:cubicBezTo>
                    <a:pt x="2129" y="1140"/>
                    <a:pt x="2155" y="1069"/>
                    <a:pt x="2191" y="1007"/>
                  </a:cubicBezTo>
                  <a:cubicBezTo>
                    <a:pt x="2199" y="1003"/>
                    <a:pt x="2204" y="1002"/>
                    <a:pt x="2208" y="1002"/>
                  </a:cubicBezTo>
                  <a:cubicBezTo>
                    <a:pt x="2222" y="1002"/>
                    <a:pt x="2215" y="1022"/>
                    <a:pt x="2208" y="1043"/>
                  </a:cubicBezTo>
                  <a:cubicBezTo>
                    <a:pt x="2235" y="1007"/>
                    <a:pt x="2244" y="972"/>
                    <a:pt x="2288" y="928"/>
                  </a:cubicBezTo>
                  <a:lnTo>
                    <a:pt x="2288" y="928"/>
                  </a:lnTo>
                  <a:cubicBezTo>
                    <a:pt x="2296" y="961"/>
                    <a:pt x="2319" y="986"/>
                    <a:pt x="2288" y="1045"/>
                  </a:cubicBezTo>
                  <a:lnTo>
                    <a:pt x="2288" y="1045"/>
                  </a:lnTo>
                  <a:cubicBezTo>
                    <a:pt x="2320" y="990"/>
                    <a:pt x="2353" y="942"/>
                    <a:pt x="2394" y="901"/>
                  </a:cubicBezTo>
                  <a:cubicBezTo>
                    <a:pt x="2405" y="901"/>
                    <a:pt x="2449" y="894"/>
                    <a:pt x="2471" y="894"/>
                  </a:cubicBezTo>
                  <a:cubicBezTo>
                    <a:pt x="2482" y="894"/>
                    <a:pt x="2488" y="896"/>
                    <a:pt x="2482" y="901"/>
                  </a:cubicBezTo>
                  <a:cubicBezTo>
                    <a:pt x="2579" y="866"/>
                    <a:pt x="2694" y="725"/>
                    <a:pt x="2862" y="716"/>
                  </a:cubicBezTo>
                  <a:cubicBezTo>
                    <a:pt x="2871" y="707"/>
                    <a:pt x="2879" y="698"/>
                    <a:pt x="2915" y="690"/>
                  </a:cubicBezTo>
                  <a:cubicBezTo>
                    <a:pt x="3065" y="672"/>
                    <a:pt x="3206" y="698"/>
                    <a:pt x="3391" y="637"/>
                  </a:cubicBezTo>
                  <a:lnTo>
                    <a:pt x="3506" y="698"/>
                  </a:lnTo>
                  <a:cubicBezTo>
                    <a:pt x="3656" y="672"/>
                    <a:pt x="3356" y="628"/>
                    <a:pt x="3603" y="592"/>
                  </a:cubicBezTo>
                  <a:cubicBezTo>
                    <a:pt x="3630" y="589"/>
                    <a:pt x="3650" y="587"/>
                    <a:pt x="3666" y="587"/>
                  </a:cubicBezTo>
                  <a:cubicBezTo>
                    <a:pt x="3760" y="587"/>
                    <a:pt x="3683" y="647"/>
                    <a:pt x="3736" y="654"/>
                  </a:cubicBezTo>
                  <a:cubicBezTo>
                    <a:pt x="3802" y="628"/>
                    <a:pt x="3909" y="586"/>
                    <a:pt x="4029" y="586"/>
                  </a:cubicBezTo>
                  <a:cubicBezTo>
                    <a:pt x="4069" y="586"/>
                    <a:pt x="4110" y="590"/>
                    <a:pt x="4151" y="601"/>
                  </a:cubicBezTo>
                  <a:cubicBezTo>
                    <a:pt x="4120" y="606"/>
                    <a:pt x="4093" y="606"/>
                    <a:pt x="4068" y="606"/>
                  </a:cubicBezTo>
                  <a:cubicBezTo>
                    <a:pt x="4043" y="606"/>
                    <a:pt x="4018" y="606"/>
                    <a:pt x="3992" y="610"/>
                  </a:cubicBezTo>
                  <a:lnTo>
                    <a:pt x="4124" y="637"/>
                  </a:lnTo>
                  <a:cubicBezTo>
                    <a:pt x="3974" y="698"/>
                    <a:pt x="3859" y="681"/>
                    <a:pt x="3983" y="725"/>
                  </a:cubicBezTo>
                  <a:cubicBezTo>
                    <a:pt x="3992" y="610"/>
                    <a:pt x="4478" y="698"/>
                    <a:pt x="4486" y="584"/>
                  </a:cubicBezTo>
                  <a:lnTo>
                    <a:pt x="4575" y="601"/>
                  </a:lnTo>
                  <a:cubicBezTo>
                    <a:pt x="4548" y="601"/>
                    <a:pt x="4548" y="610"/>
                    <a:pt x="4522" y="610"/>
                  </a:cubicBezTo>
                  <a:cubicBezTo>
                    <a:pt x="4548" y="618"/>
                    <a:pt x="4569" y="622"/>
                    <a:pt x="4587" y="622"/>
                  </a:cubicBezTo>
                  <a:cubicBezTo>
                    <a:pt x="4676" y="622"/>
                    <a:pt x="4671" y="530"/>
                    <a:pt x="4830" y="530"/>
                  </a:cubicBezTo>
                  <a:cubicBezTo>
                    <a:pt x="4836" y="530"/>
                    <a:pt x="4842" y="530"/>
                    <a:pt x="4848" y="531"/>
                  </a:cubicBezTo>
                  <a:cubicBezTo>
                    <a:pt x="4919" y="539"/>
                    <a:pt x="4972" y="557"/>
                    <a:pt x="4928" y="566"/>
                  </a:cubicBezTo>
                  <a:lnTo>
                    <a:pt x="5087" y="539"/>
                  </a:lnTo>
                  <a:cubicBezTo>
                    <a:pt x="5123" y="539"/>
                    <a:pt x="5124" y="551"/>
                    <a:pt x="5098" y="556"/>
                  </a:cubicBezTo>
                  <a:lnTo>
                    <a:pt x="5098" y="556"/>
                  </a:lnTo>
                  <a:lnTo>
                    <a:pt x="5325" y="539"/>
                  </a:lnTo>
                  <a:cubicBezTo>
                    <a:pt x="5361" y="522"/>
                    <a:pt x="5440" y="495"/>
                    <a:pt x="5475" y="478"/>
                  </a:cubicBezTo>
                  <a:lnTo>
                    <a:pt x="5475" y="478"/>
                  </a:lnTo>
                  <a:cubicBezTo>
                    <a:pt x="5537" y="495"/>
                    <a:pt x="5449" y="495"/>
                    <a:pt x="5458" y="504"/>
                  </a:cubicBezTo>
                  <a:lnTo>
                    <a:pt x="5599" y="478"/>
                  </a:lnTo>
                  <a:lnTo>
                    <a:pt x="5599" y="478"/>
                  </a:lnTo>
                  <a:cubicBezTo>
                    <a:pt x="5652" y="504"/>
                    <a:pt x="5546" y="531"/>
                    <a:pt x="5449" y="531"/>
                  </a:cubicBezTo>
                  <a:cubicBezTo>
                    <a:pt x="5489" y="566"/>
                    <a:pt x="5516" y="577"/>
                    <a:pt x="5541" y="577"/>
                  </a:cubicBezTo>
                  <a:cubicBezTo>
                    <a:pt x="5584" y="577"/>
                    <a:pt x="5623" y="545"/>
                    <a:pt x="5721" y="545"/>
                  </a:cubicBezTo>
                  <a:cubicBezTo>
                    <a:pt x="5753" y="545"/>
                    <a:pt x="5791" y="548"/>
                    <a:pt x="5837" y="557"/>
                  </a:cubicBezTo>
                  <a:lnTo>
                    <a:pt x="5714" y="575"/>
                  </a:lnTo>
                  <a:cubicBezTo>
                    <a:pt x="5793" y="637"/>
                    <a:pt x="5899" y="610"/>
                    <a:pt x="6049" y="645"/>
                  </a:cubicBezTo>
                  <a:cubicBezTo>
                    <a:pt x="6014" y="628"/>
                    <a:pt x="5749" y="557"/>
                    <a:pt x="5899" y="522"/>
                  </a:cubicBezTo>
                  <a:lnTo>
                    <a:pt x="5899" y="522"/>
                  </a:lnTo>
                  <a:cubicBezTo>
                    <a:pt x="5912" y="525"/>
                    <a:pt x="5929" y="527"/>
                    <a:pt x="5948" y="527"/>
                  </a:cubicBezTo>
                  <a:cubicBezTo>
                    <a:pt x="5982" y="527"/>
                    <a:pt x="6025" y="521"/>
                    <a:pt x="6076" y="504"/>
                  </a:cubicBezTo>
                  <a:cubicBezTo>
                    <a:pt x="6076" y="529"/>
                    <a:pt x="6100" y="534"/>
                    <a:pt x="6139" y="534"/>
                  </a:cubicBezTo>
                  <a:cubicBezTo>
                    <a:pt x="6169" y="534"/>
                    <a:pt x="6209" y="531"/>
                    <a:pt x="6252" y="531"/>
                  </a:cubicBezTo>
                  <a:lnTo>
                    <a:pt x="6252" y="584"/>
                  </a:lnTo>
                  <a:cubicBezTo>
                    <a:pt x="6349" y="566"/>
                    <a:pt x="6349" y="539"/>
                    <a:pt x="6411" y="513"/>
                  </a:cubicBezTo>
                  <a:cubicBezTo>
                    <a:pt x="6526" y="513"/>
                    <a:pt x="6553" y="548"/>
                    <a:pt x="6579" y="584"/>
                  </a:cubicBezTo>
                  <a:cubicBezTo>
                    <a:pt x="6590" y="584"/>
                    <a:pt x="6600" y="584"/>
                    <a:pt x="6608" y="584"/>
                  </a:cubicBezTo>
                  <a:cubicBezTo>
                    <a:pt x="6737" y="584"/>
                    <a:pt x="6459" y="521"/>
                    <a:pt x="6667" y="504"/>
                  </a:cubicBezTo>
                  <a:lnTo>
                    <a:pt x="6667" y="504"/>
                  </a:lnTo>
                  <a:cubicBezTo>
                    <a:pt x="6702" y="508"/>
                    <a:pt x="6735" y="510"/>
                    <a:pt x="6767" y="510"/>
                  </a:cubicBezTo>
                  <a:cubicBezTo>
                    <a:pt x="6880" y="510"/>
                    <a:pt x="6982" y="488"/>
                    <a:pt x="7126" y="460"/>
                  </a:cubicBezTo>
                  <a:lnTo>
                    <a:pt x="7126" y="460"/>
                  </a:lnTo>
                  <a:cubicBezTo>
                    <a:pt x="7241" y="469"/>
                    <a:pt x="7109" y="495"/>
                    <a:pt x="7153" y="504"/>
                  </a:cubicBezTo>
                  <a:lnTo>
                    <a:pt x="7250" y="460"/>
                  </a:lnTo>
                  <a:cubicBezTo>
                    <a:pt x="7268" y="460"/>
                    <a:pt x="7268" y="469"/>
                    <a:pt x="7259" y="478"/>
                  </a:cubicBezTo>
                  <a:cubicBezTo>
                    <a:pt x="7338" y="460"/>
                    <a:pt x="7268" y="425"/>
                    <a:pt x="7391" y="407"/>
                  </a:cubicBezTo>
                  <a:cubicBezTo>
                    <a:pt x="7398" y="395"/>
                    <a:pt x="7412" y="391"/>
                    <a:pt x="7431" y="391"/>
                  </a:cubicBezTo>
                  <a:cubicBezTo>
                    <a:pt x="7491" y="391"/>
                    <a:pt x="7600" y="432"/>
                    <a:pt x="7704" y="432"/>
                  </a:cubicBezTo>
                  <a:cubicBezTo>
                    <a:pt x="7746" y="432"/>
                    <a:pt x="7787" y="425"/>
                    <a:pt x="7824" y="407"/>
                  </a:cubicBezTo>
                  <a:lnTo>
                    <a:pt x="7824" y="407"/>
                  </a:lnTo>
                  <a:cubicBezTo>
                    <a:pt x="7859" y="425"/>
                    <a:pt x="7806" y="442"/>
                    <a:pt x="7815" y="469"/>
                  </a:cubicBezTo>
                  <a:cubicBezTo>
                    <a:pt x="8036" y="416"/>
                    <a:pt x="8009" y="425"/>
                    <a:pt x="8186" y="363"/>
                  </a:cubicBezTo>
                  <a:lnTo>
                    <a:pt x="8336" y="389"/>
                  </a:lnTo>
                  <a:cubicBezTo>
                    <a:pt x="8221" y="354"/>
                    <a:pt x="8371" y="301"/>
                    <a:pt x="8495" y="257"/>
                  </a:cubicBezTo>
                  <a:cubicBezTo>
                    <a:pt x="8451" y="239"/>
                    <a:pt x="8416" y="222"/>
                    <a:pt x="8398" y="222"/>
                  </a:cubicBezTo>
                  <a:lnTo>
                    <a:pt x="8592" y="186"/>
                  </a:lnTo>
                  <a:cubicBezTo>
                    <a:pt x="8619" y="186"/>
                    <a:pt x="8601" y="213"/>
                    <a:pt x="8566" y="230"/>
                  </a:cubicBezTo>
                  <a:cubicBezTo>
                    <a:pt x="8583" y="230"/>
                    <a:pt x="8592" y="222"/>
                    <a:pt x="8601" y="222"/>
                  </a:cubicBezTo>
                  <a:cubicBezTo>
                    <a:pt x="8681" y="239"/>
                    <a:pt x="8645" y="266"/>
                    <a:pt x="8592" y="301"/>
                  </a:cubicBezTo>
                  <a:cubicBezTo>
                    <a:pt x="8566" y="292"/>
                    <a:pt x="8539" y="283"/>
                    <a:pt x="8513" y="275"/>
                  </a:cubicBezTo>
                  <a:cubicBezTo>
                    <a:pt x="8469" y="301"/>
                    <a:pt x="8424" y="345"/>
                    <a:pt x="8433" y="372"/>
                  </a:cubicBezTo>
                  <a:cubicBezTo>
                    <a:pt x="8451" y="363"/>
                    <a:pt x="8469" y="363"/>
                    <a:pt x="8504" y="354"/>
                  </a:cubicBezTo>
                  <a:lnTo>
                    <a:pt x="8504" y="354"/>
                  </a:lnTo>
                  <a:cubicBezTo>
                    <a:pt x="8486" y="363"/>
                    <a:pt x="8477" y="372"/>
                    <a:pt x="8486" y="380"/>
                  </a:cubicBezTo>
                  <a:cubicBezTo>
                    <a:pt x="8495" y="380"/>
                    <a:pt x="8513" y="372"/>
                    <a:pt x="8548" y="354"/>
                  </a:cubicBezTo>
                  <a:lnTo>
                    <a:pt x="8592" y="416"/>
                  </a:lnTo>
                  <a:lnTo>
                    <a:pt x="8601" y="389"/>
                  </a:lnTo>
                  <a:lnTo>
                    <a:pt x="8866" y="416"/>
                  </a:lnTo>
                  <a:cubicBezTo>
                    <a:pt x="9060" y="354"/>
                    <a:pt x="9219" y="257"/>
                    <a:pt x="9519" y="222"/>
                  </a:cubicBezTo>
                  <a:lnTo>
                    <a:pt x="9519" y="222"/>
                  </a:lnTo>
                  <a:cubicBezTo>
                    <a:pt x="9449" y="275"/>
                    <a:pt x="9502" y="301"/>
                    <a:pt x="9502" y="345"/>
                  </a:cubicBezTo>
                  <a:cubicBezTo>
                    <a:pt x="9483" y="333"/>
                    <a:pt x="9461" y="328"/>
                    <a:pt x="9435" y="328"/>
                  </a:cubicBezTo>
                  <a:cubicBezTo>
                    <a:pt x="9357" y="328"/>
                    <a:pt x="9250" y="372"/>
                    <a:pt x="9136" y="372"/>
                  </a:cubicBezTo>
                  <a:cubicBezTo>
                    <a:pt x="9129" y="372"/>
                    <a:pt x="9121" y="372"/>
                    <a:pt x="9113" y="372"/>
                  </a:cubicBezTo>
                  <a:lnTo>
                    <a:pt x="9113" y="372"/>
                  </a:lnTo>
                  <a:cubicBezTo>
                    <a:pt x="9193" y="380"/>
                    <a:pt x="9175" y="398"/>
                    <a:pt x="9157" y="407"/>
                  </a:cubicBezTo>
                  <a:lnTo>
                    <a:pt x="9431" y="354"/>
                  </a:lnTo>
                  <a:cubicBezTo>
                    <a:pt x="9431" y="398"/>
                    <a:pt x="9493" y="380"/>
                    <a:pt x="9564" y="398"/>
                  </a:cubicBezTo>
                  <a:cubicBezTo>
                    <a:pt x="9511" y="319"/>
                    <a:pt x="9775" y="336"/>
                    <a:pt x="9881" y="301"/>
                  </a:cubicBezTo>
                  <a:lnTo>
                    <a:pt x="9881" y="301"/>
                  </a:lnTo>
                  <a:cubicBezTo>
                    <a:pt x="9890" y="336"/>
                    <a:pt x="9864" y="363"/>
                    <a:pt x="9731" y="363"/>
                  </a:cubicBezTo>
                  <a:cubicBezTo>
                    <a:pt x="9753" y="371"/>
                    <a:pt x="9773" y="374"/>
                    <a:pt x="9791" y="374"/>
                  </a:cubicBezTo>
                  <a:cubicBezTo>
                    <a:pt x="9881" y="374"/>
                    <a:pt x="9931" y="293"/>
                    <a:pt x="10024" y="293"/>
                  </a:cubicBezTo>
                  <a:cubicBezTo>
                    <a:pt x="10040" y="293"/>
                    <a:pt x="10057" y="296"/>
                    <a:pt x="10076" y="301"/>
                  </a:cubicBezTo>
                  <a:cubicBezTo>
                    <a:pt x="10040" y="310"/>
                    <a:pt x="10023" y="301"/>
                    <a:pt x="10005" y="319"/>
                  </a:cubicBezTo>
                  <a:cubicBezTo>
                    <a:pt x="10033" y="309"/>
                    <a:pt x="10074" y="306"/>
                    <a:pt x="10115" y="306"/>
                  </a:cubicBezTo>
                  <a:cubicBezTo>
                    <a:pt x="10190" y="306"/>
                    <a:pt x="10260" y="319"/>
                    <a:pt x="10226" y="336"/>
                  </a:cubicBezTo>
                  <a:lnTo>
                    <a:pt x="10199" y="336"/>
                  </a:lnTo>
                  <a:cubicBezTo>
                    <a:pt x="10305" y="336"/>
                    <a:pt x="10464" y="345"/>
                    <a:pt x="10605" y="363"/>
                  </a:cubicBezTo>
                  <a:cubicBezTo>
                    <a:pt x="10696" y="369"/>
                    <a:pt x="10778" y="383"/>
                    <a:pt x="10830" y="383"/>
                  </a:cubicBezTo>
                  <a:cubicBezTo>
                    <a:pt x="10853" y="383"/>
                    <a:pt x="10871" y="380"/>
                    <a:pt x="10879" y="372"/>
                  </a:cubicBezTo>
                  <a:lnTo>
                    <a:pt x="10879" y="372"/>
                  </a:lnTo>
                  <a:cubicBezTo>
                    <a:pt x="10879" y="380"/>
                    <a:pt x="10826" y="442"/>
                    <a:pt x="10809" y="451"/>
                  </a:cubicBezTo>
                  <a:cubicBezTo>
                    <a:pt x="10918" y="422"/>
                    <a:pt x="11046" y="405"/>
                    <a:pt x="11177" y="405"/>
                  </a:cubicBezTo>
                  <a:cubicBezTo>
                    <a:pt x="11204" y="405"/>
                    <a:pt x="11232" y="405"/>
                    <a:pt x="11259" y="407"/>
                  </a:cubicBezTo>
                  <a:cubicBezTo>
                    <a:pt x="11205" y="438"/>
                    <a:pt x="11212" y="584"/>
                    <a:pt x="11107" y="584"/>
                  </a:cubicBezTo>
                  <a:cubicBezTo>
                    <a:pt x="11092" y="584"/>
                    <a:pt x="11075" y="581"/>
                    <a:pt x="11056" y="575"/>
                  </a:cubicBezTo>
                  <a:lnTo>
                    <a:pt x="11056" y="575"/>
                  </a:lnTo>
                  <a:cubicBezTo>
                    <a:pt x="11100" y="601"/>
                    <a:pt x="11135" y="645"/>
                    <a:pt x="11224" y="690"/>
                  </a:cubicBezTo>
                  <a:cubicBezTo>
                    <a:pt x="11208" y="666"/>
                    <a:pt x="11213" y="588"/>
                    <a:pt x="11245" y="588"/>
                  </a:cubicBezTo>
                  <a:cubicBezTo>
                    <a:pt x="11249" y="588"/>
                    <a:pt x="11254" y="589"/>
                    <a:pt x="11259" y="592"/>
                  </a:cubicBezTo>
                  <a:cubicBezTo>
                    <a:pt x="11311" y="723"/>
                    <a:pt x="11303" y="682"/>
                    <a:pt x="11371" y="818"/>
                  </a:cubicBezTo>
                  <a:lnTo>
                    <a:pt x="11371" y="818"/>
                  </a:lnTo>
                  <a:cubicBezTo>
                    <a:pt x="11362" y="795"/>
                    <a:pt x="11390" y="778"/>
                    <a:pt x="11424" y="778"/>
                  </a:cubicBezTo>
                  <a:cubicBezTo>
                    <a:pt x="11453" y="778"/>
                    <a:pt x="11486" y="791"/>
                    <a:pt x="11506" y="822"/>
                  </a:cubicBezTo>
                  <a:cubicBezTo>
                    <a:pt x="11490" y="822"/>
                    <a:pt x="11450" y="876"/>
                    <a:pt x="11423" y="876"/>
                  </a:cubicBezTo>
                  <a:cubicBezTo>
                    <a:pt x="11421" y="876"/>
                    <a:pt x="11420" y="876"/>
                    <a:pt x="11418" y="875"/>
                  </a:cubicBezTo>
                  <a:lnTo>
                    <a:pt x="11418" y="875"/>
                  </a:lnTo>
                  <a:cubicBezTo>
                    <a:pt x="11475" y="900"/>
                    <a:pt x="11540" y="932"/>
                    <a:pt x="11599" y="965"/>
                  </a:cubicBezTo>
                  <a:lnTo>
                    <a:pt x="11599" y="965"/>
                  </a:lnTo>
                  <a:cubicBezTo>
                    <a:pt x="11596" y="964"/>
                    <a:pt x="11593" y="963"/>
                    <a:pt x="11591" y="963"/>
                  </a:cubicBezTo>
                  <a:cubicBezTo>
                    <a:pt x="11560" y="963"/>
                    <a:pt x="11543" y="1024"/>
                    <a:pt x="11550" y="1060"/>
                  </a:cubicBezTo>
                  <a:cubicBezTo>
                    <a:pt x="11550" y="1059"/>
                    <a:pt x="11551" y="1058"/>
                    <a:pt x="11551" y="1058"/>
                  </a:cubicBezTo>
                  <a:cubicBezTo>
                    <a:pt x="11562" y="1058"/>
                    <a:pt x="11641" y="1214"/>
                    <a:pt x="11674" y="1255"/>
                  </a:cubicBezTo>
                  <a:lnTo>
                    <a:pt x="11647" y="1166"/>
                  </a:lnTo>
                  <a:lnTo>
                    <a:pt x="11647" y="1166"/>
                  </a:lnTo>
                  <a:cubicBezTo>
                    <a:pt x="11753" y="1369"/>
                    <a:pt x="11877" y="1308"/>
                    <a:pt x="11974" y="1528"/>
                  </a:cubicBezTo>
                  <a:cubicBezTo>
                    <a:pt x="11964" y="1523"/>
                    <a:pt x="11949" y="1520"/>
                    <a:pt x="11932" y="1520"/>
                  </a:cubicBezTo>
                  <a:cubicBezTo>
                    <a:pt x="11890" y="1520"/>
                    <a:pt x="11843" y="1543"/>
                    <a:pt x="11868" y="1625"/>
                  </a:cubicBezTo>
                  <a:cubicBezTo>
                    <a:pt x="11930" y="1652"/>
                    <a:pt x="12177" y="1767"/>
                    <a:pt x="12274" y="1961"/>
                  </a:cubicBezTo>
                  <a:lnTo>
                    <a:pt x="12257" y="2014"/>
                  </a:lnTo>
                  <a:lnTo>
                    <a:pt x="12336" y="2155"/>
                  </a:lnTo>
                  <a:cubicBezTo>
                    <a:pt x="12239" y="2076"/>
                    <a:pt x="12009" y="1855"/>
                    <a:pt x="11895" y="1740"/>
                  </a:cubicBezTo>
                  <a:lnTo>
                    <a:pt x="11895" y="1740"/>
                  </a:lnTo>
                  <a:cubicBezTo>
                    <a:pt x="11912" y="1829"/>
                    <a:pt x="11877" y="1767"/>
                    <a:pt x="11921" y="1890"/>
                  </a:cubicBezTo>
                  <a:cubicBezTo>
                    <a:pt x="11919" y="1901"/>
                    <a:pt x="11916" y="1905"/>
                    <a:pt x="11912" y="1905"/>
                  </a:cubicBezTo>
                  <a:cubicBezTo>
                    <a:pt x="11896" y="1905"/>
                    <a:pt x="11865" y="1831"/>
                    <a:pt x="11850" y="1802"/>
                  </a:cubicBezTo>
                  <a:lnTo>
                    <a:pt x="11850" y="1802"/>
                  </a:lnTo>
                  <a:cubicBezTo>
                    <a:pt x="11877" y="1899"/>
                    <a:pt x="11903" y="1996"/>
                    <a:pt x="11930" y="2102"/>
                  </a:cubicBezTo>
                  <a:cubicBezTo>
                    <a:pt x="11934" y="2100"/>
                    <a:pt x="11937" y="2099"/>
                    <a:pt x="11941" y="2099"/>
                  </a:cubicBezTo>
                  <a:cubicBezTo>
                    <a:pt x="11991" y="2099"/>
                    <a:pt x="12051" y="2289"/>
                    <a:pt x="12085" y="2289"/>
                  </a:cubicBezTo>
                  <a:cubicBezTo>
                    <a:pt x="12086" y="2289"/>
                    <a:pt x="12088" y="2288"/>
                    <a:pt x="12089" y="2288"/>
                  </a:cubicBezTo>
                  <a:cubicBezTo>
                    <a:pt x="12045" y="2182"/>
                    <a:pt x="11992" y="2076"/>
                    <a:pt x="11939" y="1979"/>
                  </a:cubicBezTo>
                  <a:cubicBezTo>
                    <a:pt x="11942" y="1977"/>
                    <a:pt x="11947" y="1976"/>
                    <a:pt x="11951" y="1976"/>
                  </a:cubicBezTo>
                  <a:cubicBezTo>
                    <a:pt x="12013" y="1976"/>
                    <a:pt x="12154" y="2135"/>
                    <a:pt x="12204" y="2332"/>
                  </a:cubicBezTo>
                  <a:cubicBezTo>
                    <a:pt x="12201" y="2351"/>
                    <a:pt x="12190" y="2357"/>
                    <a:pt x="12175" y="2357"/>
                  </a:cubicBezTo>
                  <a:cubicBezTo>
                    <a:pt x="12145" y="2357"/>
                    <a:pt x="12101" y="2331"/>
                    <a:pt x="12084" y="2331"/>
                  </a:cubicBezTo>
                  <a:cubicBezTo>
                    <a:pt x="12082" y="2331"/>
                    <a:pt x="12081" y="2331"/>
                    <a:pt x="12080" y="2332"/>
                  </a:cubicBezTo>
                  <a:cubicBezTo>
                    <a:pt x="12106" y="2350"/>
                    <a:pt x="12168" y="2526"/>
                    <a:pt x="12159" y="2544"/>
                  </a:cubicBezTo>
                  <a:lnTo>
                    <a:pt x="12106" y="2464"/>
                  </a:lnTo>
                  <a:lnTo>
                    <a:pt x="12106" y="2464"/>
                  </a:lnTo>
                  <a:cubicBezTo>
                    <a:pt x="12115" y="2588"/>
                    <a:pt x="12230" y="2641"/>
                    <a:pt x="12221" y="2800"/>
                  </a:cubicBezTo>
                  <a:cubicBezTo>
                    <a:pt x="12230" y="2853"/>
                    <a:pt x="12186" y="2968"/>
                    <a:pt x="12221" y="2968"/>
                  </a:cubicBezTo>
                  <a:cubicBezTo>
                    <a:pt x="12256" y="2891"/>
                    <a:pt x="12379" y="2831"/>
                    <a:pt x="12460" y="2831"/>
                  </a:cubicBezTo>
                  <a:cubicBezTo>
                    <a:pt x="12481" y="2831"/>
                    <a:pt x="12500" y="2835"/>
                    <a:pt x="12513" y="2844"/>
                  </a:cubicBezTo>
                  <a:cubicBezTo>
                    <a:pt x="12513" y="2862"/>
                    <a:pt x="12521" y="3118"/>
                    <a:pt x="12504" y="3188"/>
                  </a:cubicBezTo>
                  <a:cubicBezTo>
                    <a:pt x="12498" y="3209"/>
                    <a:pt x="12488" y="3216"/>
                    <a:pt x="12476" y="3216"/>
                  </a:cubicBezTo>
                  <a:cubicBezTo>
                    <a:pt x="12441" y="3216"/>
                    <a:pt x="12387" y="3156"/>
                    <a:pt x="12357" y="3156"/>
                  </a:cubicBezTo>
                  <a:cubicBezTo>
                    <a:pt x="12347" y="3156"/>
                    <a:pt x="12340" y="3162"/>
                    <a:pt x="12336" y="3180"/>
                  </a:cubicBezTo>
                  <a:cubicBezTo>
                    <a:pt x="12354" y="3180"/>
                    <a:pt x="12380" y="3215"/>
                    <a:pt x="12389" y="3232"/>
                  </a:cubicBezTo>
                  <a:cubicBezTo>
                    <a:pt x="12398" y="3285"/>
                    <a:pt x="12336" y="3224"/>
                    <a:pt x="12380" y="3338"/>
                  </a:cubicBezTo>
                  <a:cubicBezTo>
                    <a:pt x="12424" y="3338"/>
                    <a:pt x="12441" y="3452"/>
                    <a:pt x="12444" y="3452"/>
                  </a:cubicBezTo>
                  <a:cubicBezTo>
                    <a:pt x="12446" y="3452"/>
                    <a:pt x="12445" y="3432"/>
                    <a:pt x="12442" y="3374"/>
                  </a:cubicBezTo>
                  <a:lnTo>
                    <a:pt x="12442" y="3374"/>
                  </a:lnTo>
                  <a:cubicBezTo>
                    <a:pt x="12495" y="3480"/>
                    <a:pt x="12469" y="3497"/>
                    <a:pt x="12513" y="3630"/>
                  </a:cubicBezTo>
                  <a:cubicBezTo>
                    <a:pt x="12517" y="3621"/>
                    <a:pt x="12524" y="3617"/>
                    <a:pt x="12534" y="3617"/>
                  </a:cubicBezTo>
                  <a:cubicBezTo>
                    <a:pt x="12581" y="3617"/>
                    <a:pt x="12680" y="3718"/>
                    <a:pt x="12725" y="3806"/>
                  </a:cubicBezTo>
                  <a:cubicBezTo>
                    <a:pt x="12707" y="3806"/>
                    <a:pt x="12698" y="3833"/>
                    <a:pt x="12689" y="3851"/>
                  </a:cubicBezTo>
                  <a:cubicBezTo>
                    <a:pt x="12769" y="4080"/>
                    <a:pt x="12786" y="4204"/>
                    <a:pt x="12866" y="4407"/>
                  </a:cubicBezTo>
                  <a:cubicBezTo>
                    <a:pt x="12858" y="4430"/>
                    <a:pt x="12877" y="4511"/>
                    <a:pt x="12854" y="4511"/>
                  </a:cubicBezTo>
                  <a:cubicBezTo>
                    <a:pt x="12850" y="4511"/>
                    <a:pt x="12846" y="4509"/>
                    <a:pt x="12839" y="4504"/>
                  </a:cubicBezTo>
                  <a:lnTo>
                    <a:pt x="12839" y="4504"/>
                  </a:lnTo>
                  <a:cubicBezTo>
                    <a:pt x="12850" y="4514"/>
                    <a:pt x="12860" y="4524"/>
                    <a:pt x="12870" y="4536"/>
                  </a:cubicBezTo>
                  <a:lnTo>
                    <a:pt x="12870" y="4536"/>
                  </a:lnTo>
                  <a:cubicBezTo>
                    <a:pt x="12868" y="4534"/>
                    <a:pt x="12867" y="4532"/>
                    <a:pt x="12866" y="4530"/>
                  </a:cubicBezTo>
                  <a:cubicBezTo>
                    <a:pt x="12872" y="4528"/>
                    <a:pt x="12878" y="4527"/>
                    <a:pt x="12885" y="4527"/>
                  </a:cubicBezTo>
                  <a:cubicBezTo>
                    <a:pt x="12958" y="4527"/>
                    <a:pt x="13071" y="4653"/>
                    <a:pt x="13184" y="4831"/>
                  </a:cubicBezTo>
                  <a:cubicBezTo>
                    <a:pt x="13231" y="4930"/>
                    <a:pt x="13216" y="4946"/>
                    <a:pt x="13201" y="4946"/>
                  </a:cubicBezTo>
                  <a:cubicBezTo>
                    <a:pt x="13195" y="4946"/>
                    <a:pt x="13188" y="4942"/>
                    <a:pt x="13188" y="4942"/>
                  </a:cubicBezTo>
                  <a:lnTo>
                    <a:pt x="13188" y="4942"/>
                  </a:lnTo>
                  <a:cubicBezTo>
                    <a:pt x="13188" y="4942"/>
                    <a:pt x="13189" y="4943"/>
                    <a:pt x="13193" y="4945"/>
                  </a:cubicBezTo>
                  <a:cubicBezTo>
                    <a:pt x="13307" y="5272"/>
                    <a:pt x="13413" y="5175"/>
                    <a:pt x="13475" y="5458"/>
                  </a:cubicBezTo>
                  <a:cubicBezTo>
                    <a:pt x="13475" y="5516"/>
                    <a:pt x="13455" y="5527"/>
                    <a:pt x="13432" y="5527"/>
                  </a:cubicBezTo>
                  <a:cubicBezTo>
                    <a:pt x="13419" y="5527"/>
                    <a:pt x="13404" y="5523"/>
                    <a:pt x="13392" y="5523"/>
                  </a:cubicBezTo>
                  <a:cubicBezTo>
                    <a:pt x="13382" y="5523"/>
                    <a:pt x="13373" y="5526"/>
                    <a:pt x="13369" y="5537"/>
                  </a:cubicBezTo>
                  <a:cubicBezTo>
                    <a:pt x="13299" y="5405"/>
                    <a:pt x="13307" y="5307"/>
                    <a:pt x="13272" y="5219"/>
                  </a:cubicBezTo>
                  <a:lnTo>
                    <a:pt x="13272" y="5219"/>
                  </a:lnTo>
                  <a:lnTo>
                    <a:pt x="13299" y="5343"/>
                  </a:lnTo>
                  <a:cubicBezTo>
                    <a:pt x="13263" y="5299"/>
                    <a:pt x="13219" y="5210"/>
                    <a:pt x="13210" y="5157"/>
                  </a:cubicBezTo>
                  <a:lnTo>
                    <a:pt x="13210" y="5157"/>
                  </a:lnTo>
                  <a:cubicBezTo>
                    <a:pt x="13210" y="5263"/>
                    <a:pt x="13422" y="5696"/>
                    <a:pt x="13484" y="5961"/>
                  </a:cubicBezTo>
                  <a:cubicBezTo>
                    <a:pt x="13504" y="5988"/>
                    <a:pt x="13536" y="6037"/>
                    <a:pt x="13549" y="6037"/>
                  </a:cubicBezTo>
                  <a:cubicBezTo>
                    <a:pt x="13552" y="6037"/>
                    <a:pt x="13555" y="6033"/>
                    <a:pt x="13555" y="6023"/>
                  </a:cubicBezTo>
                  <a:lnTo>
                    <a:pt x="13519" y="5952"/>
                  </a:lnTo>
                  <a:cubicBezTo>
                    <a:pt x="13521" y="5936"/>
                    <a:pt x="13525" y="5930"/>
                    <a:pt x="13531" y="5930"/>
                  </a:cubicBezTo>
                  <a:cubicBezTo>
                    <a:pt x="13552" y="5930"/>
                    <a:pt x="13592" y="6000"/>
                    <a:pt x="13605" y="6000"/>
                  </a:cubicBezTo>
                  <a:cubicBezTo>
                    <a:pt x="13610" y="6000"/>
                    <a:pt x="13611" y="5992"/>
                    <a:pt x="13608" y="5970"/>
                  </a:cubicBezTo>
                  <a:lnTo>
                    <a:pt x="13608" y="5970"/>
                  </a:lnTo>
                  <a:cubicBezTo>
                    <a:pt x="13669" y="6067"/>
                    <a:pt x="13749" y="6173"/>
                    <a:pt x="13784" y="6332"/>
                  </a:cubicBezTo>
                  <a:lnTo>
                    <a:pt x="13749" y="6375"/>
                  </a:lnTo>
                  <a:lnTo>
                    <a:pt x="13749" y="6375"/>
                  </a:lnTo>
                  <a:cubicBezTo>
                    <a:pt x="13756" y="6365"/>
                    <a:pt x="13744" y="6295"/>
                    <a:pt x="13724" y="6253"/>
                  </a:cubicBezTo>
                  <a:lnTo>
                    <a:pt x="13724" y="6253"/>
                  </a:lnTo>
                  <a:cubicBezTo>
                    <a:pt x="13754" y="6322"/>
                    <a:pt x="13739" y="6487"/>
                    <a:pt x="13819" y="6535"/>
                  </a:cubicBezTo>
                  <a:lnTo>
                    <a:pt x="13811" y="6411"/>
                  </a:lnTo>
                  <a:lnTo>
                    <a:pt x="13811" y="6411"/>
                  </a:lnTo>
                  <a:cubicBezTo>
                    <a:pt x="13872" y="6508"/>
                    <a:pt x="13970" y="6623"/>
                    <a:pt x="14005" y="6764"/>
                  </a:cubicBezTo>
                  <a:cubicBezTo>
                    <a:pt x="14031" y="6694"/>
                    <a:pt x="13987" y="6738"/>
                    <a:pt x="14014" y="6623"/>
                  </a:cubicBezTo>
                  <a:lnTo>
                    <a:pt x="14014" y="6623"/>
                  </a:lnTo>
                  <a:cubicBezTo>
                    <a:pt x="14009" y="6634"/>
                    <a:pt x="14004" y="6639"/>
                    <a:pt x="13998" y="6639"/>
                  </a:cubicBezTo>
                  <a:cubicBezTo>
                    <a:pt x="13961" y="6639"/>
                    <a:pt x="13909" y="6403"/>
                    <a:pt x="13879" y="6403"/>
                  </a:cubicBezTo>
                  <a:cubicBezTo>
                    <a:pt x="13876" y="6403"/>
                    <a:pt x="13872" y="6407"/>
                    <a:pt x="13869" y="6414"/>
                  </a:cubicBezTo>
                  <a:lnTo>
                    <a:pt x="13869" y="6414"/>
                  </a:lnTo>
                  <a:cubicBezTo>
                    <a:pt x="13891" y="6307"/>
                    <a:pt x="13837" y="6251"/>
                    <a:pt x="13837" y="6111"/>
                  </a:cubicBezTo>
                  <a:cubicBezTo>
                    <a:pt x="13833" y="6115"/>
                    <a:pt x="13831" y="6131"/>
                    <a:pt x="13825" y="6131"/>
                  </a:cubicBezTo>
                  <a:cubicBezTo>
                    <a:pt x="13819" y="6131"/>
                    <a:pt x="13811" y="6115"/>
                    <a:pt x="13793" y="6058"/>
                  </a:cubicBezTo>
                  <a:cubicBezTo>
                    <a:pt x="13784" y="6049"/>
                    <a:pt x="13775" y="6040"/>
                    <a:pt x="13766" y="6032"/>
                  </a:cubicBezTo>
                  <a:cubicBezTo>
                    <a:pt x="13766" y="6032"/>
                    <a:pt x="13766" y="6032"/>
                    <a:pt x="13766" y="6040"/>
                  </a:cubicBezTo>
                  <a:cubicBezTo>
                    <a:pt x="13775" y="6067"/>
                    <a:pt x="13775" y="6093"/>
                    <a:pt x="13766" y="6102"/>
                  </a:cubicBezTo>
                  <a:cubicBezTo>
                    <a:pt x="13705" y="6058"/>
                    <a:pt x="13643" y="5881"/>
                    <a:pt x="13599" y="5828"/>
                  </a:cubicBezTo>
                  <a:cubicBezTo>
                    <a:pt x="13594" y="5811"/>
                    <a:pt x="13594" y="5806"/>
                    <a:pt x="13596" y="5806"/>
                  </a:cubicBezTo>
                  <a:cubicBezTo>
                    <a:pt x="13601" y="5806"/>
                    <a:pt x="13614" y="5824"/>
                    <a:pt x="13624" y="5824"/>
                  </a:cubicBezTo>
                  <a:cubicBezTo>
                    <a:pt x="13629" y="5824"/>
                    <a:pt x="13632" y="5820"/>
                    <a:pt x="13634" y="5811"/>
                  </a:cubicBezTo>
                  <a:lnTo>
                    <a:pt x="13572" y="5731"/>
                  </a:lnTo>
                  <a:cubicBezTo>
                    <a:pt x="13591" y="5719"/>
                    <a:pt x="13574" y="5624"/>
                    <a:pt x="13595" y="5624"/>
                  </a:cubicBezTo>
                  <a:cubicBezTo>
                    <a:pt x="13604" y="5624"/>
                    <a:pt x="13618" y="5639"/>
                    <a:pt x="13643" y="5678"/>
                  </a:cubicBezTo>
                  <a:lnTo>
                    <a:pt x="13590" y="5546"/>
                  </a:lnTo>
                  <a:cubicBezTo>
                    <a:pt x="13572" y="5458"/>
                    <a:pt x="13537" y="5343"/>
                    <a:pt x="13493" y="5272"/>
                  </a:cubicBezTo>
                  <a:cubicBezTo>
                    <a:pt x="13479" y="5223"/>
                    <a:pt x="13420" y="5162"/>
                    <a:pt x="13423" y="5162"/>
                  </a:cubicBezTo>
                  <a:cubicBezTo>
                    <a:pt x="13424" y="5162"/>
                    <a:pt x="13429" y="5166"/>
                    <a:pt x="13440" y="5175"/>
                  </a:cubicBezTo>
                  <a:lnTo>
                    <a:pt x="13334" y="4963"/>
                  </a:lnTo>
                  <a:lnTo>
                    <a:pt x="13343" y="4963"/>
                  </a:lnTo>
                  <a:cubicBezTo>
                    <a:pt x="13263" y="4742"/>
                    <a:pt x="13104" y="4548"/>
                    <a:pt x="13078" y="4274"/>
                  </a:cubicBezTo>
                  <a:cubicBezTo>
                    <a:pt x="13042" y="4213"/>
                    <a:pt x="13007" y="4142"/>
                    <a:pt x="12972" y="4018"/>
                  </a:cubicBezTo>
                  <a:lnTo>
                    <a:pt x="12989" y="3983"/>
                  </a:lnTo>
                  <a:cubicBezTo>
                    <a:pt x="12945" y="3895"/>
                    <a:pt x="12928" y="3692"/>
                    <a:pt x="12884" y="3665"/>
                  </a:cubicBezTo>
                  <a:cubicBezTo>
                    <a:pt x="12928" y="3533"/>
                    <a:pt x="12751" y="3206"/>
                    <a:pt x="12725" y="3038"/>
                  </a:cubicBezTo>
                  <a:lnTo>
                    <a:pt x="12680" y="3047"/>
                  </a:lnTo>
                  <a:cubicBezTo>
                    <a:pt x="12654" y="2932"/>
                    <a:pt x="12610" y="2826"/>
                    <a:pt x="12557" y="2685"/>
                  </a:cubicBezTo>
                  <a:lnTo>
                    <a:pt x="12521" y="2703"/>
                  </a:lnTo>
                  <a:cubicBezTo>
                    <a:pt x="12460" y="2588"/>
                    <a:pt x="12469" y="2376"/>
                    <a:pt x="12407" y="2182"/>
                  </a:cubicBezTo>
                  <a:lnTo>
                    <a:pt x="12407" y="2182"/>
                  </a:lnTo>
                  <a:cubicBezTo>
                    <a:pt x="12424" y="2191"/>
                    <a:pt x="12433" y="2235"/>
                    <a:pt x="12433" y="2279"/>
                  </a:cubicBezTo>
                  <a:cubicBezTo>
                    <a:pt x="12451" y="2014"/>
                    <a:pt x="12230" y="1793"/>
                    <a:pt x="12204" y="1564"/>
                  </a:cubicBezTo>
                  <a:cubicBezTo>
                    <a:pt x="12171" y="1515"/>
                    <a:pt x="12161" y="1481"/>
                    <a:pt x="12153" y="1442"/>
                  </a:cubicBezTo>
                  <a:lnTo>
                    <a:pt x="12153" y="1442"/>
                  </a:lnTo>
                  <a:cubicBezTo>
                    <a:pt x="12154" y="1443"/>
                    <a:pt x="12156" y="1446"/>
                    <a:pt x="12159" y="1449"/>
                  </a:cubicBezTo>
                  <a:cubicBezTo>
                    <a:pt x="12151" y="1440"/>
                    <a:pt x="12151" y="1431"/>
                    <a:pt x="12151" y="1422"/>
                  </a:cubicBezTo>
                  <a:cubicBezTo>
                    <a:pt x="12142" y="1396"/>
                    <a:pt x="12142" y="1369"/>
                    <a:pt x="12133" y="1343"/>
                  </a:cubicBezTo>
                  <a:lnTo>
                    <a:pt x="12133" y="1343"/>
                  </a:lnTo>
                  <a:cubicBezTo>
                    <a:pt x="12133" y="1369"/>
                    <a:pt x="12142" y="1396"/>
                    <a:pt x="12142" y="1414"/>
                  </a:cubicBezTo>
                  <a:cubicBezTo>
                    <a:pt x="12124" y="1369"/>
                    <a:pt x="12098" y="1316"/>
                    <a:pt x="12054" y="1255"/>
                  </a:cubicBezTo>
                  <a:lnTo>
                    <a:pt x="12080" y="1210"/>
                  </a:lnTo>
                  <a:cubicBezTo>
                    <a:pt x="12080" y="1210"/>
                    <a:pt x="12071" y="1210"/>
                    <a:pt x="12071" y="1202"/>
                  </a:cubicBezTo>
                  <a:cubicBezTo>
                    <a:pt x="12064" y="1176"/>
                    <a:pt x="12055" y="1165"/>
                    <a:pt x="12046" y="1165"/>
                  </a:cubicBezTo>
                  <a:cubicBezTo>
                    <a:pt x="12034" y="1165"/>
                    <a:pt x="12023" y="1185"/>
                    <a:pt x="12018" y="1210"/>
                  </a:cubicBezTo>
                  <a:cubicBezTo>
                    <a:pt x="12001" y="1184"/>
                    <a:pt x="11974" y="1157"/>
                    <a:pt x="11956" y="1140"/>
                  </a:cubicBezTo>
                  <a:cubicBezTo>
                    <a:pt x="11992" y="1060"/>
                    <a:pt x="11850" y="999"/>
                    <a:pt x="11877" y="901"/>
                  </a:cubicBezTo>
                  <a:cubicBezTo>
                    <a:pt x="11850" y="893"/>
                    <a:pt x="11789" y="831"/>
                    <a:pt x="11736" y="769"/>
                  </a:cubicBezTo>
                  <a:cubicBezTo>
                    <a:pt x="11684" y="718"/>
                    <a:pt x="11633" y="673"/>
                    <a:pt x="11592" y="669"/>
                  </a:cubicBezTo>
                  <a:lnTo>
                    <a:pt x="11592" y="669"/>
                  </a:lnTo>
                  <a:cubicBezTo>
                    <a:pt x="11548" y="608"/>
                    <a:pt x="11496" y="548"/>
                    <a:pt x="11435" y="522"/>
                  </a:cubicBezTo>
                  <a:lnTo>
                    <a:pt x="11444" y="460"/>
                  </a:lnTo>
                  <a:lnTo>
                    <a:pt x="11268" y="416"/>
                  </a:lnTo>
                  <a:cubicBezTo>
                    <a:pt x="11216" y="350"/>
                    <a:pt x="11189" y="314"/>
                    <a:pt x="11242" y="314"/>
                  </a:cubicBezTo>
                  <a:cubicBezTo>
                    <a:pt x="11253" y="314"/>
                    <a:pt x="11267" y="316"/>
                    <a:pt x="11285" y="319"/>
                  </a:cubicBezTo>
                  <a:cubicBezTo>
                    <a:pt x="11047" y="248"/>
                    <a:pt x="11100" y="239"/>
                    <a:pt x="10888" y="213"/>
                  </a:cubicBezTo>
                  <a:lnTo>
                    <a:pt x="10906" y="186"/>
                  </a:lnTo>
                  <a:cubicBezTo>
                    <a:pt x="10844" y="160"/>
                    <a:pt x="10720" y="177"/>
                    <a:pt x="10685" y="142"/>
                  </a:cubicBezTo>
                  <a:cubicBezTo>
                    <a:pt x="10605" y="98"/>
                    <a:pt x="10411" y="63"/>
                    <a:pt x="10182" y="63"/>
                  </a:cubicBezTo>
                  <a:cubicBezTo>
                    <a:pt x="10093" y="63"/>
                    <a:pt x="10001" y="64"/>
                    <a:pt x="9909" y="64"/>
                  </a:cubicBezTo>
                  <a:cubicBezTo>
                    <a:pt x="9772" y="64"/>
                    <a:pt x="9636" y="61"/>
                    <a:pt x="9519" y="45"/>
                  </a:cubicBezTo>
                  <a:lnTo>
                    <a:pt x="9519" y="45"/>
                  </a:lnTo>
                  <a:cubicBezTo>
                    <a:pt x="9543" y="74"/>
                    <a:pt x="9536" y="82"/>
                    <a:pt x="9515" y="82"/>
                  </a:cubicBezTo>
                  <a:cubicBezTo>
                    <a:pt x="9483" y="82"/>
                    <a:pt x="9417" y="62"/>
                    <a:pt x="9372" y="62"/>
                  </a:cubicBezTo>
                  <a:cubicBezTo>
                    <a:pt x="9346" y="62"/>
                    <a:pt x="9327" y="69"/>
                    <a:pt x="9325" y="89"/>
                  </a:cubicBezTo>
                  <a:cubicBezTo>
                    <a:pt x="9299" y="63"/>
                    <a:pt x="9246" y="54"/>
                    <a:pt x="9307" y="27"/>
                  </a:cubicBezTo>
                  <a:lnTo>
                    <a:pt x="9307" y="27"/>
                  </a:lnTo>
                  <a:cubicBezTo>
                    <a:pt x="9256" y="37"/>
                    <a:pt x="9211" y="39"/>
                    <a:pt x="9170" y="39"/>
                  </a:cubicBezTo>
                  <a:cubicBezTo>
                    <a:pt x="9120" y="39"/>
                    <a:pt x="9077" y="36"/>
                    <a:pt x="9036" y="36"/>
                  </a:cubicBezTo>
                  <a:cubicBezTo>
                    <a:pt x="8981" y="36"/>
                    <a:pt x="8930" y="42"/>
                    <a:pt x="8875" y="71"/>
                  </a:cubicBezTo>
                  <a:cubicBezTo>
                    <a:pt x="8848" y="45"/>
                    <a:pt x="8910" y="36"/>
                    <a:pt x="8892" y="18"/>
                  </a:cubicBezTo>
                  <a:lnTo>
                    <a:pt x="8892" y="18"/>
                  </a:lnTo>
                  <a:cubicBezTo>
                    <a:pt x="8880" y="25"/>
                    <a:pt x="8855" y="35"/>
                    <a:pt x="8835" y="35"/>
                  </a:cubicBezTo>
                  <a:cubicBezTo>
                    <a:pt x="8826" y="35"/>
                    <a:pt x="8818" y="33"/>
                    <a:pt x="8813" y="27"/>
                  </a:cubicBezTo>
                  <a:cubicBezTo>
                    <a:pt x="8786" y="18"/>
                    <a:pt x="8839" y="10"/>
                    <a:pt x="8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1463335" y="435634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9"/>
                    <a:pt x="1" y="18"/>
                    <a:pt x="36" y="27"/>
                  </a:cubicBezTo>
                  <a:cubicBezTo>
                    <a:pt x="18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481149" y="4392630"/>
              <a:ext cx="1766" cy="94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2152436" y="4651708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8" y="1"/>
                  </a:moveTo>
                  <a:cubicBezTo>
                    <a:pt x="9" y="1"/>
                    <a:pt x="0" y="18"/>
                    <a:pt x="18" y="71"/>
                  </a:cubicBezTo>
                  <a:cubicBezTo>
                    <a:pt x="9" y="36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2432985" y="4984208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8" y="13"/>
                  </a:lnTo>
                  <a:lnTo>
                    <a:pt x="8" y="13"/>
                  </a:lnTo>
                  <a:cubicBezTo>
                    <a:pt x="6" y="9"/>
                    <a:pt x="3" y="5"/>
                    <a:pt x="1" y="1"/>
                  </a:cubicBezTo>
                  <a:close/>
                  <a:moveTo>
                    <a:pt x="8" y="13"/>
                  </a:moveTo>
                  <a:cubicBezTo>
                    <a:pt x="26" y="50"/>
                    <a:pt x="19" y="74"/>
                    <a:pt x="27" y="98"/>
                  </a:cubicBezTo>
                  <a:cubicBezTo>
                    <a:pt x="33" y="92"/>
                    <a:pt x="35" y="80"/>
                    <a:pt x="40" y="80"/>
                  </a:cubicBezTo>
                  <a:cubicBezTo>
                    <a:pt x="42" y="80"/>
                    <a:pt x="45" y="82"/>
                    <a:pt x="49" y="89"/>
                  </a:cubicBezTo>
                  <a:lnTo>
                    <a:pt x="49" y="89"/>
                  </a:lnTo>
                  <a:lnTo>
                    <a:pt x="8" y="13"/>
                  </a:lnTo>
                  <a:close/>
                  <a:moveTo>
                    <a:pt x="49" y="89"/>
                  </a:moveTo>
                  <a:lnTo>
                    <a:pt x="54" y="98"/>
                  </a:lnTo>
                  <a:cubicBezTo>
                    <a:pt x="52" y="94"/>
                    <a:pt x="50" y="91"/>
                    <a:pt x="4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2450464" y="5094656"/>
              <a:ext cx="6180" cy="8520"/>
            </a:xfrm>
            <a:custGeom>
              <a:avLst/>
              <a:gdLst/>
              <a:ahLst/>
              <a:cxnLst/>
              <a:rect l="l" t="t" r="r" b="b"/>
              <a:pathLst>
                <a:path w="35" h="81" extrusionOk="0">
                  <a:moveTo>
                    <a:pt x="3" y="0"/>
                  </a:moveTo>
                  <a:cubicBezTo>
                    <a:pt x="1" y="0"/>
                    <a:pt x="1" y="11"/>
                    <a:pt x="8" y="37"/>
                  </a:cubicBezTo>
                  <a:cubicBezTo>
                    <a:pt x="17" y="54"/>
                    <a:pt x="17" y="72"/>
                    <a:pt x="25" y="81"/>
                  </a:cubicBezTo>
                  <a:lnTo>
                    <a:pt x="34" y="72"/>
                  </a:lnTo>
                  <a:cubicBezTo>
                    <a:pt x="23" y="33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2420626" y="5009243"/>
              <a:ext cx="19598" cy="15989"/>
            </a:xfrm>
            <a:custGeom>
              <a:avLst/>
              <a:gdLst/>
              <a:ahLst/>
              <a:cxnLst/>
              <a:rect l="l" t="t" r="r" b="b"/>
              <a:pathLst>
                <a:path w="111" h="152" extrusionOk="0">
                  <a:moveTo>
                    <a:pt x="27" y="1"/>
                  </a:moveTo>
                  <a:cubicBezTo>
                    <a:pt x="0" y="19"/>
                    <a:pt x="35" y="80"/>
                    <a:pt x="62" y="151"/>
                  </a:cubicBezTo>
                  <a:lnTo>
                    <a:pt x="62" y="142"/>
                  </a:lnTo>
                  <a:cubicBezTo>
                    <a:pt x="65" y="143"/>
                    <a:pt x="67" y="143"/>
                    <a:pt x="69" y="143"/>
                  </a:cubicBezTo>
                  <a:cubicBezTo>
                    <a:pt x="110" y="143"/>
                    <a:pt x="69" y="68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2432985" y="5026914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7"/>
                    <a:pt x="18" y="45"/>
                    <a:pt x="27" y="71"/>
                  </a:cubicBezTo>
                  <a:cubicBezTo>
                    <a:pt x="45" y="71"/>
                    <a:pt x="18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2386021" y="4920464"/>
              <a:ext cx="18009" cy="11045"/>
            </a:xfrm>
            <a:custGeom>
              <a:avLst/>
              <a:gdLst/>
              <a:ahLst/>
              <a:cxnLst/>
              <a:rect l="l" t="t" r="r" b="b"/>
              <a:pathLst>
                <a:path w="102" h="105" extrusionOk="0">
                  <a:moveTo>
                    <a:pt x="7" y="1"/>
                  </a:moveTo>
                  <a:cubicBezTo>
                    <a:pt x="0" y="1"/>
                    <a:pt x="4" y="18"/>
                    <a:pt x="28" y="68"/>
                  </a:cubicBezTo>
                  <a:cubicBezTo>
                    <a:pt x="33" y="90"/>
                    <a:pt x="46" y="92"/>
                    <a:pt x="57" y="92"/>
                  </a:cubicBezTo>
                  <a:cubicBezTo>
                    <a:pt x="60" y="92"/>
                    <a:pt x="62" y="92"/>
                    <a:pt x="65" y="92"/>
                  </a:cubicBezTo>
                  <a:cubicBezTo>
                    <a:pt x="72" y="92"/>
                    <a:pt x="76" y="93"/>
                    <a:pt x="73" y="103"/>
                  </a:cubicBezTo>
                  <a:cubicBezTo>
                    <a:pt x="75" y="104"/>
                    <a:pt x="76" y="104"/>
                    <a:pt x="78" y="104"/>
                  </a:cubicBezTo>
                  <a:cubicBezTo>
                    <a:pt x="102" y="104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2408090" y="5012083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0" y="0"/>
                  </a:moveTo>
                  <a:lnTo>
                    <a:pt x="18" y="71"/>
                  </a:lnTo>
                  <a:lnTo>
                    <a:pt x="4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2378429" y="4958227"/>
              <a:ext cx="11123" cy="15883"/>
            </a:xfrm>
            <a:custGeom>
              <a:avLst/>
              <a:gdLst/>
              <a:ahLst/>
              <a:cxnLst/>
              <a:rect l="l" t="t" r="r" b="b"/>
              <a:pathLst>
                <a:path w="63" h="151" extrusionOk="0">
                  <a:moveTo>
                    <a:pt x="1" y="0"/>
                  </a:moveTo>
                  <a:lnTo>
                    <a:pt x="36" y="124"/>
                  </a:lnTo>
                  <a:cubicBezTo>
                    <a:pt x="38" y="122"/>
                    <a:pt x="39" y="122"/>
                    <a:pt x="41" y="122"/>
                  </a:cubicBezTo>
                  <a:cubicBezTo>
                    <a:pt x="48" y="122"/>
                    <a:pt x="55" y="136"/>
                    <a:pt x="63" y="150"/>
                  </a:cubicBezTo>
                  <a:cubicBezTo>
                    <a:pt x="36" y="8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2389375" y="4974005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36"/>
                    <a:pt x="27" y="71"/>
                    <a:pt x="45" y="89"/>
                  </a:cubicBezTo>
                  <a:cubicBezTo>
                    <a:pt x="36" y="71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2392553" y="4990730"/>
              <a:ext cx="6356" cy="13043"/>
            </a:xfrm>
            <a:custGeom>
              <a:avLst/>
              <a:gdLst/>
              <a:ahLst/>
              <a:cxnLst/>
              <a:rect l="l" t="t" r="r" b="b"/>
              <a:pathLst>
                <a:path w="36" h="124" extrusionOk="0">
                  <a:moveTo>
                    <a:pt x="0" y="0"/>
                  </a:moveTo>
                  <a:lnTo>
                    <a:pt x="36" y="124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2280616" y="4816959"/>
              <a:ext cx="13771" cy="13990"/>
            </a:xfrm>
            <a:custGeom>
              <a:avLst/>
              <a:gdLst/>
              <a:ahLst/>
              <a:cxnLst/>
              <a:rect l="l" t="t" r="r" b="b"/>
              <a:pathLst>
                <a:path w="78" h="133" extrusionOk="0">
                  <a:moveTo>
                    <a:pt x="19" y="0"/>
                  </a:moveTo>
                  <a:cubicBezTo>
                    <a:pt x="0" y="0"/>
                    <a:pt x="10" y="40"/>
                    <a:pt x="34" y="81"/>
                  </a:cubicBezTo>
                  <a:cubicBezTo>
                    <a:pt x="48" y="101"/>
                    <a:pt x="67" y="133"/>
                    <a:pt x="75" y="133"/>
                  </a:cubicBezTo>
                  <a:cubicBezTo>
                    <a:pt x="77" y="133"/>
                    <a:pt x="78" y="131"/>
                    <a:pt x="78" y="125"/>
                  </a:cubicBezTo>
                  <a:lnTo>
                    <a:pt x="25" y="1"/>
                  </a:ln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2295800" y="4867239"/>
              <a:ext cx="7945" cy="6522"/>
            </a:xfrm>
            <a:custGeom>
              <a:avLst/>
              <a:gdLst/>
              <a:ahLst/>
              <a:cxnLst/>
              <a:rect l="l" t="t" r="r" b="b"/>
              <a:pathLst>
                <a:path w="45" h="62" extrusionOk="0">
                  <a:moveTo>
                    <a:pt x="45" y="0"/>
                  </a:moveTo>
                  <a:lnTo>
                    <a:pt x="1" y="9"/>
                  </a:lnTo>
                  <a:lnTo>
                    <a:pt x="36" y="62"/>
                  </a:lnTo>
                  <a:cubicBezTo>
                    <a:pt x="36" y="2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2262784" y="4828214"/>
              <a:ext cx="15184" cy="13569"/>
            </a:xfrm>
            <a:custGeom>
              <a:avLst/>
              <a:gdLst/>
              <a:ahLst/>
              <a:cxnLst/>
              <a:rect l="l" t="t" r="r" b="b"/>
              <a:pathLst>
                <a:path w="86" h="129" extrusionOk="0">
                  <a:moveTo>
                    <a:pt x="5" y="0"/>
                  </a:moveTo>
                  <a:cubicBezTo>
                    <a:pt x="0" y="0"/>
                    <a:pt x="5" y="18"/>
                    <a:pt x="29" y="71"/>
                  </a:cubicBezTo>
                  <a:cubicBezTo>
                    <a:pt x="41" y="71"/>
                    <a:pt x="74" y="128"/>
                    <a:pt x="82" y="128"/>
                  </a:cubicBezTo>
                  <a:cubicBezTo>
                    <a:pt x="86" y="128"/>
                    <a:pt x="84" y="116"/>
                    <a:pt x="73" y="80"/>
                  </a:cubicBezTo>
                  <a:cubicBezTo>
                    <a:pt x="61" y="74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2169562" y="4634037"/>
              <a:ext cx="15714" cy="2945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" y="1"/>
                  </a:moveTo>
                  <a:lnTo>
                    <a:pt x="9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2041735" y="4463737"/>
              <a:ext cx="20304" cy="18513"/>
            </a:xfrm>
            <a:custGeom>
              <a:avLst/>
              <a:gdLst/>
              <a:ahLst/>
              <a:cxnLst/>
              <a:rect l="l" t="t" r="r" b="b"/>
              <a:pathLst>
                <a:path w="115" h="176" extrusionOk="0">
                  <a:moveTo>
                    <a:pt x="26" y="1"/>
                  </a:moveTo>
                  <a:cubicBezTo>
                    <a:pt x="17" y="1"/>
                    <a:pt x="9" y="10"/>
                    <a:pt x="0" y="30"/>
                  </a:cubicBezTo>
                  <a:cubicBezTo>
                    <a:pt x="45" y="172"/>
                    <a:pt x="62" y="39"/>
                    <a:pt x="98" y="172"/>
                  </a:cubicBezTo>
                  <a:cubicBezTo>
                    <a:pt x="100" y="174"/>
                    <a:pt x="102" y="175"/>
                    <a:pt x="103" y="175"/>
                  </a:cubicBezTo>
                  <a:cubicBezTo>
                    <a:pt x="114" y="175"/>
                    <a:pt x="79" y="82"/>
                    <a:pt x="94" y="82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62" y="36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2058861" y="447246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"/>
                    <a:pt x="18" y="27"/>
                    <a:pt x="36" y="45"/>
                  </a:cubicBez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-28571" y="5378032"/>
              <a:ext cx="4944" cy="11255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8" y="0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27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-23804" y="5398439"/>
              <a:ext cx="9358" cy="9362"/>
            </a:xfrm>
            <a:custGeom>
              <a:avLst/>
              <a:gdLst/>
              <a:ahLst/>
              <a:cxnLst/>
              <a:rect l="l" t="t" r="r" b="b"/>
              <a:pathLst>
                <a:path w="53" h="89" extrusionOk="0">
                  <a:moveTo>
                    <a:pt x="53" y="1"/>
                  </a:moveTo>
                  <a:lnTo>
                    <a:pt x="0" y="27"/>
                  </a:lnTo>
                  <a:lnTo>
                    <a:pt x="44" y="89"/>
                  </a:lnTo>
                  <a:cubicBezTo>
                    <a:pt x="44" y="62"/>
                    <a:pt x="44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1053370" y="4379587"/>
              <a:ext cx="15714" cy="2840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0" y="0"/>
                  </a:moveTo>
                  <a:lnTo>
                    <a:pt x="89" y="27"/>
                  </a:lnTo>
                  <a:lnTo>
                    <a:pt x="89" y="18"/>
                  </a:lnTo>
                  <a:cubicBezTo>
                    <a:pt x="80" y="0"/>
                    <a:pt x="5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821021" y="4378640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1"/>
                  </a:moveTo>
                  <a:lnTo>
                    <a:pt x="18" y="45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620452" y="4390631"/>
              <a:ext cx="27720" cy="2945"/>
            </a:xfrm>
            <a:custGeom>
              <a:avLst/>
              <a:gdLst/>
              <a:ahLst/>
              <a:cxnLst/>
              <a:rect l="l" t="t" r="r" b="b"/>
              <a:pathLst>
                <a:path w="157" h="28" extrusionOk="0">
                  <a:moveTo>
                    <a:pt x="15" y="0"/>
                  </a:moveTo>
                  <a:cubicBezTo>
                    <a:pt x="4" y="0"/>
                    <a:pt x="1" y="7"/>
                    <a:pt x="7" y="28"/>
                  </a:cubicBezTo>
                  <a:cubicBezTo>
                    <a:pt x="43" y="28"/>
                    <a:pt x="85" y="22"/>
                    <a:pt x="128" y="20"/>
                  </a:cubicBezTo>
                  <a:lnTo>
                    <a:pt x="128" y="20"/>
                  </a:lnTo>
                  <a:cubicBezTo>
                    <a:pt x="130" y="20"/>
                    <a:pt x="133" y="20"/>
                    <a:pt x="135" y="20"/>
                  </a:cubicBezTo>
                  <a:cubicBezTo>
                    <a:pt x="142" y="20"/>
                    <a:pt x="149" y="20"/>
                    <a:pt x="157" y="19"/>
                  </a:cubicBezTo>
                  <a:cubicBezTo>
                    <a:pt x="147" y="19"/>
                    <a:pt x="137" y="19"/>
                    <a:pt x="128" y="20"/>
                  </a:cubicBezTo>
                  <a:lnTo>
                    <a:pt x="128" y="20"/>
                  </a:lnTo>
                  <a:cubicBezTo>
                    <a:pt x="73" y="18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2172740" y="5336904"/>
              <a:ext cx="7945" cy="3471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21" y="1"/>
                  </a:moveTo>
                  <a:cubicBezTo>
                    <a:pt x="8" y="1"/>
                    <a:pt x="0" y="21"/>
                    <a:pt x="0" y="21"/>
                  </a:cubicBezTo>
                  <a:cubicBezTo>
                    <a:pt x="6" y="29"/>
                    <a:pt x="13" y="32"/>
                    <a:pt x="19" y="32"/>
                  </a:cubicBezTo>
                  <a:cubicBezTo>
                    <a:pt x="33" y="32"/>
                    <a:pt x="44" y="21"/>
                    <a:pt x="44" y="21"/>
                  </a:cubicBezTo>
                  <a:cubicBezTo>
                    <a:pt x="36" y="6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2122775" y="5282311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1" y="1"/>
                  </a:moveTo>
                  <a:cubicBezTo>
                    <a:pt x="9" y="27"/>
                    <a:pt x="27" y="45"/>
                    <a:pt x="36" y="72"/>
                  </a:cubicBezTo>
                  <a:lnTo>
                    <a:pt x="54" y="72"/>
                  </a:lnTo>
                  <a:cubicBezTo>
                    <a:pt x="36" y="54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2105648" y="5235923"/>
              <a:ext cx="22070" cy="34501"/>
            </a:xfrm>
            <a:custGeom>
              <a:avLst/>
              <a:gdLst/>
              <a:ahLst/>
              <a:cxnLst/>
              <a:rect l="l" t="t" r="r" b="b"/>
              <a:pathLst>
                <a:path w="125" h="328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53"/>
                    <a:pt x="89" y="186"/>
                    <a:pt x="80" y="283"/>
                  </a:cubicBezTo>
                  <a:lnTo>
                    <a:pt x="71" y="301"/>
                  </a:lnTo>
                  <a:lnTo>
                    <a:pt x="124" y="327"/>
                  </a:lnTo>
                  <a:cubicBezTo>
                    <a:pt x="98" y="221"/>
                    <a:pt x="45" y="8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2133015" y="5206155"/>
              <a:ext cx="4061" cy="7574"/>
            </a:xfrm>
            <a:custGeom>
              <a:avLst/>
              <a:gdLst/>
              <a:ahLst/>
              <a:cxnLst/>
              <a:rect l="l" t="t" r="r" b="b"/>
              <a:pathLst>
                <a:path w="23" h="72" extrusionOk="0">
                  <a:moveTo>
                    <a:pt x="1" y="1"/>
                  </a:moveTo>
                  <a:cubicBezTo>
                    <a:pt x="1" y="1"/>
                    <a:pt x="5" y="14"/>
                    <a:pt x="13" y="72"/>
                  </a:cubicBezTo>
                  <a:cubicBezTo>
                    <a:pt x="13" y="63"/>
                    <a:pt x="13" y="63"/>
                    <a:pt x="22" y="54"/>
                  </a:cubicBezTo>
                  <a:cubicBezTo>
                    <a:pt x="22" y="45"/>
                    <a:pt x="13" y="27"/>
                    <a:pt x="22" y="10"/>
                  </a:cubicBezTo>
                  <a:lnTo>
                    <a:pt x="22" y="10"/>
                  </a:lnTo>
                  <a:cubicBezTo>
                    <a:pt x="19" y="12"/>
                    <a:pt x="17" y="12"/>
                    <a:pt x="14" y="12"/>
                  </a:cubicBezTo>
                  <a:cubicBezTo>
                    <a:pt x="5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2136899" y="5210888"/>
              <a:ext cx="1942" cy="2840"/>
            </a:xfrm>
            <a:custGeom>
              <a:avLst/>
              <a:gdLst/>
              <a:ahLst/>
              <a:cxnLst/>
              <a:rect l="l" t="t" r="r" b="b"/>
              <a:pathLst>
                <a:path w="11" h="27" extrusionOk="0">
                  <a:moveTo>
                    <a:pt x="6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0" y="22"/>
                    <a:pt x="1" y="26"/>
                    <a:pt x="2" y="26"/>
                  </a:cubicBezTo>
                  <a:cubicBezTo>
                    <a:pt x="6" y="26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8"/>
            <p:cNvSpPr/>
            <p:nvPr/>
          </p:nvSpPr>
          <p:spPr>
            <a:xfrm>
              <a:off x="2133721" y="5182172"/>
              <a:ext cx="7945" cy="11150"/>
            </a:xfrm>
            <a:custGeom>
              <a:avLst/>
              <a:gdLst/>
              <a:ahLst/>
              <a:cxnLst/>
              <a:rect l="l" t="t" r="r" b="b"/>
              <a:pathLst>
                <a:path w="45" h="106" extrusionOk="0">
                  <a:moveTo>
                    <a:pt x="25" y="0"/>
                  </a:moveTo>
                  <a:cubicBezTo>
                    <a:pt x="17" y="0"/>
                    <a:pt x="9" y="13"/>
                    <a:pt x="0" y="35"/>
                  </a:cubicBezTo>
                  <a:lnTo>
                    <a:pt x="18" y="105"/>
                  </a:lnTo>
                  <a:cubicBezTo>
                    <a:pt x="33" y="98"/>
                    <a:pt x="35" y="46"/>
                    <a:pt x="41" y="46"/>
                  </a:cubicBezTo>
                  <a:cubicBezTo>
                    <a:pt x="42" y="46"/>
                    <a:pt x="43" y="48"/>
                    <a:pt x="45" y="52"/>
                  </a:cubicBezTo>
                  <a:cubicBezTo>
                    <a:pt x="40" y="16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8"/>
            <p:cNvSpPr/>
            <p:nvPr/>
          </p:nvSpPr>
          <p:spPr>
            <a:xfrm>
              <a:off x="2125953" y="5178280"/>
              <a:ext cx="3178" cy="4839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0" y="1"/>
                  </a:moveTo>
                  <a:lnTo>
                    <a:pt x="9" y="45"/>
                  </a:lnTo>
                  <a:cubicBezTo>
                    <a:pt x="9" y="36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2121185" y="51830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0"/>
                  </a:moveTo>
                  <a:cubicBezTo>
                    <a:pt x="27" y="9"/>
                    <a:pt x="1" y="9"/>
                    <a:pt x="36" y="35"/>
                  </a:cubicBezTo>
                  <a:cubicBezTo>
                    <a:pt x="33" y="34"/>
                    <a:pt x="31" y="33"/>
                    <a:pt x="30" y="33"/>
                  </a:cubicBezTo>
                  <a:cubicBezTo>
                    <a:pt x="25" y="33"/>
                    <a:pt x="39" y="50"/>
                    <a:pt x="54" y="8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2121185" y="5195952"/>
              <a:ext cx="8828" cy="11886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23"/>
                    <a:pt x="30" y="53"/>
                    <a:pt x="21" y="53"/>
                  </a:cubicBezTo>
                  <a:cubicBezTo>
                    <a:pt x="16" y="53"/>
                    <a:pt x="10" y="44"/>
                    <a:pt x="1" y="18"/>
                  </a:cubicBezTo>
                  <a:lnTo>
                    <a:pt x="1" y="18"/>
                  </a:lnTo>
                  <a:cubicBezTo>
                    <a:pt x="5" y="83"/>
                    <a:pt x="16" y="113"/>
                    <a:pt x="27" y="113"/>
                  </a:cubicBezTo>
                  <a:cubicBezTo>
                    <a:pt x="39" y="113"/>
                    <a:pt x="50" y="72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2102470" y="5234030"/>
              <a:ext cx="5650" cy="10308"/>
            </a:xfrm>
            <a:custGeom>
              <a:avLst/>
              <a:gdLst/>
              <a:ahLst/>
              <a:cxnLst/>
              <a:rect l="l" t="t" r="r" b="b"/>
              <a:pathLst>
                <a:path w="32" h="98" extrusionOk="0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lnTo>
                    <a:pt x="1" y="54"/>
                  </a:lnTo>
                  <a:lnTo>
                    <a:pt x="24" y="92"/>
                  </a:lnTo>
                  <a:lnTo>
                    <a:pt x="24" y="92"/>
                  </a:lnTo>
                  <a:cubicBezTo>
                    <a:pt x="14" y="67"/>
                    <a:pt x="32" y="0"/>
                    <a:pt x="13" y="0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5" y="94"/>
                    <a:pt x="26" y="96"/>
                    <a:pt x="27" y="98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2130543" y="51384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54" y="0"/>
                  </a:lnTo>
                  <a:cubicBezTo>
                    <a:pt x="52" y="0"/>
                    <a:pt x="50" y="1"/>
                    <a:pt x="48" y="2"/>
                  </a:cubicBezTo>
                  <a:lnTo>
                    <a:pt x="48" y="2"/>
                  </a:lnTo>
                  <a:cubicBezTo>
                    <a:pt x="50" y="1"/>
                    <a:pt x="52" y="0"/>
                    <a:pt x="54" y="0"/>
                  </a:cubicBezTo>
                  <a:close/>
                  <a:moveTo>
                    <a:pt x="48" y="2"/>
                  </a:moveTo>
                  <a:cubicBezTo>
                    <a:pt x="37" y="8"/>
                    <a:pt x="16" y="27"/>
                    <a:pt x="1" y="27"/>
                  </a:cubicBezTo>
                  <a:lnTo>
                    <a:pt x="18" y="80"/>
                  </a:lnTo>
                  <a:cubicBezTo>
                    <a:pt x="26" y="56"/>
                    <a:pt x="34" y="12"/>
                    <a:pt x="4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2126129" y="5132839"/>
              <a:ext cx="4590" cy="8625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60"/>
                    <a:pt x="12" y="82"/>
                    <a:pt x="21" y="82"/>
                  </a:cubicBezTo>
                  <a:cubicBezTo>
                    <a:pt x="23" y="82"/>
                    <a:pt x="24" y="81"/>
                    <a:pt x="26" y="8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2113417" y="5174599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1" y="1"/>
                  </a:moveTo>
                  <a:lnTo>
                    <a:pt x="1" y="27"/>
                  </a:lnTo>
                  <a:lnTo>
                    <a:pt x="45" y="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2138312" y="5101282"/>
              <a:ext cx="8122" cy="9362"/>
            </a:xfrm>
            <a:custGeom>
              <a:avLst/>
              <a:gdLst/>
              <a:ahLst/>
              <a:cxnLst/>
              <a:rect l="l" t="t" r="r" b="b"/>
              <a:pathLst>
                <a:path w="46" h="89" extrusionOk="0">
                  <a:moveTo>
                    <a:pt x="1" y="0"/>
                  </a:moveTo>
                  <a:lnTo>
                    <a:pt x="19" y="44"/>
                  </a:lnTo>
                  <a:lnTo>
                    <a:pt x="45" y="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2141490" y="5065939"/>
              <a:ext cx="9534" cy="186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54"/>
                    <a:pt x="18" y="98"/>
                    <a:pt x="1" y="168"/>
                  </a:cubicBezTo>
                  <a:cubicBezTo>
                    <a:pt x="4" y="175"/>
                    <a:pt x="7" y="177"/>
                    <a:pt x="10" y="177"/>
                  </a:cubicBezTo>
                  <a:cubicBezTo>
                    <a:pt x="21" y="177"/>
                    <a:pt x="32" y="147"/>
                    <a:pt x="43" y="147"/>
                  </a:cubicBezTo>
                  <a:cubicBezTo>
                    <a:pt x="46" y="147"/>
                    <a:pt x="50" y="150"/>
                    <a:pt x="54" y="160"/>
                  </a:cubicBezTo>
                  <a:cubicBezTo>
                    <a:pt x="54" y="98"/>
                    <a:pt x="27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2138312" y="5058576"/>
              <a:ext cx="4944" cy="7468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1" y="0"/>
                  </a:moveTo>
                  <a:cubicBezTo>
                    <a:pt x="10" y="26"/>
                    <a:pt x="19" y="53"/>
                    <a:pt x="27" y="71"/>
                  </a:cubicBezTo>
                  <a:cubicBezTo>
                    <a:pt x="19" y="44"/>
                    <a:pt x="10" y="2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2128954" y="511148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36" y="0"/>
                  </a:moveTo>
                  <a:lnTo>
                    <a:pt x="1" y="36"/>
                  </a:lnTo>
                  <a:cubicBezTo>
                    <a:pt x="1" y="44"/>
                    <a:pt x="1" y="53"/>
                    <a:pt x="1" y="62"/>
                  </a:cubicBezTo>
                  <a:cubicBezTo>
                    <a:pt x="10" y="62"/>
                    <a:pt x="27" y="44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2128954" y="5107699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lnTo>
                    <a:pt x="1" y="72"/>
                  </a:lnTo>
                  <a:cubicBezTo>
                    <a:pt x="1" y="36"/>
                    <a:pt x="1" y="10"/>
                    <a:pt x="1" y="1"/>
                  </a:cubicBezTo>
                  <a:cubicBezTo>
                    <a:pt x="1" y="10"/>
                    <a:pt x="1" y="2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2128954" y="5118007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2107237" y="5145356"/>
              <a:ext cx="12536" cy="9888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28" y="1"/>
                  </a:moveTo>
                  <a:cubicBezTo>
                    <a:pt x="20" y="1"/>
                    <a:pt x="11" y="11"/>
                    <a:pt x="0" y="40"/>
                  </a:cubicBezTo>
                  <a:cubicBezTo>
                    <a:pt x="9" y="52"/>
                    <a:pt x="17" y="54"/>
                    <a:pt x="25" y="54"/>
                  </a:cubicBezTo>
                  <a:cubicBezTo>
                    <a:pt x="28" y="54"/>
                    <a:pt x="32" y="54"/>
                    <a:pt x="36" y="54"/>
                  </a:cubicBezTo>
                  <a:cubicBezTo>
                    <a:pt x="46" y="54"/>
                    <a:pt x="57" y="58"/>
                    <a:pt x="69" y="89"/>
                  </a:cubicBezTo>
                  <a:lnTo>
                    <a:pt x="69" y="89"/>
                  </a:lnTo>
                  <a:cubicBezTo>
                    <a:pt x="58" y="57"/>
                    <a:pt x="45" y="1"/>
                    <a:pt x="28" y="1"/>
                  </a:cubicBezTo>
                  <a:close/>
                  <a:moveTo>
                    <a:pt x="69" y="89"/>
                  </a:moveTo>
                  <a:lnTo>
                    <a:pt x="69" y="89"/>
                  </a:lnTo>
                  <a:cubicBezTo>
                    <a:pt x="70" y="91"/>
                    <a:pt x="70" y="92"/>
                    <a:pt x="71" y="93"/>
                  </a:cubicBezTo>
                  <a:cubicBezTo>
                    <a:pt x="70" y="92"/>
                    <a:pt x="70" y="91"/>
                    <a:pt x="6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2119596" y="5123582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10" y="0"/>
                  </a:moveTo>
                  <a:lnTo>
                    <a:pt x="1" y="79"/>
                  </a:lnTo>
                  <a:cubicBezTo>
                    <a:pt x="6" y="79"/>
                    <a:pt x="11" y="74"/>
                    <a:pt x="16" y="74"/>
                  </a:cubicBezTo>
                  <a:cubicBezTo>
                    <a:pt x="20" y="74"/>
                    <a:pt x="24" y="77"/>
                    <a:pt x="27" y="8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2119596" y="5118849"/>
              <a:ext cx="1766" cy="4839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1" y="1"/>
                  </a:moveTo>
                  <a:lnTo>
                    <a:pt x="10" y="45"/>
                  </a:ln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2127542" y="5061311"/>
              <a:ext cx="4767" cy="16935"/>
            </a:xfrm>
            <a:custGeom>
              <a:avLst/>
              <a:gdLst/>
              <a:ahLst/>
              <a:cxnLst/>
              <a:rect l="l" t="t" r="r" b="b"/>
              <a:pathLst>
                <a:path w="27" h="161" extrusionOk="0">
                  <a:moveTo>
                    <a:pt x="9" y="0"/>
                  </a:moveTo>
                  <a:cubicBezTo>
                    <a:pt x="0" y="53"/>
                    <a:pt x="0" y="106"/>
                    <a:pt x="0" y="151"/>
                  </a:cubicBezTo>
                  <a:cubicBezTo>
                    <a:pt x="4" y="155"/>
                    <a:pt x="10" y="161"/>
                    <a:pt x="15" y="161"/>
                  </a:cubicBezTo>
                  <a:cubicBezTo>
                    <a:pt x="22" y="161"/>
                    <a:pt x="27" y="153"/>
                    <a:pt x="27" y="124"/>
                  </a:cubicBezTo>
                  <a:cubicBezTo>
                    <a:pt x="9" y="89"/>
                    <a:pt x="9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2128954" y="509381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" y="0"/>
                    <a:pt x="1" y="9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2124364" y="501303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2124364" y="5077089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8" y="1"/>
                  </a:moveTo>
                  <a:cubicBezTo>
                    <a:pt x="9" y="1"/>
                    <a:pt x="9" y="1"/>
                    <a:pt x="9" y="9"/>
                  </a:cubicBezTo>
                  <a:cubicBezTo>
                    <a:pt x="0" y="45"/>
                    <a:pt x="9" y="71"/>
                    <a:pt x="18" y="89"/>
                  </a:cubicBezTo>
                  <a:cubicBezTo>
                    <a:pt x="18" y="62"/>
                    <a:pt x="18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2130543" y="5044586"/>
              <a:ext cx="6533" cy="7574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18" y="0"/>
                  </a:moveTo>
                  <a:cubicBezTo>
                    <a:pt x="18" y="27"/>
                    <a:pt x="10" y="45"/>
                    <a:pt x="1" y="71"/>
                  </a:cubicBezTo>
                  <a:cubicBezTo>
                    <a:pt x="18" y="53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2132132" y="5091710"/>
              <a:ext cx="1412" cy="1262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cubicBezTo>
                    <a:pt x="7" y="1"/>
                    <a:pt x="5" y="3"/>
                    <a:pt x="1" y="3"/>
                  </a:cubicBezTo>
                  <a:lnTo>
                    <a:pt x="1" y="12"/>
                  </a:lnTo>
                  <a:cubicBezTo>
                    <a:pt x="5" y="3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2127542" y="5086346"/>
              <a:ext cx="4767" cy="7574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7"/>
                    <a:pt x="9" y="45"/>
                    <a:pt x="18" y="71"/>
                  </a:cubicBezTo>
                  <a:cubicBezTo>
                    <a:pt x="18" y="63"/>
                    <a:pt x="27" y="63"/>
                    <a:pt x="27" y="54"/>
                  </a:cubicBezTo>
                  <a:cubicBezTo>
                    <a:pt x="18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2083755" y="4989467"/>
              <a:ext cx="40785" cy="34081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20" y="1"/>
                  </a:moveTo>
                  <a:cubicBezTo>
                    <a:pt x="17" y="1"/>
                    <a:pt x="13" y="2"/>
                    <a:pt x="10" y="4"/>
                  </a:cubicBezTo>
                  <a:lnTo>
                    <a:pt x="36" y="101"/>
                  </a:lnTo>
                  <a:cubicBezTo>
                    <a:pt x="30" y="101"/>
                    <a:pt x="21" y="85"/>
                    <a:pt x="12" y="85"/>
                  </a:cubicBezTo>
                  <a:cubicBezTo>
                    <a:pt x="8" y="85"/>
                    <a:pt x="4" y="89"/>
                    <a:pt x="1" y="101"/>
                  </a:cubicBezTo>
                  <a:cubicBezTo>
                    <a:pt x="36" y="101"/>
                    <a:pt x="72" y="198"/>
                    <a:pt x="45" y="286"/>
                  </a:cubicBezTo>
                  <a:cubicBezTo>
                    <a:pt x="54" y="312"/>
                    <a:pt x="71" y="323"/>
                    <a:pt x="92" y="323"/>
                  </a:cubicBezTo>
                  <a:cubicBezTo>
                    <a:pt x="135" y="323"/>
                    <a:pt x="195" y="278"/>
                    <a:pt x="230" y="224"/>
                  </a:cubicBezTo>
                  <a:cubicBezTo>
                    <a:pt x="222" y="224"/>
                    <a:pt x="204" y="224"/>
                    <a:pt x="177" y="145"/>
                  </a:cubicBezTo>
                  <a:cubicBezTo>
                    <a:pt x="170" y="167"/>
                    <a:pt x="157" y="286"/>
                    <a:pt x="132" y="286"/>
                  </a:cubicBezTo>
                  <a:cubicBezTo>
                    <a:pt x="127" y="286"/>
                    <a:pt x="122" y="281"/>
                    <a:pt x="116" y="268"/>
                  </a:cubicBezTo>
                  <a:cubicBezTo>
                    <a:pt x="89" y="154"/>
                    <a:pt x="125" y="171"/>
                    <a:pt x="133" y="118"/>
                  </a:cubicBezTo>
                  <a:lnTo>
                    <a:pt x="133" y="118"/>
                  </a:lnTo>
                  <a:cubicBezTo>
                    <a:pt x="130" y="123"/>
                    <a:pt x="126" y="125"/>
                    <a:pt x="122" y="125"/>
                  </a:cubicBezTo>
                  <a:cubicBezTo>
                    <a:pt x="93" y="125"/>
                    <a:pt x="6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2125953" y="5013030"/>
              <a:ext cx="7945" cy="21458"/>
            </a:xfrm>
            <a:custGeom>
              <a:avLst/>
              <a:gdLst/>
              <a:ahLst/>
              <a:cxnLst/>
              <a:rect l="l" t="t" r="r" b="b"/>
              <a:pathLst>
                <a:path w="45" h="204" extrusionOk="0">
                  <a:moveTo>
                    <a:pt x="0" y="0"/>
                  </a:moveTo>
                  <a:lnTo>
                    <a:pt x="0" y="177"/>
                  </a:lnTo>
                  <a:lnTo>
                    <a:pt x="0" y="203"/>
                  </a:lnTo>
                  <a:cubicBezTo>
                    <a:pt x="9" y="168"/>
                    <a:pt x="18" y="133"/>
                    <a:pt x="44" y="80"/>
                  </a:cubicBezTo>
                  <a:cubicBezTo>
                    <a:pt x="27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2111828" y="5034383"/>
              <a:ext cx="18892" cy="27033"/>
            </a:xfrm>
            <a:custGeom>
              <a:avLst/>
              <a:gdLst/>
              <a:ahLst/>
              <a:cxnLst/>
              <a:rect l="l" t="t" r="r" b="b"/>
              <a:pathLst>
                <a:path w="107" h="257" extrusionOk="0">
                  <a:moveTo>
                    <a:pt x="80" y="0"/>
                  </a:moveTo>
                  <a:cubicBezTo>
                    <a:pt x="80" y="36"/>
                    <a:pt x="80" y="80"/>
                    <a:pt x="89" y="159"/>
                  </a:cubicBezTo>
                  <a:cubicBezTo>
                    <a:pt x="92" y="145"/>
                    <a:pt x="94" y="140"/>
                    <a:pt x="96" y="140"/>
                  </a:cubicBezTo>
                  <a:cubicBezTo>
                    <a:pt x="99" y="140"/>
                    <a:pt x="101" y="162"/>
                    <a:pt x="107" y="168"/>
                  </a:cubicBezTo>
                  <a:lnTo>
                    <a:pt x="80" y="0"/>
                  </a:lnTo>
                  <a:close/>
                  <a:moveTo>
                    <a:pt x="24" y="89"/>
                  </a:moveTo>
                  <a:cubicBezTo>
                    <a:pt x="17" y="89"/>
                    <a:pt x="9" y="94"/>
                    <a:pt x="1" y="106"/>
                  </a:cubicBezTo>
                  <a:cubicBezTo>
                    <a:pt x="1" y="212"/>
                    <a:pt x="27" y="177"/>
                    <a:pt x="45" y="239"/>
                  </a:cubicBezTo>
                  <a:cubicBezTo>
                    <a:pt x="42" y="188"/>
                    <a:pt x="44" y="173"/>
                    <a:pt x="47" y="173"/>
                  </a:cubicBezTo>
                  <a:cubicBezTo>
                    <a:pt x="53" y="173"/>
                    <a:pt x="64" y="208"/>
                    <a:pt x="74" y="208"/>
                  </a:cubicBezTo>
                  <a:cubicBezTo>
                    <a:pt x="80" y="208"/>
                    <a:pt x="85" y="198"/>
                    <a:pt x="89" y="168"/>
                  </a:cubicBezTo>
                  <a:cubicBezTo>
                    <a:pt x="89" y="195"/>
                    <a:pt x="98" y="230"/>
                    <a:pt x="98" y="256"/>
                  </a:cubicBezTo>
                  <a:cubicBezTo>
                    <a:pt x="98" y="234"/>
                    <a:pt x="104" y="205"/>
                    <a:pt x="106" y="180"/>
                  </a:cubicBezTo>
                  <a:lnTo>
                    <a:pt x="106" y="180"/>
                  </a:lnTo>
                  <a:cubicBezTo>
                    <a:pt x="106" y="183"/>
                    <a:pt x="104" y="184"/>
                    <a:pt x="103" y="184"/>
                  </a:cubicBezTo>
                  <a:cubicBezTo>
                    <a:pt x="102" y="184"/>
                    <a:pt x="102" y="181"/>
                    <a:pt x="106" y="177"/>
                  </a:cubicBezTo>
                  <a:lnTo>
                    <a:pt x="106" y="177"/>
                  </a:lnTo>
                  <a:cubicBezTo>
                    <a:pt x="106" y="178"/>
                    <a:pt x="106" y="179"/>
                    <a:pt x="106" y="180"/>
                  </a:cubicBezTo>
                  <a:lnTo>
                    <a:pt x="106" y="180"/>
                  </a:lnTo>
                  <a:cubicBezTo>
                    <a:pt x="107" y="179"/>
                    <a:pt x="107" y="178"/>
                    <a:pt x="107" y="177"/>
                  </a:cubicBezTo>
                  <a:lnTo>
                    <a:pt x="107" y="177"/>
                  </a:lnTo>
                  <a:cubicBezTo>
                    <a:pt x="107" y="177"/>
                    <a:pt x="107" y="177"/>
                    <a:pt x="106" y="177"/>
                  </a:cubicBezTo>
                  <a:lnTo>
                    <a:pt x="106" y="177"/>
                  </a:lnTo>
                  <a:cubicBezTo>
                    <a:pt x="107" y="177"/>
                    <a:pt x="107" y="177"/>
                    <a:pt x="107" y="177"/>
                  </a:cubicBezTo>
                  <a:lnTo>
                    <a:pt x="107" y="177"/>
                  </a:lnTo>
                  <a:lnTo>
                    <a:pt x="107" y="177"/>
                  </a:lnTo>
                  <a:cubicBezTo>
                    <a:pt x="107" y="177"/>
                    <a:pt x="107" y="168"/>
                    <a:pt x="107" y="168"/>
                  </a:cubicBezTo>
                  <a:cubicBezTo>
                    <a:pt x="107" y="171"/>
                    <a:pt x="107" y="174"/>
                    <a:pt x="107" y="177"/>
                  </a:cubicBezTo>
                  <a:lnTo>
                    <a:pt x="107" y="177"/>
                  </a:lnTo>
                  <a:lnTo>
                    <a:pt x="98" y="168"/>
                  </a:lnTo>
                  <a:cubicBezTo>
                    <a:pt x="98" y="168"/>
                    <a:pt x="98" y="168"/>
                    <a:pt x="89" y="159"/>
                  </a:cubicBezTo>
                  <a:cubicBezTo>
                    <a:pt x="62" y="139"/>
                    <a:pt x="46" y="89"/>
                    <a:pt x="24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2094702" y="5138729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10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2096291" y="5124424"/>
              <a:ext cx="17303" cy="20091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97" y="0"/>
                  </a:moveTo>
                  <a:cubicBezTo>
                    <a:pt x="97" y="0"/>
                    <a:pt x="96" y="1"/>
                    <a:pt x="95" y="3"/>
                  </a:cubicBezTo>
                  <a:lnTo>
                    <a:pt x="95" y="3"/>
                  </a:lnTo>
                  <a:cubicBezTo>
                    <a:pt x="96" y="2"/>
                    <a:pt x="97" y="2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  <a:close/>
                  <a:moveTo>
                    <a:pt x="95" y="3"/>
                  </a:moveTo>
                  <a:lnTo>
                    <a:pt x="95" y="3"/>
                  </a:lnTo>
                  <a:cubicBezTo>
                    <a:pt x="69" y="20"/>
                    <a:pt x="43" y="38"/>
                    <a:pt x="9" y="80"/>
                  </a:cubicBezTo>
                  <a:cubicBezTo>
                    <a:pt x="18" y="89"/>
                    <a:pt x="27" y="107"/>
                    <a:pt x="27" y="142"/>
                  </a:cubicBezTo>
                  <a:cubicBezTo>
                    <a:pt x="24" y="154"/>
                    <a:pt x="21" y="158"/>
                    <a:pt x="18" y="158"/>
                  </a:cubicBezTo>
                  <a:cubicBezTo>
                    <a:pt x="12" y="158"/>
                    <a:pt x="6" y="142"/>
                    <a:pt x="1" y="142"/>
                  </a:cubicBezTo>
                  <a:cubicBezTo>
                    <a:pt x="6" y="159"/>
                    <a:pt x="12" y="190"/>
                    <a:pt x="20" y="190"/>
                  </a:cubicBezTo>
                  <a:cubicBezTo>
                    <a:pt x="24" y="190"/>
                    <a:pt x="29" y="180"/>
                    <a:pt x="36" y="151"/>
                  </a:cubicBezTo>
                  <a:lnTo>
                    <a:pt x="36" y="142"/>
                  </a:lnTo>
                  <a:cubicBezTo>
                    <a:pt x="51" y="83"/>
                    <a:pt x="84" y="17"/>
                    <a:pt x="9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2104059" y="5077089"/>
              <a:ext cx="7945" cy="15883"/>
            </a:xfrm>
            <a:custGeom>
              <a:avLst/>
              <a:gdLst/>
              <a:ahLst/>
              <a:cxnLst/>
              <a:rect l="l" t="t" r="r" b="b"/>
              <a:pathLst>
                <a:path w="45" h="151" extrusionOk="0">
                  <a:moveTo>
                    <a:pt x="27" y="1"/>
                  </a:moveTo>
                  <a:lnTo>
                    <a:pt x="1" y="71"/>
                  </a:lnTo>
                  <a:lnTo>
                    <a:pt x="18" y="71"/>
                  </a:lnTo>
                  <a:cubicBezTo>
                    <a:pt x="10" y="151"/>
                    <a:pt x="36" y="133"/>
                    <a:pt x="45" y="14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2125953" y="5004614"/>
              <a:ext cx="9534" cy="8520"/>
            </a:xfrm>
            <a:custGeom>
              <a:avLst/>
              <a:gdLst/>
              <a:ahLst/>
              <a:cxnLst/>
              <a:rect l="l" t="t" r="r" b="b"/>
              <a:pathLst>
                <a:path w="54" h="81" extrusionOk="0">
                  <a:moveTo>
                    <a:pt x="0" y="1"/>
                  </a:moveTo>
                  <a:lnTo>
                    <a:pt x="18" y="63"/>
                  </a:lnTo>
                  <a:lnTo>
                    <a:pt x="53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2125953" y="498704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0"/>
                  </a:moveTo>
                  <a:lnTo>
                    <a:pt x="0" y="44"/>
                  </a:lnTo>
                  <a:lnTo>
                    <a:pt x="36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802306" y="4521696"/>
              <a:ext cx="6533" cy="1052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36" y="0"/>
                  </a:moveTo>
                  <a:cubicBezTo>
                    <a:pt x="33" y="0"/>
                    <a:pt x="30" y="1"/>
                    <a:pt x="27" y="3"/>
                  </a:cubicBezTo>
                  <a:lnTo>
                    <a:pt x="27" y="3"/>
                  </a:lnTo>
                  <a:lnTo>
                    <a:pt x="36" y="0"/>
                  </a:lnTo>
                  <a:close/>
                  <a:moveTo>
                    <a:pt x="27" y="3"/>
                  </a:moveTo>
                  <a:lnTo>
                    <a:pt x="1" y="9"/>
                  </a:lnTo>
                  <a:cubicBezTo>
                    <a:pt x="13" y="9"/>
                    <a:pt x="20" y="5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856862" y="4518014"/>
              <a:ext cx="3355" cy="18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1806385" y="4544837"/>
              <a:ext cx="15714" cy="11360"/>
            </a:xfrm>
            <a:custGeom>
              <a:avLst/>
              <a:gdLst/>
              <a:ahLst/>
              <a:cxnLst/>
              <a:rect l="l" t="t" r="r" b="b"/>
              <a:pathLst>
                <a:path w="89" h="108" extrusionOk="0">
                  <a:moveTo>
                    <a:pt x="8" y="0"/>
                  </a:moveTo>
                  <a:cubicBezTo>
                    <a:pt x="5" y="0"/>
                    <a:pt x="2" y="3"/>
                    <a:pt x="0" y="10"/>
                  </a:cubicBezTo>
                  <a:lnTo>
                    <a:pt x="0" y="45"/>
                  </a:lnTo>
                  <a:cubicBezTo>
                    <a:pt x="44" y="63"/>
                    <a:pt x="71" y="89"/>
                    <a:pt x="88" y="107"/>
                  </a:cubicBezTo>
                  <a:cubicBezTo>
                    <a:pt x="60" y="57"/>
                    <a:pt x="2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1284129" y="4505918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lnTo>
                    <a:pt x="18" y="36"/>
                  </a:lnTo>
                  <a:cubicBezTo>
                    <a:pt x="27" y="27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1260647" y="4520749"/>
              <a:ext cx="14301" cy="2840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9"/>
                    <a:pt x="45" y="18"/>
                    <a:pt x="80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579491" y="4582074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0" y="53"/>
                  </a:lnTo>
                  <a:cubicBezTo>
                    <a:pt x="44" y="9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2060450" y="4782668"/>
              <a:ext cx="6356" cy="13990"/>
            </a:xfrm>
            <a:custGeom>
              <a:avLst/>
              <a:gdLst/>
              <a:ahLst/>
              <a:cxnLst/>
              <a:rect l="l" t="t" r="r" b="b"/>
              <a:pathLst>
                <a:path w="36" h="133" extrusionOk="0">
                  <a:moveTo>
                    <a:pt x="18" y="1"/>
                  </a:moveTo>
                  <a:cubicBezTo>
                    <a:pt x="18" y="62"/>
                    <a:pt x="0" y="124"/>
                    <a:pt x="36" y="133"/>
                  </a:cubicBezTo>
                  <a:cubicBezTo>
                    <a:pt x="36" y="80"/>
                    <a:pt x="27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816430" y="4479936"/>
              <a:ext cx="7945" cy="284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9" y="9"/>
                    <a:pt x="0" y="18"/>
                    <a:pt x="0" y="26"/>
                  </a:cubicBezTo>
                  <a:cubicBezTo>
                    <a:pt x="27" y="18"/>
                    <a:pt x="44" y="9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2055683" y="4766889"/>
              <a:ext cx="8122" cy="15883"/>
            </a:xfrm>
            <a:custGeom>
              <a:avLst/>
              <a:gdLst/>
              <a:ahLst/>
              <a:cxnLst/>
              <a:rect l="l" t="t" r="r" b="b"/>
              <a:pathLst>
                <a:path w="46" h="151" extrusionOk="0">
                  <a:moveTo>
                    <a:pt x="1" y="0"/>
                  </a:moveTo>
                  <a:lnTo>
                    <a:pt x="1" y="27"/>
                  </a:lnTo>
                  <a:cubicBezTo>
                    <a:pt x="19" y="62"/>
                    <a:pt x="36" y="98"/>
                    <a:pt x="45" y="151"/>
                  </a:cubicBezTo>
                  <a:cubicBezTo>
                    <a:pt x="45" y="98"/>
                    <a:pt x="36" y="4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209958" y="5143147"/>
              <a:ext cx="1766" cy="1262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8"/>
                    <a:pt x="9" y="8"/>
                    <a:pt x="0" y="8"/>
                  </a:cubicBezTo>
                  <a:cubicBezTo>
                    <a:pt x="3" y="11"/>
                    <a:pt x="5" y="12"/>
                    <a:pt x="6" y="12"/>
                  </a:cubicBezTo>
                  <a:cubicBezTo>
                    <a:pt x="9" y="12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100845" y="5305558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1"/>
                  </a:moveTo>
                  <a:cubicBezTo>
                    <a:pt x="0" y="54"/>
                    <a:pt x="0" y="27"/>
                    <a:pt x="0" y="1"/>
                  </a:cubicBezTo>
                  <a:cubicBezTo>
                    <a:pt x="0" y="18"/>
                    <a:pt x="0" y="3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2113417" y="4913627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6" y="18"/>
                    <a:pt x="7" y="18"/>
                  </a:cubicBezTo>
                  <a:cubicBezTo>
                    <a:pt x="8" y="18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2090111" y="4934033"/>
              <a:ext cx="3178" cy="199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"/>
                    <a:pt x="9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1994947" y="473628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2111828" y="491457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0" y="0"/>
                  </a:moveTo>
                  <a:cubicBezTo>
                    <a:pt x="1" y="9"/>
                    <a:pt x="1" y="27"/>
                    <a:pt x="1" y="53"/>
                  </a:cubicBezTo>
                  <a:cubicBezTo>
                    <a:pt x="1" y="36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2115006" y="4919202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0" y="27"/>
                    <a:pt x="0" y="36"/>
                  </a:cubicBezTo>
                  <a:cubicBezTo>
                    <a:pt x="9" y="36"/>
                    <a:pt x="9" y="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2111828" y="4908367"/>
              <a:ext cx="1766" cy="6311"/>
            </a:xfrm>
            <a:custGeom>
              <a:avLst/>
              <a:gdLst/>
              <a:ahLst/>
              <a:cxnLst/>
              <a:rect l="l" t="t" r="r" b="b"/>
              <a:pathLst>
                <a:path w="10" h="60" extrusionOk="0">
                  <a:moveTo>
                    <a:pt x="1" y="0"/>
                  </a:moveTo>
                  <a:cubicBezTo>
                    <a:pt x="1" y="25"/>
                    <a:pt x="10" y="42"/>
                    <a:pt x="10" y="5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2"/>
                    <a:pt x="1" y="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390752" y="4832842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0"/>
                  </a:moveTo>
                  <a:cubicBezTo>
                    <a:pt x="5" y="20"/>
                    <a:pt x="7" y="27"/>
                    <a:pt x="8" y="27"/>
                  </a:cubicBezTo>
                  <a:cubicBezTo>
                    <a:pt x="10" y="27"/>
                    <a:pt x="10" y="1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1633359" y="4553252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1609877" y="4542102"/>
              <a:ext cx="23659" cy="1125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115" y="1"/>
                  </a:moveTo>
                  <a:lnTo>
                    <a:pt x="1" y="107"/>
                  </a:lnTo>
                  <a:cubicBezTo>
                    <a:pt x="29" y="95"/>
                    <a:pt x="49" y="90"/>
                    <a:pt x="68" y="90"/>
                  </a:cubicBezTo>
                  <a:cubicBezTo>
                    <a:pt x="90" y="90"/>
                    <a:pt x="109" y="97"/>
                    <a:pt x="133" y="107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478147" y="4592067"/>
              <a:ext cx="1649577" cy="762820"/>
            </a:xfrm>
            <a:custGeom>
              <a:avLst/>
              <a:gdLst/>
              <a:ahLst/>
              <a:cxnLst/>
              <a:rect l="l" t="t" r="r" b="b"/>
              <a:pathLst>
                <a:path w="9343" h="7252" extrusionOk="0">
                  <a:moveTo>
                    <a:pt x="3859" y="364"/>
                  </a:moveTo>
                  <a:cubicBezTo>
                    <a:pt x="3856" y="365"/>
                    <a:pt x="3854" y="366"/>
                    <a:pt x="3852" y="367"/>
                  </a:cubicBezTo>
                  <a:lnTo>
                    <a:pt x="3852" y="367"/>
                  </a:lnTo>
                  <a:cubicBezTo>
                    <a:pt x="3854" y="366"/>
                    <a:pt x="3857" y="365"/>
                    <a:pt x="3859" y="364"/>
                  </a:cubicBezTo>
                  <a:close/>
                  <a:moveTo>
                    <a:pt x="5554" y="364"/>
                  </a:moveTo>
                  <a:cubicBezTo>
                    <a:pt x="5581" y="364"/>
                    <a:pt x="5598" y="364"/>
                    <a:pt x="5625" y="373"/>
                  </a:cubicBezTo>
                  <a:cubicBezTo>
                    <a:pt x="5620" y="376"/>
                    <a:pt x="5614" y="377"/>
                    <a:pt x="5609" y="377"/>
                  </a:cubicBezTo>
                  <a:cubicBezTo>
                    <a:pt x="5595" y="377"/>
                    <a:pt x="5579" y="371"/>
                    <a:pt x="5554" y="364"/>
                  </a:cubicBezTo>
                  <a:close/>
                  <a:moveTo>
                    <a:pt x="3377" y="381"/>
                  </a:moveTo>
                  <a:lnTo>
                    <a:pt x="3364" y="382"/>
                  </a:lnTo>
                  <a:cubicBezTo>
                    <a:pt x="3369" y="382"/>
                    <a:pt x="3373" y="382"/>
                    <a:pt x="3377" y="381"/>
                  </a:cubicBezTo>
                  <a:close/>
                  <a:moveTo>
                    <a:pt x="5858" y="479"/>
                  </a:moveTo>
                  <a:lnTo>
                    <a:pt x="5854" y="479"/>
                  </a:lnTo>
                  <a:cubicBezTo>
                    <a:pt x="5856" y="479"/>
                    <a:pt x="5857" y="479"/>
                    <a:pt x="5858" y="479"/>
                  </a:cubicBezTo>
                  <a:close/>
                  <a:moveTo>
                    <a:pt x="6413" y="483"/>
                  </a:moveTo>
                  <a:lnTo>
                    <a:pt x="6413" y="483"/>
                  </a:lnTo>
                  <a:cubicBezTo>
                    <a:pt x="6408" y="484"/>
                    <a:pt x="6403" y="484"/>
                    <a:pt x="6398" y="485"/>
                  </a:cubicBezTo>
                  <a:lnTo>
                    <a:pt x="6398" y="485"/>
                  </a:lnTo>
                  <a:cubicBezTo>
                    <a:pt x="6397" y="484"/>
                    <a:pt x="6395" y="484"/>
                    <a:pt x="6393" y="484"/>
                  </a:cubicBezTo>
                  <a:cubicBezTo>
                    <a:pt x="6390" y="484"/>
                    <a:pt x="6387" y="485"/>
                    <a:pt x="6384" y="488"/>
                  </a:cubicBezTo>
                  <a:cubicBezTo>
                    <a:pt x="6389" y="487"/>
                    <a:pt x="6393" y="485"/>
                    <a:pt x="6398" y="485"/>
                  </a:cubicBezTo>
                  <a:lnTo>
                    <a:pt x="6398" y="485"/>
                  </a:lnTo>
                  <a:cubicBezTo>
                    <a:pt x="6404" y="486"/>
                    <a:pt x="6411" y="488"/>
                    <a:pt x="6419" y="488"/>
                  </a:cubicBezTo>
                  <a:cubicBezTo>
                    <a:pt x="6417" y="486"/>
                    <a:pt x="6415" y="485"/>
                    <a:pt x="6413" y="483"/>
                  </a:cubicBezTo>
                  <a:close/>
                  <a:moveTo>
                    <a:pt x="7411" y="529"/>
                  </a:moveTo>
                  <a:cubicBezTo>
                    <a:pt x="7413" y="529"/>
                    <a:pt x="7416" y="529"/>
                    <a:pt x="7421" y="531"/>
                  </a:cubicBezTo>
                  <a:lnTo>
                    <a:pt x="7421" y="531"/>
                  </a:lnTo>
                  <a:cubicBezTo>
                    <a:pt x="7416" y="533"/>
                    <a:pt x="7412" y="537"/>
                    <a:pt x="7408" y="541"/>
                  </a:cubicBezTo>
                  <a:cubicBezTo>
                    <a:pt x="7408" y="535"/>
                    <a:pt x="7404" y="529"/>
                    <a:pt x="7411" y="529"/>
                  </a:cubicBezTo>
                  <a:close/>
                  <a:moveTo>
                    <a:pt x="7336" y="751"/>
                  </a:moveTo>
                  <a:cubicBezTo>
                    <a:pt x="7337" y="752"/>
                    <a:pt x="7337" y="752"/>
                    <a:pt x="7338" y="753"/>
                  </a:cubicBezTo>
                  <a:cubicBezTo>
                    <a:pt x="7337" y="752"/>
                    <a:pt x="7337" y="752"/>
                    <a:pt x="7336" y="751"/>
                  </a:cubicBezTo>
                  <a:close/>
                  <a:moveTo>
                    <a:pt x="7375" y="761"/>
                  </a:moveTo>
                  <a:cubicBezTo>
                    <a:pt x="7375" y="762"/>
                    <a:pt x="7374" y="762"/>
                    <a:pt x="7373" y="762"/>
                  </a:cubicBezTo>
                  <a:cubicBezTo>
                    <a:pt x="7374" y="762"/>
                    <a:pt x="7375" y="762"/>
                    <a:pt x="7375" y="761"/>
                  </a:cubicBezTo>
                  <a:close/>
                  <a:moveTo>
                    <a:pt x="1993" y="1276"/>
                  </a:moveTo>
                  <a:cubicBezTo>
                    <a:pt x="1991" y="1287"/>
                    <a:pt x="1989" y="1298"/>
                    <a:pt x="1987" y="1309"/>
                  </a:cubicBezTo>
                  <a:cubicBezTo>
                    <a:pt x="1991" y="1297"/>
                    <a:pt x="1992" y="1286"/>
                    <a:pt x="1993" y="1276"/>
                  </a:cubicBezTo>
                  <a:close/>
                  <a:moveTo>
                    <a:pt x="1669" y="2254"/>
                  </a:moveTo>
                  <a:lnTo>
                    <a:pt x="1669" y="2254"/>
                  </a:lnTo>
                  <a:cubicBezTo>
                    <a:pt x="1667" y="2265"/>
                    <a:pt x="1664" y="2274"/>
                    <a:pt x="1662" y="2284"/>
                  </a:cubicBezTo>
                  <a:lnTo>
                    <a:pt x="1662" y="2284"/>
                  </a:lnTo>
                  <a:cubicBezTo>
                    <a:pt x="1666" y="2273"/>
                    <a:pt x="1669" y="2262"/>
                    <a:pt x="1669" y="2254"/>
                  </a:cubicBezTo>
                  <a:close/>
                  <a:moveTo>
                    <a:pt x="1069" y="3199"/>
                  </a:moveTo>
                  <a:lnTo>
                    <a:pt x="1069" y="3199"/>
                  </a:lnTo>
                  <a:cubicBezTo>
                    <a:pt x="1064" y="3225"/>
                    <a:pt x="1062" y="3234"/>
                    <a:pt x="1060" y="3234"/>
                  </a:cubicBezTo>
                  <a:cubicBezTo>
                    <a:pt x="1058" y="3234"/>
                    <a:pt x="1055" y="3225"/>
                    <a:pt x="1051" y="3216"/>
                  </a:cubicBezTo>
                  <a:lnTo>
                    <a:pt x="1069" y="3199"/>
                  </a:lnTo>
                  <a:close/>
                  <a:moveTo>
                    <a:pt x="596" y="4424"/>
                  </a:moveTo>
                  <a:cubicBezTo>
                    <a:pt x="595" y="4425"/>
                    <a:pt x="593" y="4425"/>
                    <a:pt x="592" y="4426"/>
                  </a:cubicBezTo>
                  <a:cubicBezTo>
                    <a:pt x="593" y="4426"/>
                    <a:pt x="595" y="4425"/>
                    <a:pt x="596" y="4424"/>
                  </a:cubicBezTo>
                  <a:close/>
                  <a:moveTo>
                    <a:pt x="3926" y="0"/>
                  </a:moveTo>
                  <a:cubicBezTo>
                    <a:pt x="3884" y="0"/>
                    <a:pt x="3777" y="49"/>
                    <a:pt x="3686" y="49"/>
                  </a:cubicBezTo>
                  <a:cubicBezTo>
                    <a:pt x="3663" y="49"/>
                    <a:pt x="3640" y="46"/>
                    <a:pt x="3620" y="38"/>
                  </a:cubicBezTo>
                  <a:lnTo>
                    <a:pt x="3620" y="38"/>
                  </a:lnTo>
                  <a:cubicBezTo>
                    <a:pt x="3647" y="55"/>
                    <a:pt x="3665" y="73"/>
                    <a:pt x="3620" y="91"/>
                  </a:cubicBezTo>
                  <a:cubicBezTo>
                    <a:pt x="3616" y="91"/>
                    <a:pt x="3611" y="91"/>
                    <a:pt x="3605" y="91"/>
                  </a:cubicBezTo>
                  <a:cubicBezTo>
                    <a:pt x="3551" y="91"/>
                    <a:pt x="3475" y="65"/>
                    <a:pt x="3411" y="65"/>
                  </a:cubicBezTo>
                  <a:cubicBezTo>
                    <a:pt x="3380" y="65"/>
                    <a:pt x="3351" y="72"/>
                    <a:pt x="3329" y="91"/>
                  </a:cubicBezTo>
                  <a:cubicBezTo>
                    <a:pt x="3320" y="91"/>
                    <a:pt x="3320" y="82"/>
                    <a:pt x="3311" y="82"/>
                  </a:cubicBezTo>
                  <a:cubicBezTo>
                    <a:pt x="3258" y="100"/>
                    <a:pt x="3117" y="126"/>
                    <a:pt x="3091" y="161"/>
                  </a:cubicBezTo>
                  <a:cubicBezTo>
                    <a:pt x="3076" y="140"/>
                    <a:pt x="3053" y="131"/>
                    <a:pt x="3026" y="131"/>
                  </a:cubicBezTo>
                  <a:cubicBezTo>
                    <a:pt x="2936" y="131"/>
                    <a:pt x="2798" y="228"/>
                    <a:pt x="2734" y="228"/>
                  </a:cubicBezTo>
                  <a:cubicBezTo>
                    <a:pt x="2718" y="228"/>
                    <a:pt x="2707" y="222"/>
                    <a:pt x="2702" y="205"/>
                  </a:cubicBezTo>
                  <a:cubicBezTo>
                    <a:pt x="2640" y="223"/>
                    <a:pt x="2579" y="250"/>
                    <a:pt x="2517" y="276"/>
                  </a:cubicBezTo>
                  <a:lnTo>
                    <a:pt x="2517" y="267"/>
                  </a:lnTo>
                  <a:cubicBezTo>
                    <a:pt x="2402" y="311"/>
                    <a:pt x="2375" y="364"/>
                    <a:pt x="2349" y="409"/>
                  </a:cubicBezTo>
                  <a:cubicBezTo>
                    <a:pt x="2344" y="410"/>
                    <a:pt x="2340" y="411"/>
                    <a:pt x="2337" y="411"/>
                  </a:cubicBezTo>
                  <a:cubicBezTo>
                    <a:pt x="2325" y="411"/>
                    <a:pt x="2331" y="398"/>
                    <a:pt x="2331" y="391"/>
                  </a:cubicBezTo>
                  <a:lnTo>
                    <a:pt x="2331" y="391"/>
                  </a:lnTo>
                  <a:cubicBezTo>
                    <a:pt x="2164" y="479"/>
                    <a:pt x="2146" y="506"/>
                    <a:pt x="2075" y="647"/>
                  </a:cubicBezTo>
                  <a:lnTo>
                    <a:pt x="2040" y="638"/>
                  </a:lnTo>
                  <a:cubicBezTo>
                    <a:pt x="2022" y="682"/>
                    <a:pt x="1810" y="815"/>
                    <a:pt x="1757" y="1009"/>
                  </a:cubicBezTo>
                  <a:cubicBezTo>
                    <a:pt x="1757" y="1009"/>
                    <a:pt x="1757" y="1000"/>
                    <a:pt x="1757" y="983"/>
                  </a:cubicBezTo>
                  <a:cubicBezTo>
                    <a:pt x="1687" y="1186"/>
                    <a:pt x="1475" y="1406"/>
                    <a:pt x="1563" y="1530"/>
                  </a:cubicBezTo>
                  <a:lnTo>
                    <a:pt x="1554" y="1662"/>
                  </a:lnTo>
                  <a:cubicBezTo>
                    <a:pt x="1572" y="1616"/>
                    <a:pt x="1584" y="1600"/>
                    <a:pt x="1592" y="1600"/>
                  </a:cubicBezTo>
                  <a:cubicBezTo>
                    <a:pt x="1607" y="1600"/>
                    <a:pt x="1609" y="1657"/>
                    <a:pt x="1622" y="1657"/>
                  </a:cubicBezTo>
                  <a:cubicBezTo>
                    <a:pt x="1625" y="1657"/>
                    <a:pt x="1629" y="1653"/>
                    <a:pt x="1634" y="1645"/>
                  </a:cubicBezTo>
                  <a:lnTo>
                    <a:pt x="1634" y="1645"/>
                  </a:lnTo>
                  <a:cubicBezTo>
                    <a:pt x="1628" y="1694"/>
                    <a:pt x="1591" y="1752"/>
                    <a:pt x="1576" y="1752"/>
                  </a:cubicBezTo>
                  <a:cubicBezTo>
                    <a:pt x="1569" y="1752"/>
                    <a:pt x="1567" y="1742"/>
                    <a:pt x="1572" y="1715"/>
                  </a:cubicBezTo>
                  <a:lnTo>
                    <a:pt x="1581" y="1707"/>
                  </a:lnTo>
                  <a:cubicBezTo>
                    <a:pt x="1576" y="1703"/>
                    <a:pt x="1572" y="1701"/>
                    <a:pt x="1568" y="1701"/>
                  </a:cubicBezTo>
                  <a:cubicBezTo>
                    <a:pt x="1525" y="1701"/>
                    <a:pt x="1500" y="1893"/>
                    <a:pt x="1462" y="1893"/>
                  </a:cubicBezTo>
                  <a:cubicBezTo>
                    <a:pt x="1460" y="1893"/>
                    <a:pt x="1459" y="1893"/>
                    <a:pt x="1457" y="1892"/>
                  </a:cubicBezTo>
                  <a:cubicBezTo>
                    <a:pt x="1369" y="2219"/>
                    <a:pt x="1254" y="2519"/>
                    <a:pt x="1157" y="2819"/>
                  </a:cubicBezTo>
                  <a:lnTo>
                    <a:pt x="1219" y="2801"/>
                  </a:lnTo>
                  <a:lnTo>
                    <a:pt x="1219" y="2801"/>
                  </a:lnTo>
                  <a:lnTo>
                    <a:pt x="1183" y="2899"/>
                  </a:lnTo>
                  <a:cubicBezTo>
                    <a:pt x="1177" y="2909"/>
                    <a:pt x="1167" y="2915"/>
                    <a:pt x="1160" y="2915"/>
                  </a:cubicBezTo>
                  <a:cubicBezTo>
                    <a:pt x="1148" y="2915"/>
                    <a:pt x="1140" y="2898"/>
                    <a:pt x="1157" y="2854"/>
                  </a:cubicBezTo>
                  <a:lnTo>
                    <a:pt x="1157" y="2854"/>
                  </a:lnTo>
                  <a:cubicBezTo>
                    <a:pt x="1122" y="2881"/>
                    <a:pt x="1139" y="2987"/>
                    <a:pt x="1157" y="2987"/>
                  </a:cubicBezTo>
                  <a:cubicBezTo>
                    <a:pt x="1139" y="3023"/>
                    <a:pt x="1127" y="3036"/>
                    <a:pt x="1119" y="3036"/>
                  </a:cubicBezTo>
                  <a:cubicBezTo>
                    <a:pt x="1100" y="3036"/>
                    <a:pt x="1108" y="2954"/>
                    <a:pt x="1106" y="2954"/>
                  </a:cubicBezTo>
                  <a:lnTo>
                    <a:pt x="1106" y="2954"/>
                  </a:lnTo>
                  <a:cubicBezTo>
                    <a:pt x="1105" y="2954"/>
                    <a:pt x="1105" y="2956"/>
                    <a:pt x="1104" y="2960"/>
                  </a:cubicBezTo>
                  <a:lnTo>
                    <a:pt x="1086" y="3022"/>
                  </a:lnTo>
                  <a:lnTo>
                    <a:pt x="1095" y="3005"/>
                  </a:lnTo>
                  <a:lnTo>
                    <a:pt x="1095" y="3005"/>
                  </a:lnTo>
                  <a:cubicBezTo>
                    <a:pt x="1104" y="3066"/>
                    <a:pt x="1122" y="3075"/>
                    <a:pt x="1086" y="3163"/>
                  </a:cubicBezTo>
                  <a:cubicBezTo>
                    <a:pt x="1060" y="3216"/>
                    <a:pt x="1051" y="3181"/>
                    <a:pt x="1042" y="3208"/>
                  </a:cubicBezTo>
                  <a:cubicBezTo>
                    <a:pt x="1042" y="3205"/>
                    <a:pt x="1042" y="3204"/>
                    <a:pt x="1041" y="3204"/>
                  </a:cubicBezTo>
                  <a:cubicBezTo>
                    <a:pt x="1038" y="3204"/>
                    <a:pt x="1033" y="3214"/>
                    <a:pt x="1033" y="3234"/>
                  </a:cubicBezTo>
                  <a:lnTo>
                    <a:pt x="980" y="3367"/>
                  </a:lnTo>
                  <a:lnTo>
                    <a:pt x="980" y="3367"/>
                  </a:lnTo>
                  <a:lnTo>
                    <a:pt x="1033" y="3331"/>
                  </a:lnTo>
                  <a:lnTo>
                    <a:pt x="1033" y="3331"/>
                  </a:lnTo>
                  <a:cubicBezTo>
                    <a:pt x="1033" y="3377"/>
                    <a:pt x="1014" y="3418"/>
                    <a:pt x="1029" y="3418"/>
                  </a:cubicBezTo>
                  <a:cubicBezTo>
                    <a:pt x="1034" y="3418"/>
                    <a:pt x="1044" y="3413"/>
                    <a:pt x="1060" y="3402"/>
                  </a:cubicBezTo>
                  <a:lnTo>
                    <a:pt x="1060" y="3402"/>
                  </a:lnTo>
                  <a:cubicBezTo>
                    <a:pt x="963" y="3472"/>
                    <a:pt x="866" y="3879"/>
                    <a:pt x="830" y="3923"/>
                  </a:cubicBezTo>
                  <a:cubicBezTo>
                    <a:pt x="821" y="4011"/>
                    <a:pt x="795" y="4091"/>
                    <a:pt x="751" y="4188"/>
                  </a:cubicBezTo>
                  <a:cubicBezTo>
                    <a:pt x="756" y="4182"/>
                    <a:pt x="766" y="4178"/>
                    <a:pt x="774" y="4178"/>
                  </a:cubicBezTo>
                  <a:cubicBezTo>
                    <a:pt x="792" y="4178"/>
                    <a:pt x="807" y="4196"/>
                    <a:pt x="777" y="4250"/>
                  </a:cubicBezTo>
                  <a:cubicBezTo>
                    <a:pt x="768" y="4241"/>
                    <a:pt x="760" y="4238"/>
                    <a:pt x="752" y="4238"/>
                  </a:cubicBezTo>
                  <a:cubicBezTo>
                    <a:pt x="700" y="4238"/>
                    <a:pt x="670" y="4390"/>
                    <a:pt x="596" y="4424"/>
                  </a:cubicBezTo>
                  <a:lnTo>
                    <a:pt x="596" y="4424"/>
                  </a:lnTo>
                  <a:cubicBezTo>
                    <a:pt x="598" y="4423"/>
                    <a:pt x="600" y="4423"/>
                    <a:pt x="602" y="4423"/>
                  </a:cubicBezTo>
                  <a:cubicBezTo>
                    <a:pt x="639" y="4423"/>
                    <a:pt x="539" y="4614"/>
                    <a:pt x="577" y="4614"/>
                  </a:cubicBezTo>
                  <a:cubicBezTo>
                    <a:pt x="582" y="4614"/>
                    <a:pt x="590" y="4611"/>
                    <a:pt x="601" y="4603"/>
                  </a:cubicBezTo>
                  <a:lnTo>
                    <a:pt x="601" y="4603"/>
                  </a:lnTo>
                  <a:cubicBezTo>
                    <a:pt x="589" y="4624"/>
                    <a:pt x="581" y="4630"/>
                    <a:pt x="574" y="4630"/>
                  </a:cubicBezTo>
                  <a:cubicBezTo>
                    <a:pt x="566" y="4630"/>
                    <a:pt x="561" y="4623"/>
                    <a:pt x="552" y="4623"/>
                  </a:cubicBezTo>
                  <a:cubicBezTo>
                    <a:pt x="547" y="4623"/>
                    <a:pt x="540" y="4626"/>
                    <a:pt x="530" y="4638"/>
                  </a:cubicBezTo>
                  <a:cubicBezTo>
                    <a:pt x="495" y="4815"/>
                    <a:pt x="353" y="4991"/>
                    <a:pt x="292" y="5221"/>
                  </a:cubicBezTo>
                  <a:cubicBezTo>
                    <a:pt x="296" y="5221"/>
                    <a:pt x="307" y="5214"/>
                    <a:pt x="317" y="5214"/>
                  </a:cubicBezTo>
                  <a:cubicBezTo>
                    <a:pt x="327" y="5214"/>
                    <a:pt x="336" y="5221"/>
                    <a:pt x="336" y="5247"/>
                  </a:cubicBezTo>
                  <a:lnTo>
                    <a:pt x="247" y="5344"/>
                  </a:lnTo>
                  <a:cubicBezTo>
                    <a:pt x="239" y="5389"/>
                    <a:pt x="300" y="5397"/>
                    <a:pt x="239" y="5468"/>
                  </a:cubicBezTo>
                  <a:cubicBezTo>
                    <a:pt x="243" y="5464"/>
                    <a:pt x="250" y="5459"/>
                    <a:pt x="255" y="5459"/>
                  </a:cubicBezTo>
                  <a:cubicBezTo>
                    <a:pt x="261" y="5459"/>
                    <a:pt x="265" y="5464"/>
                    <a:pt x="265" y="5477"/>
                  </a:cubicBezTo>
                  <a:cubicBezTo>
                    <a:pt x="89" y="5892"/>
                    <a:pt x="124" y="6369"/>
                    <a:pt x="0" y="6819"/>
                  </a:cubicBezTo>
                  <a:cubicBezTo>
                    <a:pt x="10" y="6797"/>
                    <a:pt x="16" y="6788"/>
                    <a:pt x="20" y="6788"/>
                  </a:cubicBezTo>
                  <a:cubicBezTo>
                    <a:pt x="27" y="6788"/>
                    <a:pt x="27" y="6817"/>
                    <a:pt x="27" y="6845"/>
                  </a:cubicBezTo>
                  <a:cubicBezTo>
                    <a:pt x="27" y="6837"/>
                    <a:pt x="30" y="6834"/>
                    <a:pt x="34" y="6834"/>
                  </a:cubicBezTo>
                  <a:cubicBezTo>
                    <a:pt x="43" y="6834"/>
                    <a:pt x="59" y="6845"/>
                    <a:pt x="71" y="6845"/>
                  </a:cubicBezTo>
                  <a:lnTo>
                    <a:pt x="18" y="7031"/>
                  </a:lnTo>
                  <a:cubicBezTo>
                    <a:pt x="62" y="7066"/>
                    <a:pt x="27" y="7234"/>
                    <a:pt x="71" y="7252"/>
                  </a:cubicBezTo>
                  <a:lnTo>
                    <a:pt x="62" y="7199"/>
                  </a:lnTo>
                  <a:lnTo>
                    <a:pt x="62" y="7199"/>
                  </a:lnTo>
                  <a:cubicBezTo>
                    <a:pt x="71" y="7210"/>
                    <a:pt x="79" y="7215"/>
                    <a:pt x="88" y="7215"/>
                  </a:cubicBezTo>
                  <a:cubicBezTo>
                    <a:pt x="131" y="7215"/>
                    <a:pt x="177" y="7092"/>
                    <a:pt x="234" y="7092"/>
                  </a:cubicBezTo>
                  <a:cubicBezTo>
                    <a:pt x="235" y="7092"/>
                    <a:pt x="237" y="7092"/>
                    <a:pt x="239" y="7093"/>
                  </a:cubicBezTo>
                  <a:cubicBezTo>
                    <a:pt x="177" y="7004"/>
                    <a:pt x="327" y="6872"/>
                    <a:pt x="247" y="6722"/>
                  </a:cubicBezTo>
                  <a:cubicBezTo>
                    <a:pt x="251" y="6717"/>
                    <a:pt x="253" y="6715"/>
                    <a:pt x="256" y="6715"/>
                  </a:cubicBezTo>
                  <a:cubicBezTo>
                    <a:pt x="264" y="6715"/>
                    <a:pt x="267" y="6743"/>
                    <a:pt x="277" y="6743"/>
                  </a:cubicBezTo>
                  <a:cubicBezTo>
                    <a:pt x="279" y="6743"/>
                    <a:pt x="280" y="6742"/>
                    <a:pt x="283" y="6740"/>
                  </a:cubicBezTo>
                  <a:cubicBezTo>
                    <a:pt x="256" y="6704"/>
                    <a:pt x="256" y="6651"/>
                    <a:pt x="274" y="6581"/>
                  </a:cubicBezTo>
                  <a:lnTo>
                    <a:pt x="274" y="6581"/>
                  </a:lnTo>
                  <a:lnTo>
                    <a:pt x="283" y="6589"/>
                  </a:lnTo>
                  <a:cubicBezTo>
                    <a:pt x="292" y="6360"/>
                    <a:pt x="327" y="6272"/>
                    <a:pt x="389" y="6024"/>
                  </a:cubicBezTo>
                  <a:lnTo>
                    <a:pt x="389" y="6024"/>
                  </a:lnTo>
                  <a:lnTo>
                    <a:pt x="353" y="6042"/>
                  </a:lnTo>
                  <a:cubicBezTo>
                    <a:pt x="371" y="5989"/>
                    <a:pt x="380" y="5980"/>
                    <a:pt x="398" y="5954"/>
                  </a:cubicBezTo>
                  <a:cubicBezTo>
                    <a:pt x="393" y="5944"/>
                    <a:pt x="388" y="5940"/>
                    <a:pt x="385" y="5940"/>
                  </a:cubicBezTo>
                  <a:cubicBezTo>
                    <a:pt x="365" y="5940"/>
                    <a:pt x="359" y="6047"/>
                    <a:pt x="340" y="6047"/>
                  </a:cubicBezTo>
                  <a:cubicBezTo>
                    <a:pt x="336" y="6047"/>
                    <a:pt x="332" y="6043"/>
                    <a:pt x="327" y="6033"/>
                  </a:cubicBezTo>
                  <a:cubicBezTo>
                    <a:pt x="398" y="5980"/>
                    <a:pt x="398" y="5662"/>
                    <a:pt x="486" y="5636"/>
                  </a:cubicBezTo>
                  <a:cubicBezTo>
                    <a:pt x="495" y="5608"/>
                    <a:pt x="492" y="5602"/>
                    <a:pt x="486" y="5602"/>
                  </a:cubicBezTo>
                  <a:cubicBezTo>
                    <a:pt x="481" y="5602"/>
                    <a:pt x="474" y="5605"/>
                    <a:pt x="469" y="5605"/>
                  </a:cubicBezTo>
                  <a:cubicBezTo>
                    <a:pt x="462" y="5605"/>
                    <a:pt x="458" y="5598"/>
                    <a:pt x="468" y="5565"/>
                  </a:cubicBezTo>
                  <a:lnTo>
                    <a:pt x="495" y="5556"/>
                  </a:lnTo>
                  <a:lnTo>
                    <a:pt x="477" y="5530"/>
                  </a:lnTo>
                  <a:cubicBezTo>
                    <a:pt x="495" y="5477"/>
                    <a:pt x="521" y="5459"/>
                    <a:pt x="539" y="5459"/>
                  </a:cubicBezTo>
                  <a:cubicBezTo>
                    <a:pt x="539" y="5468"/>
                    <a:pt x="530" y="5495"/>
                    <a:pt x="530" y="5512"/>
                  </a:cubicBezTo>
                  <a:cubicBezTo>
                    <a:pt x="574" y="5450"/>
                    <a:pt x="583" y="5318"/>
                    <a:pt x="592" y="5300"/>
                  </a:cubicBezTo>
                  <a:lnTo>
                    <a:pt x="592" y="5300"/>
                  </a:lnTo>
                  <a:lnTo>
                    <a:pt x="556" y="5371"/>
                  </a:lnTo>
                  <a:cubicBezTo>
                    <a:pt x="601" y="5150"/>
                    <a:pt x="742" y="4903"/>
                    <a:pt x="786" y="4682"/>
                  </a:cubicBezTo>
                  <a:lnTo>
                    <a:pt x="786" y="4682"/>
                  </a:lnTo>
                  <a:lnTo>
                    <a:pt x="768" y="4691"/>
                  </a:lnTo>
                  <a:cubicBezTo>
                    <a:pt x="804" y="4523"/>
                    <a:pt x="830" y="4576"/>
                    <a:pt x="892" y="4391"/>
                  </a:cubicBezTo>
                  <a:lnTo>
                    <a:pt x="892" y="4400"/>
                  </a:lnTo>
                  <a:cubicBezTo>
                    <a:pt x="892" y="4364"/>
                    <a:pt x="901" y="4311"/>
                    <a:pt x="919" y="4267"/>
                  </a:cubicBezTo>
                  <a:cubicBezTo>
                    <a:pt x="919" y="4277"/>
                    <a:pt x="921" y="4281"/>
                    <a:pt x="925" y="4281"/>
                  </a:cubicBezTo>
                  <a:cubicBezTo>
                    <a:pt x="938" y="4281"/>
                    <a:pt x="966" y="4241"/>
                    <a:pt x="977" y="4241"/>
                  </a:cubicBezTo>
                  <a:cubicBezTo>
                    <a:pt x="981" y="4241"/>
                    <a:pt x="982" y="4245"/>
                    <a:pt x="980" y="4258"/>
                  </a:cubicBezTo>
                  <a:cubicBezTo>
                    <a:pt x="1024" y="4073"/>
                    <a:pt x="989" y="4161"/>
                    <a:pt x="980" y="4029"/>
                  </a:cubicBezTo>
                  <a:lnTo>
                    <a:pt x="1016" y="4011"/>
                  </a:lnTo>
                  <a:cubicBezTo>
                    <a:pt x="1007" y="3967"/>
                    <a:pt x="998" y="3958"/>
                    <a:pt x="1024" y="3861"/>
                  </a:cubicBezTo>
                  <a:cubicBezTo>
                    <a:pt x="1024" y="3887"/>
                    <a:pt x="1030" y="3895"/>
                    <a:pt x="1037" y="3895"/>
                  </a:cubicBezTo>
                  <a:cubicBezTo>
                    <a:pt x="1047" y="3895"/>
                    <a:pt x="1061" y="3880"/>
                    <a:pt x="1070" y="3880"/>
                  </a:cubicBezTo>
                  <a:cubicBezTo>
                    <a:pt x="1076" y="3880"/>
                    <a:pt x="1080" y="3888"/>
                    <a:pt x="1077" y="3914"/>
                  </a:cubicBezTo>
                  <a:cubicBezTo>
                    <a:pt x="1201" y="3746"/>
                    <a:pt x="1122" y="3614"/>
                    <a:pt x="1228" y="3561"/>
                  </a:cubicBezTo>
                  <a:cubicBezTo>
                    <a:pt x="1221" y="3540"/>
                    <a:pt x="1214" y="3532"/>
                    <a:pt x="1207" y="3532"/>
                  </a:cubicBezTo>
                  <a:cubicBezTo>
                    <a:pt x="1178" y="3532"/>
                    <a:pt x="1147" y="3665"/>
                    <a:pt x="1141" y="3665"/>
                  </a:cubicBezTo>
                  <a:cubicBezTo>
                    <a:pt x="1140" y="3665"/>
                    <a:pt x="1139" y="3663"/>
                    <a:pt x="1139" y="3658"/>
                  </a:cubicBezTo>
                  <a:cubicBezTo>
                    <a:pt x="1136" y="3661"/>
                    <a:pt x="1133" y="3662"/>
                    <a:pt x="1130" y="3662"/>
                  </a:cubicBezTo>
                  <a:cubicBezTo>
                    <a:pt x="1106" y="3662"/>
                    <a:pt x="1115" y="3563"/>
                    <a:pt x="1139" y="3508"/>
                  </a:cubicBezTo>
                  <a:cubicBezTo>
                    <a:pt x="1165" y="3456"/>
                    <a:pt x="1257" y="3438"/>
                    <a:pt x="1303" y="3301"/>
                  </a:cubicBezTo>
                  <a:lnTo>
                    <a:pt x="1303" y="3301"/>
                  </a:lnTo>
                  <a:cubicBezTo>
                    <a:pt x="1302" y="3307"/>
                    <a:pt x="1304" y="3311"/>
                    <a:pt x="1298" y="3322"/>
                  </a:cubicBezTo>
                  <a:cubicBezTo>
                    <a:pt x="1334" y="3269"/>
                    <a:pt x="1316" y="3199"/>
                    <a:pt x="1360" y="3146"/>
                  </a:cubicBezTo>
                  <a:cubicBezTo>
                    <a:pt x="1334" y="3093"/>
                    <a:pt x="1386" y="3049"/>
                    <a:pt x="1342" y="3022"/>
                  </a:cubicBezTo>
                  <a:lnTo>
                    <a:pt x="1342" y="3022"/>
                  </a:lnTo>
                  <a:lnTo>
                    <a:pt x="1316" y="3163"/>
                  </a:lnTo>
                  <a:cubicBezTo>
                    <a:pt x="1325" y="3084"/>
                    <a:pt x="1289" y="2987"/>
                    <a:pt x="1351" y="2872"/>
                  </a:cubicBezTo>
                  <a:cubicBezTo>
                    <a:pt x="1360" y="2881"/>
                    <a:pt x="1360" y="2925"/>
                    <a:pt x="1360" y="2952"/>
                  </a:cubicBezTo>
                  <a:cubicBezTo>
                    <a:pt x="1386" y="2925"/>
                    <a:pt x="1378" y="2881"/>
                    <a:pt x="1404" y="2846"/>
                  </a:cubicBezTo>
                  <a:lnTo>
                    <a:pt x="1404" y="2846"/>
                  </a:lnTo>
                  <a:cubicBezTo>
                    <a:pt x="1448" y="2872"/>
                    <a:pt x="1360" y="3022"/>
                    <a:pt x="1378" y="3119"/>
                  </a:cubicBezTo>
                  <a:cubicBezTo>
                    <a:pt x="1399" y="3090"/>
                    <a:pt x="1391" y="2989"/>
                    <a:pt x="1413" y="2989"/>
                  </a:cubicBezTo>
                  <a:cubicBezTo>
                    <a:pt x="1417" y="2989"/>
                    <a:pt x="1423" y="2994"/>
                    <a:pt x="1431" y="3005"/>
                  </a:cubicBezTo>
                  <a:cubicBezTo>
                    <a:pt x="1378" y="2916"/>
                    <a:pt x="1484" y="2854"/>
                    <a:pt x="1457" y="2740"/>
                  </a:cubicBezTo>
                  <a:lnTo>
                    <a:pt x="1457" y="2740"/>
                  </a:lnTo>
                  <a:lnTo>
                    <a:pt x="1484" y="2757"/>
                  </a:lnTo>
                  <a:cubicBezTo>
                    <a:pt x="1484" y="2740"/>
                    <a:pt x="1484" y="2695"/>
                    <a:pt x="1492" y="2669"/>
                  </a:cubicBezTo>
                  <a:lnTo>
                    <a:pt x="1519" y="2731"/>
                  </a:lnTo>
                  <a:cubicBezTo>
                    <a:pt x="1501" y="2642"/>
                    <a:pt x="1590" y="2581"/>
                    <a:pt x="1598" y="2501"/>
                  </a:cubicBezTo>
                  <a:lnTo>
                    <a:pt x="1598" y="2501"/>
                  </a:lnTo>
                  <a:cubicBezTo>
                    <a:pt x="1577" y="2568"/>
                    <a:pt x="1565" y="2584"/>
                    <a:pt x="1554" y="2584"/>
                  </a:cubicBezTo>
                  <a:cubicBezTo>
                    <a:pt x="1544" y="2584"/>
                    <a:pt x="1536" y="2569"/>
                    <a:pt x="1525" y="2569"/>
                  </a:cubicBezTo>
                  <a:cubicBezTo>
                    <a:pt x="1518" y="2569"/>
                    <a:pt x="1511" y="2574"/>
                    <a:pt x="1501" y="2590"/>
                  </a:cubicBezTo>
                  <a:cubicBezTo>
                    <a:pt x="1518" y="2379"/>
                    <a:pt x="1608" y="2482"/>
                    <a:pt x="1662" y="2284"/>
                  </a:cubicBezTo>
                  <a:lnTo>
                    <a:pt x="1662" y="2284"/>
                  </a:lnTo>
                  <a:cubicBezTo>
                    <a:pt x="1652" y="2308"/>
                    <a:pt x="1634" y="2333"/>
                    <a:pt x="1624" y="2333"/>
                  </a:cubicBezTo>
                  <a:cubicBezTo>
                    <a:pt x="1619" y="2333"/>
                    <a:pt x="1616" y="2328"/>
                    <a:pt x="1616" y="2316"/>
                  </a:cubicBezTo>
                  <a:cubicBezTo>
                    <a:pt x="1634" y="2272"/>
                    <a:pt x="1660" y="2219"/>
                    <a:pt x="1687" y="2192"/>
                  </a:cubicBezTo>
                  <a:cubicBezTo>
                    <a:pt x="1698" y="2142"/>
                    <a:pt x="1698" y="2127"/>
                    <a:pt x="1693" y="2127"/>
                  </a:cubicBezTo>
                  <a:cubicBezTo>
                    <a:pt x="1686" y="2127"/>
                    <a:pt x="1668" y="2157"/>
                    <a:pt x="1658" y="2157"/>
                  </a:cubicBezTo>
                  <a:cubicBezTo>
                    <a:pt x="1654" y="2157"/>
                    <a:pt x="1651" y="2153"/>
                    <a:pt x="1651" y="2139"/>
                  </a:cubicBezTo>
                  <a:cubicBezTo>
                    <a:pt x="1704" y="2095"/>
                    <a:pt x="1651" y="2060"/>
                    <a:pt x="1660" y="1989"/>
                  </a:cubicBezTo>
                  <a:lnTo>
                    <a:pt x="1660" y="1989"/>
                  </a:lnTo>
                  <a:lnTo>
                    <a:pt x="1696" y="1998"/>
                  </a:lnTo>
                  <a:cubicBezTo>
                    <a:pt x="1757" y="1830"/>
                    <a:pt x="1643" y="1927"/>
                    <a:pt x="1704" y="1786"/>
                  </a:cubicBezTo>
                  <a:lnTo>
                    <a:pt x="1704" y="1786"/>
                  </a:lnTo>
                  <a:lnTo>
                    <a:pt x="1731" y="1865"/>
                  </a:lnTo>
                  <a:lnTo>
                    <a:pt x="1749" y="1777"/>
                  </a:lnTo>
                  <a:lnTo>
                    <a:pt x="1775" y="1804"/>
                  </a:lnTo>
                  <a:cubicBezTo>
                    <a:pt x="1775" y="1715"/>
                    <a:pt x="1793" y="1689"/>
                    <a:pt x="1828" y="1609"/>
                  </a:cubicBezTo>
                  <a:lnTo>
                    <a:pt x="1828" y="1609"/>
                  </a:lnTo>
                  <a:cubicBezTo>
                    <a:pt x="1826" y="1610"/>
                    <a:pt x="1823" y="1611"/>
                    <a:pt x="1821" y="1611"/>
                  </a:cubicBezTo>
                  <a:cubicBezTo>
                    <a:pt x="1797" y="1611"/>
                    <a:pt x="1777" y="1568"/>
                    <a:pt x="1801" y="1503"/>
                  </a:cubicBezTo>
                  <a:cubicBezTo>
                    <a:pt x="1811" y="1492"/>
                    <a:pt x="1817" y="1489"/>
                    <a:pt x="1820" y="1489"/>
                  </a:cubicBezTo>
                  <a:cubicBezTo>
                    <a:pt x="1824" y="1489"/>
                    <a:pt x="1826" y="1491"/>
                    <a:pt x="1827" y="1491"/>
                  </a:cubicBezTo>
                  <a:cubicBezTo>
                    <a:pt x="1830" y="1491"/>
                    <a:pt x="1833" y="1483"/>
                    <a:pt x="1846" y="1433"/>
                  </a:cubicBezTo>
                  <a:lnTo>
                    <a:pt x="1846" y="1433"/>
                  </a:lnTo>
                  <a:cubicBezTo>
                    <a:pt x="1863" y="1468"/>
                    <a:pt x="1872" y="1503"/>
                    <a:pt x="1828" y="1539"/>
                  </a:cubicBezTo>
                  <a:cubicBezTo>
                    <a:pt x="1837" y="1548"/>
                    <a:pt x="1846" y="1565"/>
                    <a:pt x="1854" y="1574"/>
                  </a:cubicBezTo>
                  <a:cubicBezTo>
                    <a:pt x="1890" y="1530"/>
                    <a:pt x="1899" y="1442"/>
                    <a:pt x="1916" y="1406"/>
                  </a:cubicBezTo>
                  <a:lnTo>
                    <a:pt x="1916" y="1406"/>
                  </a:lnTo>
                  <a:cubicBezTo>
                    <a:pt x="1907" y="1424"/>
                    <a:pt x="1899" y="1433"/>
                    <a:pt x="1890" y="1442"/>
                  </a:cubicBezTo>
                  <a:cubicBezTo>
                    <a:pt x="1899" y="1389"/>
                    <a:pt x="1907" y="1336"/>
                    <a:pt x="1907" y="1283"/>
                  </a:cubicBezTo>
                  <a:cubicBezTo>
                    <a:pt x="1915" y="1278"/>
                    <a:pt x="1920" y="1276"/>
                    <a:pt x="1924" y="1276"/>
                  </a:cubicBezTo>
                  <a:cubicBezTo>
                    <a:pt x="1934" y="1276"/>
                    <a:pt x="1934" y="1290"/>
                    <a:pt x="1934" y="1309"/>
                  </a:cubicBezTo>
                  <a:cubicBezTo>
                    <a:pt x="1943" y="1283"/>
                    <a:pt x="1943" y="1256"/>
                    <a:pt x="1960" y="1212"/>
                  </a:cubicBezTo>
                  <a:cubicBezTo>
                    <a:pt x="1974" y="1226"/>
                    <a:pt x="1994" y="1240"/>
                    <a:pt x="1993" y="1276"/>
                  </a:cubicBezTo>
                  <a:lnTo>
                    <a:pt x="1993" y="1276"/>
                  </a:lnTo>
                  <a:cubicBezTo>
                    <a:pt x="2000" y="1237"/>
                    <a:pt x="2008" y="1203"/>
                    <a:pt x="2022" y="1168"/>
                  </a:cubicBezTo>
                  <a:cubicBezTo>
                    <a:pt x="2036" y="1161"/>
                    <a:pt x="2065" y="1133"/>
                    <a:pt x="2078" y="1133"/>
                  </a:cubicBezTo>
                  <a:cubicBezTo>
                    <a:pt x="2082" y="1133"/>
                    <a:pt x="2084" y="1135"/>
                    <a:pt x="2084" y="1141"/>
                  </a:cubicBezTo>
                  <a:cubicBezTo>
                    <a:pt x="2137" y="1088"/>
                    <a:pt x="2137" y="947"/>
                    <a:pt x="2216" y="894"/>
                  </a:cubicBezTo>
                  <a:cubicBezTo>
                    <a:pt x="2216" y="885"/>
                    <a:pt x="2225" y="868"/>
                    <a:pt x="2234" y="850"/>
                  </a:cubicBezTo>
                  <a:cubicBezTo>
                    <a:pt x="2296" y="788"/>
                    <a:pt x="2375" y="771"/>
                    <a:pt x="2446" y="673"/>
                  </a:cubicBezTo>
                  <a:lnTo>
                    <a:pt x="2526" y="682"/>
                  </a:lnTo>
                  <a:cubicBezTo>
                    <a:pt x="2587" y="629"/>
                    <a:pt x="2420" y="673"/>
                    <a:pt x="2534" y="585"/>
                  </a:cubicBezTo>
                  <a:cubicBezTo>
                    <a:pt x="2559" y="568"/>
                    <a:pt x="2574" y="562"/>
                    <a:pt x="2584" y="562"/>
                  </a:cubicBezTo>
                  <a:cubicBezTo>
                    <a:pt x="2608" y="562"/>
                    <a:pt x="2597" y="603"/>
                    <a:pt x="2623" y="603"/>
                  </a:cubicBezTo>
                  <a:cubicBezTo>
                    <a:pt x="2655" y="563"/>
                    <a:pt x="2716" y="486"/>
                    <a:pt x="2800" y="486"/>
                  </a:cubicBezTo>
                  <a:cubicBezTo>
                    <a:pt x="2809" y="486"/>
                    <a:pt x="2817" y="486"/>
                    <a:pt x="2826" y="488"/>
                  </a:cubicBezTo>
                  <a:cubicBezTo>
                    <a:pt x="2808" y="506"/>
                    <a:pt x="2782" y="506"/>
                    <a:pt x="2755" y="523"/>
                  </a:cubicBezTo>
                  <a:lnTo>
                    <a:pt x="2826" y="523"/>
                  </a:lnTo>
                  <a:cubicBezTo>
                    <a:pt x="2755" y="594"/>
                    <a:pt x="2702" y="603"/>
                    <a:pt x="2773" y="612"/>
                  </a:cubicBezTo>
                  <a:cubicBezTo>
                    <a:pt x="2746" y="515"/>
                    <a:pt x="3029" y="532"/>
                    <a:pt x="3020" y="435"/>
                  </a:cubicBezTo>
                  <a:lnTo>
                    <a:pt x="3020" y="435"/>
                  </a:lnTo>
                  <a:lnTo>
                    <a:pt x="3073" y="444"/>
                  </a:lnTo>
                  <a:cubicBezTo>
                    <a:pt x="3064" y="444"/>
                    <a:pt x="3055" y="453"/>
                    <a:pt x="3046" y="453"/>
                  </a:cubicBezTo>
                  <a:cubicBezTo>
                    <a:pt x="3059" y="457"/>
                    <a:pt x="3070" y="459"/>
                    <a:pt x="3079" y="459"/>
                  </a:cubicBezTo>
                  <a:cubicBezTo>
                    <a:pt x="3135" y="459"/>
                    <a:pt x="3117" y="373"/>
                    <a:pt x="3232" y="373"/>
                  </a:cubicBezTo>
                  <a:cubicBezTo>
                    <a:pt x="3276" y="373"/>
                    <a:pt x="3303" y="382"/>
                    <a:pt x="3276" y="400"/>
                  </a:cubicBezTo>
                  <a:lnTo>
                    <a:pt x="3373" y="364"/>
                  </a:lnTo>
                  <a:cubicBezTo>
                    <a:pt x="3395" y="364"/>
                    <a:pt x="3393" y="376"/>
                    <a:pt x="3377" y="381"/>
                  </a:cubicBezTo>
                  <a:lnTo>
                    <a:pt x="3377" y="381"/>
                  </a:lnTo>
                  <a:lnTo>
                    <a:pt x="3514" y="364"/>
                  </a:lnTo>
                  <a:lnTo>
                    <a:pt x="3514" y="373"/>
                  </a:lnTo>
                  <a:cubicBezTo>
                    <a:pt x="3532" y="356"/>
                    <a:pt x="3585" y="329"/>
                    <a:pt x="3603" y="320"/>
                  </a:cubicBezTo>
                  <a:lnTo>
                    <a:pt x="3603" y="320"/>
                  </a:lnTo>
                  <a:cubicBezTo>
                    <a:pt x="3647" y="329"/>
                    <a:pt x="3585" y="329"/>
                    <a:pt x="3594" y="338"/>
                  </a:cubicBezTo>
                  <a:lnTo>
                    <a:pt x="3682" y="311"/>
                  </a:lnTo>
                  <a:lnTo>
                    <a:pt x="3682" y="311"/>
                  </a:lnTo>
                  <a:cubicBezTo>
                    <a:pt x="3709" y="338"/>
                    <a:pt x="3647" y="364"/>
                    <a:pt x="3585" y="364"/>
                  </a:cubicBezTo>
                  <a:cubicBezTo>
                    <a:pt x="3609" y="394"/>
                    <a:pt x="3625" y="403"/>
                    <a:pt x="3640" y="403"/>
                  </a:cubicBezTo>
                  <a:cubicBezTo>
                    <a:pt x="3666" y="403"/>
                    <a:pt x="3689" y="377"/>
                    <a:pt x="3745" y="377"/>
                  </a:cubicBezTo>
                  <a:cubicBezTo>
                    <a:pt x="3766" y="377"/>
                    <a:pt x="3791" y="381"/>
                    <a:pt x="3824" y="391"/>
                  </a:cubicBezTo>
                  <a:lnTo>
                    <a:pt x="3744" y="409"/>
                  </a:lnTo>
                  <a:cubicBezTo>
                    <a:pt x="3797" y="462"/>
                    <a:pt x="3859" y="444"/>
                    <a:pt x="3947" y="479"/>
                  </a:cubicBezTo>
                  <a:cubicBezTo>
                    <a:pt x="3930" y="462"/>
                    <a:pt x="3779" y="395"/>
                    <a:pt x="3852" y="367"/>
                  </a:cubicBezTo>
                  <a:lnTo>
                    <a:pt x="3852" y="367"/>
                  </a:lnTo>
                  <a:cubicBezTo>
                    <a:pt x="3834" y="373"/>
                    <a:pt x="3811" y="381"/>
                    <a:pt x="3793" y="381"/>
                  </a:cubicBezTo>
                  <a:cubicBezTo>
                    <a:pt x="3784" y="381"/>
                    <a:pt x="3776" y="379"/>
                    <a:pt x="3771" y="373"/>
                  </a:cubicBezTo>
                  <a:cubicBezTo>
                    <a:pt x="3782" y="354"/>
                    <a:pt x="3791" y="348"/>
                    <a:pt x="3802" y="348"/>
                  </a:cubicBezTo>
                  <a:cubicBezTo>
                    <a:pt x="3817" y="348"/>
                    <a:pt x="3833" y="359"/>
                    <a:pt x="3859" y="364"/>
                  </a:cubicBezTo>
                  <a:cubicBezTo>
                    <a:pt x="3859" y="364"/>
                    <a:pt x="3859" y="364"/>
                    <a:pt x="3859" y="364"/>
                  </a:cubicBezTo>
                  <a:lnTo>
                    <a:pt x="3859" y="364"/>
                  </a:lnTo>
                  <a:cubicBezTo>
                    <a:pt x="3870" y="368"/>
                    <a:pt x="3882" y="370"/>
                    <a:pt x="3896" y="370"/>
                  </a:cubicBezTo>
                  <a:cubicBezTo>
                    <a:pt x="3916" y="370"/>
                    <a:pt x="3939" y="366"/>
                    <a:pt x="3965" y="356"/>
                  </a:cubicBezTo>
                  <a:cubicBezTo>
                    <a:pt x="3965" y="379"/>
                    <a:pt x="3988" y="383"/>
                    <a:pt x="4022" y="383"/>
                  </a:cubicBezTo>
                  <a:cubicBezTo>
                    <a:pt x="4039" y="383"/>
                    <a:pt x="4059" y="382"/>
                    <a:pt x="4080" y="382"/>
                  </a:cubicBezTo>
                  <a:lnTo>
                    <a:pt x="4071" y="426"/>
                  </a:lnTo>
                  <a:cubicBezTo>
                    <a:pt x="4141" y="417"/>
                    <a:pt x="4133" y="391"/>
                    <a:pt x="4168" y="373"/>
                  </a:cubicBezTo>
                  <a:cubicBezTo>
                    <a:pt x="4247" y="382"/>
                    <a:pt x="4256" y="417"/>
                    <a:pt x="4274" y="444"/>
                  </a:cubicBezTo>
                  <a:cubicBezTo>
                    <a:pt x="4286" y="446"/>
                    <a:pt x="4295" y="447"/>
                    <a:pt x="4301" y="447"/>
                  </a:cubicBezTo>
                  <a:cubicBezTo>
                    <a:pt x="4350" y="447"/>
                    <a:pt x="4210" y="390"/>
                    <a:pt x="4336" y="382"/>
                  </a:cubicBezTo>
                  <a:lnTo>
                    <a:pt x="4336" y="382"/>
                  </a:lnTo>
                  <a:cubicBezTo>
                    <a:pt x="4369" y="391"/>
                    <a:pt x="4399" y="395"/>
                    <a:pt x="4428" y="395"/>
                  </a:cubicBezTo>
                  <a:cubicBezTo>
                    <a:pt x="4483" y="395"/>
                    <a:pt x="4538" y="382"/>
                    <a:pt x="4618" y="364"/>
                  </a:cubicBezTo>
                  <a:lnTo>
                    <a:pt x="4618" y="364"/>
                  </a:lnTo>
                  <a:cubicBezTo>
                    <a:pt x="4680" y="382"/>
                    <a:pt x="4601" y="391"/>
                    <a:pt x="4627" y="409"/>
                  </a:cubicBezTo>
                  <a:lnTo>
                    <a:pt x="4689" y="373"/>
                  </a:lnTo>
                  <a:cubicBezTo>
                    <a:pt x="4706" y="373"/>
                    <a:pt x="4698" y="391"/>
                    <a:pt x="4698" y="391"/>
                  </a:cubicBezTo>
                  <a:cubicBezTo>
                    <a:pt x="4742" y="382"/>
                    <a:pt x="4698" y="347"/>
                    <a:pt x="4777" y="338"/>
                  </a:cubicBezTo>
                  <a:cubicBezTo>
                    <a:pt x="4781" y="329"/>
                    <a:pt x="4789" y="326"/>
                    <a:pt x="4798" y="326"/>
                  </a:cubicBezTo>
                  <a:cubicBezTo>
                    <a:pt x="4837" y="326"/>
                    <a:pt x="4914" y="385"/>
                    <a:pt x="4989" y="385"/>
                  </a:cubicBezTo>
                  <a:cubicBezTo>
                    <a:pt x="5007" y="385"/>
                    <a:pt x="5025" y="382"/>
                    <a:pt x="5042" y="373"/>
                  </a:cubicBezTo>
                  <a:lnTo>
                    <a:pt x="5042" y="373"/>
                  </a:lnTo>
                  <a:cubicBezTo>
                    <a:pt x="5069" y="382"/>
                    <a:pt x="5033" y="400"/>
                    <a:pt x="5033" y="417"/>
                  </a:cubicBezTo>
                  <a:cubicBezTo>
                    <a:pt x="5174" y="391"/>
                    <a:pt x="5157" y="400"/>
                    <a:pt x="5272" y="356"/>
                  </a:cubicBezTo>
                  <a:lnTo>
                    <a:pt x="5360" y="391"/>
                  </a:lnTo>
                  <a:cubicBezTo>
                    <a:pt x="5289" y="356"/>
                    <a:pt x="5386" y="320"/>
                    <a:pt x="5466" y="294"/>
                  </a:cubicBezTo>
                  <a:cubicBezTo>
                    <a:pt x="5439" y="276"/>
                    <a:pt x="5422" y="258"/>
                    <a:pt x="5413" y="250"/>
                  </a:cubicBezTo>
                  <a:lnTo>
                    <a:pt x="5536" y="232"/>
                  </a:lnTo>
                  <a:lnTo>
                    <a:pt x="5536" y="232"/>
                  </a:lnTo>
                  <a:cubicBezTo>
                    <a:pt x="5554" y="241"/>
                    <a:pt x="5536" y="258"/>
                    <a:pt x="5519" y="276"/>
                  </a:cubicBezTo>
                  <a:cubicBezTo>
                    <a:pt x="5528" y="276"/>
                    <a:pt x="5528" y="267"/>
                    <a:pt x="5536" y="267"/>
                  </a:cubicBezTo>
                  <a:cubicBezTo>
                    <a:pt x="5581" y="285"/>
                    <a:pt x="5554" y="311"/>
                    <a:pt x="5519" y="338"/>
                  </a:cubicBezTo>
                  <a:cubicBezTo>
                    <a:pt x="5510" y="329"/>
                    <a:pt x="5492" y="311"/>
                    <a:pt x="5475" y="303"/>
                  </a:cubicBezTo>
                  <a:cubicBezTo>
                    <a:pt x="5448" y="329"/>
                    <a:pt x="5413" y="356"/>
                    <a:pt x="5422" y="382"/>
                  </a:cubicBezTo>
                  <a:cubicBezTo>
                    <a:pt x="5431" y="382"/>
                    <a:pt x="5439" y="373"/>
                    <a:pt x="5457" y="373"/>
                  </a:cubicBezTo>
                  <a:cubicBezTo>
                    <a:pt x="5448" y="382"/>
                    <a:pt x="5448" y="391"/>
                    <a:pt x="5448" y="391"/>
                  </a:cubicBezTo>
                  <a:cubicBezTo>
                    <a:pt x="5448" y="393"/>
                    <a:pt x="5450" y="395"/>
                    <a:pt x="5453" y="395"/>
                  </a:cubicBezTo>
                  <a:cubicBezTo>
                    <a:pt x="5459" y="395"/>
                    <a:pt x="5474" y="388"/>
                    <a:pt x="5492" y="382"/>
                  </a:cubicBezTo>
                  <a:lnTo>
                    <a:pt x="5510" y="435"/>
                  </a:lnTo>
                  <a:lnTo>
                    <a:pt x="5519" y="417"/>
                  </a:lnTo>
                  <a:lnTo>
                    <a:pt x="5678" y="462"/>
                  </a:lnTo>
                  <a:cubicBezTo>
                    <a:pt x="5801" y="426"/>
                    <a:pt x="5907" y="356"/>
                    <a:pt x="6093" y="356"/>
                  </a:cubicBezTo>
                  <a:cubicBezTo>
                    <a:pt x="6049" y="391"/>
                    <a:pt x="6075" y="417"/>
                    <a:pt x="6075" y="462"/>
                  </a:cubicBezTo>
                  <a:cubicBezTo>
                    <a:pt x="6059" y="443"/>
                    <a:pt x="6036" y="437"/>
                    <a:pt x="6008" y="437"/>
                  </a:cubicBezTo>
                  <a:cubicBezTo>
                    <a:pt x="5970" y="437"/>
                    <a:pt x="5924" y="448"/>
                    <a:pt x="5879" y="448"/>
                  </a:cubicBezTo>
                  <a:cubicBezTo>
                    <a:pt x="5865" y="448"/>
                    <a:pt x="5850" y="447"/>
                    <a:pt x="5837" y="444"/>
                  </a:cubicBezTo>
                  <a:lnTo>
                    <a:pt x="5837" y="444"/>
                  </a:lnTo>
                  <a:cubicBezTo>
                    <a:pt x="5878" y="452"/>
                    <a:pt x="5873" y="476"/>
                    <a:pt x="5858" y="479"/>
                  </a:cubicBezTo>
                  <a:lnTo>
                    <a:pt x="5858" y="479"/>
                  </a:lnTo>
                  <a:lnTo>
                    <a:pt x="6031" y="462"/>
                  </a:lnTo>
                  <a:lnTo>
                    <a:pt x="6031" y="462"/>
                  </a:lnTo>
                  <a:cubicBezTo>
                    <a:pt x="6022" y="497"/>
                    <a:pt x="6066" y="488"/>
                    <a:pt x="6110" y="515"/>
                  </a:cubicBezTo>
                  <a:cubicBezTo>
                    <a:pt x="6096" y="472"/>
                    <a:pt x="6133" y="465"/>
                    <a:pt x="6183" y="465"/>
                  </a:cubicBezTo>
                  <a:cubicBezTo>
                    <a:pt x="6206" y="465"/>
                    <a:pt x="6232" y="466"/>
                    <a:pt x="6257" y="466"/>
                  </a:cubicBezTo>
                  <a:cubicBezTo>
                    <a:pt x="6278" y="466"/>
                    <a:pt x="6297" y="465"/>
                    <a:pt x="6314" y="462"/>
                  </a:cubicBezTo>
                  <a:lnTo>
                    <a:pt x="6314" y="462"/>
                  </a:lnTo>
                  <a:cubicBezTo>
                    <a:pt x="6314" y="482"/>
                    <a:pt x="6303" y="503"/>
                    <a:pt x="6257" y="503"/>
                  </a:cubicBezTo>
                  <a:cubicBezTo>
                    <a:pt x="6244" y="503"/>
                    <a:pt x="6227" y="501"/>
                    <a:pt x="6208" y="497"/>
                  </a:cubicBezTo>
                  <a:lnTo>
                    <a:pt x="6208" y="497"/>
                  </a:lnTo>
                  <a:cubicBezTo>
                    <a:pt x="6225" y="509"/>
                    <a:pt x="6241" y="514"/>
                    <a:pt x="6256" y="514"/>
                  </a:cubicBezTo>
                  <a:cubicBezTo>
                    <a:pt x="6300" y="514"/>
                    <a:pt x="6334" y="471"/>
                    <a:pt x="6376" y="471"/>
                  </a:cubicBezTo>
                  <a:cubicBezTo>
                    <a:pt x="6387" y="471"/>
                    <a:pt x="6400" y="475"/>
                    <a:pt x="6413" y="483"/>
                  </a:cubicBezTo>
                  <a:lnTo>
                    <a:pt x="6413" y="483"/>
                  </a:lnTo>
                  <a:cubicBezTo>
                    <a:pt x="6415" y="483"/>
                    <a:pt x="6417" y="483"/>
                    <a:pt x="6419" y="483"/>
                  </a:cubicBezTo>
                  <a:cubicBezTo>
                    <a:pt x="6473" y="483"/>
                    <a:pt x="6538" y="509"/>
                    <a:pt x="6517" y="523"/>
                  </a:cubicBezTo>
                  <a:lnTo>
                    <a:pt x="6499" y="523"/>
                  </a:lnTo>
                  <a:cubicBezTo>
                    <a:pt x="6586" y="541"/>
                    <a:pt x="6735" y="566"/>
                    <a:pt x="6833" y="566"/>
                  </a:cubicBezTo>
                  <a:cubicBezTo>
                    <a:pt x="6885" y="566"/>
                    <a:pt x="6923" y="559"/>
                    <a:pt x="6932" y="541"/>
                  </a:cubicBezTo>
                  <a:lnTo>
                    <a:pt x="6932" y="541"/>
                  </a:lnTo>
                  <a:cubicBezTo>
                    <a:pt x="6932" y="550"/>
                    <a:pt x="6905" y="612"/>
                    <a:pt x="6896" y="620"/>
                  </a:cubicBezTo>
                  <a:cubicBezTo>
                    <a:pt x="6985" y="576"/>
                    <a:pt x="7082" y="523"/>
                    <a:pt x="7179" y="479"/>
                  </a:cubicBezTo>
                  <a:lnTo>
                    <a:pt x="7179" y="479"/>
                  </a:lnTo>
                  <a:cubicBezTo>
                    <a:pt x="7144" y="523"/>
                    <a:pt x="7188" y="673"/>
                    <a:pt x="7073" y="673"/>
                  </a:cubicBezTo>
                  <a:cubicBezTo>
                    <a:pt x="7108" y="682"/>
                    <a:pt x="7144" y="700"/>
                    <a:pt x="7205" y="709"/>
                  </a:cubicBezTo>
                  <a:cubicBezTo>
                    <a:pt x="7188" y="691"/>
                    <a:pt x="7179" y="620"/>
                    <a:pt x="7205" y="620"/>
                  </a:cubicBezTo>
                  <a:cubicBezTo>
                    <a:pt x="7267" y="699"/>
                    <a:pt x="7258" y="665"/>
                    <a:pt x="7336" y="751"/>
                  </a:cubicBezTo>
                  <a:lnTo>
                    <a:pt x="7336" y="751"/>
                  </a:lnTo>
                  <a:cubicBezTo>
                    <a:pt x="7317" y="727"/>
                    <a:pt x="7354" y="679"/>
                    <a:pt x="7398" y="679"/>
                  </a:cubicBezTo>
                  <a:cubicBezTo>
                    <a:pt x="7404" y="679"/>
                    <a:pt x="7411" y="680"/>
                    <a:pt x="7417" y="682"/>
                  </a:cubicBezTo>
                  <a:cubicBezTo>
                    <a:pt x="7409" y="691"/>
                    <a:pt x="7392" y="756"/>
                    <a:pt x="7375" y="761"/>
                  </a:cubicBezTo>
                  <a:lnTo>
                    <a:pt x="7375" y="761"/>
                  </a:lnTo>
                  <a:cubicBezTo>
                    <a:pt x="7424" y="753"/>
                    <a:pt x="7466" y="745"/>
                    <a:pt x="7514" y="737"/>
                  </a:cubicBezTo>
                  <a:lnTo>
                    <a:pt x="7514" y="737"/>
                  </a:lnTo>
                  <a:cubicBezTo>
                    <a:pt x="7488" y="746"/>
                    <a:pt x="7489" y="800"/>
                    <a:pt x="7506" y="832"/>
                  </a:cubicBezTo>
                  <a:cubicBezTo>
                    <a:pt x="7506" y="828"/>
                    <a:pt x="7508" y="826"/>
                    <a:pt x="7513" y="826"/>
                  </a:cubicBezTo>
                  <a:cubicBezTo>
                    <a:pt x="7537" y="826"/>
                    <a:pt x="7616" y="878"/>
                    <a:pt x="7638" y="885"/>
                  </a:cubicBezTo>
                  <a:lnTo>
                    <a:pt x="7603" y="841"/>
                  </a:lnTo>
                  <a:lnTo>
                    <a:pt x="7603" y="841"/>
                  </a:lnTo>
                  <a:cubicBezTo>
                    <a:pt x="7636" y="864"/>
                    <a:pt x="7665" y="871"/>
                    <a:pt x="7692" y="871"/>
                  </a:cubicBezTo>
                  <a:cubicBezTo>
                    <a:pt x="7729" y="871"/>
                    <a:pt x="7763" y="859"/>
                    <a:pt x="7801" y="859"/>
                  </a:cubicBezTo>
                  <a:cubicBezTo>
                    <a:pt x="7831" y="859"/>
                    <a:pt x="7864" y="867"/>
                    <a:pt x="7903" y="894"/>
                  </a:cubicBezTo>
                  <a:cubicBezTo>
                    <a:pt x="7876" y="894"/>
                    <a:pt x="7815" y="956"/>
                    <a:pt x="7868" y="1000"/>
                  </a:cubicBezTo>
                  <a:cubicBezTo>
                    <a:pt x="7895" y="995"/>
                    <a:pt x="7976" y="969"/>
                    <a:pt x="8064" y="969"/>
                  </a:cubicBezTo>
                  <a:cubicBezTo>
                    <a:pt x="8118" y="969"/>
                    <a:pt x="8174" y="979"/>
                    <a:pt x="8221" y="1009"/>
                  </a:cubicBezTo>
                  <a:lnTo>
                    <a:pt x="8230" y="1044"/>
                  </a:lnTo>
                  <a:cubicBezTo>
                    <a:pt x="8256" y="1062"/>
                    <a:pt x="8291" y="1080"/>
                    <a:pt x="8318" y="1106"/>
                  </a:cubicBezTo>
                  <a:cubicBezTo>
                    <a:pt x="8230" y="1088"/>
                    <a:pt x="8018" y="1062"/>
                    <a:pt x="7921" y="1053"/>
                  </a:cubicBezTo>
                  <a:lnTo>
                    <a:pt x="7921" y="1053"/>
                  </a:lnTo>
                  <a:cubicBezTo>
                    <a:pt x="7947" y="1106"/>
                    <a:pt x="7921" y="1088"/>
                    <a:pt x="7974" y="1133"/>
                  </a:cubicBezTo>
                  <a:cubicBezTo>
                    <a:pt x="7976" y="1144"/>
                    <a:pt x="7973" y="1148"/>
                    <a:pt x="7966" y="1148"/>
                  </a:cubicBezTo>
                  <a:cubicBezTo>
                    <a:pt x="7951" y="1148"/>
                    <a:pt x="7921" y="1130"/>
                    <a:pt x="7903" y="1124"/>
                  </a:cubicBezTo>
                  <a:lnTo>
                    <a:pt x="7903" y="1124"/>
                  </a:lnTo>
                  <a:cubicBezTo>
                    <a:pt x="7947" y="1159"/>
                    <a:pt x="7991" y="1203"/>
                    <a:pt x="8026" y="1247"/>
                  </a:cubicBezTo>
                  <a:cubicBezTo>
                    <a:pt x="8031" y="1240"/>
                    <a:pt x="8037" y="1237"/>
                    <a:pt x="8045" y="1237"/>
                  </a:cubicBezTo>
                  <a:cubicBezTo>
                    <a:pt x="8079" y="1237"/>
                    <a:pt x="8138" y="1290"/>
                    <a:pt x="8165" y="1290"/>
                  </a:cubicBezTo>
                  <a:cubicBezTo>
                    <a:pt x="8170" y="1290"/>
                    <a:pt x="8174" y="1288"/>
                    <a:pt x="8177" y="1283"/>
                  </a:cubicBezTo>
                  <a:cubicBezTo>
                    <a:pt x="8124" y="1239"/>
                    <a:pt x="8071" y="1212"/>
                    <a:pt x="8009" y="1177"/>
                  </a:cubicBezTo>
                  <a:cubicBezTo>
                    <a:pt x="8017" y="1163"/>
                    <a:pt x="8039" y="1155"/>
                    <a:pt x="8066" y="1155"/>
                  </a:cubicBezTo>
                  <a:cubicBezTo>
                    <a:pt x="8124" y="1155"/>
                    <a:pt x="8211" y="1190"/>
                    <a:pt x="8265" y="1274"/>
                  </a:cubicBezTo>
                  <a:cubicBezTo>
                    <a:pt x="8274" y="1309"/>
                    <a:pt x="8185" y="1309"/>
                    <a:pt x="8177" y="1318"/>
                  </a:cubicBezTo>
                  <a:cubicBezTo>
                    <a:pt x="8203" y="1318"/>
                    <a:pt x="8274" y="1398"/>
                    <a:pt x="8274" y="1415"/>
                  </a:cubicBezTo>
                  <a:lnTo>
                    <a:pt x="8221" y="1389"/>
                  </a:lnTo>
                  <a:lnTo>
                    <a:pt x="8221" y="1389"/>
                  </a:lnTo>
                  <a:cubicBezTo>
                    <a:pt x="8247" y="1450"/>
                    <a:pt x="8344" y="1450"/>
                    <a:pt x="8344" y="1556"/>
                  </a:cubicBezTo>
                  <a:cubicBezTo>
                    <a:pt x="8361" y="1582"/>
                    <a:pt x="8346" y="1654"/>
                    <a:pt x="8360" y="1654"/>
                  </a:cubicBezTo>
                  <a:cubicBezTo>
                    <a:pt x="8360" y="1654"/>
                    <a:pt x="8361" y="1654"/>
                    <a:pt x="8362" y="1654"/>
                  </a:cubicBezTo>
                  <a:cubicBezTo>
                    <a:pt x="8387" y="1586"/>
                    <a:pt x="8509" y="1503"/>
                    <a:pt x="8566" y="1503"/>
                  </a:cubicBezTo>
                  <a:cubicBezTo>
                    <a:pt x="8569" y="1503"/>
                    <a:pt x="8571" y="1503"/>
                    <a:pt x="8574" y="1503"/>
                  </a:cubicBezTo>
                  <a:cubicBezTo>
                    <a:pt x="8583" y="1521"/>
                    <a:pt x="8609" y="1689"/>
                    <a:pt x="8600" y="1742"/>
                  </a:cubicBezTo>
                  <a:cubicBezTo>
                    <a:pt x="8596" y="1758"/>
                    <a:pt x="8585" y="1763"/>
                    <a:pt x="8571" y="1763"/>
                  </a:cubicBezTo>
                  <a:cubicBezTo>
                    <a:pt x="8547" y="1763"/>
                    <a:pt x="8514" y="1747"/>
                    <a:pt x="8492" y="1747"/>
                  </a:cubicBezTo>
                  <a:cubicBezTo>
                    <a:pt x="8479" y="1747"/>
                    <a:pt x="8470" y="1752"/>
                    <a:pt x="8468" y="1768"/>
                  </a:cubicBezTo>
                  <a:cubicBezTo>
                    <a:pt x="8469" y="1767"/>
                    <a:pt x="8471" y="1767"/>
                    <a:pt x="8473" y="1767"/>
                  </a:cubicBezTo>
                  <a:cubicBezTo>
                    <a:pt x="8484" y="1767"/>
                    <a:pt x="8505" y="1787"/>
                    <a:pt x="8512" y="1795"/>
                  </a:cubicBezTo>
                  <a:cubicBezTo>
                    <a:pt x="8512" y="1830"/>
                    <a:pt x="8468" y="1795"/>
                    <a:pt x="8503" y="1865"/>
                  </a:cubicBezTo>
                  <a:cubicBezTo>
                    <a:pt x="8505" y="1865"/>
                    <a:pt x="8506" y="1865"/>
                    <a:pt x="8508" y="1865"/>
                  </a:cubicBezTo>
                  <a:cubicBezTo>
                    <a:pt x="8541" y="1865"/>
                    <a:pt x="8551" y="1929"/>
                    <a:pt x="8555" y="1929"/>
                  </a:cubicBezTo>
                  <a:cubicBezTo>
                    <a:pt x="8556" y="1929"/>
                    <a:pt x="8556" y="1915"/>
                    <a:pt x="8556" y="1874"/>
                  </a:cubicBezTo>
                  <a:cubicBezTo>
                    <a:pt x="8592" y="1945"/>
                    <a:pt x="8574" y="1954"/>
                    <a:pt x="8609" y="2033"/>
                  </a:cubicBezTo>
                  <a:cubicBezTo>
                    <a:pt x="8612" y="2027"/>
                    <a:pt x="8619" y="2024"/>
                    <a:pt x="8627" y="2024"/>
                  </a:cubicBezTo>
                  <a:cubicBezTo>
                    <a:pt x="8663" y="2024"/>
                    <a:pt x="8739" y="2082"/>
                    <a:pt x="8768" y="2139"/>
                  </a:cubicBezTo>
                  <a:cubicBezTo>
                    <a:pt x="8759" y="2139"/>
                    <a:pt x="8751" y="2157"/>
                    <a:pt x="8742" y="2166"/>
                  </a:cubicBezTo>
                  <a:cubicBezTo>
                    <a:pt x="8786" y="2316"/>
                    <a:pt x="8795" y="2404"/>
                    <a:pt x="8830" y="2537"/>
                  </a:cubicBezTo>
                  <a:cubicBezTo>
                    <a:pt x="8830" y="2552"/>
                    <a:pt x="8830" y="2610"/>
                    <a:pt x="8811" y="2610"/>
                  </a:cubicBezTo>
                  <a:cubicBezTo>
                    <a:pt x="8809" y="2610"/>
                    <a:pt x="8806" y="2609"/>
                    <a:pt x="8804" y="2607"/>
                  </a:cubicBezTo>
                  <a:lnTo>
                    <a:pt x="8804" y="2607"/>
                  </a:lnTo>
                  <a:cubicBezTo>
                    <a:pt x="8821" y="2625"/>
                    <a:pt x="8839" y="2634"/>
                    <a:pt x="8848" y="2678"/>
                  </a:cubicBezTo>
                  <a:cubicBezTo>
                    <a:pt x="8846" y="2698"/>
                    <a:pt x="8844" y="2706"/>
                    <a:pt x="8841" y="2706"/>
                  </a:cubicBezTo>
                  <a:cubicBezTo>
                    <a:pt x="8833" y="2706"/>
                    <a:pt x="8821" y="2641"/>
                    <a:pt x="8803" y="2641"/>
                  </a:cubicBezTo>
                  <a:cubicBezTo>
                    <a:pt x="8798" y="2641"/>
                    <a:pt x="8792" y="2646"/>
                    <a:pt x="8786" y="2660"/>
                  </a:cubicBezTo>
                  <a:cubicBezTo>
                    <a:pt x="8821" y="2660"/>
                    <a:pt x="8856" y="2757"/>
                    <a:pt x="8883" y="2819"/>
                  </a:cubicBezTo>
                  <a:cubicBezTo>
                    <a:pt x="8918" y="2784"/>
                    <a:pt x="8856" y="2678"/>
                    <a:pt x="8821" y="2616"/>
                  </a:cubicBezTo>
                  <a:cubicBezTo>
                    <a:pt x="8826" y="2615"/>
                    <a:pt x="8832" y="2614"/>
                    <a:pt x="8838" y="2614"/>
                  </a:cubicBezTo>
                  <a:cubicBezTo>
                    <a:pt x="8898" y="2614"/>
                    <a:pt x="8977" y="2699"/>
                    <a:pt x="9033" y="2828"/>
                  </a:cubicBezTo>
                  <a:cubicBezTo>
                    <a:pt x="9054" y="2895"/>
                    <a:pt x="9041" y="2905"/>
                    <a:pt x="9029" y="2905"/>
                  </a:cubicBezTo>
                  <a:cubicBezTo>
                    <a:pt x="9024" y="2905"/>
                    <a:pt x="9019" y="2903"/>
                    <a:pt x="9017" y="2903"/>
                  </a:cubicBezTo>
                  <a:cubicBezTo>
                    <a:pt x="9015" y="2903"/>
                    <a:pt x="9014" y="2904"/>
                    <a:pt x="9015" y="2907"/>
                  </a:cubicBezTo>
                  <a:cubicBezTo>
                    <a:pt x="9060" y="3137"/>
                    <a:pt x="9157" y="3075"/>
                    <a:pt x="9157" y="3269"/>
                  </a:cubicBezTo>
                  <a:cubicBezTo>
                    <a:pt x="9146" y="3306"/>
                    <a:pt x="9131" y="3316"/>
                    <a:pt x="9117" y="3316"/>
                  </a:cubicBezTo>
                  <a:cubicBezTo>
                    <a:pt x="9103" y="3316"/>
                    <a:pt x="9088" y="3307"/>
                    <a:pt x="9075" y="3307"/>
                  </a:cubicBezTo>
                  <a:cubicBezTo>
                    <a:pt x="9070" y="3307"/>
                    <a:pt x="9064" y="3309"/>
                    <a:pt x="9060" y="3314"/>
                  </a:cubicBezTo>
                  <a:cubicBezTo>
                    <a:pt x="9033" y="3216"/>
                    <a:pt x="9051" y="3163"/>
                    <a:pt x="9042" y="3093"/>
                  </a:cubicBezTo>
                  <a:lnTo>
                    <a:pt x="9042" y="3093"/>
                  </a:lnTo>
                  <a:lnTo>
                    <a:pt x="9042" y="3181"/>
                  </a:lnTo>
                  <a:cubicBezTo>
                    <a:pt x="9024" y="3155"/>
                    <a:pt x="8998" y="3093"/>
                    <a:pt x="8998" y="3049"/>
                  </a:cubicBezTo>
                  <a:lnTo>
                    <a:pt x="8998" y="3049"/>
                  </a:lnTo>
                  <a:cubicBezTo>
                    <a:pt x="8980" y="3119"/>
                    <a:pt x="9068" y="3428"/>
                    <a:pt x="9068" y="3605"/>
                  </a:cubicBezTo>
                  <a:cubicBezTo>
                    <a:pt x="9076" y="3626"/>
                    <a:pt x="9094" y="3665"/>
                    <a:pt x="9106" y="3665"/>
                  </a:cubicBezTo>
                  <a:cubicBezTo>
                    <a:pt x="9109" y="3665"/>
                    <a:pt x="9111" y="3663"/>
                    <a:pt x="9113" y="3658"/>
                  </a:cubicBezTo>
                  <a:lnTo>
                    <a:pt x="9104" y="3605"/>
                  </a:lnTo>
                  <a:cubicBezTo>
                    <a:pt x="9107" y="3594"/>
                    <a:pt x="9110" y="3590"/>
                    <a:pt x="9114" y="3590"/>
                  </a:cubicBezTo>
                  <a:cubicBezTo>
                    <a:pt x="9128" y="3590"/>
                    <a:pt x="9145" y="3645"/>
                    <a:pt x="9153" y="3645"/>
                  </a:cubicBezTo>
                  <a:cubicBezTo>
                    <a:pt x="9155" y="3645"/>
                    <a:pt x="9157" y="3639"/>
                    <a:pt x="9157" y="3623"/>
                  </a:cubicBezTo>
                  <a:cubicBezTo>
                    <a:pt x="9192" y="3693"/>
                    <a:pt x="9236" y="3773"/>
                    <a:pt x="9227" y="3879"/>
                  </a:cubicBezTo>
                  <a:lnTo>
                    <a:pt x="9195" y="3903"/>
                  </a:lnTo>
                  <a:lnTo>
                    <a:pt x="9195" y="3903"/>
                  </a:lnTo>
                  <a:cubicBezTo>
                    <a:pt x="9202" y="3892"/>
                    <a:pt x="9208" y="3832"/>
                    <a:pt x="9192" y="3808"/>
                  </a:cubicBezTo>
                  <a:lnTo>
                    <a:pt x="9192" y="3808"/>
                  </a:lnTo>
                  <a:cubicBezTo>
                    <a:pt x="9219" y="3852"/>
                    <a:pt x="9148" y="3976"/>
                    <a:pt x="9210" y="4020"/>
                  </a:cubicBezTo>
                  <a:lnTo>
                    <a:pt x="9227" y="3940"/>
                  </a:lnTo>
                  <a:cubicBezTo>
                    <a:pt x="9263" y="4011"/>
                    <a:pt x="9316" y="4099"/>
                    <a:pt x="9307" y="4197"/>
                  </a:cubicBezTo>
                  <a:cubicBezTo>
                    <a:pt x="9342" y="4144"/>
                    <a:pt x="9298" y="4170"/>
                    <a:pt x="9342" y="4099"/>
                  </a:cubicBezTo>
                  <a:lnTo>
                    <a:pt x="9342" y="4099"/>
                  </a:lnTo>
                  <a:cubicBezTo>
                    <a:pt x="9337" y="4105"/>
                    <a:pt x="9333" y="4108"/>
                    <a:pt x="9329" y="4108"/>
                  </a:cubicBezTo>
                  <a:cubicBezTo>
                    <a:pt x="9300" y="4108"/>
                    <a:pt x="9313" y="3939"/>
                    <a:pt x="9289" y="3939"/>
                  </a:cubicBezTo>
                  <a:cubicBezTo>
                    <a:pt x="9286" y="3939"/>
                    <a:pt x="9281" y="3942"/>
                    <a:pt x="9276" y="3950"/>
                  </a:cubicBezTo>
                  <a:lnTo>
                    <a:pt x="9276" y="3950"/>
                  </a:lnTo>
                  <a:cubicBezTo>
                    <a:pt x="9313" y="3884"/>
                    <a:pt x="9282" y="3840"/>
                    <a:pt x="9316" y="3746"/>
                  </a:cubicBezTo>
                  <a:cubicBezTo>
                    <a:pt x="9307" y="3746"/>
                    <a:pt x="9301" y="3754"/>
                    <a:pt x="9297" y="3754"/>
                  </a:cubicBezTo>
                  <a:cubicBezTo>
                    <a:pt x="9292" y="3754"/>
                    <a:pt x="9289" y="3744"/>
                    <a:pt x="9289" y="3702"/>
                  </a:cubicBezTo>
                  <a:cubicBezTo>
                    <a:pt x="9289" y="3693"/>
                    <a:pt x="9280" y="3693"/>
                    <a:pt x="9271" y="3684"/>
                  </a:cubicBezTo>
                  <a:cubicBezTo>
                    <a:pt x="9271" y="3702"/>
                    <a:pt x="9263" y="3720"/>
                    <a:pt x="9263" y="3729"/>
                  </a:cubicBezTo>
                  <a:cubicBezTo>
                    <a:pt x="9227" y="3693"/>
                    <a:pt x="9210" y="3570"/>
                    <a:pt x="9183" y="3534"/>
                  </a:cubicBezTo>
                  <a:cubicBezTo>
                    <a:pt x="9183" y="3519"/>
                    <a:pt x="9185" y="3514"/>
                    <a:pt x="9187" y="3514"/>
                  </a:cubicBezTo>
                  <a:cubicBezTo>
                    <a:pt x="9191" y="3514"/>
                    <a:pt x="9199" y="3532"/>
                    <a:pt x="9205" y="3532"/>
                  </a:cubicBezTo>
                  <a:cubicBezTo>
                    <a:pt x="9206" y="3532"/>
                    <a:pt x="9208" y="3530"/>
                    <a:pt x="9210" y="3525"/>
                  </a:cubicBezTo>
                  <a:lnTo>
                    <a:pt x="9183" y="3464"/>
                  </a:lnTo>
                  <a:cubicBezTo>
                    <a:pt x="9202" y="3457"/>
                    <a:pt x="9207" y="3394"/>
                    <a:pt x="9221" y="3394"/>
                  </a:cubicBezTo>
                  <a:cubicBezTo>
                    <a:pt x="9227" y="3394"/>
                    <a:pt x="9235" y="3406"/>
                    <a:pt x="9245" y="3437"/>
                  </a:cubicBezTo>
                  <a:lnTo>
                    <a:pt x="9227" y="3340"/>
                  </a:lnTo>
                  <a:cubicBezTo>
                    <a:pt x="9236" y="3278"/>
                    <a:pt x="9227" y="3199"/>
                    <a:pt x="9201" y="3146"/>
                  </a:cubicBezTo>
                  <a:cubicBezTo>
                    <a:pt x="9201" y="3111"/>
                    <a:pt x="9168" y="3065"/>
                    <a:pt x="9171" y="3065"/>
                  </a:cubicBezTo>
                  <a:cubicBezTo>
                    <a:pt x="9172" y="3065"/>
                    <a:pt x="9176" y="3068"/>
                    <a:pt x="9183" y="3075"/>
                  </a:cubicBezTo>
                  <a:lnTo>
                    <a:pt x="9130" y="2925"/>
                  </a:lnTo>
                  <a:cubicBezTo>
                    <a:pt x="9104" y="2775"/>
                    <a:pt x="9007" y="2634"/>
                    <a:pt x="9015" y="2448"/>
                  </a:cubicBezTo>
                  <a:cubicBezTo>
                    <a:pt x="8989" y="2395"/>
                    <a:pt x="8971" y="2351"/>
                    <a:pt x="8954" y="2263"/>
                  </a:cubicBezTo>
                  <a:lnTo>
                    <a:pt x="8971" y="2236"/>
                  </a:lnTo>
                  <a:cubicBezTo>
                    <a:pt x="8945" y="2183"/>
                    <a:pt x="8927" y="2042"/>
                    <a:pt x="8901" y="2024"/>
                  </a:cubicBezTo>
                  <a:cubicBezTo>
                    <a:pt x="8936" y="1927"/>
                    <a:pt x="8804" y="1715"/>
                    <a:pt x="8759" y="1601"/>
                  </a:cubicBezTo>
                  <a:lnTo>
                    <a:pt x="8724" y="1609"/>
                  </a:lnTo>
                  <a:cubicBezTo>
                    <a:pt x="8698" y="1530"/>
                    <a:pt x="8653" y="1468"/>
                    <a:pt x="8592" y="1380"/>
                  </a:cubicBezTo>
                  <a:lnTo>
                    <a:pt x="8565" y="1406"/>
                  </a:lnTo>
                  <a:cubicBezTo>
                    <a:pt x="8503" y="1345"/>
                    <a:pt x="8468" y="1194"/>
                    <a:pt x="8371" y="1088"/>
                  </a:cubicBezTo>
                  <a:cubicBezTo>
                    <a:pt x="8389" y="1088"/>
                    <a:pt x="8406" y="1115"/>
                    <a:pt x="8415" y="1141"/>
                  </a:cubicBezTo>
                  <a:cubicBezTo>
                    <a:pt x="8362" y="947"/>
                    <a:pt x="8141" y="912"/>
                    <a:pt x="8053" y="788"/>
                  </a:cubicBezTo>
                  <a:cubicBezTo>
                    <a:pt x="8018" y="771"/>
                    <a:pt x="8000" y="753"/>
                    <a:pt x="7982" y="735"/>
                  </a:cubicBezTo>
                  <a:lnTo>
                    <a:pt x="7991" y="735"/>
                  </a:lnTo>
                  <a:cubicBezTo>
                    <a:pt x="7982" y="735"/>
                    <a:pt x="7982" y="735"/>
                    <a:pt x="7974" y="726"/>
                  </a:cubicBezTo>
                  <a:cubicBezTo>
                    <a:pt x="7965" y="718"/>
                    <a:pt x="7956" y="700"/>
                    <a:pt x="7938" y="682"/>
                  </a:cubicBezTo>
                  <a:lnTo>
                    <a:pt x="7938" y="682"/>
                  </a:lnTo>
                  <a:cubicBezTo>
                    <a:pt x="7947" y="700"/>
                    <a:pt x="7956" y="718"/>
                    <a:pt x="7965" y="726"/>
                  </a:cubicBezTo>
                  <a:cubicBezTo>
                    <a:pt x="7947" y="709"/>
                    <a:pt x="7903" y="691"/>
                    <a:pt x="7868" y="673"/>
                  </a:cubicBezTo>
                  <a:lnTo>
                    <a:pt x="7868" y="638"/>
                  </a:lnTo>
                  <a:cubicBezTo>
                    <a:pt x="7859" y="629"/>
                    <a:pt x="7859" y="629"/>
                    <a:pt x="7859" y="629"/>
                  </a:cubicBezTo>
                  <a:cubicBezTo>
                    <a:pt x="7848" y="619"/>
                    <a:pt x="7841" y="615"/>
                    <a:pt x="7836" y="615"/>
                  </a:cubicBezTo>
                  <a:cubicBezTo>
                    <a:pt x="7824" y="615"/>
                    <a:pt x="7826" y="640"/>
                    <a:pt x="7832" y="665"/>
                  </a:cubicBezTo>
                  <a:cubicBezTo>
                    <a:pt x="7806" y="656"/>
                    <a:pt x="7788" y="656"/>
                    <a:pt x="7770" y="656"/>
                  </a:cubicBezTo>
                  <a:cubicBezTo>
                    <a:pt x="7762" y="585"/>
                    <a:pt x="7664" y="620"/>
                    <a:pt x="7647" y="550"/>
                  </a:cubicBezTo>
                  <a:cubicBezTo>
                    <a:pt x="7645" y="550"/>
                    <a:pt x="7642" y="551"/>
                    <a:pt x="7639" y="551"/>
                  </a:cubicBezTo>
                  <a:cubicBezTo>
                    <a:pt x="7606" y="551"/>
                    <a:pt x="7526" y="521"/>
                    <a:pt x="7467" y="521"/>
                  </a:cubicBezTo>
                  <a:cubicBezTo>
                    <a:pt x="7449" y="521"/>
                    <a:pt x="7434" y="524"/>
                    <a:pt x="7422" y="530"/>
                  </a:cubicBezTo>
                  <a:lnTo>
                    <a:pt x="7422" y="530"/>
                  </a:lnTo>
                  <a:cubicBezTo>
                    <a:pt x="7385" y="515"/>
                    <a:pt x="7355" y="495"/>
                    <a:pt x="7320" y="495"/>
                  </a:cubicBezTo>
                  <a:cubicBezTo>
                    <a:pt x="7314" y="495"/>
                    <a:pt x="7308" y="496"/>
                    <a:pt x="7302" y="497"/>
                  </a:cubicBezTo>
                  <a:lnTo>
                    <a:pt x="7294" y="444"/>
                  </a:lnTo>
                  <a:lnTo>
                    <a:pt x="7188" y="470"/>
                  </a:lnTo>
                  <a:cubicBezTo>
                    <a:pt x="7135" y="435"/>
                    <a:pt x="7117" y="409"/>
                    <a:pt x="7179" y="391"/>
                  </a:cubicBezTo>
                  <a:lnTo>
                    <a:pt x="7179" y="391"/>
                  </a:lnTo>
                  <a:cubicBezTo>
                    <a:pt x="7134" y="396"/>
                    <a:pt x="7106" y="398"/>
                    <a:pt x="7085" y="398"/>
                  </a:cubicBezTo>
                  <a:cubicBezTo>
                    <a:pt x="7062" y="398"/>
                    <a:pt x="7048" y="396"/>
                    <a:pt x="7031" y="396"/>
                  </a:cubicBezTo>
                  <a:cubicBezTo>
                    <a:pt x="7009" y="396"/>
                    <a:pt x="6983" y="398"/>
                    <a:pt x="6932" y="409"/>
                  </a:cubicBezTo>
                  <a:lnTo>
                    <a:pt x="6949" y="382"/>
                  </a:lnTo>
                  <a:cubicBezTo>
                    <a:pt x="6942" y="381"/>
                    <a:pt x="6934" y="380"/>
                    <a:pt x="6926" y="380"/>
                  </a:cubicBezTo>
                  <a:cubicBezTo>
                    <a:pt x="6906" y="380"/>
                    <a:pt x="6882" y="383"/>
                    <a:pt x="6861" y="383"/>
                  </a:cubicBezTo>
                  <a:cubicBezTo>
                    <a:pt x="6839" y="383"/>
                    <a:pt x="6819" y="380"/>
                    <a:pt x="6808" y="364"/>
                  </a:cubicBezTo>
                  <a:cubicBezTo>
                    <a:pt x="6729" y="294"/>
                    <a:pt x="6349" y="285"/>
                    <a:pt x="6110" y="205"/>
                  </a:cubicBezTo>
                  <a:lnTo>
                    <a:pt x="6110" y="205"/>
                  </a:lnTo>
                  <a:cubicBezTo>
                    <a:pt x="6122" y="228"/>
                    <a:pt x="6120" y="235"/>
                    <a:pt x="6112" y="235"/>
                  </a:cubicBezTo>
                  <a:cubicBezTo>
                    <a:pt x="6094" y="235"/>
                    <a:pt x="6041" y="198"/>
                    <a:pt x="6009" y="198"/>
                  </a:cubicBezTo>
                  <a:cubicBezTo>
                    <a:pt x="5998" y="198"/>
                    <a:pt x="5990" y="203"/>
                    <a:pt x="5987" y="214"/>
                  </a:cubicBezTo>
                  <a:cubicBezTo>
                    <a:pt x="5978" y="197"/>
                    <a:pt x="5943" y="179"/>
                    <a:pt x="5987" y="170"/>
                  </a:cubicBezTo>
                  <a:cubicBezTo>
                    <a:pt x="5900" y="170"/>
                    <a:pt x="5843" y="144"/>
                    <a:pt x="5786" y="144"/>
                  </a:cubicBezTo>
                  <a:cubicBezTo>
                    <a:pt x="5763" y="144"/>
                    <a:pt x="5739" y="148"/>
                    <a:pt x="5713" y="161"/>
                  </a:cubicBezTo>
                  <a:cubicBezTo>
                    <a:pt x="5704" y="144"/>
                    <a:pt x="5740" y="135"/>
                    <a:pt x="5731" y="126"/>
                  </a:cubicBezTo>
                  <a:cubicBezTo>
                    <a:pt x="5725" y="126"/>
                    <a:pt x="5711" y="130"/>
                    <a:pt x="5697" y="130"/>
                  </a:cubicBezTo>
                  <a:cubicBezTo>
                    <a:pt x="5691" y="130"/>
                    <a:pt x="5684" y="129"/>
                    <a:pt x="5678" y="126"/>
                  </a:cubicBezTo>
                  <a:cubicBezTo>
                    <a:pt x="5669" y="108"/>
                    <a:pt x="5695" y="108"/>
                    <a:pt x="5722" y="100"/>
                  </a:cubicBezTo>
                  <a:cubicBezTo>
                    <a:pt x="5713" y="99"/>
                    <a:pt x="5705" y="99"/>
                    <a:pt x="5698" y="99"/>
                  </a:cubicBezTo>
                  <a:cubicBezTo>
                    <a:pt x="5587" y="99"/>
                    <a:pt x="5571" y="156"/>
                    <a:pt x="5563" y="205"/>
                  </a:cubicBezTo>
                  <a:cubicBezTo>
                    <a:pt x="5532" y="192"/>
                    <a:pt x="5508" y="186"/>
                    <a:pt x="5486" y="186"/>
                  </a:cubicBezTo>
                  <a:cubicBezTo>
                    <a:pt x="5464" y="186"/>
                    <a:pt x="5444" y="192"/>
                    <a:pt x="5422" y="205"/>
                  </a:cubicBezTo>
                  <a:cubicBezTo>
                    <a:pt x="5395" y="188"/>
                    <a:pt x="5360" y="170"/>
                    <a:pt x="5439" y="161"/>
                  </a:cubicBezTo>
                  <a:cubicBezTo>
                    <a:pt x="5410" y="161"/>
                    <a:pt x="5302" y="142"/>
                    <a:pt x="5231" y="142"/>
                  </a:cubicBezTo>
                  <a:cubicBezTo>
                    <a:pt x="5195" y="142"/>
                    <a:pt x="5169" y="147"/>
                    <a:pt x="5166" y="161"/>
                  </a:cubicBezTo>
                  <a:cubicBezTo>
                    <a:pt x="5161" y="157"/>
                    <a:pt x="5146" y="155"/>
                    <a:pt x="5130" y="155"/>
                  </a:cubicBezTo>
                  <a:cubicBezTo>
                    <a:pt x="5115" y="155"/>
                    <a:pt x="5099" y="157"/>
                    <a:pt x="5095" y="161"/>
                  </a:cubicBezTo>
                  <a:cubicBezTo>
                    <a:pt x="4998" y="153"/>
                    <a:pt x="4989" y="144"/>
                    <a:pt x="4892" y="144"/>
                  </a:cubicBezTo>
                  <a:lnTo>
                    <a:pt x="4918" y="153"/>
                  </a:lnTo>
                  <a:cubicBezTo>
                    <a:pt x="4902" y="172"/>
                    <a:pt x="4887" y="179"/>
                    <a:pt x="4870" y="179"/>
                  </a:cubicBezTo>
                  <a:cubicBezTo>
                    <a:pt x="4842" y="179"/>
                    <a:pt x="4809" y="161"/>
                    <a:pt x="4759" y="161"/>
                  </a:cubicBezTo>
                  <a:lnTo>
                    <a:pt x="4759" y="153"/>
                  </a:lnTo>
                  <a:cubicBezTo>
                    <a:pt x="4705" y="139"/>
                    <a:pt x="4677" y="135"/>
                    <a:pt x="4659" y="135"/>
                  </a:cubicBezTo>
                  <a:cubicBezTo>
                    <a:pt x="4638" y="135"/>
                    <a:pt x="4629" y="140"/>
                    <a:pt x="4611" y="140"/>
                  </a:cubicBezTo>
                  <a:cubicBezTo>
                    <a:pt x="4593" y="140"/>
                    <a:pt x="4564" y="135"/>
                    <a:pt x="4503" y="117"/>
                  </a:cubicBezTo>
                  <a:lnTo>
                    <a:pt x="4503" y="117"/>
                  </a:lnTo>
                  <a:lnTo>
                    <a:pt x="4512" y="153"/>
                  </a:lnTo>
                  <a:cubicBezTo>
                    <a:pt x="4508" y="169"/>
                    <a:pt x="4498" y="175"/>
                    <a:pt x="4484" y="175"/>
                  </a:cubicBezTo>
                  <a:cubicBezTo>
                    <a:pt x="4442" y="175"/>
                    <a:pt x="4362" y="122"/>
                    <a:pt x="4288" y="122"/>
                  </a:cubicBezTo>
                  <a:cubicBezTo>
                    <a:pt x="4278" y="122"/>
                    <a:pt x="4267" y="123"/>
                    <a:pt x="4256" y="126"/>
                  </a:cubicBezTo>
                  <a:lnTo>
                    <a:pt x="4291" y="153"/>
                  </a:lnTo>
                  <a:cubicBezTo>
                    <a:pt x="4288" y="154"/>
                    <a:pt x="4284" y="154"/>
                    <a:pt x="4280" y="154"/>
                  </a:cubicBezTo>
                  <a:cubicBezTo>
                    <a:pt x="4226" y="154"/>
                    <a:pt x="4137" y="46"/>
                    <a:pt x="4080" y="38"/>
                  </a:cubicBezTo>
                  <a:cubicBezTo>
                    <a:pt x="4071" y="29"/>
                    <a:pt x="4106" y="20"/>
                    <a:pt x="4124" y="20"/>
                  </a:cubicBezTo>
                  <a:cubicBezTo>
                    <a:pt x="4094" y="11"/>
                    <a:pt x="4075" y="8"/>
                    <a:pt x="4063" y="8"/>
                  </a:cubicBezTo>
                  <a:cubicBezTo>
                    <a:pt x="4014" y="8"/>
                    <a:pt x="4076" y="66"/>
                    <a:pt x="3991" y="73"/>
                  </a:cubicBezTo>
                  <a:cubicBezTo>
                    <a:pt x="3974" y="47"/>
                    <a:pt x="4018" y="11"/>
                    <a:pt x="3938" y="2"/>
                  </a:cubicBezTo>
                  <a:cubicBezTo>
                    <a:pt x="3935" y="1"/>
                    <a:pt x="3931" y="0"/>
                    <a:pt x="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1271594" y="4519802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1"/>
                  </a:moveTo>
                  <a:cubicBezTo>
                    <a:pt x="1" y="1"/>
                    <a:pt x="1" y="10"/>
                    <a:pt x="18" y="18"/>
                  </a:cubicBezTo>
                  <a:cubicBezTo>
                    <a:pt x="18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579491" y="4581127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1934212" y="4687052"/>
              <a:ext cx="1766" cy="5575"/>
            </a:xfrm>
            <a:custGeom>
              <a:avLst/>
              <a:gdLst/>
              <a:ahLst/>
              <a:cxnLst/>
              <a:rect l="l" t="t" r="r" b="b"/>
              <a:pathLst>
                <a:path w="10" h="53" extrusionOk="0">
                  <a:moveTo>
                    <a:pt x="9" y="0"/>
                  </a:moveTo>
                  <a:cubicBezTo>
                    <a:pt x="0" y="9"/>
                    <a:pt x="0" y="18"/>
                    <a:pt x="9" y="53"/>
                  </a:cubicBezTo>
                  <a:cubicBezTo>
                    <a:pt x="9" y="35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2121185" y="4947077"/>
              <a:ext cx="4944" cy="8415"/>
            </a:xfrm>
            <a:custGeom>
              <a:avLst/>
              <a:gdLst/>
              <a:ahLst/>
              <a:cxnLst/>
              <a:rect l="l" t="t" r="r" b="b"/>
              <a:pathLst>
                <a:path w="28" h="80" extrusionOk="0">
                  <a:moveTo>
                    <a:pt x="10" y="0"/>
                  </a:moveTo>
                  <a:lnTo>
                    <a:pt x="10" y="0"/>
                  </a:lnTo>
                  <a:cubicBezTo>
                    <a:pt x="18" y="45"/>
                    <a:pt x="10" y="53"/>
                    <a:pt x="1" y="80"/>
                  </a:cubicBezTo>
                  <a:cubicBezTo>
                    <a:pt x="6" y="74"/>
                    <a:pt x="15" y="66"/>
                    <a:pt x="21" y="66"/>
                  </a:cubicBezTo>
                  <a:cubicBezTo>
                    <a:pt x="22" y="66"/>
                    <a:pt x="24" y="66"/>
                    <a:pt x="25" y="68"/>
                  </a:cubicBezTo>
                  <a:lnTo>
                    <a:pt x="25" y="68"/>
                  </a:lnTo>
                  <a:lnTo>
                    <a:pt x="10" y="0"/>
                  </a:lnTo>
                  <a:close/>
                  <a:moveTo>
                    <a:pt x="25" y="68"/>
                  </a:moveTo>
                  <a:lnTo>
                    <a:pt x="27" y="80"/>
                  </a:lnTo>
                  <a:cubicBezTo>
                    <a:pt x="27" y="73"/>
                    <a:pt x="26" y="70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2091700" y="5031648"/>
              <a:ext cx="4767" cy="6522"/>
            </a:xfrm>
            <a:custGeom>
              <a:avLst/>
              <a:gdLst/>
              <a:ahLst/>
              <a:cxnLst/>
              <a:rect l="l" t="t" r="r" b="b"/>
              <a:pathLst>
                <a:path w="27" h="62" extrusionOk="0">
                  <a:moveTo>
                    <a:pt x="9" y="0"/>
                  </a:moveTo>
                  <a:cubicBezTo>
                    <a:pt x="6" y="0"/>
                    <a:pt x="3" y="8"/>
                    <a:pt x="0" y="26"/>
                  </a:cubicBezTo>
                  <a:cubicBezTo>
                    <a:pt x="9" y="35"/>
                    <a:pt x="0" y="53"/>
                    <a:pt x="9" y="62"/>
                  </a:cubicBezTo>
                  <a:lnTo>
                    <a:pt x="27" y="62"/>
                  </a:lnTo>
                  <a:cubicBezTo>
                    <a:pt x="21" y="27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2097880" y="4965590"/>
              <a:ext cx="13418" cy="12202"/>
            </a:xfrm>
            <a:custGeom>
              <a:avLst/>
              <a:gdLst/>
              <a:ahLst/>
              <a:cxnLst/>
              <a:rect l="l" t="t" r="r" b="b"/>
              <a:pathLst>
                <a:path w="76" h="116" extrusionOk="0">
                  <a:moveTo>
                    <a:pt x="36" y="1"/>
                  </a:moveTo>
                  <a:cubicBezTo>
                    <a:pt x="0" y="10"/>
                    <a:pt x="18" y="63"/>
                    <a:pt x="27" y="116"/>
                  </a:cubicBezTo>
                  <a:lnTo>
                    <a:pt x="27" y="107"/>
                  </a:lnTo>
                  <a:cubicBezTo>
                    <a:pt x="33" y="109"/>
                    <a:pt x="38" y="110"/>
                    <a:pt x="43" y="110"/>
                  </a:cubicBezTo>
                  <a:cubicBezTo>
                    <a:pt x="76" y="110"/>
                    <a:pt x="59" y="5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2104059" y="4979580"/>
              <a:ext cx="4237" cy="5785"/>
            </a:xfrm>
            <a:custGeom>
              <a:avLst/>
              <a:gdLst/>
              <a:ahLst/>
              <a:cxnLst/>
              <a:rect l="l" t="t" r="r" b="b"/>
              <a:pathLst>
                <a:path w="24" h="55" extrusionOk="0">
                  <a:moveTo>
                    <a:pt x="1" y="0"/>
                  </a:moveTo>
                  <a:cubicBezTo>
                    <a:pt x="1" y="18"/>
                    <a:pt x="1" y="36"/>
                    <a:pt x="1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24" y="55"/>
                    <a:pt x="9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2103000" y="4894798"/>
              <a:ext cx="12889" cy="8941"/>
            </a:xfrm>
            <a:custGeom>
              <a:avLst/>
              <a:gdLst/>
              <a:ahLst/>
              <a:cxnLst/>
              <a:rect l="l" t="t" r="r" b="b"/>
              <a:pathLst>
                <a:path w="73" h="85" extrusionOk="0">
                  <a:moveTo>
                    <a:pt x="6" y="0"/>
                  </a:moveTo>
                  <a:cubicBezTo>
                    <a:pt x="0" y="0"/>
                    <a:pt x="1" y="15"/>
                    <a:pt x="16" y="56"/>
                  </a:cubicBezTo>
                  <a:cubicBezTo>
                    <a:pt x="7" y="82"/>
                    <a:pt x="60" y="65"/>
                    <a:pt x="51" y="82"/>
                  </a:cubicBezTo>
                  <a:cubicBezTo>
                    <a:pt x="54" y="84"/>
                    <a:pt x="56" y="85"/>
                    <a:pt x="57" y="85"/>
                  </a:cubicBezTo>
                  <a:cubicBezTo>
                    <a:pt x="73" y="85"/>
                    <a:pt x="2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2085344" y="4965590"/>
              <a:ext cx="6533" cy="568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" y="1"/>
                  </a:moveTo>
                  <a:lnTo>
                    <a:pt x="1" y="54"/>
                  </a:lnTo>
                  <a:lnTo>
                    <a:pt x="36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2080754" y="4922883"/>
              <a:ext cx="3178" cy="13148"/>
            </a:xfrm>
            <a:custGeom>
              <a:avLst/>
              <a:gdLst/>
              <a:ahLst/>
              <a:cxnLst/>
              <a:rect l="l" t="t" r="r" b="b"/>
              <a:pathLst>
                <a:path w="18" h="125" extrusionOk="0">
                  <a:moveTo>
                    <a:pt x="0" y="1"/>
                  </a:moveTo>
                  <a:lnTo>
                    <a:pt x="0" y="98"/>
                  </a:lnTo>
                  <a:cubicBezTo>
                    <a:pt x="9" y="98"/>
                    <a:pt x="18" y="107"/>
                    <a:pt x="18" y="124"/>
                  </a:cubicBezTo>
                  <a:cubicBezTo>
                    <a:pt x="18" y="63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2083755" y="4935927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53"/>
                    <a:pt x="19" y="71"/>
                  </a:cubicBezTo>
                  <a:cubicBezTo>
                    <a:pt x="19" y="53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2080754" y="4948970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0" y="0"/>
                  </a:moveTo>
                  <a:lnTo>
                    <a:pt x="0" y="88"/>
                  </a:lnTo>
                  <a:lnTo>
                    <a:pt x="9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2037321" y="4809491"/>
              <a:ext cx="10770" cy="10939"/>
            </a:xfrm>
            <a:custGeom>
              <a:avLst/>
              <a:gdLst/>
              <a:ahLst/>
              <a:cxnLst/>
              <a:rect l="l" t="t" r="r" b="b"/>
              <a:pathLst>
                <a:path w="61" h="104" extrusionOk="0">
                  <a:moveTo>
                    <a:pt x="14" y="0"/>
                  </a:moveTo>
                  <a:cubicBezTo>
                    <a:pt x="6" y="0"/>
                    <a:pt x="1" y="32"/>
                    <a:pt x="17" y="63"/>
                  </a:cubicBezTo>
                  <a:cubicBezTo>
                    <a:pt x="31" y="78"/>
                    <a:pt x="45" y="104"/>
                    <a:pt x="55" y="104"/>
                  </a:cubicBezTo>
                  <a:cubicBezTo>
                    <a:pt x="57" y="104"/>
                    <a:pt x="59" y="102"/>
                    <a:pt x="61" y="99"/>
                  </a:cubicBezTo>
                  <a:lnTo>
                    <a:pt x="17" y="2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2035555" y="4848620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0" y="9"/>
                  </a:lnTo>
                  <a:lnTo>
                    <a:pt x="27" y="53"/>
                  </a:lnTo>
                  <a:cubicBezTo>
                    <a:pt x="35" y="18"/>
                    <a:pt x="35" y="18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2016134" y="4817800"/>
              <a:ext cx="10593" cy="10624"/>
            </a:xfrm>
            <a:custGeom>
              <a:avLst/>
              <a:gdLst/>
              <a:ahLst/>
              <a:cxnLst/>
              <a:rect l="l" t="t" r="r" b="b"/>
              <a:pathLst>
                <a:path w="60" h="101" extrusionOk="0">
                  <a:moveTo>
                    <a:pt x="5" y="0"/>
                  </a:moveTo>
                  <a:cubicBezTo>
                    <a:pt x="0" y="0"/>
                    <a:pt x="1" y="14"/>
                    <a:pt x="13" y="55"/>
                  </a:cubicBezTo>
                  <a:cubicBezTo>
                    <a:pt x="25" y="55"/>
                    <a:pt x="46" y="101"/>
                    <a:pt x="54" y="101"/>
                  </a:cubicBezTo>
                  <a:cubicBezTo>
                    <a:pt x="58" y="101"/>
                    <a:pt x="60" y="91"/>
                    <a:pt x="57" y="64"/>
                  </a:cubicBezTo>
                  <a:cubicBezTo>
                    <a:pt x="45" y="58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1946571" y="467032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1" y="18"/>
                  </a:lnTo>
                  <a:lnTo>
                    <a:pt x="19" y="3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1770544" y="4586807"/>
              <a:ext cx="26660" cy="8310"/>
            </a:xfrm>
            <a:custGeom>
              <a:avLst/>
              <a:gdLst/>
              <a:ahLst/>
              <a:cxnLst/>
              <a:rect l="l" t="t" r="r" b="b"/>
              <a:pathLst>
                <a:path w="151" h="79" extrusionOk="0">
                  <a:moveTo>
                    <a:pt x="24" y="0"/>
                  </a:moveTo>
                  <a:cubicBezTo>
                    <a:pt x="8" y="0"/>
                    <a:pt x="0" y="11"/>
                    <a:pt x="0" y="44"/>
                  </a:cubicBezTo>
                  <a:cubicBezTo>
                    <a:pt x="22" y="63"/>
                    <a:pt x="35" y="69"/>
                    <a:pt x="45" y="69"/>
                  </a:cubicBezTo>
                  <a:cubicBezTo>
                    <a:pt x="60" y="69"/>
                    <a:pt x="64" y="53"/>
                    <a:pt x="79" y="53"/>
                  </a:cubicBezTo>
                  <a:cubicBezTo>
                    <a:pt x="89" y="53"/>
                    <a:pt x="102" y="59"/>
                    <a:pt x="124" y="79"/>
                  </a:cubicBezTo>
                  <a:cubicBezTo>
                    <a:pt x="150" y="79"/>
                    <a:pt x="62" y="17"/>
                    <a:pt x="88" y="17"/>
                  </a:cubicBezTo>
                  <a:cubicBezTo>
                    <a:pt x="59" y="9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8"/>
            <p:cNvSpPr/>
            <p:nvPr/>
          </p:nvSpPr>
          <p:spPr>
            <a:xfrm>
              <a:off x="1786081" y="4588595"/>
              <a:ext cx="7945" cy="947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cubicBezTo>
                    <a:pt x="18" y="9"/>
                    <a:pt x="27" y="9"/>
                    <a:pt x="45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8"/>
            <p:cNvSpPr/>
            <p:nvPr/>
          </p:nvSpPr>
          <p:spPr>
            <a:xfrm>
              <a:off x="91488" y="5343636"/>
              <a:ext cx="4767" cy="8520"/>
            </a:xfrm>
            <a:custGeom>
              <a:avLst/>
              <a:gdLst/>
              <a:ahLst/>
              <a:cxnLst/>
              <a:rect l="l" t="t" r="r" b="b"/>
              <a:pathLst>
                <a:path w="27" h="81" extrusionOk="0">
                  <a:moveTo>
                    <a:pt x="9" y="1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7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96078" y="5359414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54" y="1"/>
                  </a:moveTo>
                  <a:lnTo>
                    <a:pt x="1" y="27"/>
                  </a:lnTo>
                  <a:lnTo>
                    <a:pt x="54" y="71"/>
                  </a:lnTo>
                  <a:cubicBezTo>
                    <a:pt x="54" y="54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961384" y="4525377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1"/>
                  </a:moveTo>
                  <a:lnTo>
                    <a:pt x="62" y="36"/>
                  </a:lnTo>
                  <a:lnTo>
                    <a:pt x="62" y="18"/>
                  </a:lnTo>
                  <a:cubicBezTo>
                    <a:pt x="53" y="9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789947" y="452264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53"/>
                  </a:lnTo>
                  <a:lnTo>
                    <a:pt x="3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658235" y="4550517"/>
              <a:ext cx="19598" cy="4733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03" y="3"/>
                    <a:pt x="95" y="7"/>
                    <a:pt x="87" y="11"/>
                  </a:cubicBezTo>
                  <a:lnTo>
                    <a:pt x="87" y="11"/>
                  </a:lnTo>
                  <a:cubicBezTo>
                    <a:pt x="95" y="9"/>
                    <a:pt x="103" y="5"/>
                    <a:pt x="110" y="0"/>
                  </a:cubicBezTo>
                  <a:close/>
                  <a:moveTo>
                    <a:pt x="87" y="11"/>
                  </a:moveTo>
                  <a:cubicBezTo>
                    <a:pt x="42" y="27"/>
                    <a:pt x="1" y="6"/>
                    <a:pt x="31" y="44"/>
                  </a:cubicBezTo>
                  <a:cubicBezTo>
                    <a:pt x="50" y="38"/>
                    <a:pt x="69" y="23"/>
                    <a:pt x="87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1963167" y="5350683"/>
              <a:ext cx="8651" cy="4207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16" y="1"/>
                  </a:moveTo>
                  <a:cubicBezTo>
                    <a:pt x="7" y="1"/>
                    <a:pt x="0" y="4"/>
                    <a:pt x="4" y="4"/>
                  </a:cubicBezTo>
                  <a:cubicBezTo>
                    <a:pt x="4" y="40"/>
                    <a:pt x="39" y="22"/>
                    <a:pt x="48" y="31"/>
                  </a:cubicBezTo>
                  <a:cubicBezTo>
                    <a:pt x="43" y="6"/>
                    <a:pt x="27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1948160" y="5296301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0"/>
                  </a:moveTo>
                  <a:lnTo>
                    <a:pt x="18" y="53"/>
                  </a:lnTo>
                  <a:lnTo>
                    <a:pt x="36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1940391" y="5256330"/>
              <a:ext cx="15714" cy="29873"/>
            </a:xfrm>
            <a:custGeom>
              <a:avLst/>
              <a:gdLst/>
              <a:ahLst/>
              <a:cxnLst/>
              <a:rect l="l" t="t" r="r" b="b"/>
              <a:pathLst>
                <a:path w="89" h="284" extrusionOk="0">
                  <a:moveTo>
                    <a:pt x="54" y="1"/>
                  </a:moveTo>
                  <a:lnTo>
                    <a:pt x="54" y="1"/>
                  </a:lnTo>
                  <a:cubicBezTo>
                    <a:pt x="1" y="45"/>
                    <a:pt x="71" y="160"/>
                    <a:pt x="54" y="239"/>
                  </a:cubicBezTo>
                  <a:lnTo>
                    <a:pt x="36" y="248"/>
                  </a:lnTo>
                  <a:lnTo>
                    <a:pt x="89" y="283"/>
                  </a:lnTo>
                  <a:cubicBezTo>
                    <a:pt x="80" y="186"/>
                    <a:pt x="45" y="7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1967758" y="5230874"/>
              <a:ext cx="4061" cy="6101"/>
            </a:xfrm>
            <a:custGeom>
              <a:avLst/>
              <a:gdLst/>
              <a:ahLst/>
              <a:cxnLst/>
              <a:rect l="l" t="t" r="r" b="b"/>
              <a:pathLst>
                <a:path w="23" h="58" extrusionOk="0">
                  <a:moveTo>
                    <a:pt x="1" y="1"/>
                  </a:moveTo>
                  <a:cubicBezTo>
                    <a:pt x="1" y="1"/>
                    <a:pt x="5" y="11"/>
                    <a:pt x="13" y="57"/>
                  </a:cubicBezTo>
                  <a:cubicBezTo>
                    <a:pt x="13" y="57"/>
                    <a:pt x="22" y="57"/>
                    <a:pt x="22" y="48"/>
                  </a:cubicBezTo>
                  <a:cubicBezTo>
                    <a:pt x="22" y="40"/>
                    <a:pt x="22" y="31"/>
                    <a:pt x="22" y="4"/>
                  </a:cubicBezTo>
                  <a:cubicBezTo>
                    <a:pt x="18" y="7"/>
                    <a:pt x="15" y="8"/>
                    <a:pt x="13" y="8"/>
                  </a:cubicBezTo>
                  <a:cubicBezTo>
                    <a:pt x="5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1971642" y="5235292"/>
              <a:ext cx="1942" cy="2314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6" y="0"/>
                  </a:moveTo>
                  <a:cubicBezTo>
                    <a:pt x="5" y="0"/>
                    <a:pt x="3" y="2"/>
                    <a:pt x="0" y="6"/>
                  </a:cubicBezTo>
                  <a:cubicBezTo>
                    <a:pt x="0" y="17"/>
                    <a:pt x="1" y="21"/>
                    <a:pt x="3" y="21"/>
                  </a:cubicBezTo>
                  <a:cubicBezTo>
                    <a:pt x="6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1966875" y="5210257"/>
              <a:ext cx="7945" cy="9993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7" y="0"/>
                  </a:moveTo>
                  <a:cubicBezTo>
                    <a:pt x="19" y="0"/>
                    <a:pt x="10" y="14"/>
                    <a:pt x="1" y="33"/>
                  </a:cubicBezTo>
                  <a:lnTo>
                    <a:pt x="27" y="94"/>
                  </a:lnTo>
                  <a:cubicBezTo>
                    <a:pt x="35" y="79"/>
                    <a:pt x="36" y="38"/>
                    <a:pt x="42" y="38"/>
                  </a:cubicBezTo>
                  <a:cubicBezTo>
                    <a:pt x="43" y="38"/>
                    <a:pt x="44" y="39"/>
                    <a:pt x="45" y="41"/>
                  </a:cubicBezTo>
                  <a:cubicBezTo>
                    <a:pt x="41" y="12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1959106" y="5208048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9" y="36"/>
                  </a:lnTo>
                  <a:cubicBezTo>
                    <a:pt x="9" y="27"/>
                    <a:pt x="9" y="1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1954869" y="5211730"/>
              <a:ext cx="9004" cy="6627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5" y="9"/>
                    <a:pt x="0" y="10"/>
                    <a:pt x="37" y="25"/>
                  </a:cubicBezTo>
                  <a:lnTo>
                    <a:pt x="37" y="25"/>
                  </a:lnTo>
                  <a:cubicBezTo>
                    <a:pt x="37" y="25"/>
                    <a:pt x="36" y="25"/>
                    <a:pt x="36" y="25"/>
                  </a:cubicBezTo>
                  <a:cubicBezTo>
                    <a:pt x="30" y="25"/>
                    <a:pt x="44" y="41"/>
                    <a:pt x="51" y="63"/>
                  </a:cubicBezTo>
                  <a:lnTo>
                    <a:pt x="41" y="27"/>
                  </a:lnTo>
                  <a:lnTo>
                    <a:pt x="41" y="27"/>
                  </a:ln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lnTo>
                    <a:pt x="41" y="2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1955928" y="5221933"/>
              <a:ext cx="8828" cy="10729"/>
            </a:xfrm>
            <a:custGeom>
              <a:avLst/>
              <a:gdLst/>
              <a:ahLst/>
              <a:cxnLst/>
              <a:rect l="l" t="t" r="r" b="b"/>
              <a:pathLst>
                <a:path w="50" h="102" extrusionOk="0">
                  <a:moveTo>
                    <a:pt x="45" y="1"/>
                  </a:moveTo>
                  <a:cubicBezTo>
                    <a:pt x="33" y="25"/>
                    <a:pt x="29" y="52"/>
                    <a:pt x="20" y="52"/>
                  </a:cubicBezTo>
                  <a:cubicBezTo>
                    <a:pt x="16" y="52"/>
                    <a:pt x="10" y="45"/>
                    <a:pt x="1" y="27"/>
                  </a:cubicBezTo>
                  <a:lnTo>
                    <a:pt x="1" y="27"/>
                  </a:lnTo>
                  <a:cubicBezTo>
                    <a:pt x="9" y="78"/>
                    <a:pt x="20" y="101"/>
                    <a:pt x="29" y="101"/>
                  </a:cubicBezTo>
                  <a:cubicBezTo>
                    <a:pt x="41" y="101"/>
                    <a:pt x="50" y="65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1935801" y="5254541"/>
              <a:ext cx="6356" cy="8415"/>
            </a:xfrm>
            <a:custGeom>
              <a:avLst/>
              <a:gdLst/>
              <a:ahLst/>
              <a:cxnLst/>
              <a:rect l="l" t="t" r="r" b="b"/>
              <a:pathLst>
                <a:path w="36" h="80" extrusionOk="0">
                  <a:moveTo>
                    <a:pt x="18" y="0"/>
                  </a:moveTo>
                  <a:lnTo>
                    <a:pt x="0" y="44"/>
                  </a:lnTo>
                  <a:lnTo>
                    <a:pt x="27" y="79"/>
                  </a:lnTo>
                  <a:cubicBezTo>
                    <a:pt x="18" y="62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1959106" y="5173652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45" y="1"/>
                  </a:moveTo>
                  <a:cubicBezTo>
                    <a:pt x="27" y="1"/>
                    <a:pt x="9" y="27"/>
                    <a:pt x="1" y="36"/>
                  </a:cubicBezTo>
                  <a:lnTo>
                    <a:pt x="18" y="71"/>
                  </a:lnTo>
                  <a:cubicBezTo>
                    <a:pt x="18" y="54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1952927" y="5169970"/>
              <a:ext cx="6356" cy="6942"/>
            </a:xfrm>
            <a:custGeom>
              <a:avLst/>
              <a:gdLst/>
              <a:ahLst/>
              <a:cxnLst/>
              <a:rect l="l" t="t" r="r" b="b"/>
              <a:pathLst>
                <a:path w="36" h="66" extrusionOk="0">
                  <a:moveTo>
                    <a:pt x="0" y="1"/>
                  </a:moveTo>
                  <a:cubicBezTo>
                    <a:pt x="7" y="50"/>
                    <a:pt x="14" y="65"/>
                    <a:pt x="26" y="65"/>
                  </a:cubicBezTo>
                  <a:cubicBezTo>
                    <a:pt x="29" y="65"/>
                    <a:pt x="32" y="64"/>
                    <a:pt x="36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1946571" y="520531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1" y="18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1959106" y="5143989"/>
              <a:ext cx="9534" cy="6627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1" y="0"/>
                  </a:moveTo>
                  <a:lnTo>
                    <a:pt x="18" y="27"/>
                  </a:lnTo>
                  <a:lnTo>
                    <a:pt x="53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1957517" y="5115167"/>
              <a:ext cx="9534" cy="14726"/>
            </a:xfrm>
            <a:custGeom>
              <a:avLst/>
              <a:gdLst/>
              <a:ahLst/>
              <a:cxnLst/>
              <a:rect l="l" t="t" r="r" b="b"/>
              <a:pathLst>
                <a:path w="54" h="14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36"/>
                    <a:pt x="18" y="80"/>
                    <a:pt x="1" y="133"/>
                  </a:cubicBezTo>
                  <a:cubicBezTo>
                    <a:pt x="5" y="137"/>
                    <a:pt x="9" y="139"/>
                    <a:pt x="12" y="139"/>
                  </a:cubicBezTo>
                  <a:cubicBezTo>
                    <a:pt x="27" y="139"/>
                    <a:pt x="35" y="109"/>
                    <a:pt x="46" y="109"/>
                  </a:cubicBezTo>
                  <a:cubicBezTo>
                    <a:pt x="48" y="109"/>
                    <a:pt x="51" y="111"/>
                    <a:pt x="54" y="115"/>
                  </a:cubicBezTo>
                  <a:cubicBezTo>
                    <a:pt x="45" y="71"/>
                    <a:pt x="18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1951338" y="510959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1"/>
                  </a:moveTo>
                  <a:cubicBezTo>
                    <a:pt x="9" y="18"/>
                    <a:pt x="18" y="36"/>
                    <a:pt x="36" y="54"/>
                  </a:cubicBezTo>
                  <a:cubicBezTo>
                    <a:pt x="27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1951338" y="5152299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27"/>
                  </a:lnTo>
                  <a:cubicBezTo>
                    <a:pt x="9" y="36"/>
                    <a:pt x="9" y="45"/>
                    <a:pt x="9" y="54"/>
                  </a:cubicBezTo>
                  <a:cubicBezTo>
                    <a:pt x="9" y="54"/>
                    <a:pt x="36" y="36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1951338" y="5149564"/>
              <a:ext cx="177" cy="568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cubicBezTo>
                    <a:pt x="0" y="27"/>
                    <a:pt x="0" y="9"/>
                    <a:pt x="0" y="0"/>
                  </a:cubicBezTo>
                  <a:cubicBezTo>
                    <a:pt x="0" y="9"/>
                    <a:pt x="0" y="27"/>
                    <a:pt x="0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1951338" y="515787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0" y="10"/>
                    <a:pt x="0" y="10"/>
                    <a:pt x="9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1935801" y="5181225"/>
              <a:ext cx="14125" cy="7468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25" y="1"/>
                  </a:moveTo>
                  <a:cubicBezTo>
                    <a:pt x="17" y="1"/>
                    <a:pt x="8" y="10"/>
                    <a:pt x="0" y="35"/>
                  </a:cubicBezTo>
                  <a:cubicBezTo>
                    <a:pt x="8" y="42"/>
                    <a:pt x="14" y="44"/>
                    <a:pt x="21" y="44"/>
                  </a:cubicBezTo>
                  <a:cubicBezTo>
                    <a:pt x="28" y="44"/>
                    <a:pt x="34" y="42"/>
                    <a:pt x="41" y="42"/>
                  </a:cubicBezTo>
                  <a:cubicBezTo>
                    <a:pt x="51" y="42"/>
                    <a:pt x="62" y="46"/>
                    <a:pt x="75" y="64"/>
                  </a:cubicBezTo>
                  <a:lnTo>
                    <a:pt x="75" y="64"/>
                  </a:lnTo>
                  <a:cubicBezTo>
                    <a:pt x="58" y="39"/>
                    <a:pt x="42" y="1"/>
                    <a:pt x="25" y="1"/>
                  </a:cubicBezTo>
                  <a:close/>
                  <a:moveTo>
                    <a:pt x="75" y="64"/>
                  </a:moveTo>
                  <a:cubicBezTo>
                    <a:pt x="77" y="66"/>
                    <a:pt x="78" y="68"/>
                    <a:pt x="80" y="70"/>
                  </a:cubicBezTo>
                  <a:cubicBezTo>
                    <a:pt x="78" y="68"/>
                    <a:pt x="77" y="66"/>
                    <a:pt x="75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1945158" y="5162502"/>
              <a:ext cx="6356" cy="8520"/>
            </a:xfrm>
            <a:custGeom>
              <a:avLst/>
              <a:gdLst/>
              <a:ahLst/>
              <a:cxnLst/>
              <a:rect l="l" t="t" r="r" b="b"/>
              <a:pathLst>
                <a:path w="36" h="81" extrusionOk="0">
                  <a:moveTo>
                    <a:pt x="0" y="1"/>
                  </a:moveTo>
                  <a:lnTo>
                    <a:pt x="0" y="72"/>
                  </a:lnTo>
                  <a:cubicBezTo>
                    <a:pt x="5" y="72"/>
                    <a:pt x="10" y="66"/>
                    <a:pt x="17" y="66"/>
                  </a:cubicBezTo>
                  <a:cubicBezTo>
                    <a:pt x="22" y="66"/>
                    <a:pt x="28" y="69"/>
                    <a:pt x="35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1941980" y="5158820"/>
              <a:ext cx="3355" cy="3787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lnTo>
                    <a:pt x="18" y="36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1941980" y="5112432"/>
              <a:ext cx="6356" cy="13464"/>
            </a:xfrm>
            <a:custGeom>
              <a:avLst/>
              <a:gdLst/>
              <a:ahLst/>
              <a:cxnLst/>
              <a:rect l="l" t="t" r="r" b="b"/>
              <a:pathLst>
                <a:path w="36" h="128" extrusionOk="0">
                  <a:moveTo>
                    <a:pt x="0" y="0"/>
                  </a:moveTo>
                  <a:cubicBezTo>
                    <a:pt x="0" y="35"/>
                    <a:pt x="0" y="80"/>
                    <a:pt x="9" y="124"/>
                  </a:cubicBezTo>
                  <a:cubicBezTo>
                    <a:pt x="13" y="124"/>
                    <a:pt x="19" y="127"/>
                    <a:pt x="24" y="127"/>
                  </a:cubicBezTo>
                  <a:cubicBezTo>
                    <a:pt x="30" y="127"/>
                    <a:pt x="36" y="122"/>
                    <a:pt x="36" y="97"/>
                  </a:cubicBezTo>
                  <a:cubicBezTo>
                    <a:pt x="18" y="7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1948160" y="5138414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1931034" y="507340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1941980" y="5125370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36"/>
                    <a:pt x="9" y="54"/>
                    <a:pt x="18" y="71"/>
                  </a:cubicBezTo>
                  <a:cubicBezTo>
                    <a:pt x="18" y="45"/>
                    <a:pt x="9" y="27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1943569" y="5099389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9" y="0"/>
                  </a:moveTo>
                  <a:cubicBezTo>
                    <a:pt x="0" y="9"/>
                    <a:pt x="0" y="36"/>
                    <a:pt x="0" y="53"/>
                  </a:cubicBezTo>
                  <a:cubicBezTo>
                    <a:pt x="9" y="36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1949749" y="51365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9" y="9"/>
                    <a:pt x="9" y="9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1945158" y="5132839"/>
              <a:ext cx="4767" cy="5680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cubicBezTo>
                    <a:pt x="9" y="18"/>
                    <a:pt x="18" y="36"/>
                    <a:pt x="18" y="53"/>
                  </a:cubicBezTo>
                  <a:cubicBezTo>
                    <a:pt x="27" y="44"/>
                    <a:pt x="27" y="44"/>
                    <a:pt x="27" y="36"/>
                  </a:cubicBezTo>
                  <a:cubicBezTo>
                    <a:pt x="27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1887424" y="5057945"/>
              <a:ext cx="43786" cy="26612"/>
            </a:xfrm>
            <a:custGeom>
              <a:avLst/>
              <a:gdLst/>
              <a:ahLst/>
              <a:cxnLst/>
              <a:rect l="l" t="t" r="r" b="b"/>
              <a:pathLst>
                <a:path w="248" h="253" extrusionOk="0">
                  <a:moveTo>
                    <a:pt x="20" y="1"/>
                  </a:moveTo>
                  <a:cubicBezTo>
                    <a:pt x="13" y="1"/>
                    <a:pt x="7" y="2"/>
                    <a:pt x="0" y="6"/>
                  </a:cubicBezTo>
                  <a:lnTo>
                    <a:pt x="36" y="77"/>
                  </a:lnTo>
                  <a:cubicBezTo>
                    <a:pt x="36" y="77"/>
                    <a:pt x="24" y="65"/>
                    <a:pt x="16" y="65"/>
                  </a:cubicBezTo>
                  <a:cubicBezTo>
                    <a:pt x="12" y="65"/>
                    <a:pt x="9" y="68"/>
                    <a:pt x="9" y="77"/>
                  </a:cubicBezTo>
                  <a:cubicBezTo>
                    <a:pt x="36" y="77"/>
                    <a:pt x="80" y="147"/>
                    <a:pt x="62" y="227"/>
                  </a:cubicBezTo>
                  <a:cubicBezTo>
                    <a:pt x="72" y="245"/>
                    <a:pt x="88" y="252"/>
                    <a:pt x="106" y="252"/>
                  </a:cubicBezTo>
                  <a:cubicBezTo>
                    <a:pt x="150" y="252"/>
                    <a:pt x="210" y="206"/>
                    <a:pt x="248" y="156"/>
                  </a:cubicBezTo>
                  <a:cubicBezTo>
                    <a:pt x="230" y="156"/>
                    <a:pt x="221" y="156"/>
                    <a:pt x="186" y="94"/>
                  </a:cubicBezTo>
                  <a:cubicBezTo>
                    <a:pt x="178" y="116"/>
                    <a:pt x="171" y="213"/>
                    <a:pt x="148" y="213"/>
                  </a:cubicBezTo>
                  <a:cubicBezTo>
                    <a:pt x="144" y="213"/>
                    <a:pt x="139" y="209"/>
                    <a:pt x="133" y="200"/>
                  </a:cubicBezTo>
                  <a:cubicBezTo>
                    <a:pt x="97" y="112"/>
                    <a:pt x="133" y="121"/>
                    <a:pt x="142" y="77"/>
                  </a:cubicBezTo>
                  <a:lnTo>
                    <a:pt x="142" y="77"/>
                  </a:lnTo>
                  <a:cubicBezTo>
                    <a:pt x="137" y="82"/>
                    <a:pt x="132" y="85"/>
                    <a:pt x="127" y="85"/>
                  </a:cubicBezTo>
                  <a:cubicBezTo>
                    <a:pt x="99" y="85"/>
                    <a:pt x="64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1932623" y="5074354"/>
              <a:ext cx="7945" cy="16725"/>
            </a:xfrm>
            <a:custGeom>
              <a:avLst/>
              <a:gdLst/>
              <a:ahLst/>
              <a:cxnLst/>
              <a:rect l="l" t="t" r="r" b="b"/>
              <a:pathLst>
                <a:path w="45" h="159" extrusionOk="0">
                  <a:moveTo>
                    <a:pt x="0" y="0"/>
                  </a:moveTo>
                  <a:lnTo>
                    <a:pt x="18" y="141"/>
                  </a:lnTo>
                  <a:lnTo>
                    <a:pt x="9" y="132"/>
                  </a:lnTo>
                  <a:lnTo>
                    <a:pt x="18" y="159"/>
                  </a:lnTo>
                  <a:cubicBezTo>
                    <a:pt x="18" y="124"/>
                    <a:pt x="27" y="97"/>
                    <a:pt x="45" y="53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1921676" y="5090974"/>
              <a:ext cx="22070" cy="21563"/>
            </a:xfrm>
            <a:custGeom>
              <a:avLst/>
              <a:gdLst/>
              <a:ahLst/>
              <a:cxnLst/>
              <a:rect l="l" t="t" r="r" b="b"/>
              <a:pathLst>
                <a:path w="125" h="205" extrusionOk="0">
                  <a:moveTo>
                    <a:pt x="80" y="1"/>
                  </a:moveTo>
                  <a:cubicBezTo>
                    <a:pt x="80" y="27"/>
                    <a:pt x="89" y="72"/>
                    <a:pt x="98" y="133"/>
                  </a:cubicBezTo>
                  <a:cubicBezTo>
                    <a:pt x="98" y="117"/>
                    <a:pt x="99" y="112"/>
                    <a:pt x="101" y="112"/>
                  </a:cubicBezTo>
                  <a:cubicBezTo>
                    <a:pt x="104" y="112"/>
                    <a:pt x="110" y="128"/>
                    <a:pt x="115" y="133"/>
                  </a:cubicBezTo>
                  <a:lnTo>
                    <a:pt x="80" y="1"/>
                  </a:lnTo>
                  <a:close/>
                  <a:moveTo>
                    <a:pt x="27" y="79"/>
                  </a:moveTo>
                  <a:cubicBezTo>
                    <a:pt x="19" y="79"/>
                    <a:pt x="10" y="84"/>
                    <a:pt x="1" y="98"/>
                  </a:cubicBezTo>
                  <a:cubicBezTo>
                    <a:pt x="18" y="178"/>
                    <a:pt x="45" y="151"/>
                    <a:pt x="62" y="195"/>
                  </a:cubicBezTo>
                  <a:cubicBezTo>
                    <a:pt x="54" y="154"/>
                    <a:pt x="54" y="142"/>
                    <a:pt x="57" y="142"/>
                  </a:cubicBezTo>
                  <a:cubicBezTo>
                    <a:pt x="62" y="142"/>
                    <a:pt x="75" y="165"/>
                    <a:pt x="85" y="165"/>
                  </a:cubicBezTo>
                  <a:cubicBezTo>
                    <a:pt x="91" y="165"/>
                    <a:pt x="96" y="158"/>
                    <a:pt x="98" y="133"/>
                  </a:cubicBezTo>
                  <a:cubicBezTo>
                    <a:pt x="72" y="120"/>
                    <a:pt x="51" y="79"/>
                    <a:pt x="27" y="79"/>
                  </a:cubicBezTo>
                  <a:close/>
                  <a:moveTo>
                    <a:pt x="98" y="133"/>
                  </a:moveTo>
                  <a:cubicBezTo>
                    <a:pt x="107" y="160"/>
                    <a:pt x="107" y="178"/>
                    <a:pt x="115" y="204"/>
                  </a:cubicBezTo>
                  <a:cubicBezTo>
                    <a:pt x="115" y="178"/>
                    <a:pt x="115" y="151"/>
                    <a:pt x="124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1921676" y="5176807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9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1923265" y="5164290"/>
              <a:ext cx="15714" cy="17461"/>
            </a:xfrm>
            <a:custGeom>
              <a:avLst/>
              <a:gdLst/>
              <a:ahLst/>
              <a:cxnLst/>
              <a:rect l="l" t="t" r="r" b="b"/>
              <a:pathLst>
                <a:path w="89" h="166" extrusionOk="0">
                  <a:moveTo>
                    <a:pt x="87" y="1"/>
                  </a:moveTo>
                  <a:cubicBezTo>
                    <a:pt x="86" y="1"/>
                    <a:pt x="83" y="3"/>
                    <a:pt x="81" y="6"/>
                  </a:cubicBezTo>
                  <a:lnTo>
                    <a:pt x="81" y="6"/>
                  </a:lnTo>
                  <a:cubicBezTo>
                    <a:pt x="83" y="4"/>
                    <a:pt x="86" y="3"/>
                    <a:pt x="89" y="2"/>
                  </a:cubicBezTo>
                  <a:cubicBezTo>
                    <a:pt x="88" y="1"/>
                    <a:pt x="88" y="1"/>
                    <a:pt x="87" y="1"/>
                  </a:cubicBezTo>
                  <a:close/>
                  <a:moveTo>
                    <a:pt x="81" y="6"/>
                  </a:moveTo>
                  <a:lnTo>
                    <a:pt x="81" y="6"/>
                  </a:lnTo>
                  <a:cubicBezTo>
                    <a:pt x="51" y="22"/>
                    <a:pt x="34" y="40"/>
                    <a:pt x="9" y="72"/>
                  </a:cubicBezTo>
                  <a:cubicBezTo>
                    <a:pt x="9" y="81"/>
                    <a:pt x="27" y="90"/>
                    <a:pt x="27" y="125"/>
                  </a:cubicBezTo>
                  <a:cubicBezTo>
                    <a:pt x="24" y="134"/>
                    <a:pt x="21" y="137"/>
                    <a:pt x="18" y="137"/>
                  </a:cubicBezTo>
                  <a:cubicBezTo>
                    <a:pt x="12" y="137"/>
                    <a:pt x="6" y="125"/>
                    <a:pt x="0" y="125"/>
                  </a:cubicBezTo>
                  <a:cubicBezTo>
                    <a:pt x="6" y="142"/>
                    <a:pt x="18" y="165"/>
                    <a:pt x="29" y="165"/>
                  </a:cubicBezTo>
                  <a:cubicBezTo>
                    <a:pt x="36" y="165"/>
                    <a:pt x="41" y="157"/>
                    <a:pt x="45" y="134"/>
                  </a:cubicBezTo>
                  <a:lnTo>
                    <a:pt x="36" y="125"/>
                  </a:lnTo>
                  <a:cubicBezTo>
                    <a:pt x="43" y="82"/>
                    <a:pt x="67" y="23"/>
                    <a:pt x="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1921676" y="5126317"/>
              <a:ext cx="9534" cy="13148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18" y="1"/>
                  </a:moveTo>
                  <a:lnTo>
                    <a:pt x="1" y="62"/>
                  </a:lnTo>
                  <a:lnTo>
                    <a:pt x="18" y="62"/>
                  </a:lnTo>
                  <a:cubicBezTo>
                    <a:pt x="18" y="124"/>
                    <a:pt x="36" y="106"/>
                    <a:pt x="54" y="1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1931034" y="5066886"/>
              <a:ext cx="11123" cy="568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1" y="0"/>
                  </a:moveTo>
                  <a:lnTo>
                    <a:pt x="18" y="45"/>
                  </a:lnTo>
                  <a:lnTo>
                    <a:pt x="62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1929445" y="5052896"/>
              <a:ext cx="6533" cy="3892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0" y="1"/>
                  </a:moveTo>
                  <a:lnTo>
                    <a:pt x="1" y="36"/>
                  </a:lnTo>
                  <a:lnTo>
                    <a:pt x="36" y="3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860040" y="4653602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0"/>
                  </a:moveTo>
                  <a:cubicBezTo>
                    <a:pt x="23" y="0"/>
                    <a:pt x="18" y="2"/>
                    <a:pt x="14" y="5"/>
                  </a:cubicBezTo>
                  <a:lnTo>
                    <a:pt x="14" y="5"/>
                  </a:lnTo>
                  <a:lnTo>
                    <a:pt x="27" y="0"/>
                  </a:lnTo>
                  <a:close/>
                  <a:moveTo>
                    <a:pt x="14" y="5"/>
                  </a:moveTo>
                  <a:lnTo>
                    <a:pt x="1" y="9"/>
                  </a:lnTo>
                  <a:cubicBezTo>
                    <a:pt x="5" y="9"/>
                    <a:pt x="9" y="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902060" y="4648027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" y="18"/>
                    <a:pt x="1" y="18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1666022" y="4689155"/>
              <a:ext cx="11123" cy="11886"/>
            </a:xfrm>
            <a:custGeom>
              <a:avLst/>
              <a:gdLst/>
              <a:ahLst/>
              <a:cxnLst/>
              <a:rect l="l" t="t" r="r" b="b"/>
              <a:pathLst>
                <a:path w="63" h="113" extrusionOk="0">
                  <a:moveTo>
                    <a:pt x="17" y="1"/>
                  </a:moveTo>
                  <a:cubicBezTo>
                    <a:pt x="15" y="1"/>
                    <a:pt x="12" y="3"/>
                    <a:pt x="9" y="7"/>
                  </a:cubicBezTo>
                  <a:lnTo>
                    <a:pt x="1" y="51"/>
                  </a:lnTo>
                  <a:cubicBezTo>
                    <a:pt x="27" y="68"/>
                    <a:pt x="53" y="86"/>
                    <a:pt x="62" y="112"/>
                  </a:cubicBezTo>
                  <a:cubicBezTo>
                    <a:pt x="47" y="60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1243521" y="4639612"/>
              <a:ext cx="9534" cy="2945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4" y="1"/>
                  </a:moveTo>
                  <a:cubicBezTo>
                    <a:pt x="36" y="1"/>
                    <a:pt x="18" y="10"/>
                    <a:pt x="1" y="18"/>
                  </a:cubicBezTo>
                  <a:lnTo>
                    <a:pt x="18" y="27"/>
                  </a:lnTo>
                  <a:cubicBezTo>
                    <a:pt x="27" y="18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1223217" y="465265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" y="0"/>
                  </a:moveTo>
                  <a:cubicBezTo>
                    <a:pt x="6" y="6"/>
                    <a:pt x="18" y="11"/>
                    <a:pt x="32" y="18"/>
                  </a:cubicBezTo>
                  <a:lnTo>
                    <a:pt x="32" y="18"/>
                  </a:lnTo>
                  <a:lnTo>
                    <a:pt x="1" y="0"/>
                  </a:lnTo>
                  <a:close/>
                  <a:moveTo>
                    <a:pt x="32" y="18"/>
                  </a:moveTo>
                  <a:lnTo>
                    <a:pt x="63" y="36"/>
                  </a:lnTo>
                  <a:cubicBezTo>
                    <a:pt x="52" y="29"/>
                    <a:pt x="41" y="23"/>
                    <a:pt x="32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730624" y="4727865"/>
              <a:ext cx="7945" cy="6627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9"/>
                  </a:moveTo>
                  <a:lnTo>
                    <a:pt x="18" y="62"/>
                  </a:lnTo>
                  <a:cubicBezTo>
                    <a:pt x="45" y="1"/>
                    <a:pt x="18" y="18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1857763" y="4890380"/>
              <a:ext cx="6356" cy="11255"/>
            </a:xfrm>
            <a:custGeom>
              <a:avLst/>
              <a:gdLst/>
              <a:ahLst/>
              <a:cxnLst/>
              <a:rect l="l" t="t" r="r" b="b"/>
              <a:pathLst>
                <a:path w="36" h="107" extrusionOk="0">
                  <a:moveTo>
                    <a:pt x="27" y="1"/>
                  </a:moveTo>
                  <a:cubicBezTo>
                    <a:pt x="18" y="54"/>
                    <a:pt x="1" y="98"/>
                    <a:pt x="36" y="107"/>
                  </a:cubicBezTo>
                  <a:cubicBezTo>
                    <a:pt x="36" y="63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863218" y="4611737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5" y="1"/>
                  </a:moveTo>
                  <a:lnTo>
                    <a:pt x="35" y="1"/>
                  </a:lnTo>
                  <a:cubicBezTo>
                    <a:pt x="9" y="10"/>
                    <a:pt x="0" y="18"/>
                    <a:pt x="9" y="27"/>
                  </a:cubicBezTo>
                  <a:cubicBezTo>
                    <a:pt x="27" y="18"/>
                    <a:pt x="35" y="10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1856174" y="4877442"/>
              <a:ext cx="6533" cy="13043"/>
            </a:xfrm>
            <a:custGeom>
              <a:avLst/>
              <a:gdLst/>
              <a:ahLst/>
              <a:cxnLst/>
              <a:rect l="l" t="t" r="r" b="b"/>
              <a:pathLst>
                <a:path w="37" h="124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53"/>
                    <a:pt x="27" y="80"/>
                    <a:pt x="36" y="124"/>
                  </a:cubicBezTo>
                  <a:cubicBezTo>
                    <a:pt x="36" y="80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409467" y="5182067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8"/>
            <p:cNvSpPr/>
            <p:nvPr/>
          </p:nvSpPr>
          <p:spPr>
            <a:xfrm>
              <a:off x="323837" y="5316708"/>
              <a:ext cx="1589" cy="568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1"/>
                  </a:moveTo>
                  <a:cubicBezTo>
                    <a:pt x="0" y="19"/>
                    <a:pt x="0" y="45"/>
                    <a:pt x="9" y="54"/>
                  </a:cubicBezTo>
                  <a:cubicBezTo>
                    <a:pt x="0" y="27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8"/>
            <p:cNvSpPr/>
            <p:nvPr/>
          </p:nvSpPr>
          <p:spPr>
            <a:xfrm>
              <a:off x="1910730" y="4994411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1"/>
                  </a:moveTo>
                  <a:cubicBezTo>
                    <a:pt x="4" y="14"/>
                    <a:pt x="6" y="19"/>
                    <a:pt x="7" y="19"/>
                  </a:cubicBezTo>
                  <a:cubicBezTo>
                    <a:pt x="8" y="1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8"/>
            <p:cNvSpPr/>
            <p:nvPr/>
          </p:nvSpPr>
          <p:spPr>
            <a:xfrm>
              <a:off x="1889013" y="5012083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9" y="9"/>
                    <a:pt x="9" y="9"/>
                    <a:pt x="18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8"/>
            <p:cNvSpPr/>
            <p:nvPr/>
          </p:nvSpPr>
          <p:spPr>
            <a:xfrm>
              <a:off x="1798616" y="485419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8"/>
            <p:cNvSpPr/>
            <p:nvPr/>
          </p:nvSpPr>
          <p:spPr>
            <a:xfrm>
              <a:off x="1909141" y="4995358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9"/>
                    <a:pt x="1" y="18"/>
                    <a:pt x="1" y="45"/>
                  </a:cubicBezTo>
                  <a:cubicBezTo>
                    <a:pt x="10" y="27"/>
                    <a:pt x="10" y="18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8"/>
            <p:cNvSpPr/>
            <p:nvPr/>
          </p:nvSpPr>
          <p:spPr>
            <a:xfrm>
              <a:off x="1912319" y="499904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8"/>
                    <a:pt x="1" y="27"/>
                  </a:cubicBezTo>
                  <a:cubicBezTo>
                    <a:pt x="9" y="27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8"/>
            <p:cNvSpPr/>
            <p:nvPr/>
          </p:nvSpPr>
          <p:spPr>
            <a:xfrm>
              <a:off x="1909141" y="498978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" y="1"/>
                  </a:moveTo>
                  <a:cubicBezTo>
                    <a:pt x="1" y="18"/>
                    <a:pt x="1" y="3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8"/>
            <p:cNvSpPr/>
            <p:nvPr/>
          </p:nvSpPr>
          <p:spPr>
            <a:xfrm>
              <a:off x="551419" y="4935927"/>
              <a:ext cx="1766" cy="3156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23"/>
                    <a:pt x="0" y="29"/>
                    <a:pt x="1" y="29"/>
                  </a:cubicBezTo>
                  <a:cubicBezTo>
                    <a:pt x="2" y="29"/>
                    <a:pt x="4" y="1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8"/>
            <p:cNvSpPr/>
            <p:nvPr/>
          </p:nvSpPr>
          <p:spPr>
            <a:xfrm>
              <a:off x="1519480" y="4693468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8"/>
            <p:cNvSpPr/>
            <p:nvPr/>
          </p:nvSpPr>
          <p:spPr>
            <a:xfrm>
              <a:off x="1500765" y="4681477"/>
              <a:ext cx="18892" cy="12097"/>
            </a:xfrm>
            <a:custGeom>
              <a:avLst/>
              <a:gdLst/>
              <a:ahLst/>
              <a:cxnLst/>
              <a:rect l="l" t="t" r="r" b="b"/>
              <a:pathLst>
                <a:path w="107" h="115" extrusionOk="0">
                  <a:moveTo>
                    <a:pt x="107" y="0"/>
                  </a:moveTo>
                  <a:lnTo>
                    <a:pt x="1" y="115"/>
                  </a:lnTo>
                  <a:cubicBezTo>
                    <a:pt x="23" y="100"/>
                    <a:pt x="41" y="94"/>
                    <a:pt x="56" y="94"/>
                  </a:cubicBezTo>
                  <a:cubicBezTo>
                    <a:pt x="76" y="94"/>
                    <a:pt x="91" y="105"/>
                    <a:pt x="107" y="115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8"/>
            <p:cNvSpPr/>
            <p:nvPr/>
          </p:nvSpPr>
          <p:spPr>
            <a:xfrm>
              <a:off x="319070" y="4601849"/>
              <a:ext cx="1610558" cy="754931"/>
            </a:xfrm>
            <a:custGeom>
              <a:avLst/>
              <a:gdLst/>
              <a:ahLst/>
              <a:cxnLst/>
              <a:rect l="l" t="t" r="r" b="b"/>
              <a:pathLst>
                <a:path w="9122" h="7177" extrusionOk="0">
                  <a:moveTo>
                    <a:pt x="3604" y="402"/>
                  </a:moveTo>
                  <a:cubicBezTo>
                    <a:pt x="3616" y="402"/>
                    <a:pt x="3630" y="408"/>
                    <a:pt x="3647" y="413"/>
                  </a:cubicBezTo>
                  <a:cubicBezTo>
                    <a:pt x="3634" y="419"/>
                    <a:pt x="3607" y="440"/>
                    <a:pt x="3586" y="440"/>
                  </a:cubicBezTo>
                  <a:cubicBezTo>
                    <a:pt x="3579" y="440"/>
                    <a:pt x="3572" y="437"/>
                    <a:pt x="3568" y="430"/>
                  </a:cubicBezTo>
                  <a:cubicBezTo>
                    <a:pt x="3581" y="408"/>
                    <a:pt x="3592" y="402"/>
                    <a:pt x="3604" y="402"/>
                  </a:cubicBezTo>
                  <a:close/>
                  <a:moveTo>
                    <a:pt x="3188" y="462"/>
                  </a:moveTo>
                  <a:lnTo>
                    <a:pt x="3170" y="466"/>
                  </a:lnTo>
                  <a:cubicBezTo>
                    <a:pt x="3178" y="466"/>
                    <a:pt x="3184" y="464"/>
                    <a:pt x="3188" y="462"/>
                  </a:cubicBezTo>
                  <a:close/>
                  <a:moveTo>
                    <a:pt x="5325" y="457"/>
                  </a:moveTo>
                  <a:cubicBezTo>
                    <a:pt x="5343" y="457"/>
                    <a:pt x="5369" y="466"/>
                    <a:pt x="5396" y="483"/>
                  </a:cubicBezTo>
                  <a:cubicBezTo>
                    <a:pt x="5392" y="485"/>
                    <a:pt x="5389" y="486"/>
                    <a:pt x="5385" y="486"/>
                  </a:cubicBezTo>
                  <a:cubicBezTo>
                    <a:pt x="5368" y="486"/>
                    <a:pt x="5347" y="471"/>
                    <a:pt x="5325" y="457"/>
                  </a:cubicBezTo>
                  <a:close/>
                  <a:moveTo>
                    <a:pt x="5590" y="580"/>
                  </a:moveTo>
                  <a:lnTo>
                    <a:pt x="5590" y="580"/>
                  </a:lnTo>
                  <a:cubicBezTo>
                    <a:pt x="5593" y="581"/>
                    <a:pt x="5596" y="582"/>
                    <a:pt x="5600" y="583"/>
                  </a:cubicBezTo>
                  <a:lnTo>
                    <a:pt x="5600" y="583"/>
                  </a:lnTo>
                  <a:cubicBezTo>
                    <a:pt x="5597" y="582"/>
                    <a:pt x="5594" y="581"/>
                    <a:pt x="5590" y="580"/>
                  </a:cubicBezTo>
                  <a:close/>
                  <a:moveTo>
                    <a:pt x="7173" y="736"/>
                  </a:moveTo>
                  <a:cubicBezTo>
                    <a:pt x="7175" y="736"/>
                    <a:pt x="7179" y="737"/>
                    <a:pt x="7185" y="738"/>
                  </a:cubicBezTo>
                  <a:lnTo>
                    <a:pt x="7185" y="738"/>
                  </a:lnTo>
                  <a:cubicBezTo>
                    <a:pt x="7179" y="741"/>
                    <a:pt x="7174" y="744"/>
                    <a:pt x="7170" y="748"/>
                  </a:cubicBezTo>
                  <a:cubicBezTo>
                    <a:pt x="7170" y="742"/>
                    <a:pt x="7166" y="736"/>
                    <a:pt x="7173" y="736"/>
                  </a:cubicBezTo>
                  <a:close/>
                  <a:moveTo>
                    <a:pt x="7045" y="967"/>
                  </a:moveTo>
                  <a:cubicBezTo>
                    <a:pt x="7045" y="967"/>
                    <a:pt x="7046" y="968"/>
                    <a:pt x="7047" y="969"/>
                  </a:cubicBezTo>
                  <a:cubicBezTo>
                    <a:pt x="7046" y="968"/>
                    <a:pt x="7046" y="967"/>
                    <a:pt x="7045" y="967"/>
                  </a:cubicBezTo>
                  <a:close/>
                  <a:moveTo>
                    <a:pt x="7084" y="986"/>
                  </a:moveTo>
                  <a:lnTo>
                    <a:pt x="7084" y="986"/>
                  </a:lnTo>
                  <a:cubicBezTo>
                    <a:pt x="7083" y="986"/>
                    <a:pt x="7083" y="987"/>
                    <a:pt x="7082" y="987"/>
                  </a:cubicBezTo>
                  <a:cubicBezTo>
                    <a:pt x="7083" y="987"/>
                    <a:pt x="7083" y="987"/>
                    <a:pt x="7084" y="986"/>
                  </a:cubicBezTo>
                  <a:close/>
                  <a:moveTo>
                    <a:pt x="7541" y="1402"/>
                  </a:moveTo>
                  <a:cubicBezTo>
                    <a:pt x="7542" y="1404"/>
                    <a:pt x="7545" y="1407"/>
                    <a:pt x="7548" y="1410"/>
                  </a:cubicBezTo>
                  <a:lnTo>
                    <a:pt x="7548" y="1410"/>
                  </a:lnTo>
                  <a:cubicBezTo>
                    <a:pt x="7546" y="1407"/>
                    <a:pt x="7543" y="1404"/>
                    <a:pt x="7541" y="1402"/>
                  </a:cubicBezTo>
                  <a:close/>
                  <a:moveTo>
                    <a:pt x="2160" y="1658"/>
                  </a:moveTo>
                  <a:lnTo>
                    <a:pt x="2155" y="1684"/>
                  </a:lnTo>
                  <a:cubicBezTo>
                    <a:pt x="2158" y="1674"/>
                    <a:pt x="2159" y="1665"/>
                    <a:pt x="2160" y="1658"/>
                  </a:cubicBezTo>
                  <a:close/>
                  <a:moveTo>
                    <a:pt x="1775" y="2576"/>
                  </a:moveTo>
                  <a:cubicBezTo>
                    <a:pt x="1775" y="2576"/>
                    <a:pt x="1775" y="2577"/>
                    <a:pt x="1775" y="2577"/>
                  </a:cubicBezTo>
                  <a:lnTo>
                    <a:pt x="1775" y="2577"/>
                  </a:lnTo>
                  <a:cubicBezTo>
                    <a:pt x="1775" y="2577"/>
                    <a:pt x="1775" y="2576"/>
                    <a:pt x="1775" y="2576"/>
                  </a:cubicBezTo>
                  <a:close/>
                  <a:moveTo>
                    <a:pt x="937" y="3318"/>
                  </a:moveTo>
                  <a:cubicBezTo>
                    <a:pt x="932" y="3338"/>
                    <a:pt x="930" y="3345"/>
                    <a:pt x="928" y="3345"/>
                  </a:cubicBezTo>
                  <a:cubicBezTo>
                    <a:pt x="926" y="3345"/>
                    <a:pt x="924" y="3336"/>
                    <a:pt x="919" y="3327"/>
                  </a:cubicBezTo>
                  <a:lnTo>
                    <a:pt x="937" y="3318"/>
                  </a:lnTo>
                  <a:close/>
                  <a:moveTo>
                    <a:pt x="406" y="4479"/>
                  </a:moveTo>
                  <a:cubicBezTo>
                    <a:pt x="404" y="4479"/>
                    <a:pt x="401" y="4481"/>
                    <a:pt x="398" y="4483"/>
                  </a:cubicBezTo>
                  <a:cubicBezTo>
                    <a:pt x="401" y="4482"/>
                    <a:pt x="404" y="4480"/>
                    <a:pt x="406" y="4479"/>
                  </a:cubicBezTo>
                  <a:close/>
                  <a:moveTo>
                    <a:pt x="566" y="5313"/>
                  </a:moveTo>
                  <a:cubicBezTo>
                    <a:pt x="565" y="5315"/>
                    <a:pt x="564" y="5316"/>
                    <a:pt x="563" y="5318"/>
                  </a:cubicBezTo>
                  <a:lnTo>
                    <a:pt x="563" y="5318"/>
                  </a:lnTo>
                  <a:lnTo>
                    <a:pt x="566" y="5313"/>
                  </a:lnTo>
                  <a:close/>
                  <a:moveTo>
                    <a:pt x="3843" y="1"/>
                  </a:moveTo>
                  <a:cubicBezTo>
                    <a:pt x="3796" y="1"/>
                    <a:pt x="3863" y="70"/>
                    <a:pt x="3771" y="77"/>
                  </a:cubicBezTo>
                  <a:cubicBezTo>
                    <a:pt x="3753" y="51"/>
                    <a:pt x="3797" y="7"/>
                    <a:pt x="3718" y="7"/>
                  </a:cubicBezTo>
                  <a:cubicBezTo>
                    <a:pt x="3714" y="4"/>
                    <a:pt x="3710" y="3"/>
                    <a:pt x="3704" y="3"/>
                  </a:cubicBezTo>
                  <a:cubicBezTo>
                    <a:pt x="3658" y="3"/>
                    <a:pt x="3545" y="69"/>
                    <a:pt x="3453" y="69"/>
                  </a:cubicBezTo>
                  <a:cubicBezTo>
                    <a:pt x="3434" y="69"/>
                    <a:pt x="3416" y="66"/>
                    <a:pt x="3400" y="60"/>
                  </a:cubicBezTo>
                  <a:lnTo>
                    <a:pt x="3400" y="60"/>
                  </a:lnTo>
                  <a:cubicBezTo>
                    <a:pt x="3427" y="77"/>
                    <a:pt x="3444" y="95"/>
                    <a:pt x="3400" y="121"/>
                  </a:cubicBezTo>
                  <a:cubicBezTo>
                    <a:pt x="3395" y="122"/>
                    <a:pt x="3390" y="122"/>
                    <a:pt x="3385" y="122"/>
                  </a:cubicBezTo>
                  <a:cubicBezTo>
                    <a:pt x="3335" y="122"/>
                    <a:pt x="3265" y="101"/>
                    <a:pt x="3205" y="101"/>
                  </a:cubicBezTo>
                  <a:cubicBezTo>
                    <a:pt x="3166" y="101"/>
                    <a:pt x="3131" y="110"/>
                    <a:pt x="3109" y="139"/>
                  </a:cubicBezTo>
                  <a:cubicBezTo>
                    <a:pt x="3091" y="130"/>
                    <a:pt x="3091" y="130"/>
                    <a:pt x="3091" y="121"/>
                  </a:cubicBezTo>
                  <a:cubicBezTo>
                    <a:pt x="3029" y="148"/>
                    <a:pt x="2888" y="192"/>
                    <a:pt x="2861" y="245"/>
                  </a:cubicBezTo>
                  <a:cubicBezTo>
                    <a:pt x="2846" y="224"/>
                    <a:pt x="2825" y="215"/>
                    <a:pt x="2801" y="215"/>
                  </a:cubicBezTo>
                  <a:cubicBezTo>
                    <a:pt x="2753" y="215"/>
                    <a:pt x="2693" y="248"/>
                    <a:pt x="2641" y="289"/>
                  </a:cubicBezTo>
                  <a:cubicBezTo>
                    <a:pt x="2581" y="329"/>
                    <a:pt x="2536" y="378"/>
                    <a:pt x="2503" y="378"/>
                  </a:cubicBezTo>
                  <a:cubicBezTo>
                    <a:pt x="2492" y="378"/>
                    <a:pt x="2482" y="373"/>
                    <a:pt x="2473" y="360"/>
                  </a:cubicBezTo>
                  <a:cubicBezTo>
                    <a:pt x="2411" y="395"/>
                    <a:pt x="2358" y="448"/>
                    <a:pt x="2314" y="501"/>
                  </a:cubicBezTo>
                  <a:lnTo>
                    <a:pt x="2305" y="492"/>
                  </a:lnTo>
                  <a:cubicBezTo>
                    <a:pt x="2208" y="580"/>
                    <a:pt x="2208" y="642"/>
                    <a:pt x="2208" y="695"/>
                  </a:cubicBezTo>
                  <a:cubicBezTo>
                    <a:pt x="2200" y="701"/>
                    <a:pt x="2195" y="703"/>
                    <a:pt x="2192" y="703"/>
                  </a:cubicBezTo>
                  <a:cubicBezTo>
                    <a:pt x="2185" y="703"/>
                    <a:pt x="2188" y="693"/>
                    <a:pt x="2182" y="686"/>
                  </a:cubicBezTo>
                  <a:cubicBezTo>
                    <a:pt x="2067" y="828"/>
                    <a:pt x="2067" y="854"/>
                    <a:pt x="2058" y="1013"/>
                  </a:cubicBezTo>
                  <a:lnTo>
                    <a:pt x="2014" y="1013"/>
                  </a:lnTo>
                  <a:cubicBezTo>
                    <a:pt x="2014" y="1057"/>
                    <a:pt x="1855" y="1216"/>
                    <a:pt x="1837" y="1393"/>
                  </a:cubicBezTo>
                  <a:cubicBezTo>
                    <a:pt x="1837" y="1384"/>
                    <a:pt x="1828" y="1375"/>
                    <a:pt x="1828" y="1366"/>
                  </a:cubicBezTo>
                  <a:cubicBezTo>
                    <a:pt x="1802" y="1561"/>
                    <a:pt x="1546" y="1737"/>
                    <a:pt x="1661" y="1861"/>
                  </a:cubicBezTo>
                  <a:lnTo>
                    <a:pt x="1643" y="1993"/>
                  </a:lnTo>
                  <a:cubicBezTo>
                    <a:pt x="1666" y="1950"/>
                    <a:pt x="1680" y="1935"/>
                    <a:pt x="1690" y="1935"/>
                  </a:cubicBezTo>
                  <a:cubicBezTo>
                    <a:pt x="1709" y="1935"/>
                    <a:pt x="1711" y="1994"/>
                    <a:pt x="1732" y="1994"/>
                  </a:cubicBezTo>
                  <a:cubicBezTo>
                    <a:pt x="1737" y="1994"/>
                    <a:pt x="1742" y="1991"/>
                    <a:pt x="1749" y="1984"/>
                  </a:cubicBezTo>
                  <a:lnTo>
                    <a:pt x="1749" y="1984"/>
                  </a:lnTo>
                  <a:cubicBezTo>
                    <a:pt x="1736" y="2028"/>
                    <a:pt x="1689" y="2076"/>
                    <a:pt x="1668" y="2076"/>
                  </a:cubicBezTo>
                  <a:cubicBezTo>
                    <a:pt x="1659" y="2076"/>
                    <a:pt x="1655" y="2067"/>
                    <a:pt x="1661" y="2046"/>
                  </a:cubicBezTo>
                  <a:lnTo>
                    <a:pt x="1678" y="2037"/>
                  </a:lnTo>
                  <a:cubicBezTo>
                    <a:pt x="1672" y="2032"/>
                    <a:pt x="1666" y="2029"/>
                    <a:pt x="1659" y="2029"/>
                  </a:cubicBezTo>
                  <a:cubicBezTo>
                    <a:pt x="1610" y="2029"/>
                    <a:pt x="1573" y="2190"/>
                    <a:pt x="1535" y="2190"/>
                  </a:cubicBezTo>
                  <a:cubicBezTo>
                    <a:pt x="1533" y="2190"/>
                    <a:pt x="1531" y="2189"/>
                    <a:pt x="1528" y="2187"/>
                  </a:cubicBezTo>
                  <a:cubicBezTo>
                    <a:pt x="1405" y="2488"/>
                    <a:pt x="1272" y="2735"/>
                    <a:pt x="1104" y="2982"/>
                  </a:cubicBezTo>
                  <a:lnTo>
                    <a:pt x="1175" y="2982"/>
                  </a:lnTo>
                  <a:lnTo>
                    <a:pt x="1122" y="3062"/>
                  </a:lnTo>
                  <a:cubicBezTo>
                    <a:pt x="1114" y="3067"/>
                    <a:pt x="1107" y="3070"/>
                    <a:pt x="1100" y="3070"/>
                  </a:cubicBezTo>
                  <a:cubicBezTo>
                    <a:pt x="1085" y="3070"/>
                    <a:pt x="1079" y="3052"/>
                    <a:pt x="1104" y="3009"/>
                  </a:cubicBezTo>
                  <a:lnTo>
                    <a:pt x="1104" y="3009"/>
                  </a:lnTo>
                  <a:cubicBezTo>
                    <a:pt x="1051" y="3026"/>
                    <a:pt x="1069" y="3132"/>
                    <a:pt x="1078" y="3141"/>
                  </a:cubicBezTo>
                  <a:cubicBezTo>
                    <a:pt x="1056" y="3167"/>
                    <a:pt x="1042" y="3177"/>
                    <a:pt x="1033" y="3177"/>
                  </a:cubicBezTo>
                  <a:cubicBezTo>
                    <a:pt x="1008" y="3177"/>
                    <a:pt x="1029" y="3091"/>
                    <a:pt x="1022" y="3091"/>
                  </a:cubicBezTo>
                  <a:cubicBezTo>
                    <a:pt x="1020" y="3091"/>
                    <a:pt x="1019" y="3092"/>
                    <a:pt x="1016" y="3097"/>
                  </a:cubicBezTo>
                  <a:lnTo>
                    <a:pt x="990" y="3150"/>
                  </a:lnTo>
                  <a:lnTo>
                    <a:pt x="1007" y="3141"/>
                  </a:lnTo>
                  <a:lnTo>
                    <a:pt x="1007" y="3141"/>
                  </a:lnTo>
                  <a:cubicBezTo>
                    <a:pt x="998" y="3194"/>
                    <a:pt x="1025" y="3212"/>
                    <a:pt x="972" y="3291"/>
                  </a:cubicBezTo>
                  <a:cubicBezTo>
                    <a:pt x="958" y="3308"/>
                    <a:pt x="949" y="3312"/>
                    <a:pt x="941" y="3312"/>
                  </a:cubicBezTo>
                  <a:cubicBezTo>
                    <a:pt x="934" y="3312"/>
                    <a:pt x="928" y="3309"/>
                    <a:pt x="923" y="3309"/>
                  </a:cubicBezTo>
                  <a:cubicBezTo>
                    <a:pt x="919" y="3309"/>
                    <a:pt x="915" y="3311"/>
                    <a:pt x="910" y="3318"/>
                  </a:cubicBezTo>
                  <a:cubicBezTo>
                    <a:pt x="910" y="3315"/>
                    <a:pt x="909" y="3314"/>
                    <a:pt x="909" y="3314"/>
                  </a:cubicBezTo>
                  <a:cubicBezTo>
                    <a:pt x="906" y="3314"/>
                    <a:pt x="899" y="3324"/>
                    <a:pt x="892" y="3344"/>
                  </a:cubicBezTo>
                  <a:lnTo>
                    <a:pt x="831" y="3459"/>
                  </a:lnTo>
                  <a:lnTo>
                    <a:pt x="892" y="3432"/>
                  </a:lnTo>
                  <a:lnTo>
                    <a:pt x="892" y="3432"/>
                  </a:lnTo>
                  <a:cubicBezTo>
                    <a:pt x="892" y="3481"/>
                    <a:pt x="860" y="3523"/>
                    <a:pt x="879" y="3523"/>
                  </a:cubicBezTo>
                  <a:cubicBezTo>
                    <a:pt x="883" y="3523"/>
                    <a:pt x="890" y="3521"/>
                    <a:pt x="899" y="3517"/>
                  </a:cubicBezTo>
                  <a:lnTo>
                    <a:pt x="899" y="3517"/>
                  </a:lnTo>
                  <a:cubicBezTo>
                    <a:pt x="788" y="3580"/>
                    <a:pt x="670" y="3946"/>
                    <a:pt x="627" y="3989"/>
                  </a:cubicBezTo>
                  <a:cubicBezTo>
                    <a:pt x="627" y="4077"/>
                    <a:pt x="601" y="4148"/>
                    <a:pt x="557" y="4245"/>
                  </a:cubicBezTo>
                  <a:cubicBezTo>
                    <a:pt x="562" y="4239"/>
                    <a:pt x="572" y="4235"/>
                    <a:pt x="581" y="4235"/>
                  </a:cubicBezTo>
                  <a:cubicBezTo>
                    <a:pt x="599" y="4235"/>
                    <a:pt x="616" y="4253"/>
                    <a:pt x="592" y="4307"/>
                  </a:cubicBezTo>
                  <a:cubicBezTo>
                    <a:pt x="578" y="4296"/>
                    <a:pt x="566" y="4292"/>
                    <a:pt x="555" y="4292"/>
                  </a:cubicBezTo>
                  <a:cubicBezTo>
                    <a:pt x="495" y="4292"/>
                    <a:pt x="482" y="4435"/>
                    <a:pt x="406" y="4479"/>
                  </a:cubicBezTo>
                  <a:lnTo>
                    <a:pt x="406" y="4479"/>
                  </a:lnTo>
                  <a:cubicBezTo>
                    <a:pt x="407" y="4479"/>
                    <a:pt x="408" y="4479"/>
                    <a:pt x="409" y="4479"/>
                  </a:cubicBezTo>
                  <a:cubicBezTo>
                    <a:pt x="438" y="4479"/>
                    <a:pt x="359" y="4662"/>
                    <a:pt x="406" y="4662"/>
                  </a:cubicBezTo>
                  <a:cubicBezTo>
                    <a:pt x="412" y="4662"/>
                    <a:pt x="421" y="4659"/>
                    <a:pt x="433" y="4651"/>
                  </a:cubicBezTo>
                  <a:lnTo>
                    <a:pt x="433" y="4651"/>
                  </a:lnTo>
                  <a:cubicBezTo>
                    <a:pt x="424" y="4672"/>
                    <a:pt x="416" y="4678"/>
                    <a:pt x="408" y="4678"/>
                  </a:cubicBezTo>
                  <a:cubicBezTo>
                    <a:pt x="399" y="4678"/>
                    <a:pt x="390" y="4671"/>
                    <a:pt x="379" y="4671"/>
                  </a:cubicBezTo>
                  <a:cubicBezTo>
                    <a:pt x="372" y="4671"/>
                    <a:pt x="363" y="4674"/>
                    <a:pt x="354" y="4686"/>
                  </a:cubicBezTo>
                  <a:cubicBezTo>
                    <a:pt x="336" y="4863"/>
                    <a:pt x="221" y="5039"/>
                    <a:pt x="186" y="5260"/>
                  </a:cubicBezTo>
                  <a:cubicBezTo>
                    <a:pt x="195" y="5260"/>
                    <a:pt x="206" y="5254"/>
                    <a:pt x="216" y="5254"/>
                  </a:cubicBezTo>
                  <a:cubicBezTo>
                    <a:pt x="226" y="5254"/>
                    <a:pt x="235" y="5260"/>
                    <a:pt x="239" y="5287"/>
                  </a:cubicBezTo>
                  <a:lnTo>
                    <a:pt x="142" y="5375"/>
                  </a:lnTo>
                  <a:cubicBezTo>
                    <a:pt x="142" y="5419"/>
                    <a:pt x="221" y="5428"/>
                    <a:pt x="159" y="5499"/>
                  </a:cubicBezTo>
                  <a:cubicBezTo>
                    <a:pt x="164" y="5494"/>
                    <a:pt x="173" y="5490"/>
                    <a:pt x="180" y="5490"/>
                  </a:cubicBezTo>
                  <a:cubicBezTo>
                    <a:pt x="188" y="5490"/>
                    <a:pt x="195" y="5494"/>
                    <a:pt x="195" y="5507"/>
                  </a:cubicBezTo>
                  <a:cubicBezTo>
                    <a:pt x="45" y="5905"/>
                    <a:pt x="133" y="6355"/>
                    <a:pt x="1" y="6770"/>
                  </a:cubicBezTo>
                  <a:cubicBezTo>
                    <a:pt x="10" y="6751"/>
                    <a:pt x="16" y="6744"/>
                    <a:pt x="20" y="6744"/>
                  </a:cubicBezTo>
                  <a:cubicBezTo>
                    <a:pt x="28" y="6744"/>
                    <a:pt x="30" y="6768"/>
                    <a:pt x="36" y="6797"/>
                  </a:cubicBezTo>
                  <a:cubicBezTo>
                    <a:pt x="36" y="6788"/>
                    <a:pt x="40" y="6785"/>
                    <a:pt x="46" y="6785"/>
                  </a:cubicBezTo>
                  <a:cubicBezTo>
                    <a:pt x="57" y="6785"/>
                    <a:pt x="77" y="6797"/>
                    <a:pt x="89" y="6797"/>
                  </a:cubicBezTo>
                  <a:lnTo>
                    <a:pt x="36" y="6973"/>
                  </a:lnTo>
                  <a:cubicBezTo>
                    <a:pt x="89" y="7000"/>
                    <a:pt x="45" y="7159"/>
                    <a:pt x="98" y="7176"/>
                  </a:cubicBezTo>
                  <a:lnTo>
                    <a:pt x="89" y="7123"/>
                  </a:lnTo>
                  <a:lnTo>
                    <a:pt x="89" y="7123"/>
                  </a:lnTo>
                  <a:cubicBezTo>
                    <a:pt x="99" y="7135"/>
                    <a:pt x="109" y="7139"/>
                    <a:pt x="119" y="7139"/>
                  </a:cubicBezTo>
                  <a:cubicBezTo>
                    <a:pt x="172" y="7139"/>
                    <a:pt x="231" y="7017"/>
                    <a:pt x="295" y="7017"/>
                  </a:cubicBezTo>
                  <a:cubicBezTo>
                    <a:pt x="297" y="7017"/>
                    <a:pt x="299" y="7017"/>
                    <a:pt x="301" y="7017"/>
                  </a:cubicBezTo>
                  <a:cubicBezTo>
                    <a:pt x="230" y="6938"/>
                    <a:pt x="407" y="6805"/>
                    <a:pt x="301" y="6673"/>
                  </a:cubicBezTo>
                  <a:cubicBezTo>
                    <a:pt x="304" y="6668"/>
                    <a:pt x="308" y="6665"/>
                    <a:pt x="311" y="6665"/>
                  </a:cubicBezTo>
                  <a:cubicBezTo>
                    <a:pt x="320" y="6665"/>
                    <a:pt x="328" y="6686"/>
                    <a:pt x="338" y="6686"/>
                  </a:cubicBezTo>
                  <a:cubicBezTo>
                    <a:pt x="340" y="6686"/>
                    <a:pt x="342" y="6684"/>
                    <a:pt x="345" y="6682"/>
                  </a:cubicBezTo>
                  <a:cubicBezTo>
                    <a:pt x="310" y="6655"/>
                    <a:pt x="310" y="6611"/>
                    <a:pt x="327" y="6541"/>
                  </a:cubicBezTo>
                  <a:lnTo>
                    <a:pt x="327" y="6541"/>
                  </a:lnTo>
                  <a:lnTo>
                    <a:pt x="336" y="6549"/>
                  </a:lnTo>
                  <a:cubicBezTo>
                    <a:pt x="336" y="6337"/>
                    <a:pt x="371" y="6249"/>
                    <a:pt x="424" y="6011"/>
                  </a:cubicBezTo>
                  <a:lnTo>
                    <a:pt x="424" y="6011"/>
                  </a:lnTo>
                  <a:lnTo>
                    <a:pt x="380" y="6028"/>
                  </a:lnTo>
                  <a:cubicBezTo>
                    <a:pt x="389" y="5975"/>
                    <a:pt x="407" y="5967"/>
                    <a:pt x="416" y="5949"/>
                  </a:cubicBezTo>
                  <a:cubicBezTo>
                    <a:pt x="408" y="5939"/>
                    <a:pt x="402" y="5934"/>
                    <a:pt x="397" y="5934"/>
                  </a:cubicBezTo>
                  <a:cubicBezTo>
                    <a:pt x="375" y="5934"/>
                    <a:pt x="384" y="6040"/>
                    <a:pt x="356" y="6040"/>
                  </a:cubicBezTo>
                  <a:cubicBezTo>
                    <a:pt x="351" y="6040"/>
                    <a:pt x="344" y="6036"/>
                    <a:pt x="336" y="6028"/>
                  </a:cubicBezTo>
                  <a:cubicBezTo>
                    <a:pt x="424" y="5967"/>
                    <a:pt x="389" y="5666"/>
                    <a:pt x="486" y="5640"/>
                  </a:cubicBezTo>
                  <a:cubicBezTo>
                    <a:pt x="492" y="5613"/>
                    <a:pt x="488" y="5606"/>
                    <a:pt x="480" y="5606"/>
                  </a:cubicBezTo>
                  <a:cubicBezTo>
                    <a:pt x="473" y="5606"/>
                    <a:pt x="464" y="5612"/>
                    <a:pt x="457" y="5612"/>
                  </a:cubicBezTo>
                  <a:cubicBezTo>
                    <a:pt x="449" y="5612"/>
                    <a:pt x="445" y="5605"/>
                    <a:pt x="451" y="5578"/>
                  </a:cubicBezTo>
                  <a:lnTo>
                    <a:pt x="477" y="5560"/>
                  </a:lnTo>
                  <a:lnTo>
                    <a:pt x="451" y="5534"/>
                  </a:lnTo>
                  <a:cubicBezTo>
                    <a:pt x="469" y="5490"/>
                    <a:pt x="504" y="5472"/>
                    <a:pt x="522" y="5472"/>
                  </a:cubicBezTo>
                  <a:cubicBezTo>
                    <a:pt x="522" y="5481"/>
                    <a:pt x="522" y="5507"/>
                    <a:pt x="522" y="5516"/>
                  </a:cubicBezTo>
                  <a:cubicBezTo>
                    <a:pt x="563" y="5466"/>
                    <a:pt x="550" y="5353"/>
                    <a:pt x="563" y="5318"/>
                  </a:cubicBezTo>
                  <a:lnTo>
                    <a:pt x="563" y="5318"/>
                  </a:lnTo>
                  <a:lnTo>
                    <a:pt x="530" y="5384"/>
                  </a:lnTo>
                  <a:cubicBezTo>
                    <a:pt x="557" y="5172"/>
                    <a:pt x="654" y="4934"/>
                    <a:pt x="672" y="4722"/>
                  </a:cubicBezTo>
                  <a:lnTo>
                    <a:pt x="672" y="4722"/>
                  </a:lnTo>
                  <a:lnTo>
                    <a:pt x="645" y="4730"/>
                  </a:lnTo>
                  <a:cubicBezTo>
                    <a:pt x="663" y="4572"/>
                    <a:pt x="707" y="4616"/>
                    <a:pt x="742" y="4448"/>
                  </a:cubicBezTo>
                  <a:lnTo>
                    <a:pt x="751" y="4457"/>
                  </a:lnTo>
                  <a:cubicBezTo>
                    <a:pt x="742" y="4413"/>
                    <a:pt x="751" y="4368"/>
                    <a:pt x="769" y="4324"/>
                  </a:cubicBezTo>
                  <a:cubicBezTo>
                    <a:pt x="771" y="4335"/>
                    <a:pt x="774" y="4339"/>
                    <a:pt x="779" y="4339"/>
                  </a:cubicBezTo>
                  <a:cubicBezTo>
                    <a:pt x="794" y="4339"/>
                    <a:pt x="819" y="4305"/>
                    <a:pt x="831" y="4305"/>
                  </a:cubicBezTo>
                  <a:cubicBezTo>
                    <a:pt x="836" y="4305"/>
                    <a:pt x="839" y="4310"/>
                    <a:pt x="839" y="4324"/>
                  </a:cubicBezTo>
                  <a:cubicBezTo>
                    <a:pt x="866" y="4157"/>
                    <a:pt x="839" y="4236"/>
                    <a:pt x="822" y="4104"/>
                  </a:cubicBezTo>
                  <a:lnTo>
                    <a:pt x="857" y="4095"/>
                  </a:lnTo>
                  <a:cubicBezTo>
                    <a:pt x="848" y="4051"/>
                    <a:pt x="839" y="4042"/>
                    <a:pt x="866" y="3953"/>
                  </a:cubicBezTo>
                  <a:cubicBezTo>
                    <a:pt x="866" y="3979"/>
                    <a:pt x="872" y="3985"/>
                    <a:pt x="881" y="3985"/>
                  </a:cubicBezTo>
                  <a:cubicBezTo>
                    <a:pt x="890" y="3985"/>
                    <a:pt x="902" y="3978"/>
                    <a:pt x="911" y="3978"/>
                  </a:cubicBezTo>
                  <a:cubicBezTo>
                    <a:pt x="921" y="3978"/>
                    <a:pt x="928" y="3985"/>
                    <a:pt x="928" y="4015"/>
                  </a:cubicBezTo>
                  <a:cubicBezTo>
                    <a:pt x="1060" y="3874"/>
                    <a:pt x="990" y="3742"/>
                    <a:pt x="1113" y="3706"/>
                  </a:cubicBezTo>
                  <a:cubicBezTo>
                    <a:pt x="1104" y="3683"/>
                    <a:pt x="1095" y="3675"/>
                    <a:pt x="1084" y="3675"/>
                  </a:cubicBezTo>
                  <a:cubicBezTo>
                    <a:pt x="1049" y="3675"/>
                    <a:pt x="1010" y="3785"/>
                    <a:pt x="1000" y="3785"/>
                  </a:cubicBezTo>
                  <a:cubicBezTo>
                    <a:pt x="999" y="3785"/>
                    <a:pt x="998" y="3782"/>
                    <a:pt x="998" y="3777"/>
                  </a:cubicBezTo>
                  <a:cubicBezTo>
                    <a:pt x="995" y="3780"/>
                    <a:pt x="992" y="3781"/>
                    <a:pt x="989" y="3781"/>
                  </a:cubicBezTo>
                  <a:cubicBezTo>
                    <a:pt x="965" y="3781"/>
                    <a:pt x="975" y="3683"/>
                    <a:pt x="1007" y="3636"/>
                  </a:cubicBezTo>
                  <a:cubicBezTo>
                    <a:pt x="1033" y="3592"/>
                    <a:pt x="1144" y="3600"/>
                    <a:pt x="1215" y="3484"/>
                  </a:cubicBezTo>
                  <a:lnTo>
                    <a:pt x="1215" y="3484"/>
                  </a:lnTo>
                  <a:cubicBezTo>
                    <a:pt x="1214" y="3488"/>
                    <a:pt x="1216" y="3492"/>
                    <a:pt x="1210" y="3503"/>
                  </a:cubicBezTo>
                  <a:cubicBezTo>
                    <a:pt x="1254" y="3468"/>
                    <a:pt x="1237" y="3397"/>
                    <a:pt x="1299" y="3353"/>
                  </a:cubicBezTo>
                  <a:cubicBezTo>
                    <a:pt x="1272" y="3300"/>
                    <a:pt x="1343" y="3282"/>
                    <a:pt x="1299" y="3238"/>
                  </a:cubicBezTo>
                  <a:lnTo>
                    <a:pt x="1299" y="3238"/>
                  </a:lnTo>
                  <a:lnTo>
                    <a:pt x="1237" y="3362"/>
                  </a:lnTo>
                  <a:cubicBezTo>
                    <a:pt x="1263" y="3291"/>
                    <a:pt x="1237" y="3185"/>
                    <a:pt x="1334" y="3097"/>
                  </a:cubicBezTo>
                  <a:lnTo>
                    <a:pt x="1334" y="3097"/>
                  </a:lnTo>
                  <a:cubicBezTo>
                    <a:pt x="1334" y="3115"/>
                    <a:pt x="1334" y="3150"/>
                    <a:pt x="1325" y="3185"/>
                  </a:cubicBezTo>
                  <a:cubicBezTo>
                    <a:pt x="1360" y="3159"/>
                    <a:pt x="1352" y="3115"/>
                    <a:pt x="1387" y="3088"/>
                  </a:cubicBezTo>
                  <a:lnTo>
                    <a:pt x="1387" y="3088"/>
                  </a:lnTo>
                  <a:cubicBezTo>
                    <a:pt x="1440" y="3132"/>
                    <a:pt x="1316" y="3247"/>
                    <a:pt x="1316" y="3335"/>
                  </a:cubicBezTo>
                  <a:cubicBezTo>
                    <a:pt x="1351" y="3322"/>
                    <a:pt x="1358" y="3232"/>
                    <a:pt x="1377" y="3232"/>
                  </a:cubicBezTo>
                  <a:cubicBezTo>
                    <a:pt x="1382" y="3232"/>
                    <a:pt x="1388" y="3239"/>
                    <a:pt x="1396" y="3256"/>
                  </a:cubicBezTo>
                  <a:cubicBezTo>
                    <a:pt x="1352" y="3150"/>
                    <a:pt x="1484" y="3123"/>
                    <a:pt x="1475" y="3000"/>
                  </a:cubicBezTo>
                  <a:lnTo>
                    <a:pt x="1475" y="3000"/>
                  </a:lnTo>
                  <a:lnTo>
                    <a:pt x="1510" y="3026"/>
                  </a:lnTo>
                  <a:cubicBezTo>
                    <a:pt x="1510" y="3009"/>
                    <a:pt x="1510" y="2973"/>
                    <a:pt x="1528" y="2947"/>
                  </a:cubicBezTo>
                  <a:lnTo>
                    <a:pt x="1546" y="3017"/>
                  </a:lnTo>
                  <a:cubicBezTo>
                    <a:pt x="1555" y="2920"/>
                    <a:pt x="1669" y="2894"/>
                    <a:pt x="1669" y="2806"/>
                  </a:cubicBezTo>
                  <a:lnTo>
                    <a:pt x="1669" y="2806"/>
                  </a:lnTo>
                  <a:cubicBezTo>
                    <a:pt x="1646" y="2867"/>
                    <a:pt x="1632" y="2883"/>
                    <a:pt x="1621" y="2883"/>
                  </a:cubicBezTo>
                  <a:cubicBezTo>
                    <a:pt x="1608" y="2883"/>
                    <a:pt x="1598" y="2858"/>
                    <a:pt x="1578" y="2858"/>
                  </a:cubicBezTo>
                  <a:cubicBezTo>
                    <a:pt x="1571" y="2858"/>
                    <a:pt x="1564" y="2861"/>
                    <a:pt x="1555" y="2867"/>
                  </a:cubicBezTo>
                  <a:cubicBezTo>
                    <a:pt x="1590" y="2656"/>
                    <a:pt x="1696" y="2805"/>
                    <a:pt x="1775" y="2577"/>
                  </a:cubicBezTo>
                  <a:lnTo>
                    <a:pt x="1775" y="2577"/>
                  </a:lnTo>
                  <a:cubicBezTo>
                    <a:pt x="1768" y="2597"/>
                    <a:pt x="1733" y="2639"/>
                    <a:pt x="1715" y="2639"/>
                  </a:cubicBezTo>
                  <a:cubicBezTo>
                    <a:pt x="1709" y="2639"/>
                    <a:pt x="1705" y="2634"/>
                    <a:pt x="1705" y="2620"/>
                  </a:cubicBezTo>
                  <a:cubicBezTo>
                    <a:pt x="1731" y="2585"/>
                    <a:pt x="1767" y="2532"/>
                    <a:pt x="1802" y="2514"/>
                  </a:cubicBezTo>
                  <a:cubicBezTo>
                    <a:pt x="1817" y="2465"/>
                    <a:pt x="1815" y="2451"/>
                    <a:pt x="1807" y="2451"/>
                  </a:cubicBezTo>
                  <a:cubicBezTo>
                    <a:pt x="1796" y="2451"/>
                    <a:pt x="1775" y="2472"/>
                    <a:pt x="1764" y="2472"/>
                  </a:cubicBezTo>
                  <a:cubicBezTo>
                    <a:pt x="1759" y="2472"/>
                    <a:pt x="1756" y="2467"/>
                    <a:pt x="1758" y="2452"/>
                  </a:cubicBezTo>
                  <a:cubicBezTo>
                    <a:pt x="1820" y="2426"/>
                    <a:pt x="1767" y="2382"/>
                    <a:pt x="1775" y="2320"/>
                  </a:cubicBezTo>
                  <a:lnTo>
                    <a:pt x="1775" y="2320"/>
                  </a:lnTo>
                  <a:lnTo>
                    <a:pt x="1811" y="2329"/>
                  </a:lnTo>
                  <a:cubicBezTo>
                    <a:pt x="1899" y="2187"/>
                    <a:pt x="1749" y="2258"/>
                    <a:pt x="1837" y="2126"/>
                  </a:cubicBezTo>
                  <a:lnTo>
                    <a:pt x="1837" y="2126"/>
                  </a:lnTo>
                  <a:lnTo>
                    <a:pt x="1864" y="2205"/>
                  </a:lnTo>
                  <a:lnTo>
                    <a:pt x="1881" y="2135"/>
                  </a:lnTo>
                  <a:lnTo>
                    <a:pt x="1917" y="2161"/>
                  </a:lnTo>
                  <a:cubicBezTo>
                    <a:pt x="1917" y="2073"/>
                    <a:pt x="1943" y="2046"/>
                    <a:pt x="1987" y="1976"/>
                  </a:cubicBezTo>
                  <a:lnTo>
                    <a:pt x="1987" y="1976"/>
                  </a:lnTo>
                  <a:cubicBezTo>
                    <a:pt x="1984" y="1976"/>
                    <a:pt x="1981" y="1977"/>
                    <a:pt x="1978" y="1977"/>
                  </a:cubicBezTo>
                  <a:cubicBezTo>
                    <a:pt x="1946" y="1977"/>
                    <a:pt x="1919" y="1934"/>
                    <a:pt x="1943" y="1870"/>
                  </a:cubicBezTo>
                  <a:cubicBezTo>
                    <a:pt x="1953" y="1862"/>
                    <a:pt x="1959" y="1860"/>
                    <a:pt x="1964" y="1860"/>
                  </a:cubicBezTo>
                  <a:cubicBezTo>
                    <a:pt x="1972" y="1860"/>
                    <a:pt x="1975" y="1866"/>
                    <a:pt x="1979" y="1866"/>
                  </a:cubicBezTo>
                  <a:cubicBezTo>
                    <a:pt x="1984" y="1866"/>
                    <a:pt x="1989" y="1855"/>
                    <a:pt x="2005" y="1808"/>
                  </a:cubicBezTo>
                  <a:lnTo>
                    <a:pt x="2005" y="1808"/>
                  </a:lnTo>
                  <a:cubicBezTo>
                    <a:pt x="2023" y="1843"/>
                    <a:pt x="2040" y="1878"/>
                    <a:pt x="1987" y="1905"/>
                  </a:cubicBezTo>
                  <a:cubicBezTo>
                    <a:pt x="1996" y="1914"/>
                    <a:pt x="2005" y="1940"/>
                    <a:pt x="2014" y="1949"/>
                  </a:cubicBezTo>
                  <a:cubicBezTo>
                    <a:pt x="2058" y="1905"/>
                    <a:pt x="2067" y="1825"/>
                    <a:pt x="2084" y="1790"/>
                  </a:cubicBezTo>
                  <a:lnTo>
                    <a:pt x="2084" y="1790"/>
                  </a:lnTo>
                  <a:cubicBezTo>
                    <a:pt x="2076" y="1799"/>
                    <a:pt x="2067" y="1817"/>
                    <a:pt x="2058" y="1825"/>
                  </a:cubicBezTo>
                  <a:lnTo>
                    <a:pt x="2067" y="1658"/>
                  </a:lnTo>
                  <a:cubicBezTo>
                    <a:pt x="2073" y="1654"/>
                    <a:pt x="2078" y="1652"/>
                    <a:pt x="2081" y="1652"/>
                  </a:cubicBezTo>
                  <a:cubicBezTo>
                    <a:pt x="2094" y="1652"/>
                    <a:pt x="2095" y="1671"/>
                    <a:pt x="2102" y="1684"/>
                  </a:cubicBezTo>
                  <a:cubicBezTo>
                    <a:pt x="2102" y="1658"/>
                    <a:pt x="2093" y="1631"/>
                    <a:pt x="2111" y="1587"/>
                  </a:cubicBezTo>
                  <a:cubicBezTo>
                    <a:pt x="2133" y="1609"/>
                    <a:pt x="2161" y="1619"/>
                    <a:pt x="2160" y="1658"/>
                  </a:cubicBezTo>
                  <a:lnTo>
                    <a:pt x="2160" y="1658"/>
                  </a:lnTo>
                  <a:lnTo>
                    <a:pt x="2182" y="1534"/>
                  </a:lnTo>
                  <a:cubicBezTo>
                    <a:pt x="2196" y="1534"/>
                    <a:pt x="2227" y="1500"/>
                    <a:pt x="2243" y="1500"/>
                  </a:cubicBezTo>
                  <a:cubicBezTo>
                    <a:pt x="2247" y="1500"/>
                    <a:pt x="2250" y="1502"/>
                    <a:pt x="2252" y="1508"/>
                  </a:cubicBezTo>
                  <a:cubicBezTo>
                    <a:pt x="2296" y="1437"/>
                    <a:pt x="2270" y="1296"/>
                    <a:pt x="2332" y="1207"/>
                  </a:cubicBezTo>
                  <a:cubicBezTo>
                    <a:pt x="2332" y="1199"/>
                    <a:pt x="2323" y="1190"/>
                    <a:pt x="2332" y="1163"/>
                  </a:cubicBezTo>
                  <a:cubicBezTo>
                    <a:pt x="2376" y="1075"/>
                    <a:pt x="2446" y="1022"/>
                    <a:pt x="2464" y="907"/>
                  </a:cubicBezTo>
                  <a:cubicBezTo>
                    <a:pt x="2491" y="907"/>
                    <a:pt x="2517" y="898"/>
                    <a:pt x="2544" y="898"/>
                  </a:cubicBezTo>
                  <a:cubicBezTo>
                    <a:pt x="2579" y="828"/>
                    <a:pt x="2438" y="916"/>
                    <a:pt x="2499" y="792"/>
                  </a:cubicBezTo>
                  <a:cubicBezTo>
                    <a:pt x="2513" y="767"/>
                    <a:pt x="2525" y="759"/>
                    <a:pt x="2534" y="759"/>
                  </a:cubicBezTo>
                  <a:cubicBezTo>
                    <a:pt x="2554" y="759"/>
                    <a:pt x="2568" y="793"/>
                    <a:pt x="2584" y="793"/>
                  </a:cubicBezTo>
                  <a:cubicBezTo>
                    <a:pt x="2585" y="793"/>
                    <a:pt x="2586" y="793"/>
                    <a:pt x="2588" y="792"/>
                  </a:cubicBezTo>
                  <a:cubicBezTo>
                    <a:pt x="2597" y="739"/>
                    <a:pt x="2614" y="642"/>
                    <a:pt x="2711" y="633"/>
                  </a:cubicBezTo>
                  <a:lnTo>
                    <a:pt x="2711" y="633"/>
                  </a:lnTo>
                  <a:cubicBezTo>
                    <a:pt x="2685" y="651"/>
                    <a:pt x="2667" y="660"/>
                    <a:pt x="2650" y="678"/>
                  </a:cubicBezTo>
                  <a:cubicBezTo>
                    <a:pt x="2676" y="669"/>
                    <a:pt x="2694" y="669"/>
                    <a:pt x="2720" y="669"/>
                  </a:cubicBezTo>
                  <a:cubicBezTo>
                    <a:pt x="2685" y="748"/>
                    <a:pt x="2650" y="766"/>
                    <a:pt x="2711" y="766"/>
                  </a:cubicBezTo>
                  <a:cubicBezTo>
                    <a:pt x="2641" y="669"/>
                    <a:pt x="2888" y="651"/>
                    <a:pt x="2861" y="554"/>
                  </a:cubicBezTo>
                  <a:lnTo>
                    <a:pt x="2861" y="554"/>
                  </a:lnTo>
                  <a:lnTo>
                    <a:pt x="2906" y="563"/>
                  </a:lnTo>
                  <a:cubicBezTo>
                    <a:pt x="2897" y="563"/>
                    <a:pt x="2897" y="572"/>
                    <a:pt x="2888" y="572"/>
                  </a:cubicBezTo>
                  <a:cubicBezTo>
                    <a:pt x="2896" y="574"/>
                    <a:pt x="2903" y="575"/>
                    <a:pt x="2910" y="575"/>
                  </a:cubicBezTo>
                  <a:cubicBezTo>
                    <a:pt x="2966" y="575"/>
                    <a:pt x="2926" y="473"/>
                    <a:pt x="3038" y="457"/>
                  </a:cubicBezTo>
                  <a:cubicBezTo>
                    <a:pt x="3082" y="457"/>
                    <a:pt x="3109" y="475"/>
                    <a:pt x="3091" y="492"/>
                  </a:cubicBezTo>
                  <a:lnTo>
                    <a:pt x="3170" y="448"/>
                  </a:lnTo>
                  <a:cubicBezTo>
                    <a:pt x="3196" y="448"/>
                    <a:pt x="3198" y="457"/>
                    <a:pt x="3188" y="462"/>
                  </a:cubicBezTo>
                  <a:lnTo>
                    <a:pt x="3188" y="462"/>
                  </a:lnTo>
                  <a:lnTo>
                    <a:pt x="3312" y="439"/>
                  </a:lnTo>
                  <a:lnTo>
                    <a:pt x="3312" y="448"/>
                  </a:lnTo>
                  <a:cubicBezTo>
                    <a:pt x="3329" y="422"/>
                    <a:pt x="3374" y="395"/>
                    <a:pt x="3400" y="377"/>
                  </a:cubicBezTo>
                  <a:lnTo>
                    <a:pt x="3400" y="377"/>
                  </a:lnTo>
                  <a:cubicBezTo>
                    <a:pt x="3435" y="386"/>
                    <a:pt x="3382" y="395"/>
                    <a:pt x="3391" y="404"/>
                  </a:cubicBezTo>
                  <a:lnTo>
                    <a:pt x="3471" y="369"/>
                  </a:lnTo>
                  <a:lnTo>
                    <a:pt x="3471" y="369"/>
                  </a:lnTo>
                  <a:cubicBezTo>
                    <a:pt x="3506" y="404"/>
                    <a:pt x="3444" y="430"/>
                    <a:pt x="3382" y="430"/>
                  </a:cubicBezTo>
                  <a:cubicBezTo>
                    <a:pt x="3409" y="463"/>
                    <a:pt x="3426" y="473"/>
                    <a:pt x="3442" y="473"/>
                  </a:cubicBezTo>
                  <a:cubicBezTo>
                    <a:pt x="3468" y="473"/>
                    <a:pt x="3490" y="444"/>
                    <a:pt x="3547" y="444"/>
                  </a:cubicBezTo>
                  <a:cubicBezTo>
                    <a:pt x="3566" y="444"/>
                    <a:pt x="3591" y="447"/>
                    <a:pt x="3621" y="457"/>
                  </a:cubicBezTo>
                  <a:lnTo>
                    <a:pt x="3541" y="475"/>
                  </a:lnTo>
                  <a:cubicBezTo>
                    <a:pt x="3594" y="536"/>
                    <a:pt x="3656" y="510"/>
                    <a:pt x="3736" y="545"/>
                  </a:cubicBezTo>
                  <a:cubicBezTo>
                    <a:pt x="3718" y="527"/>
                    <a:pt x="3568" y="448"/>
                    <a:pt x="3647" y="422"/>
                  </a:cubicBezTo>
                  <a:lnTo>
                    <a:pt x="3647" y="422"/>
                  </a:lnTo>
                  <a:cubicBezTo>
                    <a:pt x="3657" y="425"/>
                    <a:pt x="3668" y="427"/>
                    <a:pt x="3680" y="427"/>
                  </a:cubicBezTo>
                  <a:cubicBezTo>
                    <a:pt x="3701" y="427"/>
                    <a:pt x="3725" y="421"/>
                    <a:pt x="3753" y="404"/>
                  </a:cubicBezTo>
                  <a:cubicBezTo>
                    <a:pt x="3760" y="435"/>
                    <a:pt x="3784" y="440"/>
                    <a:pt x="3817" y="440"/>
                  </a:cubicBezTo>
                  <a:cubicBezTo>
                    <a:pt x="3830" y="440"/>
                    <a:pt x="3844" y="439"/>
                    <a:pt x="3859" y="439"/>
                  </a:cubicBezTo>
                  <a:lnTo>
                    <a:pt x="3859" y="492"/>
                  </a:lnTo>
                  <a:cubicBezTo>
                    <a:pt x="3921" y="475"/>
                    <a:pt x="3921" y="448"/>
                    <a:pt x="3956" y="422"/>
                  </a:cubicBezTo>
                  <a:cubicBezTo>
                    <a:pt x="4027" y="430"/>
                    <a:pt x="4036" y="475"/>
                    <a:pt x="4053" y="510"/>
                  </a:cubicBezTo>
                  <a:cubicBezTo>
                    <a:pt x="4059" y="510"/>
                    <a:pt x="4065" y="511"/>
                    <a:pt x="4069" y="511"/>
                  </a:cubicBezTo>
                  <a:cubicBezTo>
                    <a:pt x="4150" y="511"/>
                    <a:pt x="3990" y="439"/>
                    <a:pt x="4115" y="430"/>
                  </a:cubicBezTo>
                  <a:lnTo>
                    <a:pt x="4115" y="430"/>
                  </a:lnTo>
                  <a:cubicBezTo>
                    <a:pt x="4148" y="440"/>
                    <a:pt x="4178" y="444"/>
                    <a:pt x="4209" y="444"/>
                  </a:cubicBezTo>
                  <a:cubicBezTo>
                    <a:pt x="4261" y="444"/>
                    <a:pt x="4316" y="433"/>
                    <a:pt x="4389" y="422"/>
                  </a:cubicBezTo>
                  <a:lnTo>
                    <a:pt x="4389" y="422"/>
                  </a:lnTo>
                  <a:cubicBezTo>
                    <a:pt x="4451" y="439"/>
                    <a:pt x="4371" y="448"/>
                    <a:pt x="4398" y="466"/>
                  </a:cubicBezTo>
                  <a:lnTo>
                    <a:pt x="4460" y="430"/>
                  </a:lnTo>
                  <a:cubicBezTo>
                    <a:pt x="4477" y="430"/>
                    <a:pt x="4468" y="448"/>
                    <a:pt x="4468" y="448"/>
                  </a:cubicBezTo>
                  <a:cubicBezTo>
                    <a:pt x="4513" y="439"/>
                    <a:pt x="4477" y="395"/>
                    <a:pt x="4557" y="395"/>
                  </a:cubicBezTo>
                  <a:cubicBezTo>
                    <a:pt x="4561" y="385"/>
                    <a:pt x="4568" y="381"/>
                    <a:pt x="4578" y="381"/>
                  </a:cubicBezTo>
                  <a:cubicBezTo>
                    <a:pt x="4616" y="381"/>
                    <a:pt x="4691" y="450"/>
                    <a:pt x="4765" y="450"/>
                  </a:cubicBezTo>
                  <a:cubicBezTo>
                    <a:pt x="4781" y="450"/>
                    <a:pt x="4797" y="447"/>
                    <a:pt x="4813" y="439"/>
                  </a:cubicBezTo>
                  <a:lnTo>
                    <a:pt x="4813" y="439"/>
                  </a:lnTo>
                  <a:cubicBezTo>
                    <a:pt x="4830" y="457"/>
                    <a:pt x="4795" y="475"/>
                    <a:pt x="4795" y="492"/>
                  </a:cubicBezTo>
                  <a:cubicBezTo>
                    <a:pt x="4936" y="475"/>
                    <a:pt x="4919" y="475"/>
                    <a:pt x="5034" y="439"/>
                  </a:cubicBezTo>
                  <a:lnTo>
                    <a:pt x="5122" y="483"/>
                  </a:lnTo>
                  <a:cubicBezTo>
                    <a:pt x="5060" y="439"/>
                    <a:pt x="5157" y="404"/>
                    <a:pt x="5237" y="377"/>
                  </a:cubicBezTo>
                  <a:cubicBezTo>
                    <a:pt x="5219" y="351"/>
                    <a:pt x="5201" y="333"/>
                    <a:pt x="5184" y="324"/>
                  </a:cubicBezTo>
                  <a:lnTo>
                    <a:pt x="5316" y="316"/>
                  </a:lnTo>
                  <a:lnTo>
                    <a:pt x="5316" y="316"/>
                  </a:lnTo>
                  <a:cubicBezTo>
                    <a:pt x="5325" y="324"/>
                    <a:pt x="5316" y="342"/>
                    <a:pt x="5290" y="360"/>
                  </a:cubicBezTo>
                  <a:cubicBezTo>
                    <a:pt x="5298" y="360"/>
                    <a:pt x="5307" y="360"/>
                    <a:pt x="5316" y="351"/>
                  </a:cubicBezTo>
                  <a:lnTo>
                    <a:pt x="5316" y="351"/>
                  </a:lnTo>
                  <a:cubicBezTo>
                    <a:pt x="5351" y="377"/>
                    <a:pt x="5325" y="404"/>
                    <a:pt x="5290" y="430"/>
                  </a:cubicBezTo>
                  <a:lnTo>
                    <a:pt x="5245" y="395"/>
                  </a:lnTo>
                  <a:cubicBezTo>
                    <a:pt x="5210" y="422"/>
                    <a:pt x="5184" y="448"/>
                    <a:pt x="5184" y="483"/>
                  </a:cubicBezTo>
                  <a:cubicBezTo>
                    <a:pt x="5192" y="475"/>
                    <a:pt x="5210" y="475"/>
                    <a:pt x="5219" y="475"/>
                  </a:cubicBezTo>
                  <a:cubicBezTo>
                    <a:pt x="5210" y="483"/>
                    <a:pt x="5210" y="483"/>
                    <a:pt x="5210" y="492"/>
                  </a:cubicBezTo>
                  <a:cubicBezTo>
                    <a:pt x="5210" y="495"/>
                    <a:pt x="5212" y="496"/>
                    <a:pt x="5214" y="496"/>
                  </a:cubicBezTo>
                  <a:cubicBezTo>
                    <a:pt x="5220" y="496"/>
                    <a:pt x="5233" y="490"/>
                    <a:pt x="5245" y="483"/>
                  </a:cubicBezTo>
                  <a:lnTo>
                    <a:pt x="5263" y="545"/>
                  </a:lnTo>
                  <a:lnTo>
                    <a:pt x="5281" y="519"/>
                  </a:lnTo>
                  <a:lnTo>
                    <a:pt x="5431" y="589"/>
                  </a:lnTo>
                  <a:cubicBezTo>
                    <a:pt x="5546" y="548"/>
                    <a:pt x="5654" y="491"/>
                    <a:pt x="5819" y="491"/>
                  </a:cubicBezTo>
                  <a:cubicBezTo>
                    <a:pt x="5831" y="491"/>
                    <a:pt x="5843" y="492"/>
                    <a:pt x="5855" y="492"/>
                  </a:cubicBezTo>
                  <a:cubicBezTo>
                    <a:pt x="5802" y="527"/>
                    <a:pt x="5837" y="563"/>
                    <a:pt x="5819" y="607"/>
                  </a:cubicBezTo>
                  <a:cubicBezTo>
                    <a:pt x="5807" y="585"/>
                    <a:pt x="5784" y="578"/>
                    <a:pt x="5757" y="578"/>
                  </a:cubicBezTo>
                  <a:cubicBezTo>
                    <a:pt x="5724" y="578"/>
                    <a:pt x="5684" y="587"/>
                    <a:pt x="5643" y="587"/>
                  </a:cubicBezTo>
                  <a:cubicBezTo>
                    <a:pt x="5629" y="587"/>
                    <a:pt x="5614" y="586"/>
                    <a:pt x="5600" y="583"/>
                  </a:cubicBezTo>
                  <a:lnTo>
                    <a:pt x="5600" y="583"/>
                  </a:lnTo>
                  <a:cubicBezTo>
                    <a:pt x="5631" y="594"/>
                    <a:pt x="5616" y="617"/>
                    <a:pt x="5607" y="625"/>
                  </a:cubicBezTo>
                  <a:lnTo>
                    <a:pt x="5784" y="607"/>
                  </a:lnTo>
                  <a:lnTo>
                    <a:pt x="5784" y="607"/>
                  </a:lnTo>
                  <a:cubicBezTo>
                    <a:pt x="5766" y="642"/>
                    <a:pt x="5811" y="642"/>
                    <a:pt x="5855" y="669"/>
                  </a:cubicBezTo>
                  <a:cubicBezTo>
                    <a:pt x="5847" y="629"/>
                    <a:pt x="5872" y="620"/>
                    <a:pt x="5909" y="620"/>
                  </a:cubicBezTo>
                  <a:cubicBezTo>
                    <a:pt x="5944" y="620"/>
                    <a:pt x="5988" y="628"/>
                    <a:pt x="6024" y="628"/>
                  </a:cubicBezTo>
                  <a:cubicBezTo>
                    <a:pt x="6037" y="628"/>
                    <a:pt x="6048" y="627"/>
                    <a:pt x="6058" y="625"/>
                  </a:cubicBezTo>
                  <a:lnTo>
                    <a:pt x="6058" y="625"/>
                  </a:lnTo>
                  <a:cubicBezTo>
                    <a:pt x="6058" y="645"/>
                    <a:pt x="6047" y="666"/>
                    <a:pt x="6001" y="666"/>
                  </a:cubicBezTo>
                  <a:cubicBezTo>
                    <a:pt x="5988" y="666"/>
                    <a:pt x="5972" y="664"/>
                    <a:pt x="5952" y="660"/>
                  </a:cubicBezTo>
                  <a:lnTo>
                    <a:pt x="5952" y="660"/>
                  </a:lnTo>
                  <a:cubicBezTo>
                    <a:pt x="5969" y="677"/>
                    <a:pt x="5984" y="683"/>
                    <a:pt x="6000" y="683"/>
                  </a:cubicBezTo>
                  <a:cubicBezTo>
                    <a:pt x="6044" y="683"/>
                    <a:pt x="6084" y="632"/>
                    <a:pt x="6129" y="632"/>
                  </a:cubicBezTo>
                  <a:cubicBezTo>
                    <a:pt x="6143" y="632"/>
                    <a:pt x="6157" y="638"/>
                    <a:pt x="6173" y="651"/>
                  </a:cubicBezTo>
                  <a:cubicBezTo>
                    <a:pt x="6164" y="651"/>
                    <a:pt x="6157" y="649"/>
                    <a:pt x="6151" y="649"/>
                  </a:cubicBezTo>
                  <a:cubicBezTo>
                    <a:pt x="6144" y="649"/>
                    <a:pt x="6137" y="651"/>
                    <a:pt x="6128" y="660"/>
                  </a:cubicBezTo>
                  <a:cubicBezTo>
                    <a:pt x="6137" y="657"/>
                    <a:pt x="6147" y="656"/>
                    <a:pt x="6158" y="656"/>
                  </a:cubicBezTo>
                  <a:cubicBezTo>
                    <a:pt x="6211" y="656"/>
                    <a:pt x="6281" y="685"/>
                    <a:pt x="6265" y="701"/>
                  </a:cubicBezTo>
                  <a:lnTo>
                    <a:pt x="6265" y="701"/>
                  </a:lnTo>
                  <a:cubicBezTo>
                    <a:pt x="6258" y="699"/>
                    <a:pt x="6250" y="697"/>
                    <a:pt x="6243" y="695"/>
                  </a:cubicBezTo>
                  <a:lnTo>
                    <a:pt x="6243" y="695"/>
                  </a:lnTo>
                  <a:lnTo>
                    <a:pt x="6261" y="704"/>
                  </a:lnTo>
                  <a:cubicBezTo>
                    <a:pt x="6263" y="703"/>
                    <a:pt x="6264" y="702"/>
                    <a:pt x="6265" y="701"/>
                  </a:cubicBezTo>
                  <a:lnTo>
                    <a:pt x="6265" y="701"/>
                  </a:lnTo>
                  <a:cubicBezTo>
                    <a:pt x="6358" y="725"/>
                    <a:pt x="6498" y="757"/>
                    <a:pt x="6592" y="757"/>
                  </a:cubicBezTo>
                  <a:cubicBezTo>
                    <a:pt x="6634" y="757"/>
                    <a:pt x="6667" y="750"/>
                    <a:pt x="6682" y="734"/>
                  </a:cubicBezTo>
                  <a:lnTo>
                    <a:pt x="6682" y="734"/>
                  </a:lnTo>
                  <a:cubicBezTo>
                    <a:pt x="6671" y="750"/>
                    <a:pt x="6640" y="811"/>
                    <a:pt x="6632" y="819"/>
                  </a:cubicBezTo>
                  <a:cubicBezTo>
                    <a:pt x="6729" y="766"/>
                    <a:pt x="6826" y="713"/>
                    <a:pt x="6932" y="669"/>
                  </a:cubicBezTo>
                  <a:lnTo>
                    <a:pt x="6932" y="669"/>
                  </a:lnTo>
                  <a:cubicBezTo>
                    <a:pt x="6897" y="722"/>
                    <a:pt x="6914" y="881"/>
                    <a:pt x="6808" y="881"/>
                  </a:cubicBezTo>
                  <a:cubicBezTo>
                    <a:pt x="6835" y="898"/>
                    <a:pt x="6861" y="916"/>
                    <a:pt x="6932" y="925"/>
                  </a:cubicBezTo>
                  <a:cubicBezTo>
                    <a:pt x="6915" y="908"/>
                    <a:pt x="6914" y="827"/>
                    <a:pt x="6937" y="827"/>
                  </a:cubicBezTo>
                  <a:cubicBezTo>
                    <a:pt x="6938" y="827"/>
                    <a:pt x="6940" y="827"/>
                    <a:pt x="6941" y="828"/>
                  </a:cubicBezTo>
                  <a:cubicBezTo>
                    <a:pt x="6993" y="915"/>
                    <a:pt x="6985" y="881"/>
                    <a:pt x="7045" y="967"/>
                  </a:cubicBezTo>
                  <a:lnTo>
                    <a:pt x="7045" y="967"/>
                  </a:lnTo>
                  <a:cubicBezTo>
                    <a:pt x="7036" y="948"/>
                    <a:pt x="7084" y="893"/>
                    <a:pt x="7124" y="893"/>
                  </a:cubicBezTo>
                  <a:cubicBezTo>
                    <a:pt x="7131" y="893"/>
                    <a:pt x="7138" y="895"/>
                    <a:pt x="7144" y="898"/>
                  </a:cubicBezTo>
                  <a:cubicBezTo>
                    <a:pt x="7127" y="907"/>
                    <a:pt x="7102" y="981"/>
                    <a:pt x="7084" y="986"/>
                  </a:cubicBezTo>
                  <a:lnTo>
                    <a:pt x="7084" y="986"/>
                  </a:lnTo>
                  <a:cubicBezTo>
                    <a:pt x="7134" y="978"/>
                    <a:pt x="7183" y="970"/>
                    <a:pt x="7233" y="961"/>
                  </a:cubicBezTo>
                  <a:lnTo>
                    <a:pt x="7233" y="961"/>
                  </a:lnTo>
                  <a:cubicBezTo>
                    <a:pt x="7204" y="971"/>
                    <a:pt x="7198" y="1034"/>
                    <a:pt x="7206" y="1066"/>
                  </a:cubicBezTo>
                  <a:cubicBezTo>
                    <a:pt x="7206" y="1062"/>
                    <a:pt x="7207" y="1061"/>
                    <a:pt x="7211" y="1061"/>
                  </a:cubicBezTo>
                  <a:cubicBezTo>
                    <a:pt x="7229" y="1061"/>
                    <a:pt x="7298" y="1122"/>
                    <a:pt x="7320" y="1137"/>
                  </a:cubicBezTo>
                  <a:lnTo>
                    <a:pt x="7294" y="1084"/>
                  </a:lnTo>
                  <a:lnTo>
                    <a:pt x="7294" y="1084"/>
                  </a:lnTo>
                  <a:cubicBezTo>
                    <a:pt x="7329" y="1113"/>
                    <a:pt x="7361" y="1120"/>
                    <a:pt x="7393" y="1120"/>
                  </a:cubicBezTo>
                  <a:cubicBezTo>
                    <a:pt x="7425" y="1120"/>
                    <a:pt x="7457" y="1112"/>
                    <a:pt x="7489" y="1112"/>
                  </a:cubicBezTo>
                  <a:cubicBezTo>
                    <a:pt x="7523" y="1112"/>
                    <a:pt x="7557" y="1121"/>
                    <a:pt x="7594" y="1154"/>
                  </a:cubicBezTo>
                  <a:cubicBezTo>
                    <a:pt x="7568" y="1163"/>
                    <a:pt x="7488" y="1216"/>
                    <a:pt x="7524" y="1278"/>
                  </a:cubicBezTo>
                  <a:cubicBezTo>
                    <a:pt x="7559" y="1268"/>
                    <a:pt x="7644" y="1246"/>
                    <a:pt x="7732" y="1246"/>
                  </a:cubicBezTo>
                  <a:cubicBezTo>
                    <a:pt x="7797" y="1246"/>
                    <a:pt x="7863" y="1258"/>
                    <a:pt x="7912" y="1296"/>
                  </a:cubicBezTo>
                  <a:lnTo>
                    <a:pt x="7912" y="1331"/>
                  </a:lnTo>
                  <a:cubicBezTo>
                    <a:pt x="7939" y="1349"/>
                    <a:pt x="7974" y="1375"/>
                    <a:pt x="8000" y="1393"/>
                  </a:cubicBezTo>
                  <a:cubicBezTo>
                    <a:pt x="7903" y="1384"/>
                    <a:pt x="7674" y="1349"/>
                    <a:pt x="7568" y="1331"/>
                  </a:cubicBezTo>
                  <a:lnTo>
                    <a:pt x="7568" y="1331"/>
                  </a:lnTo>
                  <a:cubicBezTo>
                    <a:pt x="7594" y="1384"/>
                    <a:pt x="7559" y="1366"/>
                    <a:pt x="7612" y="1419"/>
                  </a:cubicBezTo>
                  <a:cubicBezTo>
                    <a:pt x="7612" y="1430"/>
                    <a:pt x="7606" y="1434"/>
                    <a:pt x="7597" y="1434"/>
                  </a:cubicBezTo>
                  <a:cubicBezTo>
                    <a:pt x="7583" y="1434"/>
                    <a:pt x="7560" y="1422"/>
                    <a:pt x="7548" y="1410"/>
                  </a:cubicBezTo>
                  <a:lnTo>
                    <a:pt x="7548" y="1410"/>
                  </a:lnTo>
                  <a:cubicBezTo>
                    <a:pt x="7581" y="1451"/>
                    <a:pt x="7614" y="1493"/>
                    <a:pt x="7638" y="1543"/>
                  </a:cubicBezTo>
                  <a:cubicBezTo>
                    <a:pt x="7646" y="1536"/>
                    <a:pt x="7654" y="1533"/>
                    <a:pt x="7663" y="1533"/>
                  </a:cubicBezTo>
                  <a:cubicBezTo>
                    <a:pt x="7703" y="1533"/>
                    <a:pt x="7755" y="1585"/>
                    <a:pt x="7789" y="1585"/>
                  </a:cubicBezTo>
                  <a:cubicBezTo>
                    <a:pt x="7795" y="1585"/>
                    <a:pt x="7801" y="1583"/>
                    <a:pt x="7806" y="1578"/>
                  </a:cubicBezTo>
                  <a:cubicBezTo>
                    <a:pt x="7744" y="1534"/>
                    <a:pt x="7691" y="1499"/>
                    <a:pt x="7638" y="1463"/>
                  </a:cubicBezTo>
                  <a:cubicBezTo>
                    <a:pt x="7649" y="1450"/>
                    <a:pt x="7671" y="1443"/>
                    <a:pt x="7698" y="1443"/>
                  </a:cubicBezTo>
                  <a:cubicBezTo>
                    <a:pt x="7761" y="1443"/>
                    <a:pt x="7854" y="1480"/>
                    <a:pt x="7903" y="1561"/>
                  </a:cubicBezTo>
                  <a:cubicBezTo>
                    <a:pt x="7903" y="1605"/>
                    <a:pt x="7806" y="1605"/>
                    <a:pt x="7797" y="1614"/>
                  </a:cubicBezTo>
                  <a:cubicBezTo>
                    <a:pt x="7824" y="1614"/>
                    <a:pt x="7894" y="1702"/>
                    <a:pt x="7886" y="1711"/>
                  </a:cubicBezTo>
                  <a:lnTo>
                    <a:pt x="7833" y="1684"/>
                  </a:lnTo>
                  <a:lnTo>
                    <a:pt x="7833" y="1684"/>
                  </a:lnTo>
                  <a:cubicBezTo>
                    <a:pt x="7859" y="1755"/>
                    <a:pt x="7965" y="1746"/>
                    <a:pt x="7956" y="1852"/>
                  </a:cubicBezTo>
                  <a:cubicBezTo>
                    <a:pt x="7973" y="1877"/>
                    <a:pt x="7942" y="1950"/>
                    <a:pt x="7969" y="1950"/>
                  </a:cubicBezTo>
                  <a:cubicBezTo>
                    <a:pt x="7970" y="1950"/>
                    <a:pt x="7972" y="1950"/>
                    <a:pt x="7974" y="1949"/>
                  </a:cubicBezTo>
                  <a:cubicBezTo>
                    <a:pt x="8008" y="1881"/>
                    <a:pt x="8164" y="1781"/>
                    <a:pt x="8223" y="1781"/>
                  </a:cubicBezTo>
                  <a:cubicBezTo>
                    <a:pt x="8226" y="1781"/>
                    <a:pt x="8228" y="1781"/>
                    <a:pt x="8230" y="1781"/>
                  </a:cubicBezTo>
                  <a:cubicBezTo>
                    <a:pt x="8239" y="1790"/>
                    <a:pt x="8256" y="1958"/>
                    <a:pt x="8248" y="2002"/>
                  </a:cubicBezTo>
                  <a:cubicBezTo>
                    <a:pt x="8239" y="2025"/>
                    <a:pt x="8221" y="2031"/>
                    <a:pt x="8200" y="2031"/>
                  </a:cubicBezTo>
                  <a:cubicBezTo>
                    <a:pt x="8175" y="2031"/>
                    <a:pt x="8146" y="2023"/>
                    <a:pt x="8122" y="2023"/>
                  </a:cubicBezTo>
                  <a:cubicBezTo>
                    <a:pt x="8103" y="2023"/>
                    <a:pt x="8088" y="2028"/>
                    <a:pt x="8080" y="2046"/>
                  </a:cubicBezTo>
                  <a:cubicBezTo>
                    <a:pt x="8083" y="2045"/>
                    <a:pt x="8087" y="2044"/>
                    <a:pt x="8091" y="2044"/>
                  </a:cubicBezTo>
                  <a:cubicBezTo>
                    <a:pt x="8107" y="2044"/>
                    <a:pt x="8127" y="2057"/>
                    <a:pt x="8142" y="2064"/>
                  </a:cubicBezTo>
                  <a:cubicBezTo>
                    <a:pt x="8142" y="2099"/>
                    <a:pt x="8089" y="2073"/>
                    <a:pt x="8124" y="2135"/>
                  </a:cubicBezTo>
                  <a:cubicBezTo>
                    <a:pt x="8126" y="2134"/>
                    <a:pt x="8127" y="2134"/>
                    <a:pt x="8129" y="2134"/>
                  </a:cubicBezTo>
                  <a:cubicBezTo>
                    <a:pt x="8162" y="2134"/>
                    <a:pt x="8172" y="2194"/>
                    <a:pt x="8178" y="2194"/>
                  </a:cubicBezTo>
                  <a:cubicBezTo>
                    <a:pt x="8181" y="2194"/>
                    <a:pt x="8183" y="2181"/>
                    <a:pt x="8186" y="2143"/>
                  </a:cubicBezTo>
                  <a:cubicBezTo>
                    <a:pt x="8230" y="2205"/>
                    <a:pt x="8203" y="2214"/>
                    <a:pt x="8239" y="2293"/>
                  </a:cubicBezTo>
                  <a:cubicBezTo>
                    <a:pt x="8243" y="2283"/>
                    <a:pt x="8253" y="2278"/>
                    <a:pt x="8267" y="2278"/>
                  </a:cubicBezTo>
                  <a:cubicBezTo>
                    <a:pt x="8310" y="2278"/>
                    <a:pt x="8390" y="2326"/>
                    <a:pt x="8424" y="2373"/>
                  </a:cubicBezTo>
                  <a:cubicBezTo>
                    <a:pt x="8407" y="2373"/>
                    <a:pt x="8398" y="2399"/>
                    <a:pt x="8389" y="2408"/>
                  </a:cubicBezTo>
                  <a:cubicBezTo>
                    <a:pt x="8433" y="2549"/>
                    <a:pt x="8433" y="2629"/>
                    <a:pt x="8477" y="2753"/>
                  </a:cubicBezTo>
                  <a:cubicBezTo>
                    <a:pt x="8469" y="2768"/>
                    <a:pt x="8468" y="2826"/>
                    <a:pt x="8450" y="2826"/>
                  </a:cubicBezTo>
                  <a:cubicBezTo>
                    <a:pt x="8447" y="2826"/>
                    <a:pt x="8445" y="2825"/>
                    <a:pt x="8442" y="2823"/>
                  </a:cubicBezTo>
                  <a:lnTo>
                    <a:pt x="8442" y="2823"/>
                  </a:lnTo>
                  <a:cubicBezTo>
                    <a:pt x="8451" y="2832"/>
                    <a:pt x="8477" y="2850"/>
                    <a:pt x="8495" y="2885"/>
                  </a:cubicBezTo>
                  <a:cubicBezTo>
                    <a:pt x="8489" y="2906"/>
                    <a:pt x="8484" y="2914"/>
                    <a:pt x="8479" y="2914"/>
                  </a:cubicBezTo>
                  <a:cubicBezTo>
                    <a:pt x="8467" y="2914"/>
                    <a:pt x="8456" y="2856"/>
                    <a:pt x="8437" y="2856"/>
                  </a:cubicBezTo>
                  <a:cubicBezTo>
                    <a:pt x="8431" y="2856"/>
                    <a:pt x="8424" y="2861"/>
                    <a:pt x="8415" y="2876"/>
                  </a:cubicBezTo>
                  <a:cubicBezTo>
                    <a:pt x="8451" y="2876"/>
                    <a:pt x="8495" y="2964"/>
                    <a:pt x="8530" y="3017"/>
                  </a:cubicBezTo>
                  <a:cubicBezTo>
                    <a:pt x="8574" y="2982"/>
                    <a:pt x="8504" y="2885"/>
                    <a:pt x="8460" y="2832"/>
                  </a:cubicBezTo>
                  <a:cubicBezTo>
                    <a:pt x="8469" y="2829"/>
                    <a:pt x="8478" y="2827"/>
                    <a:pt x="8488" y="2827"/>
                  </a:cubicBezTo>
                  <a:cubicBezTo>
                    <a:pt x="8555" y="2827"/>
                    <a:pt x="8638" y="2902"/>
                    <a:pt x="8707" y="3017"/>
                  </a:cubicBezTo>
                  <a:cubicBezTo>
                    <a:pt x="8732" y="3079"/>
                    <a:pt x="8716" y="3090"/>
                    <a:pt x="8702" y="3090"/>
                  </a:cubicBezTo>
                  <a:cubicBezTo>
                    <a:pt x="8694" y="3090"/>
                    <a:pt x="8687" y="3087"/>
                    <a:pt x="8686" y="3087"/>
                  </a:cubicBezTo>
                  <a:lnTo>
                    <a:pt x="8686" y="3087"/>
                  </a:lnTo>
                  <a:cubicBezTo>
                    <a:pt x="8686" y="3087"/>
                    <a:pt x="8687" y="3087"/>
                    <a:pt x="8689" y="3088"/>
                  </a:cubicBezTo>
                  <a:cubicBezTo>
                    <a:pt x="8733" y="3300"/>
                    <a:pt x="8857" y="3238"/>
                    <a:pt x="8848" y="3424"/>
                  </a:cubicBezTo>
                  <a:cubicBezTo>
                    <a:pt x="8837" y="3458"/>
                    <a:pt x="8820" y="3466"/>
                    <a:pt x="8802" y="3466"/>
                  </a:cubicBezTo>
                  <a:cubicBezTo>
                    <a:pt x="8787" y="3466"/>
                    <a:pt x="8771" y="3461"/>
                    <a:pt x="8757" y="3461"/>
                  </a:cubicBezTo>
                  <a:cubicBezTo>
                    <a:pt x="8748" y="3461"/>
                    <a:pt x="8740" y="3462"/>
                    <a:pt x="8733" y="3468"/>
                  </a:cubicBezTo>
                  <a:cubicBezTo>
                    <a:pt x="8698" y="3379"/>
                    <a:pt x="8733" y="3327"/>
                    <a:pt x="8716" y="3265"/>
                  </a:cubicBezTo>
                  <a:lnTo>
                    <a:pt x="8716" y="3265"/>
                  </a:lnTo>
                  <a:lnTo>
                    <a:pt x="8716" y="3344"/>
                  </a:lnTo>
                  <a:cubicBezTo>
                    <a:pt x="8689" y="3318"/>
                    <a:pt x="8663" y="3265"/>
                    <a:pt x="8663" y="3229"/>
                  </a:cubicBezTo>
                  <a:lnTo>
                    <a:pt x="8663" y="3229"/>
                  </a:lnTo>
                  <a:cubicBezTo>
                    <a:pt x="8645" y="3291"/>
                    <a:pt x="8751" y="3574"/>
                    <a:pt x="8751" y="3742"/>
                  </a:cubicBezTo>
                  <a:cubicBezTo>
                    <a:pt x="8765" y="3762"/>
                    <a:pt x="8784" y="3794"/>
                    <a:pt x="8800" y="3794"/>
                  </a:cubicBezTo>
                  <a:cubicBezTo>
                    <a:pt x="8805" y="3794"/>
                    <a:pt x="8809" y="3791"/>
                    <a:pt x="8813" y="3786"/>
                  </a:cubicBezTo>
                  <a:lnTo>
                    <a:pt x="8795" y="3742"/>
                  </a:lnTo>
                  <a:cubicBezTo>
                    <a:pt x="8800" y="3730"/>
                    <a:pt x="8806" y="3725"/>
                    <a:pt x="8811" y="3725"/>
                  </a:cubicBezTo>
                  <a:cubicBezTo>
                    <a:pt x="8830" y="3725"/>
                    <a:pt x="8851" y="3771"/>
                    <a:pt x="8860" y="3771"/>
                  </a:cubicBezTo>
                  <a:cubicBezTo>
                    <a:pt x="8864" y="3771"/>
                    <a:pt x="8866" y="3765"/>
                    <a:pt x="8866" y="3750"/>
                  </a:cubicBezTo>
                  <a:cubicBezTo>
                    <a:pt x="8910" y="3812"/>
                    <a:pt x="8963" y="3883"/>
                    <a:pt x="8963" y="3989"/>
                  </a:cubicBezTo>
                  <a:lnTo>
                    <a:pt x="8919" y="4015"/>
                  </a:lnTo>
                  <a:cubicBezTo>
                    <a:pt x="8927" y="4006"/>
                    <a:pt x="8936" y="3945"/>
                    <a:pt x="8910" y="3918"/>
                  </a:cubicBezTo>
                  <a:lnTo>
                    <a:pt x="8910" y="3918"/>
                  </a:lnTo>
                  <a:cubicBezTo>
                    <a:pt x="8945" y="3953"/>
                    <a:pt x="8875" y="4086"/>
                    <a:pt x="8954" y="4112"/>
                  </a:cubicBezTo>
                  <a:lnTo>
                    <a:pt x="8972" y="4042"/>
                  </a:lnTo>
                  <a:cubicBezTo>
                    <a:pt x="9007" y="4104"/>
                    <a:pt x="9078" y="4174"/>
                    <a:pt x="9078" y="4262"/>
                  </a:cubicBezTo>
                  <a:cubicBezTo>
                    <a:pt x="9122" y="4218"/>
                    <a:pt x="9069" y="4245"/>
                    <a:pt x="9122" y="4174"/>
                  </a:cubicBezTo>
                  <a:lnTo>
                    <a:pt x="9122" y="4174"/>
                  </a:lnTo>
                  <a:cubicBezTo>
                    <a:pt x="9115" y="4182"/>
                    <a:pt x="9109" y="4185"/>
                    <a:pt x="9104" y="4185"/>
                  </a:cubicBezTo>
                  <a:cubicBezTo>
                    <a:pt x="9070" y="4185"/>
                    <a:pt x="9070" y="4031"/>
                    <a:pt x="9038" y="4031"/>
                  </a:cubicBezTo>
                  <a:cubicBezTo>
                    <a:pt x="9034" y="4031"/>
                    <a:pt x="9028" y="4034"/>
                    <a:pt x="9022" y="4042"/>
                  </a:cubicBezTo>
                  <a:lnTo>
                    <a:pt x="9022" y="4042"/>
                  </a:lnTo>
                  <a:cubicBezTo>
                    <a:pt x="9065" y="3977"/>
                    <a:pt x="9027" y="3940"/>
                    <a:pt x="9069" y="3847"/>
                  </a:cubicBezTo>
                  <a:lnTo>
                    <a:pt x="9069" y="3847"/>
                  </a:lnTo>
                  <a:cubicBezTo>
                    <a:pt x="9060" y="3852"/>
                    <a:pt x="9054" y="3860"/>
                    <a:pt x="9049" y="3860"/>
                  </a:cubicBezTo>
                  <a:cubicBezTo>
                    <a:pt x="9043" y="3860"/>
                    <a:pt x="9038" y="3850"/>
                    <a:pt x="9033" y="3812"/>
                  </a:cubicBezTo>
                  <a:cubicBezTo>
                    <a:pt x="9025" y="3803"/>
                    <a:pt x="9016" y="3803"/>
                    <a:pt x="9016" y="3794"/>
                  </a:cubicBezTo>
                  <a:cubicBezTo>
                    <a:pt x="9007" y="3812"/>
                    <a:pt x="9007" y="3830"/>
                    <a:pt x="8998" y="3839"/>
                  </a:cubicBezTo>
                  <a:cubicBezTo>
                    <a:pt x="8954" y="3812"/>
                    <a:pt x="8927" y="3697"/>
                    <a:pt x="8901" y="3662"/>
                  </a:cubicBezTo>
                  <a:cubicBezTo>
                    <a:pt x="8898" y="3649"/>
                    <a:pt x="8899" y="3645"/>
                    <a:pt x="8901" y="3645"/>
                  </a:cubicBezTo>
                  <a:cubicBezTo>
                    <a:pt x="8905" y="3645"/>
                    <a:pt x="8913" y="3656"/>
                    <a:pt x="8922" y="3656"/>
                  </a:cubicBezTo>
                  <a:cubicBezTo>
                    <a:pt x="8927" y="3656"/>
                    <a:pt x="8932" y="3653"/>
                    <a:pt x="8936" y="3644"/>
                  </a:cubicBezTo>
                  <a:lnTo>
                    <a:pt x="8892" y="3600"/>
                  </a:lnTo>
                  <a:cubicBezTo>
                    <a:pt x="8917" y="3588"/>
                    <a:pt x="8920" y="3526"/>
                    <a:pt x="8938" y="3526"/>
                  </a:cubicBezTo>
                  <a:cubicBezTo>
                    <a:pt x="8946" y="3526"/>
                    <a:pt x="8956" y="3537"/>
                    <a:pt x="8972" y="3565"/>
                  </a:cubicBezTo>
                  <a:lnTo>
                    <a:pt x="8945" y="3477"/>
                  </a:lnTo>
                  <a:cubicBezTo>
                    <a:pt x="8954" y="3415"/>
                    <a:pt x="8945" y="3344"/>
                    <a:pt x="8919" y="3300"/>
                  </a:cubicBezTo>
                  <a:cubicBezTo>
                    <a:pt x="8919" y="3264"/>
                    <a:pt x="8872" y="3222"/>
                    <a:pt x="8873" y="3222"/>
                  </a:cubicBezTo>
                  <a:lnTo>
                    <a:pt x="8873" y="3222"/>
                  </a:lnTo>
                  <a:cubicBezTo>
                    <a:pt x="8874" y="3222"/>
                    <a:pt x="8877" y="3224"/>
                    <a:pt x="8883" y="3229"/>
                  </a:cubicBezTo>
                  <a:lnTo>
                    <a:pt x="8830" y="3097"/>
                  </a:lnTo>
                  <a:lnTo>
                    <a:pt x="8839" y="3097"/>
                  </a:lnTo>
                  <a:cubicBezTo>
                    <a:pt x="8804" y="2956"/>
                    <a:pt x="8698" y="2832"/>
                    <a:pt x="8707" y="2655"/>
                  </a:cubicBezTo>
                  <a:cubicBezTo>
                    <a:pt x="8680" y="2611"/>
                    <a:pt x="8654" y="2567"/>
                    <a:pt x="8645" y="2479"/>
                  </a:cubicBezTo>
                  <a:lnTo>
                    <a:pt x="8663" y="2461"/>
                  </a:lnTo>
                  <a:cubicBezTo>
                    <a:pt x="8636" y="2399"/>
                    <a:pt x="8627" y="2267"/>
                    <a:pt x="8592" y="2249"/>
                  </a:cubicBezTo>
                  <a:cubicBezTo>
                    <a:pt x="8645" y="2152"/>
                    <a:pt x="8486" y="1958"/>
                    <a:pt x="8451" y="1852"/>
                  </a:cubicBezTo>
                  <a:lnTo>
                    <a:pt x="8407" y="1861"/>
                  </a:lnTo>
                  <a:cubicBezTo>
                    <a:pt x="8380" y="1790"/>
                    <a:pt x="8327" y="1728"/>
                    <a:pt x="8265" y="1658"/>
                  </a:cubicBezTo>
                  <a:lnTo>
                    <a:pt x="8239" y="1684"/>
                  </a:lnTo>
                  <a:cubicBezTo>
                    <a:pt x="8168" y="1622"/>
                    <a:pt x="8150" y="1481"/>
                    <a:pt x="8062" y="1375"/>
                  </a:cubicBezTo>
                  <a:cubicBezTo>
                    <a:pt x="8080" y="1375"/>
                    <a:pt x="8097" y="1402"/>
                    <a:pt x="8106" y="1428"/>
                  </a:cubicBezTo>
                  <a:cubicBezTo>
                    <a:pt x="8080" y="1243"/>
                    <a:pt x="7850" y="1199"/>
                    <a:pt x="7788" y="1057"/>
                  </a:cubicBezTo>
                  <a:cubicBezTo>
                    <a:pt x="7756" y="1049"/>
                    <a:pt x="7738" y="1026"/>
                    <a:pt x="7729" y="1002"/>
                  </a:cubicBezTo>
                  <a:lnTo>
                    <a:pt x="7729" y="1002"/>
                  </a:lnTo>
                  <a:cubicBezTo>
                    <a:pt x="7731" y="1004"/>
                    <a:pt x="7735" y="1004"/>
                    <a:pt x="7735" y="1004"/>
                  </a:cubicBezTo>
                  <a:lnTo>
                    <a:pt x="7727" y="995"/>
                  </a:lnTo>
                  <a:lnTo>
                    <a:pt x="7727" y="995"/>
                  </a:lnTo>
                  <a:cubicBezTo>
                    <a:pt x="7727" y="995"/>
                    <a:pt x="7727" y="995"/>
                    <a:pt x="7727" y="995"/>
                  </a:cubicBezTo>
                  <a:cubicBezTo>
                    <a:pt x="7718" y="978"/>
                    <a:pt x="7709" y="960"/>
                    <a:pt x="7700" y="942"/>
                  </a:cubicBezTo>
                  <a:lnTo>
                    <a:pt x="7700" y="942"/>
                  </a:lnTo>
                  <a:cubicBezTo>
                    <a:pt x="7700" y="960"/>
                    <a:pt x="7709" y="978"/>
                    <a:pt x="7718" y="987"/>
                  </a:cubicBezTo>
                  <a:cubicBezTo>
                    <a:pt x="7691" y="969"/>
                    <a:pt x="7656" y="942"/>
                    <a:pt x="7621" y="925"/>
                  </a:cubicBezTo>
                  <a:lnTo>
                    <a:pt x="7630" y="881"/>
                  </a:lnTo>
                  <a:lnTo>
                    <a:pt x="7621" y="881"/>
                  </a:lnTo>
                  <a:cubicBezTo>
                    <a:pt x="7612" y="866"/>
                    <a:pt x="7605" y="860"/>
                    <a:pt x="7600" y="860"/>
                  </a:cubicBezTo>
                  <a:cubicBezTo>
                    <a:pt x="7589" y="860"/>
                    <a:pt x="7585" y="884"/>
                    <a:pt x="7585" y="907"/>
                  </a:cubicBezTo>
                  <a:cubicBezTo>
                    <a:pt x="7559" y="898"/>
                    <a:pt x="7541" y="898"/>
                    <a:pt x="7524" y="898"/>
                  </a:cubicBezTo>
                  <a:cubicBezTo>
                    <a:pt x="7532" y="828"/>
                    <a:pt x="7426" y="854"/>
                    <a:pt x="7418" y="775"/>
                  </a:cubicBezTo>
                  <a:cubicBezTo>
                    <a:pt x="7416" y="775"/>
                    <a:pt x="7414" y="775"/>
                    <a:pt x="7412" y="775"/>
                  </a:cubicBezTo>
                  <a:cubicBezTo>
                    <a:pt x="7378" y="775"/>
                    <a:pt x="7286" y="731"/>
                    <a:pt x="7222" y="731"/>
                  </a:cubicBezTo>
                  <a:cubicBezTo>
                    <a:pt x="7208" y="731"/>
                    <a:pt x="7196" y="733"/>
                    <a:pt x="7185" y="738"/>
                  </a:cubicBezTo>
                  <a:lnTo>
                    <a:pt x="7185" y="738"/>
                  </a:lnTo>
                  <a:cubicBezTo>
                    <a:pt x="7143" y="712"/>
                    <a:pt x="7108" y="686"/>
                    <a:pt x="7064" y="686"/>
                  </a:cubicBezTo>
                  <a:lnTo>
                    <a:pt x="7064" y="633"/>
                  </a:lnTo>
                  <a:lnTo>
                    <a:pt x="6950" y="660"/>
                  </a:lnTo>
                  <a:cubicBezTo>
                    <a:pt x="6905" y="616"/>
                    <a:pt x="6888" y="589"/>
                    <a:pt x="6958" y="572"/>
                  </a:cubicBezTo>
                  <a:lnTo>
                    <a:pt x="6958" y="572"/>
                  </a:lnTo>
                  <a:cubicBezTo>
                    <a:pt x="6934" y="573"/>
                    <a:pt x="6914" y="574"/>
                    <a:pt x="6897" y="574"/>
                  </a:cubicBezTo>
                  <a:cubicBezTo>
                    <a:pt x="6845" y="574"/>
                    <a:pt x="6825" y="568"/>
                    <a:pt x="6796" y="568"/>
                  </a:cubicBezTo>
                  <a:cubicBezTo>
                    <a:pt x="6775" y="568"/>
                    <a:pt x="6749" y="571"/>
                    <a:pt x="6702" y="580"/>
                  </a:cubicBezTo>
                  <a:lnTo>
                    <a:pt x="6720" y="545"/>
                  </a:lnTo>
                  <a:cubicBezTo>
                    <a:pt x="6713" y="544"/>
                    <a:pt x="6705" y="543"/>
                    <a:pt x="6696" y="543"/>
                  </a:cubicBezTo>
                  <a:cubicBezTo>
                    <a:pt x="6675" y="543"/>
                    <a:pt x="6650" y="546"/>
                    <a:pt x="6629" y="546"/>
                  </a:cubicBezTo>
                  <a:cubicBezTo>
                    <a:pt x="6606" y="546"/>
                    <a:pt x="6586" y="543"/>
                    <a:pt x="6579" y="527"/>
                  </a:cubicBezTo>
                  <a:cubicBezTo>
                    <a:pt x="6499" y="439"/>
                    <a:pt x="6128" y="422"/>
                    <a:pt x="5899" y="316"/>
                  </a:cubicBezTo>
                  <a:lnTo>
                    <a:pt x="5899" y="316"/>
                  </a:lnTo>
                  <a:cubicBezTo>
                    <a:pt x="5906" y="342"/>
                    <a:pt x="5903" y="352"/>
                    <a:pt x="5894" y="352"/>
                  </a:cubicBezTo>
                  <a:cubicBezTo>
                    <a:pt x="5875" y="352"/>
                    <a:pt x="5829" y="306"/>
                    <a:pt x="5798" y="306"/>
                  </a:cubicBezTo>
                  <a:cubicBezTo>
                    <a:pt x="5788" y="306"/>
                    <a:pt x="5780" y="311"/>
                    <a:pt x="5775" y="324"/>
                  </a:cubicBezTo>
                  <a:cubicBezTo>
                    <a:pt x="5766" y="298"/>
                    <a:pt x="5740" y="280"/>
                    <a:pt x="5775" y="271"/>
                  </a:cubicBezTo>
                  <a:cubicBezTo>
                    <a:pt x="5681" y="271"/>
                    <a:pt x="5628" y="230"/>
                    <a:pt x="5569" y="230"/>
                  </a:cubicBezTo>
                  <a:cubicBezTo>
                    <a:pt x="5550" y="230"/>
                    <a:pt x="5531" y="234"/>
                    <a:pt x="5510" y="245"/>
                  </a:cubicBezTo>
                  <a:cubicBezTo>
                    <a:pt x="5502" y="218"/>
                    <a:pt x="5537" y="218"/>
                    <a:pt x="5528" y="201"/>
                  </a:cubicBezTo>
                  <a:cubicBezTo>
                    <a:pt x="5522" y="201"/>
                    <a:pt x="5504" y="209"/>
                    <a:pt x="5491" y="209"/>
                  </a:cubicBezTo>
                  <a:cubicBezTo>
                    <a:pt x="5484" y="209"/>
                    <a:pt x="5478" y="207"/>
                    <a:pt x="5475" y="201"/>
                  </a:cubicBezTo>
                  <a:cubicBezTo>
                    <a:pt x="5466" y="183"/>
                    <a:pt x="5502" y="183"/>
                    <a:pt x="5519" y="174"/>
                  </a:cubicBezTo>
                  <a:cubicBezTo>
                    <a:pt x="5506" y="172"/>
                    <a:pt x="5494" y="172"/>
                    <a:pt x="5483" y="172"/>
                  </a:cubicBezTo>
                  <a:cubicBezTo>
                    <a:pt x="5390" y="172"/>
                    <a:pt x="5367" y="234"/>
                    <a:pt x="5351" y="289"/>
                  </a:cubicBezTo>
                  <a:cubicBezTo>
                    <a:pt x="5319" y="266"/>
                    <a:pt x="5294" y="255"/>
                    <a:pt x="5269" y="255"/>
                  </a:cubicBezTo>
                  <a:cubicBezTo>
                    <a:pt x="5247" y="255"/>
                    <a:pt x="5226" y="264"/>
                    <a:pt x="5201" y="280"/>
                  </a:cubicBezTo>
                  <a:cubicBezTo>
                    <a:pt x="5186" y="257"/>
                    <a:pt x="5164" y="234"/>
                    <a:pt x="5210" y="234"/>
                  </a:cubicBezTo>
                  <a:cubicBezTo>
                    <a:pt x="5217" y="234"/>
                    <a:pt x="5226" y="235"/>
                    <a:pt x="5237" y="236"/>
                  </a:cubicBezTo>
                  <a:cubicBezTo>
                    <a:pt x="5205" y="224"/>
                    <a:pt x="5084" y="189"/>
                    <a:pt x="5014" y="189"/>
                  </a:cubicBezTo>
                  <a:cubicBezTo>
                    <a:pt x="4986" y="189"/>
                    <a:pt x="4965" y="194"/>
                    <a:pt x="4963" y="210"/>
                  </a:cubicBezTo>
                  <a:cubicBezTo>
                    <a:pt x="4945" y="201"/>
                    <a:pt x="4901" y="201"/>
                    <a:pt x="4883" y="201"/>
                  </a:cubicBezTo>
                  <a:cubicBezTo>
                    <a:pt x="4786" y="192"/>
                    <a:pt x="4777" y="183"/>
                    <a:pt x="4680" y="174"/>
                  </a:cubicBezTo>
                  <a:lnTo>
                    <a:pt x="4680" y="174"/>
                  </a:lnTo>
                  <a:lnTo>
                    <a:pt x="4707" y="183"/>
                  </a:lnTo>
                  <a:cubicBezTo>
                    <a:pt x="4691" y="206"/>
                    <a:pt x="4676" y="213"/>
                    <a:pt x="4659" y="213"/>
                  </a:cubicBezTo>
                  <a:cubicBezTo>
                    <a:pt x="4631" y="213"/>
                    <a:pt x="4598" y="192"/>
                    <a:pt x="4548" y="192"/>
                  </a:cubicBezTo>
                  <a:lnTo>
                    <a:pt x="4548" y="183"/>
                  </a:lnTo>
                  <a:cubicBezTo>
                    <a:pt x="4489" y="163"/>
                    <a:pt x="4461" y="158"/>
                    <a:pt x="4443" y="158"/>
                  </a:cubicBezTo>
                  <a:cubicBezTo>
                    <a:pt x="4426" y="158"/>
                    <a:pt x="4419" y="162"/>
                    <a:pt x="4405" y="162"/>
                  </a:cubicBezTo>
                  <a:cubicBezTo>
                    <a:pt x="4388" y="162"/>
                    <a:pt x="4362" y="156"/>
                    <a:pt x="4301" y="130"/>
                  </a:cubicBezTo>
                  <a:lnTo>
                    <a:pt x="4301" y="174"/>
                  </a:lnTo>
                  <a:cubicBezTo>
                    <a:pt x="4297" y="195"/>
                    <a:pt x="4286" y="202"/>
                    <a:pt x="4272" y="202"/>
                  </a:cubicBezTo>
                  <a:cubicBezTo>
                    <a:pt x="4228" y="202"/>
                    <a:pt x="4146" y="136"/>
                    <a:pt x="4071" y="136"/>
                  </a:cubicBezTo>
                  <a:cubicBezTo>
                    <a:pt x="4062" y="136"/>
                    <a:pt x="4053" y="137"/>
                    <a:pt x="4045" y="139"/>
                  </a:cubicBezTo>
                  <a:lnTo>
                    <a:pt x="4080" y="165"/>
                  </a:lnTo>
                  <a:cubicBezTo>
                    <a:pt x="4076" y="168"/>
                    <a:pt x="4071" y="169"/>
                    <a:pt x="4066" y="169"/>
                  </a:cubicBezTo>
                  <a:cubicBezTo>
                    <a:pt x="4011" y="169"/>
                    <a:pt x="3925" y="41"/>
                    <a:pt x="3868" y="33"/>
                  </a:cubicBezTo>
                  <a:cubicBezTo>
                    <a:pt x="3859" y="24"/>
                    <a:pt x="3886" y="24"/>
                    <a:pt x="3903" y="15"/>
                  </a:cubicBezTo>
                  <a:cubicBezTo>
                    <a:pt x="3874" y="5"/>
                    <a:pt x="3855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28"/>
            <p:cNvSpPr/>
            <p:nvPr/>
          </p:nvSpPr>
          <p:spPr>
            <a:xfrm>
              <a:off x="1232575" y="4651708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1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28"/>
            <p:cNvSpPr/>
            <p:nvPr/>
          </p:nvSpPr>
          <p:spPr>
            <a:xfrm>
              <a:off x="729035" y="4727865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0" y="9"/>
                    <a:pt x="10" y="9"/>
                    <a:pt x="10" y="9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8"/>
            <p:cNvSpPr/>
            <p:nvPr/>
          </p:nvSpPr>
          <p:spPr>
            <a:xfrm>
              <a:off x="1744060" y="4816117"/>
              <a:ext cx="1589" cy="473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0"/>
                  </a:moveTo>
                  <a:lnTo>
                    <a:pt x="9" y="0"/>
                  </a:lnTo>
                  <a:cubicBezTo>
                    <a:pt x="2" y="8"/>
                    <a:pt x="0" y="15"/>
                    <a:pt x="5" y="32"/>
                  </a:cubicBezTo>
                  <a:lnTo>
                    <a:pt x="5" y="32"/>
                  </a:lnTo>
                  <a:cubicBezTo>
                    <a:pt x="4" y="22"/>
                    <a:pt x="9" y="14"/>
                    <a:pt x="9" y="0"/>
                  </a:cubicBezTo>
                  <a:close/>
                  <a:moveTo>
                    <a:pt x="5" y="32"/>
                  </a:moveTo>
                  <a:cubicBezTo>
                    <a:pt x="5" y="36"/>
                    <a:pt x="7" y="40"/>
                    <a:pt x="9" y="45"/>
                  </a:cubicBezTo>
                  <a:cubicBezTo>
                    <a:pt x="7" y="40"/>
                    <a:pt x="6" y="36"/>
                    <a:pt x="5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8"/>
            <p:cNvSpPr/>
            <p:nvPr/>
          </p:nvSpPr>
          <p:spPr>
            <a:xfrm>
              <a:off x="1921676" y="5020393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" y="1"/>
                  </a:moveTo>
                  <a:cubicBezTo>
                    <a:pt x="9" y="36"/>
                    <a:pt x="1" y="54"/>
                    <a:pt x="1" y="72"/>
                  </a:cubicBezTo>
                  <a:cubicBezTo>
                    <a:pt x="6" y="66"/>
                    <a:pt x="11" y="58"/>
                    <a:pt x="17" y="58"/>
                  </a:cubicBezTo>
                  <a:cubicBezTo>
                    <a:pt x="20" y="58"/>
                    <a:pt x="22" y="60"/>
                    <a:pt x="25" y="67"/>
                  </a:cubicBezTo>
                  <a:lnTo>
                    <a:pt x="25" y="67"/>
                  </a:lnTo>
                  <a:lnTo>
                    <a:pt x="1" y="1"/>
                  </a:lnTo>
                  <a:close/>
                  <a:moveTo>
                    <a:pt x="25" y="67"/>
                  </a:moveTo>
                  <a:lnTo>
                    <a:pt x="27" y="72"/>
                  </a:lnTo>
                  <a:cubicBezTo>
                    <a:pt x="26" y="70"/>
                    <a:pt x="26" y="68"/>
                    <a:pt x="25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8"/>
            <p:cNvSpPr/>
            <p:nvPr/>
          </p:nvSpPr>
          <p:spPr>
            <a:xfrm>
              <a:off x="1901372" y="5091079"/>
              <a:ext cx="4944" cy="5575"/>
            </a:xfrm>
            <a:custGeom>
              <a:avLst/>
              <a:gdLst/>
              <a:ahLst/>
              <a:cxnLst/>
              <a:rect l="l" t="t" r="r" b="b"/>
              <a:pathLst>
                <a:path w="28" h="53" extrusionOk="0">
                  <a:moveTo>
                    <a:pt x="6" y="1"/>
                  </a:moveTo>
                  <a:cubicBezTo>
                    <a:pt x="3" y="1"/>
                    <a:pt x="1" y="6"/>
                    <a:pt x="1" y="18"/>
                  </a:cubicBezTo>
                  <a:cubicBezTo>
                    <a:pt x="10" y="26"/>
                    <a:pt x="1" y="44"/>
                    <a:pt x="10" y="53"/>
                  </a:cubicBezTo>
                  <a:lnTo>
                    <a:pt x="27" y="44"/>
                  </a:lnTo>
                  <a:cubicBezTo>
                    <a:pt x="21" y="2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8"/>
            <p:cNvSpPr/>
            <p:nvPr/>
          </p:nvSpPr>
          <p:spPr>
            <a:xfrm>
              <a:off x="1899783" y="5037118"/>
              <a:ext cx="14301" cy="10308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0"/>
                    <a:pt x="19" y="54"/>
                    <a:pt x="36" y="98"/>
                  </a:cubicBezTo>
                  <a:lnTo>
                    <a:pt x="36" y="89"/>
                  </a:lnTo>
                  <a:cubicBezTo>
                    <a:pt x="80" y="89"/>
                    <a:pt x="54" y="45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8"/>
            <p:cNvSpPr/>
            <p:nvPr/>
          </p:nvSpPr>
          <p:spPr>
            <a:xfrm>
              <a:off x="1906139" y="5048268"/>
              <a:ext cx="4767" cy="473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18"/>
                    <a:pt x="9" y="27"/>
                    <a:pt x="9" y="45"/>
                  </a:cubicBezTo>
                  <a:cubicBezTo>
                    <a:pt x="27" y="45"/>
                    <a:pt x="9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8"/>
            <p:cNvSpPr/>
            <p:nvPr/>
          </p:nvSpPr>
          <p:spPr>
            <a:xfrm>
              <a:off x="1899254" y="4979685"/>
              <a:ext cx="14478" cy="7468"/>
            </a:xfrm>
            <a:custGeom>
              <a:avLst/>
              <a:gdLst/>
              <a:ahLst/>
              <a:cxnLst/>
              <a:rect l="l" t="t" r="r" b="b"/>
              <a:pathLst>
                <a:path w="82" h="71" extrusionOk="0">
                  <a:moveTo>
                    <a:pt x="9" y="0"/>
                  </a:moveTo>
                  <a:cubicBezTo>
                    <a:pt x="2" y="0"/>
                    <a:pt x="0" y="12"/>
                    <a:pt x="13" y="44"/>
                  </a:cubicBezTo>
                  <a:cubicBezTo>
                    <a:pt x="13" y="70"/>
                    <a:pt x="57" y="52"/>
                    <a:pt x="48" y="70"/>
                  </a:cubicBezTo>
                  <a:cubicBezTo>
                    <a:pt x="50" y="70"/>
                    <a:pt x="51" y="70"/>
                    <a:pt x="52" y="70"/>
                  </a:cubicBezTo>
                  <a:cubicBezTo>
                    <a:pt x="82" y="70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8"/>
            <p:cNvSpPr/>
            <p:nvPr/>
          </p:nvSpPr>
          <p:spPr>
            <a:xfrm>
              <a:off x="1887424" y="5039011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0" y="45"/>
                  </a:lnTo>
                  <a:lnTo>
                    <a:pt x="3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8"/>
            <p:cNvSpPr/>
            <p:nvPr/>
          </p:nvSpPr>
          <p:spPr>
            <a:xfrm>
              <a:off x="1878067" y="5004509"/>
              <a:ext cx="4767" cy="9572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4" y="1"/>
                  </a:moveTo>
                  <a:cubicBezTo>
                    <a:pt x="3" y="1"/>
                    <a:pt x="2" y="1"/>
                    <a:pt x="0" y="2"/>
                  </a:cubicBezTo>
                  <a:lnTo>
                    <a:pt x="9" y="72"/>
                  </a:lnTo>
                  <a:cubicBezTo>
                    <a:pt x="16" y="72"/>
                    <a:pt x="23" y="78"/>
                    <a:pt x="26" y="85"/>
                  </a:cubicBezTo>
                  <a:lnTo>
                    <a:pt x="26" y="85"/>
                  </a:lnTo>
                  <a:cubicBezTo>
                    <a:pt x="19" y="45"/>
                    <a:pt x="17" y="1"/>
                    <a:pt x="4" y="1"/>
                  </a:cubicBezTo>
                  <a:close/>
                  <a:moveTo>
                    <a:pt x="26" y="85"/>
                  </a:moveTo>
                  <a:cubicBezTo>
                    <a:pt x="26" y="87"/>
                    <a:pt x="27" y="88"/>
                    <a:pt x="27" y="90"/>
                  </a:cubicBezTo>
                  <a:cubicBezTo>
                    <a:pt x="27" y="88"/>
                    <a:pt x="26" y="87"/>
                    <a:pt x="26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8"/>
            <p:cNvSpPr/>
            <p:nvPr/>
          </p:nvSpPr>
          <p:spPr>
            <a:xfrm>
              <a:off x="1882657" y="5013976"/>
              <a:ext cx="3355" cy="6522"/>
            </a:xfrm>
            <a:custGeom>
              <a:avLst/>
              <a:gdLst/>
              <a:ahLst/>
              <a:cxnLst/>
              <a:rect l="l" t="t" r="r" b="b"/>
              <a:pathLst>
                <a:path w="19" h="6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44"/>
                    <a:pt x="19" y="62"/>
                  </a:cubicBezTo>
                  <a:cubicBezTo>
                    <a:pt x="19" y="44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8"/>
            <p:cNvSpPr/>
            <p:nvPr/>
          </p:nvSpPr>
          <p:spPr>
            <a:xfrm>
              <a:off x="1881245" y="5025126"/>
              <a:ext cx="1589" cy="7468"/>
            </a:xfrm>
            <a:custGeom>
              <a:avLst/>
              <a:gdLst/>
              <a:ahLst/>
              <a:cxnLst/>
              <a:rect l="l" t="t" r="r" b="b"/>
              <a:pathLst>
                <a:path w="9" h="71" extrusionOk="0">
                  <a:moveTo>
                    <a:pt x="0" y="0"/>
                  </a:moveTo>
                  <a:lnTo>
                    <a:pt x="0" y="71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8"/>
            <p:cNvSpPr/>
            <p:nvPr/>
          </p:nvSpPr>
          <p:spPr>
            <a:xfrm>
              <a:off x="1834810" y="4913416"/>
              <a:ext cx="10593" cy="8310"/>
            </a:xfrm>
            <a:custGeom>
              <a:avLst/>
              <a:gdLst/>
              <a:ahLst/>
              <a:cxnLst/>
              <a:rect l="l" t="t" r="r" b="b"/>
              <a:pathLst>
                <a:path w="60" h="79" extrusionOk="0">
                  <a:moveTo>
                    <a:pt x="18" y="1"/>
                  </a:moveTo>
                  <a:cubicBezTo>
                    <a:pt x="5" y="1"/>
                    <a:pt x="0" y="24"/>
                    <a:pt x="16" y="47"/>
                  </a:cubicBezTo>
                  <a:cubicBezTo>
                    <a:pt x="29" y="60"/>
                    <a:pt x="38" y="79"/>
                    <a:pt x="49" y="79"/>
                  </a:cubicBezTo>
                  <a:cubicBezTo>
                    <a:pt x="52" y="79"/>
                    <a:pt x="56" y="77"/>
                    <a:pt x="60" y="73"/>
                  </a:cubicBezTo>
                  <a:lnTo>
                    <a:pt x="25" y="2"/>
                  </a:ln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8"/>
            <p:cNvSpPr/>
            <p:nvPr/>
          </p:nvSpPr>
          <p:spPr>
            <a:xfrm>
              <a:off x="1831279" y="4945183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1"/>
                  </a:moveTo>
                  <a:lnTo>
                    <a:pt x="0" y="10"/>
                  </a:lnTo>
                  <a:lnTo>
                    <a:pt x="36" y="45"/>
                  </a:lnTo>
                  <a:cubicBezTo>
                    <a:pt x="36" y="18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8"/>
            <p:cNvSpPr/>
            <p:nvPr/>
          </p:nvSpPr>
          <p:spPr>
            <a:xfrm>
              <a:off x="1814153" y="4921200"/>
              <a:ext cx="10064" cy="8310"/>
            </a:xfrm>
            <a:custGeom>
              <a:avLst/>
              <a:gdLst/>
              <a:ahLst/>
              <a:cxnLst/>
              <a:rect l="l" t="t" r="r" b="b"/>
              <a:pathLst>
                <a:path w="57" h="79" extrusionOk="0">
                  <a:moveTo>
                    <a:pt x="5" y="0"/>
                  </a:moveTo>
                  <a:cubicBezTo>
                    <a:pt x="0" y="0"/>
                    <a:pt x="0" y="11"/>
                    <a:pt x="9" y="43"/>
                  </a:cubicBezTo>
                  <a:cubicBezTo>
                    <a:pt x="21" y="43"/>
                    <a:pt x="41" y="79"/>
                    <a:pt x="50" y="79"/>
                  </a:cubicBezTo>
                  <a:cubicBezTo>
                    <a:pt x="54" y="79"/>
                    <a:pt x="56" y="70"/>
                    <a:pt x="53" y="43"/>
                  </a:cubicBezTo>
                  <a:cubicBezTo>
                    <a:pt x="42" y="43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8"/>
            <p:cNvSpPr/>
            <p:nvPr/>
          </p:nvSpPr>
          <p:spPr>
            <a:xfrm>
              <a:off x="1758008" y="4800339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8"/>
            <p:cNvSpPr/>
            <p:nvPr/>
          </p:nvSpPr>
          <p:spPr>
            <a:xfrm>
              <a:off x="1619234" y="4727549"/>
              <a:ext cx="22070" cy="7889"/>
            </a:xfrm>
            <a:custGeom>
              <a:avLst/>
              <a:gdLst/>
              <a:ahLst/>
              <a:cxnLst/>
              <a:rect l="l" t="t" r="r" b="b"/>
              <a:pathLst>
                <a:path w="125" h="75" extrusionOk="0">
                  <a:moveTo>
                    <a:pt x="22" y="0"/>
                  </a:moveTo>
                  <a:cubicBezTo>
                    <a:pt x="11" y="0"/>
                    <a:pt x="5" y="10"/>
                    <a:pt x="1" y="39"/>
                  </a:cubicBezTo>
                  <a:cubicBezTo>
                    <a:pt x="16" y="60"/>
                    <a:pt x="27" y="66"/>
                    <a:pt x="34" y="66"/>
                  </a:cubicBezTo>
                  <a:cubicBezTo>
                    <a:pt x="46" y="66"/>
                    <a:pt x="52" y="52"/>
                    <a:pt x="63" y="52"/>
                  </a:cubicBezTo>
                  <a:cubicBezTo>
                    <a:pt x="69" y="52"/>
                    <a:pt x="77" y="58"/>
                    <a:pt x="89" y="74"/>
                  </a:cubicBezTo>
                  <a:cubicBezTo>
                    <a:pt x="124" y="74"/>
                    <a:pt x="54" y="21"/>
                    <a:pt x="80" y="21"/>
                  </a:cubicBezTo>
                  <a:cubicBezTo>
                    <a:pt x="52" y="12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8"/>
            <p:cNvSpPr/>
            <p:nvPr/>
          </p:nvSpPr>
          <p:spPr>
            <a:xfrm>
              <a:off x="1633359" y="4729758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8"/>
            <p:cNvSpPr/>
            <p:nvPr/>
          </p:nvSpPr>
          <p:spPr>
            <a:xfrm>
              <a:off x="315892" y="5347317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0" y="1"/>
                  </a:moveTo>
                  <a:lnTo>
                    <a:pt x="1" y="72"/>
                  </a:lnTo>
                  <a:lnTo>
                    <a:pt x="1" y="72"/>
                  </a:lnTo>
                  <a:lnTo>
                    <a:pt x="27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8"/>
            <p:cNvSpPr/>
            <p:nvPr/>
          </p:nvSpPr>
          <p:spPr>
            <a:xfrm>
              <a:off x="320659" y="5360361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1"/>
                  </a:moveTo>
                  <a:lnTo>
                    <a:pt x="0" y="18"/>
                  </a:lnTo>
                  <a:lnTo>
                    <a:pt x="53" y="54"/>
                  </a:lnTo>
                  <a:cubicBezTo>
                    <a:pt x="45" y="36"/>
                    <a:pt x="45" y="9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8"/>
            <p:cNvSpPr/>
            <p:nvPr/>
          </p:nvSpPr>
          <p:spPr>
            <a:xfrm>
              <a:off x="984689" y="4653602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45" y="27"/>
                  </a:lnTo>
                  <a:lnTo>
                    <a:pt x="54" y="18"/>
                  </a:lnTo>
                  <a:cubicBezTo>
                    <a:pt x="45" y="0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8"/>
            <p:cNvSpPr/>
            <p:nvPr/>
          </p:nvSpPr>
          <p:spPr>
            <a:xfrm>
              <a:off x="850682" y="465539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1"/>
                  </a:moveTo>
                  <a:lnTo>
                    <a:pt x="18" y="45"/>
                  </a:lnTo>
                  <a:lnTo>
                    <a:pt x="36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8"/>
            <p:cNvSpPr/>
            <p:nvPr/>
          </p:nvSpPr>
          <p:spPr>
            <a:xfrm>
              <a:off x="772291" y="4686105"/>
              <a:ext cx="14654" cy="5680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3" y="0"/>
                  </a:moveTo>
                  <a:cubicBezTo>
                    <a:pt x="79" y="3"/>
                    <a:pt x="77" y="7"/>
                    <a:pt x="74" y="11"/>
                  </a:cubicBezTo>
                  <a:lnTo>
                    <a:pt x="74" y="11"/>
                  </a:lnTo>
                  <a:cubicBezTo>
                    <a:pt x="78" y="8"/>
                    <a:pt x="80" y="4"/>
                    <a:pt x="83" y="0"/>
                  </a:cubicBezTo>
                  <a:close/>
                  <a:moveTo>
                    <a:pt x="74" y="11"/>
                  </a:moveTo>
                  <a:cubicBezTo>
                    <a:pt x="50" y="32"/>
                    <a:pt x="0" y="22"/>
                    <a:pt x="47" y="53"/>
                  </a:cubicBezTo>
                  <a:cubicBezTo>
                    <a:pt x="62" y="46"/>
                    <a:pt x="64" y="27"/>
                    <a:pt x="74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28"/>
            <p:cNvSpPr/>
            <p:nvPr/>
          </p:nvSpPr>
          <p:spPr>
            <a:xfrm>
              <a:off x="1683148" y="5394231"/>
              <a:ext cx="7945" cy="2419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21" y="1"/>
                  </a:moveTo>
                  <a:cubicBezTo>
                    <a:pt x="12" y="1"/>
                    <a:pt x="5" y="5"/>
                    <a:pt x="9" y="5"/>
                  </a:cubicBezTo>
                  <a:cubicBezTo>
                    <a:pt x="1" y="23"/>
                    <a:pt x="36" y="23"/>
                    <a:pt x="45" y="23"/>
                  </a:cubicBezTo>
                  <a:cubicBezTo>
                    <a:pt x="40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28"/>
            <p:cNvSpPr/>
            <p:nvPr/>
          </p:nvSpPr>
          <p:spPr>
            <a:xfrm>
              <a:off x="1660019" y="5355943"/>
              <a:ext cx="7769" cy="4523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1" y="0"/>
                  </a:moveTo>
                  <a:lnTo>
                    <a:pt x="35" y="34"/>
                  </a:lnTo>
                  <a:lnTo>
                    <a:pt x="4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8"/>
            <p:cNvSpPr/>
            <p:nvPr/>
          </p:nvSpPr>
          <p:spPr>
            <a:xfrm>
              <a:off x="1644129" y="5328804"/>
              <a:ext cx="22070" cy="19565"/>
            </a:xfrm>
            <a:custGeom>
              <a:avLst/>
              <a:gdLst/>
              <a:ahLst/>
              <a:cxnLst/>
              <a:rect l="l" t="t" r="r" b="b"/>
              <a:pathLst>
                <a:path w="125" h="186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45"/>
                    <a:pt x="89" y="106"/>
                    <a:pt x="80" y="159"/>
                  </a:cubicBezTo>
                  <a:lnTo>
                    <a:pt x="72" y="177"/>
                  </a:lnTo>
                  <a:lnTo>
                    <a:pt x="125" y="186"/>
                  </a:lnTo>
                  <a:cubicBezTo>
                    <a:pt x="98" y="124"/>
                    <a:pt x="45" y="53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8"/>
            <p:cNvSpPr/>
            <p:nvPr/>
          </p:nvSpPr>
          <p:spPr>
            <a:xfrm>
              <a:off x="1663197" y="5309239"/>
              <a:ext cx="4590" cy="3892"/>
            </a:xfrm>
            <a:custGeom>
              <a:avLst/>
              <a:gdLst/>
              <a:ahLst/>
              <a:cxnLst/>
              <a:rect l="l" t="t" r="r" b="b"/>
              <a:pathLst>
                <a:path w="26" h="37" extrusionOk="0">
                  <a:moveTo>
                    <a:pt x="1" y="2"/>
                  </a:moveTo>
                  <a:cubicBezTo>
                    <a:pt x="1" y="2"/>
                    <a:pt x="2" y="4"/>
                    <a:pt x="5" y="5"/>
                  </a:cubicBezTo>
                  <a:lnTo>
                    <a:pt x="5" y="5"/>
                  </a:lnTo>
                  <a:cubicBezTo>
                    <a:pt x="3" y="3"/>
                    <a:pt x="2" y="2"/>
                    <a:pt x="1" y="2"/>
                  </a:cubicBezTo>
                  <a:close/>
                  <a:moveTo>
                    <a:pt x="17" y="1"/>
                  </a:moveTo>
                  <a:cubicBezTo>
                    <a:pt x="13" y="4"/>
                    <a:pt x="10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lnTo>
                    <a:pt x="5" y="5"/>
                  </a:lnTo>
                  <a:cubicBezTo>
                    <a:pt x="8" y="9"/>
                    <a:pt x="15" y="18"/>
                    <a:pt x="25" y="36"/>
                  </a:cubicBezTo>
                  <a:cubicBezTo>
                    <a:pt x="25" y="36"/>
                    <a:pt x="25" y="27"/>
                    <a:pt x="25" y="27"/>
                  </a:cubicBezTo>
                  <a:cubicBezTo>
                    <a:pt x="25" y="19"/>
                    <a:pt x="17" y="19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8"/>
            <p:cNvSpPr/>
            <p:nvPr/>
          </p:nvSpPr>
          <p:spPr>
            <a:xfrm>
              <a:off x="1667611" y="5311238"/>
              <a:ext cx="1412" cy="1788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5" y="1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8" y="16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8"/>
            <p:cNvSpPr/>
            <p:nvPr/>
          </p:nvSpPr>
          <p:spPr>
            <a:xfrm>
              <a:off x="1656664" y="5295565"/>
              <a:ext cx="9534" cy="6416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28" y="0"/>
                  </a:moveTo>
                  <a:cubicBezTo>
                    <a:pt x="18" y="0"/>
                    <a:pt x="11" y="10"/>
                    <a:pt x="1" y="25"/>
                  </a:cubicBezTo>
                  <a:lnTo>
                    <a:pt x="36" y="60"/>
                  </a:lnTo>
                  <a:cubicBezTo>
                    <a:pt x="44" y="45"/>
                    <a:pt x="38" y="15"/>
                    <a:pt x="49" y="15"/>
                  </a:cubicBezTo>
                  <a:cubicBezTo>
                    <a:pt x="50" y="15"/>
                    <a:pt x="52" y="15"/>
                    <a:pt x="54" y="16"/>
                  </a:cubicBezTo>
                  <a:cubicBezTo>
                    <a:pt x="42" y="5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8"/>
            <p:cNvSpPr/>
            <p:nvPr/>
          </p:nvSpPr>
          <p:spPr>
            <a:xfrm>
              <a:off x="1647307" y="5296301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8"/>
            <p:cNvSpPr/>
            <p:nvPr/>
          </p:nvSpPr>
          <p:spPr>
            <a:xfrm>
              <a:off x="1645718" y="529819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" y="18"/>
                    <a:pt x="36" y="18"/>
                  </a:cubicBezTo>
                  <a:cubicBezTo>
                    <a:pt x="18" y="18"/>
                    <a:pt x="36" y="18"/>
                    <a:pt x="63" y="3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8"/>
            <p:cNvSpPr/>
            <p:nvPr/>
          </p:nvSpPr>
          <p:spPr>
            <a:xfrm>
              <a:off x="1650485" y="5304611"/>
              <a:ext cx="9181" cy="7258"/>
            </a:xfrm>
            <a:custGeom>
              <a:avLst/>
              <a:gdLst/>
              <a:ahLst/>
              <a:cxnLst/>
              <a:rect l="l" t="t" r="r" b="b"/>
              <a:pathLst>
                <a:path w="52" h="69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20"/>
                    <a:pt x="27" y="38"/>
                    <a:pt x="18" y="38"/>
                  </a:cubicBezTo>
                  <a:cubicBezTo>
                    <a:pt x="13" y="38"/>
                    <a:pt x="8" y="35"/>
                    <a:pt x="0" y="27"/>
                  </a:cubicBezTo>
                  <a:lnTo>
                    <a:pt x="0" y="27"/>
                  </a:lnTo>
                  <a:cubicBezTo>
                    <a:pt x="11" y="56"/>
                    <a:pt x="23" y="69"/>
                    <a:pt x="32" y="69"/>
                  </a:cubicBezTo>
                  <a:cubicBezTo>
                    <a:pt x="45" y="69"/>
                    <a:pt x="51" y="43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8"/>
            <p:cNvSpPr/>
            <p:nvPr/>
          </p:nvSpPr>
          <p:spPr>
            <a:xfrm>
              <a:off x="1641127" y="5329646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lnTo>
                    <a:pt x="0" y="37"/>
                  </a:lnTo>
                  <a:lnTo>
                    <a:pt x="24" y="53"/>
                  </a:lnTo>
                  <a:lnTo>
                    <a:pt x="24" y="53"/>
                  </a:lnTo>
                  <a:cubicBezTo>
                    <a:pt x="11" y="41"/>
                    <a:pt x="16" y="0"/>
                    <a:pt x="4" y="0"/>
                  </a:cubicBezTo>
                  <a:close/>
                  <a:moveTo>
                    <a:pt x="24" y="53"/>
                  </a:moveTo>
                  <a:cubicBezTo>
                    <a:pt x="25" y="53"/>
                    <a:pt x="26" y="54"/>
                    <a:pt x="27" y="54"/>
                  </a:cubicBezTo>
                  <a:lnTo>
                    <a:pt x="24" y="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8"/>
            <p:cNvSpPr/>
            <p:nvPr/>
          </p:nvSpPr>
          <p:spPr>
            <a:xfrm>
              <a:off x="1639538" y="5273055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5" y="1"/>
                  </a:moveTo>
                  <a:cubicBezTo>
                    <a:pt x="36" y="1"/>
                    <a:pt x="18" y="27"/>
                    <a:pt x="0" y="27"/>
                  </a:cubicBezTo>
                  <a:lnTo>
                    <a:pt x="27" y="54"/>
                  </a:lnTo>
                  <a:cubicBezTo>
                    <a:pt x="27" y="36"/>
                    <a:pt x="27" y="9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8"/>
            <p:cNvSpPr/>
            <p:nvPr/>
          </p:nvSpPr>
          <p:spPr>
            <a:xfrm>
              <a:off x="1633359" y="5273055"/>
              <a:ext cx="6356" cy="3366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0" y="1"/>
                  </a:moveTo>
                  <a:cubicBezTo>
                    <a:pt x="12" y="24"/>
                    <a:pt x="20" y="32"/>
                    <a:pt x="26" y="32"/>
                  </a:cubicBezTo>
                  <a:cubicBezTo>
                    <a:pt x="30" y="32"/>
                    <a:pt x="32" y="30"/>
                    <a:pt x="35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8"/>
            <p:cNvSpPr/>
            <p:nvPr/>
          </p:nvSpPr>
          <p:spPr>
            <a:xfrm>
              <a:off x="1634771" y="5296301"/>
              <a:ext cx="12712" cy="7468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1" y="0"/>
                  </a:moveTo>
                  <a:lnTo>
                    <a:pt x="10" y="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8"/>
            <p:cNvSpPr/>
            <p:nvPr/>
          </p:nvSpPr>
          <p:spPr>
            <a:xfrm>
              <a:off x="1633359" y="5255383"/>
              <a:ext cx="10947" cy="1999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0" y="1"/>
                  </a:moveTo>
                  <a:lnTo>
                    <a:pt x="27" y="10"/>
                  </a:lnTo>
                  <a:lnTo>
                    <a:pt x="62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8"/>
            <p:cNvSpPr/>
            <p:nvPr/>
          </p:nvSpPr>
          <p:spPr>
            <a:xfrm>
              <a:off x="1627003" y="5236870"/>
              <a:ext cx="12712" cy="8520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8"/>
                    <a:pt x="27" y="44"/>
                    <a:pt x="18" y="80"/>
                  </a:cubicBezTo>
                  <a:cubicBezTo>
                    <a:pt x="21" y="81"/>
                    <a:pt x="23" y="81"/>
                    <a:pt x="25" y="81"/>
                  </a:cubicBezTo>
                  <a:cubicBezTo>
                    <a:pt x="41" y="81"/>
                    <a:pt x="46" y="58"/>
                    <a:pt x="60" y="58"/>
                  </a:cubicBezTo>
                  <a:cubicBezTo>
                    <a:pt x="63" y="58"/>
                    <a:pt x="67" y="59"/>
                    <a:pt x="71" y="62"/>
                  </a:cubicBezTo>
                  <a:cubicBezTo>
                    <a:pt x="54" y="36"/>
                    <a:pt x="27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8"/>
            <p:cNvSpPr/>
            <p:nvPr/>
          </p:nvSpPr>
          <p:spPr>
            <a:xfrm>
              <a:off x="1620823" y="523403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18" y="18"/>
                    <a:pt x="36" y="27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8"/>
            <p:cNvSpPr/>
            <p:nvPr/>
          </p:nvSpPr>
          <p:spPr>
            <a:xfrm>
              <a:off x="1628592" y="5260011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1" y="36"/>
                  </a:lnTo>
                  <a:lnTo>
                    <a:pt x="9" y="54"/>
                  </a:lnTo>
                  <a:cubicBezTo>
                    <a:pt x="18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8"/>
            <p:cNvSpPr/>
            <p:nvPr/>
          </p:nvSpPr>
          <p:spPr>
            <a:xfrm>
              <a:off x="1627003" y="526001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"/>
                    <a:pt x="10" y="19"/>
                    <a:pt x="10" y="36"/>
                  </a:cubicBezTo>
                  <a:cubicBezTo>
                    <a:pt x="10" y="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8"/>
            <p:cNvSpPr/>
            <p:nvPr/>
          </p:nvSpPr>
          <p:spPr>
            <a:xfrm>
              <a:off x="1630181" y="526474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8"/>
            <p:cNvSpPr/>
            <p:nvPr/>
          </p:nvSpPr>
          <p:spPr>
            <a:xfrm>
              <a:off x="1620823" y="5281785"/>
              <a:ext cx="14125" cy="3576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23" y="1"/>
                  </a:moveTo>
                  <a:cubicBezTo>
                    <a:pt x="12" y="1"/>
                    <a:pt x="4" y="9"/>
                    <a:pt x="0" y="32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23" y="34"/>
                    <a:pt x="33" y="22"/>
                    <a:pt x="50" y="22"/>
                  </a:cubicBezTo>
                  <a:cubicBezTo>
                    <a:pt x="58" y="22"/>
                    <a:pt x="67" y="25"/>
                    <a:pt x="80" y="32"/>
                  </a:cubicBezTo>
                  <a:cubicBezTo>
                    <a:pt x="64" y="22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8"/>
            <p:cNvSpPr/>
            <p:nvPr/>
          </p:nvSpPr>
          <p:spPr>
            <a:xfrm>
              <a:off x="1624001" y="5269373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cubicBezTo>
                    <a:pt x="16" y="44"/>
                    <a:pt x="23" y="33"/>
                    <a:pt x="35" y="33"/>
                  </a:cubicBezTo>
                  <a:cubicBezTo>
                    <a:pt x="38" y="33"/>
                    <a:pt x="41" y="34"/>
                    <a:pt x="4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1620823" y="5267480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1611466" y="5236870"/>
              <a:ext cx="8828" cy="8625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9" y="53"/>
                    <a:pt x="18" y="80"/>
                  </a:cubicBezTo>
                  <a:cubicBezTo>
                    <a:pt x="25" y="80"/>
                    <a:pt x="32" y="81"/>
                    <a:pt x="38" y="81"/>
                  </a:cubicBezTo>
                  <a:cubicBezTo>
                    <a:pt x="46" y="81"/>
                    <a:pt x="50" y="78"/>
                    <a:pt x="45" y="62"/>
                  </a:cubicBezTo>
                  <a:cubicBezTo>
                    <a:pt x="27" y="44"/>
                    <a:pt x="18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1622412" y="525264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1595929" y="5212677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1613055" y="524518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1"/>
                  </a:moveTo>
                  <a:cubicBezTo>
                    <a:pt x="9" y="1"/>
                    <a:pt x="0" y="1"/>
                    <a:pt x="9" y="10"/>
                  </a:cubicBezTo>
                  <a:cubicBezTo>
                    <a:pt x="9" y="27"/>
                    <a:pt x="18" y="36"/>
                    <a:pt x="36" y="45"/>
                  </a:cubicBezTo>
                  <a:cubicBezTo>
                    <a:pt x="27" y="36"/>
                    <a:pt x="18" y="18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1611466" y="5227508"/>
              <a:ext cx="3355" cy="4839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9" y="1"/>
                  </a:moveTo>
                  <a:cubicBezTo>
                    <a:pt x="9" y="19"/>
                    <a:pt x="0" y="27"/>
                    <a:pt x="0" y="45"/>
                  </a:cubicBezTo>
                  <a:cubicBezTo>
                    <a:pt x="9" y="27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1624001" y="5251281"/>
              <a:ext cx="1412" cy="526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1619234" y="5249808"/>
              <a:ext cx="4944" cy="2945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8" y="27"/>
                  </a:cubicBezTo>
                  <a:cubicBezTo>
                    <a:pt x="27" y="27"/>
                    <a:pt x="27" y="19"/>
                    <a:pt x="27" y="19"/>
                  </a:cubicBezTo>
                  <a:cubicBezTo>
                    <a:pt x="18" y="10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1553732" y="5208048"/>
              <a:ext cx="42374" cy="16094"/>
            </a:xfrm>
            <a:custGeom>
              <a:avLst/>
              <a:gdLst/>
              <a:ahLst/>
              <a:cxnLst/>
              <a:rect l="l" t="t" r="r" b="b"/>
              <a:pathLst>
                <a:path w="240" h="153" extrusionOk="0">
                  <a:moveTo>
                    <a:pt x="28" y="1"/>
                  </a:moveTo>
                  <a:cubicBezTo>
                    <a:pt x="19" y="1"/>
                    <a:pt x="10" y="3"/>
                    <a:pt x="1" y="9"/>
                  </a:cubicBezTo>
                  <a:lnTo>
                    <a:pt x="36" y="45"/>
                  </a:lnTo>
                  <a:cubicBezTo>
                    <a:pt x="34" y="47"/>
                    <a:pt x="32" y="47"/>
                    <a:pt x="29" y="47"/>
                  </a:cubicBezTo>
                  <a:cubicBezTo>
                    <a:pt x="24" y="47"/>
                    <a:pt x="19" y="45"/>
                    <a:pt x="15" y="45"/>
                  </a:cubicBezTo>
                  <a:cubicBezTo>
                    <a:pt x="12" y="45"/>
                    <a:pt x="10" y="47"/>
                    <a:pt x="10" y="54"/>
                  </a:cubicBezTo>
                  <a:cubicBezTo>
                    <a:pt x="36" y="54"/>
                    <a:pt x="89" y="89"/>
                    <a:pt x="71" y="142"/>
                  </a:cubicBezTo>
                  <a:cubicBezTo>
                    <a:pt x="79" y="149"/>
                    <a:pt x="88" y="152"/>
                    <a:pt x="99" y="152"/>
                  </a:cubicBezTo>
                  <a:cubicBezTo>
                    <a:pt x="141" y="152"/>
                    <a:pt x="204" y="103"/>
                    <a:pt x="239" y="54"/>
                  </a:cubicBezTo>
                  <a:cubicBezTo>
                    <a:pt x="236" y="54"/>
                    <a:pt x="232" y="54"/>
                    <a:pt x="227" y="54"/>
                  </a:cubicBezTo>
                  <a:cubicBezTo>
                    <a:pt x="218" y="54"/>
                    <a:pt x="204" y="51"/>
                    <a:pt x="186" y="27"/>
                  </a:cubicBezTo>
                  <a:cubicBezTo>
                    <a:pt x="171" y="42"/>
                    <a:pt x="176" y="111"/>
                    <a:pt x="148" y="111"/>
                  </a:cubicBezTo>
                  <a:cubicBezTo>
                    <a:pt x="144" y="111"/>
                    <a:pt x="139" y="110"/>
                    <a:pt x="133" y="106"/>
                  </a:cubicBezTo>
                  <a:cubicBezTo>
                    <a:pt x="98" y="62"/>
                    <a:pt x="133" y="62"/>
                    <a:pt x="133" y="27"/>
                  </a:cubicBezTo>
                  <a:lnTo>
                    <a:pt x="133" y="27"/>
                  </a:lnTo>
                  <a:cubicBezTo>
                    <a:pt x="129" y="33"/>
                    <a:pt x="123" y="36"/>
                    <a:pt x="117" y="36"/>
                  </a:cubicBezTo>
                  <a:cubicBezTo>
                    <a:pt x="94" y="36"/>
                    <a:pt x="62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1597341" y="5213623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27" y="89"/>
                  </a:lnTo>
                  <a:lnTo>
                    <a:pt x="19" y="80"/>
                  </a:lnTo>
                  <a:lnTo>
                    <a:pt x="36" y="98"/>
                  </a:lnTo>
                  <a:cubicBezTo>
                    <a:pt x="27" y="80"/>
                    <a:pt x="36" y="62"/>
                    <a:pt x="54" y="27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1591162" y="5223827"/>
              <a:ext cx="20481" cy="14095"/>
            </a:xfrm>
            <a:custGeom>
              <a:avLst/>
              <a:gdLst/>
              <a:ahLst/>
              <a:cxnLst/>
              <a:rect l="l" t="t" r="r" b="b"/>
              <a:pathLst>
                <a:path w="116" h="134" extrusionOk="0">
                  <a:moveTo>
                    <a:pt x="71" y="1"/>
                  </a:moveTo>
                  <a:cubicBezTo>
                    <a:pt x="71" y="18"/>
                    <a:pt x="80" y="45"/>
                    <a:pt x="98" y="80"/>
                  </a:cubicBezTo>
                  <a:cubicBezTo>
                    <a:pt x="98" y="71"/>
                    <a:pt x="99" y="68"/>
                    <a:pt x="100" y="68"/>
                  </a:cubicBezTo>
                  <a:cubicBezTo>
                    <a:pt x="104" y="68"/>
                    <a:pt x="110" y="80"/>
                    <a:pt x="115" y="80"/>
                  </a:cubicBezTo>
                  <a:lnTo>
                    <a:pt x="71" y="1"/>
                  </a:lnTo>
                  <a:close/>
                  <a:moveTo>
                    <a:pt x="98" y="80"/>
                  </a:moveTo>
                  <a:cubicBezTo>
                    <a:pt x="107" y="98"/>
                    <a:pt x="115" y="115"/>
                    <a:pt x="115" y="124"/>
                  </a:cubicBezTo>
                  <a:cubicBezTo>
                    <a:pt x="115" y="107"/>
                    <a:pt x="115" y="89"/>
                    <a:pt x="115" y="80"/>
                  </a:cubicBezTo>
                  <a:close/>
                  <a:moveTo>
                    <a:pt x="30" y="64"/>
                  </a:moveTo>
                  <a:cubicBezTo>
                    <a:pt x="19" y="64"/>
                    <a:pt x="10" y="68"/>
                    <a:pt x="1" y="80"/>
                  </a:cubicBezTo>
                  <a:cubicBezTo>
                    <a:pt x="18" y="133"/>
                    <a:pt x="45" y="107"/>
                    <a:pt x="71" y="133"/>
                  </a:cubicBezTo>
                  <a:cubicBezTo>
                    <a:pt x="57" y="107"/>
                    <a:pt x="55" y="100"/>
                    <a:pt x="59" y="100"/>
                  </a:cubicBezTo>
                  <a:cubicBezTo>
                    <a:pt x="63" y="100"/>
                    <a:pt x="74" y="108"/>
                    <a:pt x="83" y="108"/>
                  </a:cubicBezTo>
                  <a:cubicBezTo>
                    <a:pt x="91" y="108"/>
                    <a:pt x="98" y="102"/>
                    <a:pt x="98" y="80"/>
                  </a:cubicBezTo>
                  <a:cubicBezTo>
                    <a:pt x="74" y="80"/>
                    <a:pt x="51" y="64"/>
                    <a:pt x="30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1605286" y="5282311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1606699" y="5271161"/>
              <a:ext cx="12712" cy="12938"/>
            </a:xfrm>
            <a:custGeom>
              <a:avLst/>
              <a:gdLst/>
              <a:ahLst/>
              <a:cxnLst/>
              <a:rect l="l" t="t" r="r" b="b"/>
              <a:pathLst>
                <a:path w="72" h="123" extrusionOk="0">
                  <a:moveTo>
                    <a:pt x="72" y="1"/>
                  </a:moveTo>
                  <a:cubicBezTo>
                    <a:pt x="70" y="1"/>
                    <a:pt x="68" y="3"/>
                    <a:pt x="66" y="6"/>
                  </a:cubicBezTo>
                  <a:lnTo>
                    <a:pt x="66" y="6"/>
                  </a:lnTo>
                  <a:cubicBezTo>
                    <a:pt x="68" y="4"/>
                    <a:pt x="70" y="3"/>
                    <a:pt x="72" y="1"/>
                  </a:cubicBezTo>
                  <a:close/>
                  <a:moveTo>
                    <a:pt x="66" y="6"/>
                  </a:moveTo>
                  <a:cubicBezTo>
                    <a:pt x="34" y="30"/>
                    <a:pt x="18" y="47"/>
                    <a:pt x="1" y="72"/>
                  </a:cubicBezTo>
                  <a:cubicBezTo>
                    <a:pt x="10" y="80"/>
                    <a:pt x="19" y="80"/>
                    <a:pt x="27" y="98"/>
                  </a:cubicBezTo>
                  <a:cubicBezTo>
                    <a:pt x="24" y="109"/>
                    <a:pt x="20" y="113"/>
                    <a:pt x="16" y="113"/>
                  </a:cubicBezTo>
                  <a:cubicBezTo>
                    <a:pt x="11" y="113"/>
                    <a:pt x="6" y="107"/>
                    <a:pt x="1" y="107"/>
                  </a:cubicBezTo>
                  <a:cubicBezTo>
                    <a:pt x="6" y="112"/>
                    <a:pt x="17" y="123"/>
                    <a:pt x="27" y="123"/>
                  </a:cubicBezTo>
                  <a:cubicBezTo>
                    <a:pt x="34" y="123"/>
                    <a:pt x="41" y="117"/>
                    <a:pt x="45" y="98"/>
                  </a:cubicBezTo>
                  <a:lnTo>
                    <a:pt x="36" y="98"/>
                  </a:lnTo>
                  <a:cubicBezTo>
                    <a:pt x="36" y="62"/>
                    <a:pt x="54" y="19"/>
                    <a:pt x="6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1595929" y="5248967"/>
              <a:ext cx="9534" cy="7048"/>
            </a:xfrm>
            <a:custGeom>
              <a:avLst/>
              <a:gdLst/>
              <a:ahLst/>
              <a:cxnLst/>
              <a:rect l="l" t="t" r="r" b="b"/>
              <a:pathLst>
                <a:path w="54" h="67" extrusionOk="0">
                  <a:moveTo>
                    <a:pt x="18" y="0"/>
                  </a:moveTo>
                  <a:lnTo>
                    <a:pt x="0" y="44"/>
                  </a:lnTo>
                  <a:lnTo>
                    <a:pt x="18" y="44"/>
                  </a:lnTo>
                  <a:cubicBezTo>
                    <a:pt x="18" y="62"/>
                    <a:pt x="24" y="66"/>
                    <a:pt x="32" y="66"/>
                  </a:cubicBezTo>
                  <a:cubicBezTo>
                    <a:pt x="40" y="66"/>
                    <a:pt x="49" y="62"/>
                    <a:pt x="53" y="6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1595929" y="5208995"/>
              <a:ext cx="10947" cy="2840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27" y="27"/>
                  </a:lnTo>
                  <a:lnTo>
                    <a:pt x="6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1592751" y="5199738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9" y="0"/>
                  </a:moveTo>
                  <a:lnTo>
                    <a:pt x="1" y="27"/>
                  </a:lnTo>
                  <a:lnTo>
                    <a:pt x="36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998814" y="4909945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1017529" y="489690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1416547" y="4959384"/>
              <a:ext cx="8651" cy="9151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37" y="1"/>
                  </a:moveTo>
                  <a:cubicBezTo>
                    <a:pt x="35" y="1"/>
                    <a:pt x="32" y="3"/>
                    <a:pt x="27" y="7"/>
                  </a:cubicBezTo>
                  <a:lnTo>
                    <a:pt x="1" y="33"/>
                  </a:lnTo>
                  <a:cubicBezTo>
                    <a:pt x="18" y="51"/>
                    <a:pt x="27" y="69"/>
                    <a:pt x="27" y="86"/>
                  </a:cubicBezTo>
                  <a:cubicBezTo>
                    <a:pt x="35" y="50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1192143" y="4858824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9"/>
                    <a:pt x="27" y="9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1170250" y="4866292"/>
              <a:ext cx="3355" cy="473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" y="0"/>
                  </a:moveTo>
                  <a:cubicBezTo>
                    <a:pt x="1" y="18"/>
                    <a:pt x="9" y="27"/>
                    <a:pt x="18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895881" y="4976740"/>
              <a:ext cx="6356" cy="4839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" y="1"/>
                  </a:moveTo>
                  <a:lnTo>
                    <a:pt x="9" y="45"/>
                  </a:lnTo>
                  <a:cubicBezTo>
                    <a:pt x="36" y="19"/>
                    <a:pt x="18" y="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1525659" y="5096549"/>
              <a:ext cx="6533" cy="8520"/>
            </a:xfrm>
            <a:custGeom>
              <a:avLst/>
              <a:gdLst/>
              <a:ahLst/>
              <a:cxnLst/>
              <a:rect l="l" t="t" r="r" b="b"/>
              <a:pathLst>
                <a:path w="37" h="81" extrusionOk="0">
                  <a:moveTo>
                    <a:pt x="27" y="1"/>
                  </a:moveTo>
                  <a:cubicBezTo>
                    <a:pt x="18" y="45"/>
                    <a:pt x="1" y="80"/>
                    <a:pt x="36" y="80"/>
                  </a:cubicBezTo>
                  <a:cubicBezTo>
                    <a:pt x="36" y="45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958206" y="4876495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18"/>
                    <a:pt x="10" y="27"/>
                    <a:pt x="10" y="27"/>
                  </a:cubicBezTo>
                  <a:cubicBezTo>
                    <a:pt x="18" y="18"/>
                    <a:pt x="18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1525659" y="5089186"/>
              <a:ext cx="6533" cy="7468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36"/>
                    <a:pt x="27" y="53"/>
                    <a:pt x="27" y="71"/>
                  </a:cubicBezTo>
                  <a:cubicBezTo>
                    <a:pt x="36" y="44"/>
                    <a:pt x="36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687014" y="5256330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612154" y="5345529"/>
              <a:ext cx="177" cy="4733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cubicBezTo>
                    <a:pt x="1" y="36"/>
                    <a:pt x="1" y="18"/>
                    <a:pt x="1" y="0"/>
                  </a:cubicBezTo>
                  <a:cubicBezTo>
                    <a:pt x="1" y="9"/>
                    <a:pt x="1" y="18"/>
                    <a:pt x="1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1572447" y="5163449"/>
              <a:ext cx="1589" cy="94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4" y="7"/>
                    <a:pt x="6" y="9"/>
                    <a:pt x="7" y="9"/>
                  </a:cubicBezTo>
                  <a:cubicBezTo>
                    <a:pt x="9" y="9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1550730" y="5177439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9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1474281" y="5077089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9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1570858" y="5163449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8"/>
                    <a:pt x="1" y="27"/>
                  </a:cubicBezTo>
                  <a:cubicBezTo>
                    <a:pt x="10" y="18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1574036" y="516534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0"/>
                  </a:moveTo>
                  <a:cubicBezTo>
                    <a:pt x="1" y="9"/>
                    <a:pt x="1" y="18"/>
                    <a:pt x="1" y="18"/>
                  </a:cubicBezTo>
                  <a:cubicBezTo>
                    <a:pt x="9" y="18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1570858" y="5160714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735391" y="5087292"/>
              <a:ext cx="1412" cy="189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"/>
                  </a:moveTo>
                  <a:cubicBezTo>
                    <a:pt x="4" y="13"/>
                    <a:pt x="6" y="17"/>
                    <a:pt x="7" y="17"/>
                  </a:cubicBezTo>
                  <a:cubicBezTo>
                    <a:pt x="7" y="17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1310613" y="494897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1298077" y="4940555"/>
              <a:ext cx="23659" cy="9362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33" y="1"/>
                  </a:moveTo>
                  <a:lnTo>
                    <a:pt x="1" y="54"/>
                  </a:lnTo>
                  <a:cubicBezTo>
                    <a:pt x="10" y="52"/>
                    <a:pt x="18" y="51"/>
                    <a:pt x="25" y="51"/>
                  </a:cubicBezTo>
                  <a:cubicBezTo>
                    <a:pt x="57" y="51"/>
                    <a:pt x="64" y="67"/>
                    <a:pt x="71" y="89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607564" y="4829792"/>
              <a:ext cx="985367" cy="542768"/>
            </a:xfrm>
            <a:custGeom>
              <a:avLst/>
              <a:gdLst/>
              <a:ahLst/>
              <a:cxnLst/>
              <a:rect l="l" t="t" r="r" b="b"/>
              <a:pathLst>
                <a:path w="5581" h="5160" extrusionOk="0">
                  <a:moveTo>
                    <a:pt x="3320" y="374"/>
                  </a:moveTo>
                  <a:lnTo>
                    <a:pt x="3320" y="374"/>
                  </a:lnTo>
                  <a:cubicBezTo>
                    <a:pt x="3329" y="382"/>
                    <a:pt x="3338" y="391"/>
                    <a:pt x="3347" y="409"/>
                  </a:cubicBezTo>
                  <a:cubicBezTo>
                    <a:pt x="3343" y="411"/>
                    <a:pt x="3341" y="411"/>
                    <a:pt x="3338" y="411"/>
                  </a:cubicBezTo>
                  <a:cubicBezTo>
                    <a:pt x="3326" y="411"/>
                    <a:pt x="3320" y="395"/>
                    <a:pt x="3320" y="374"/>
                  </a:cubicBezTo>
                  <a:close/>
                  <a:moveTo>
                    <a:pt x="3408" y="541"/>
                  </a:moveTo>
                  <a:cubicBezTo>
                    <a:pt x="3410" y="543"/>
                    <a:pt x="3411" y="545"/>
                    <a:pt x="3413" y="546"/>
                  </a:cubicBezTo>
                  <a:lnTo>
                    <a:pt x="3413" y="546"/>
                  </a:lnTo>
                  <a:cubicBezTo>
                    <a:pt x="3411" y="545"/>
                    <a:pt x="3410" y="543"/>
                    <a:pt x="3408" y="541"/>
                  </a:cubicBezTo>
                  <a:close/>
                  <a:moveTo>
                    <a:pt x="4316" y="1111"/>
                  </a:moveTo>
                  <a:cubicBezTo>
                    <a:pt x="4316" y="1111"/>
                    <a:pt x="4317" y="1111"/>
                    <a:pt x="4317" y="1112"/>
                  </a:cubicBezTo>
                  <a:lnTo>
                    <a:pt x="4317" y="1112"/>
                  </a:lnTo>
                  <a:cubicBezTo>
                    <a:pt x="4316" y="1112"/>
                    <a:pt x="4315" y="1112"/>
                    <a:pt x="4314" y="1113"/>
                  </a:cubicBezTo>
                  <a:lnTo>
                    <a:pt x="4314" y="1113"/>
                  </a:lnTo>
                  <a:cubicBezTo>
                    <a:pt x="4314" y="1112"/>
                    <a:pt x="4315" y="1111"/>
                    <a:pt x="4316" y="1111"/>
                  </a:cubicBezTo>
                  <a:close/>
                  <a:moveTo>
                    <a:pt x="4106" y="1269"/>
                  </a:moveTo>
                  <a:cubicBezTo>
                    <a:pt x="4105" y="1271"/>
                    <a:pt x="4105" y="1273"/>
                    <a:pt x="4106" y="1274"/>
                  </a:cubicBezTo>
                  <a:cubicBezTo>
                    <a:pt x="4106" y="1272"/>
                    <a:pt x="4106" y="1270"/>
                    <a:pt x="4106" y="1269"/>
                  </a:cubicBezTo>
                  <a:close/>
                  <a:moveTo>
                    <a:pt x="1442" y="1639"/>
                  </a:moveTo>
                  <a:lnTo>
                    <a:pt x="1439" y="1645"/>
                  </a:lnTo>
                  <a:cubicBezTo>
                    <a:pt x="1440" y="1643"/>
                    <a:pt x="1441" y="1641"/>
                    <a:pt x="1442" y="1639"/>
                  </a:cubicBezTo>
                  <a:close/>
                  <a:moveTo>
                    <a:pt x="1051" y="2113"/>
                  </a:moveTo>
                  <a:cubicBezTo>
                    <a:pt x="1049" y="2117"/>
                    <a:pt x="1048" y="2120"/>
                    <a:pt x="1046" y="2123"/>
                  </a:cubicBezTo>
                  <a:lnTo>
                    <a:pt x="1046" y="2123"/>
                  </a:lnTo>
                  <a:cubicBezTo>
                    <a:pt x="1049" y="2120"/>
                    <a:pt x="1051" y="2116"/>
                    <a:pt x="1051" y="2113"/>
                  </a:cubicBezTo>
                  <a:close/>
                  <a:moveTo>
                    <a:pt x="711" y="2670"/>
                  </a:moveTo>
                  <a:cubicBezTo>
                    <a:pt x="711" y="2672"/>
                    <a:pt x="710" y="2674"/>
                    <a:pt x="707" y="2678"/>
                  </a:cubicBezTo>
                  <a:lnTo>
                    <a:pt x="707" y="2678"/>
                  </a:lnTo>
                  <a:cubicBezTo>
                    <a:pt x="708" y="2676"/>
                    <a:pt x="710" y="2673"/>
                    <a:pt x="711" y="2670"/>
                  </a:cubicBezTo>
                  <a:close/>
                  <a:moveTo>
                    <a:pt x="173" y="3365"/>
                  </a:moveTo>
                  <a:cubicBezTo>
                    <a:pt x="172" y="3365"/>
                    <a:pt x="170" y="3366"/>
                    <a:pt x="168" y="3367"/>
                  </a:cubicBezTo>
                  <a:cubicBezTo>
                    <a:pt x="170" y="3366"/>
                    <a:pt x="172" y="3366"/>
                    <a:pt x="173" y="3365"/>
                  </a:cubicBezTo>
                  <a:close/>
                  <a:moveTo>
                    <a:pt x="2829" y="0"/>
                  </a:moveTo>
                  <a:cubicBezTo>
                    <a:pt x="2794" y="0"/>
                    <a:pt x="2800" y="18"/>
                    <a:pt x="2755" y="18"/>
                  </a:cubicBezTo>
                  <a:cubicBezTo>
                    <a:pt x="2741" y="18"/>
                    <a:pt x="2721" y="17"/>
                    <a:pt x="2693" y="12"/>
                  </a:cubicBezTo>
                  <a:lnTo>
                    <a:pt x="2693" y="12"/>
                  </a:lnTo>
                  <a:lnTo>
                    <a:pt x="2711" y="47"/>
                  </a:lnTo>
                  <a:cubicBezTo>
                    <a:pt x="2717" y="73"/>
                    <a:pt x="2704" y="80"/>
                    <a:pt x="2682" y="80"/>
                  </a:cubicBezTo>
                  <a:cubicBezTo>
                    <a:pt x="2659" y="80"/>
                    <a:pt x="2626" y="72"/>
                    <a:pt x="2594" y="72"/>
                  </a:cubicBezTo>
                  <a:cubicBezTo>
                    <a:pt x="2567" y="72"/>
                    <a:pt x="2542" y="78"/>
                    <a:pt x="2525" y="100"/>
                  </a:cubicBezTo>
                  <a:lnTo>
                    <a:pt x="2561" y="109"/>
                  </a:lnTo>
                  <a:cubicBezTo>
                    <a:pt x="2557" y="119"/>
                    <a:pt x="2547" y="122"/>
                    <a:pt x="2533" y="122"/>
                  </a:cubicBezTo>
                  <a:cubicBezTo>
                    <a:pt x="2491" y="122"/>
                    <a:pt x="2416" y="89"/>
                    <a:pt x="2374" y="89"/>
                  </a:cubicBezTo>
                  <a:cubicBezTo>
                    <a:pt x="2368" y="89"/>
                    <a:pt x="2362" y="89"/>
                    <a:pt x="2358" y="91"/>
                  </a:cubicBezTo>
                  <a:cubicBezTo>
                    <a:pt x="2340" y="91"/>
                    <a:pt x="2358" y="73"/>
                    <a:pt x="2366" y="65"/>
                  </a:cubicBezTo>
                  <a:lnTo>
                    <a:pt x="2366" y="65"/>
                  </a:lnTo>
                  <a:cubicBezTo>
                    <a:pt x="2243" y="91"/>
                    <a:pt x="2384" y="118"/>
                    <a:pt x="2331" y="171"/>
                  </a:cubicBezTo>
                  <a:cubicBezTo>
                    <a:pt x="2310" y="163"/>
                    <a:pt x="2306" y="128"/>
                    <a:pt x="2282" y="128"/>
                  </a:cubicBezTo>
                  <a:cubicBezTo>
                    <a:pt x="2276" y="128"/>
                    <a:pt x="2269" y="130"/>
                    <a:pt x="2261" y="135"/>
                  </a:cubicBezTo>
                  <a:cubicBezTo>
                    <a:pt x="2216" y="144"/>
                    <a:pt x="2208" y="312"/>
                    <a:pt x="2128" y="321"/>
                  </a:cubicBezTo>
                  <a:cubicBezTo>
                    <a:pt x="2146" y="321"/>
                    <a:pt x="2172" y="330"/>
                    <a:pt x="2163" y="365"/>
                  </a:cubicBezTo>
                  <a:cubicBezTo>
                    <a:pt x="2128" y="409"/>
                    <a:pt x="2004" y="400"/>
                    <a:pt x="2022" y="480"/>
                  </a:cubicBezTo>
                  <a:lnTo>
                    <a:pt x="2004" y="480"/>
                  </a:lnTo>
                  <a:cubicBezTo>
                    <a:pt x="1987" y="515"/>
                    <a:pt x="1934" y="586"/>
                    <a:pt x="1943" y="630"/>
                  </a:cubicBezTo>
                  <a:cubicBezTo>
                    <a:pt x="1929" y="622"/>
                    <a:pt x="1917" y="619"/>
                    <a:pt x="1906" y="619"/>
                  </a:cubicBezTo>
                  <a:cubicBezTo>
                    <a:pt x="1831" y="619"/>
                    <a:pt x="1813" y="779"/>
                    <a:pt x="1756" y="779"/>
                  </a:cubicBezTo>
                  <a:cubicBezTo>
                    <a:pt x="1746" y="779"/>
                    <a:pt x="1735" y="774"/>
                    <a:pt x="1722" y="762"/>
                  </a:cubicBezTo>
                  <a:lnTo>
                    <a:pt x="1642" y="850"/>
                  </a:lnTo>
                  <a:lnTo>
                    <a:pt x="1634" y="842"/>
                  </a:lnTo>
                  <a:cubicBezTo>
                    <a:pt x="1581" y="886"/>
                    <a:pt x="1581" y="930"/>
                    <a:pt x="1581" y="965"/>
                  </a:cubicBezTo>
                  <a:cubicBezTo>
                    <a:pt x="1577" y="967"/>
                    <a:pt x="1575" y="968"/>
                    <a:pt x="1572" y="968"/>
                  </a:cubicBezTo>
                  <a:cubicBezTo>
                    <a:pt x="1563" y="968"/>
                    <a:pt x="1563" y="955"/>
                    <a:pt x="1563" y="948"/>
                  </a:cubicBezTo>
                  <a:cubicBezTo>
                    <a:pt x="1457" y="1009"/>
                    <a:pt x="1457" y="1018"/>
                    <a:pt x="1431" y="1142"/>
                  </a:cubicBezTo>
                  <a:lnTo>
                    <a:pt x="1395" y="1115"/>
                  </a:lnTo>
                  <a:cubicBezTo>
                    <a:pt x="1395" y="1151"/>
                    <a:pt x="1236" y="1195"/>
                    <a:pt x="1192" y="1310"/>
                  </a:cubicBezTo>
                  <a:cubicBezTo>
                    <a:pt x="1192" y="1301"/>
                    <a:pt x="1183" y="1301"/>
                    <a:pt x="1183" y="1283"/>
                  </a:cubicBezTo>
                  <a:cubicBezTo>
                    <a:pt x="1139" y="1416"/>
                    <a:pt x="883" y="1433"/>
                    <a:pt x="971" y="1566"/>
                  </a:cubicBezTo>
                  <a:lnTo>
                    <a:pt x="954" y="1663"/>
                  </a:lnTo>
                  <a:cubicBezTo>
                    <a:pt x="970" y="1644"/>
                    <a:pt x="982" y="1637"/>
                    <a:pt x="990" y="1637"/>
                  </a:cubicBezTo>
                  <a:cubicBezTo>
                    <a:pt x="1013" y="1637"/>
                    <a:pt x="1010" y="1693"/>
                    <a:pt x="1031" y="1693"/>
                  </a:cubicBezTo>
                  <a:cubicBezTo>
                    <a:pt x="1034" y="1693"/>
                    <a:pt x="1038" y="1692"/>
                    <a:pt x="1042" y="1689"/>
                  </a:cubicBezTo>
                  <a:lnTo>
                    <a:pt x="1042" y="1689"/>
                  </a:lnTo>
                  <a:cubicBezTo>
                    <a:pt x="1031" y="1716"/>
                    <a:pt x="996" y="1733"/>
                    <a:pt x="974" y="1733"/>
                  </a:cubicBezTo>
                  <a:cubicBezTo>
                    <a:pt x="960" y="1733"/>
                    <a:pt x="952" y="1725"/>
                    <a:pt x="963" y="1707"/>
                  </a:cubicBezTo>
                  <a:lnTo>
                    <a:pt x="971" y="1707"/>
                  </a:lnTo>
                  <a:cubicBezTo>
                    <a:pt x="964" y="1696"/>
                    <a:pt x="956" y="1692"/>
                    <a:pt x="948" y="1692"/>
                  </a:cubicBezTo>
                  <a:cubicBezTo>
                    <a:pt x="914" y="1692"/>
                    <a:pt x="878" y="1765"/>
                    <a:pt x="845" y="1765"/>
                  </a:cubicBezTo>
                  <a:cubicBezTo>
                    <a:pt x="840" y="1765"/>
                    <a:pt x="835" y="1764"/>
                    <a:pt x="830" y="1760"/>
                  </a:cubicBezTo>
                  <a:cubicBezTo>
                    <a:pt x="715" y="1945"/>
                    <a:pt x="574" y="2113"/>
                    <a:pt x="486" y="2299"/>
                  </a:cubicBezTo>
                  <a:lnTo>
                    <a:pt x="556" y="2307"/>
                  </a:lnTo>
                  <a:lnTo>
                    <a:pt x="521" y="2369"/>
                  </a:lnTo>
                  <a:cubicBezTo>
                    <a:pt x="515" y="2371"/>
                    <a:pt x="509" y="2372"/>
                    <a:pt x="504" y="2372"/>
                  </a:cubicBezTo>
                  <a:cubicBezTo>
                    <a:pt x="485" y="2372"/>
                    <a:pt x="472" y="2359"/>
                    <a:pt x="486" y="2325"/>
                  </a:cubicBezTo>
                  <a:lnTo>
                    <a:pt x="486" y="2325"/>
                  </a:lnTo>
                  <a:cubicBezTo>
                    <a:pt x="442" y="2334"/>
                    <a:pt x="486" y="2413"/>
                    <a:pt x="495" y="2422"/>
                  </a:cubicBezTo>
                  <a:cubicBezTo>
                    <a:pt x="481" y="2440"/>
                    <a:pt x="470" y="2447"/>
                    <a:pt x="463" y="2447"/>
                  </a:cubicBezTo>
                  <a:cubicBezTo>
                    <a:pt x="439" y="2447"/>
                    <a:pt x="439" y="2383"/>
                    <a:pt x="435" y="2383"/>
                  </a:cubicBezTo>
                  <a:cubicBezTo>
                    <a:pt x="434" y="2383"/>
                    <a:pt x="434" y="2385"/>
                    <a:pt x="433" y="2387"/>
                  </a:cubicBezTo>
                  <a:lnTo>
                    <a:pt x="415" y="2431"/>
                  </a:lnTo>
                  <a:lnTo>
                    <a:pt x="433" y="2422"/>
                  </a:lnTo>
                  <a:cubicBezTo>
                    <a:pt x="442" y="2466"/>
                    <a:pt x="459" y="2475"/>
                    <a:pt x="442" y="2528"/>
                  </a:cubicBezTo>
                  <a:cubicBezTo>
                    <a:pt x="430" y="2543"/>
                    <a:pt x="420" y="2547"/>
                    <a:pt x="412" y="2547"/>
                  </a:cubicBezTo>
                  <a:cubicBezTo>
                    <a:pt x="410" y="2547"/>
                    <a:pt x="408" y="2547"/>
                    <a:pt x="406" y="2547"/>
                  </a:cubicBezTo>
                  <a:lnTo>
                    <a:pt x="406" y="2547"/>
                  </a:lnTo>
                  <a:cubicBezTo>
                    <a:pt x="406" y="2564"/>
                    <a:pt x="406" y="2570"/>
                    <a:pt x="405" y="2570"/>
                  </a:cubicBezTo>
                  <a:cubicBezTo>
                    <a:pt x="404" y="2570"/>
                    <a:pt x="402" y="2563"/>
                    <a:pt x="397" y="2555"/>
                  </a:cubicBezTo>
                  <a:lnTo>
                    <a:pt x="406" y="2546"/>
                  </a:lnTo>
                  <a:lnTo>
                    <a:pt x="406" y="2546"/>
                  </a:lnTo>
                  <a:cubicBezTo>
                    <a:pt x="406" y="2546"/>
                    <a:pt x="406" y="2547"/>
                    <a:pt x="406" y="2547"/>
                  </a:cubicBezTo>
                  <a:lnTo>
                    <a:pt x="406" y="2547"/>
                  </a:lnTo>
                  <a:cubicBezTo>
                    <a:pt x="406" y="2546"/>
                    <a:pt x="406" y="2546"/>
                    <a:pt x="406" y="2546"/>
                  </a:cubicBezTo>
                  <a:lnTo>
                    <a:pt x="406" y="2546"/>
                  </a:lnTo>
                  <a:lnTo>
                    <a:pt x="406" y="2546"/>
                  </a:lnTo>
                  <a:lnTo>
                    <a:pt x="406" y="2546"/>
                  </a:lnTo>
                  <a:cubicBezTo>
                    <a:pt x="401" y="2545"/>
                    <a:pt x="397" y="2544"/>
                    <a:pt x="394" y="2544"/>
                  </a:cubicBezTo>
                  <a:cubicBezTo>
                    <a:pt x="392" y="2544"/>
                    <a:pt x="390" y="2544"/>
                    <a:pt x="389" y="2546"/>
                  </a:cubicBezTo>
                  <a:cubicBezTo>
                    <a:pt x="380" y="2546"/>
                    <a:pt x="380" y="2555"/>
                    <a:pt x="380" y="2572"/>
                  </a:cubicBezTo>
                  <a:lnTo>
                    <a:pt x="344" y="2652"/>
                  </a:lnTo>
                  <a:lnTo>
                    <a:pt x="344" y="2652"/>
                  </a:lnTo>
                  <a:lnTo>
                    <a:pt x="397" y="2634"/>
                  </a:lnTo>
                  <a:lnTo>
                    <a:pt x="397" y="2634"/>
                  </a:lnTo>
                  <a:cubicBezTo>
                    <a:pt x="412" y="2670"/>
                    <a:pt x="385" y="2701"/>
                    <a:pt x="414" y="2701"/>
                  </a:cubicBezTo>
                  <a:cubicBezTo>
                    <a:pt x="420" y="2701"/>
                    <a:pt x="429" y="2699"/>
                    <a:pt x="442" y="2696"/>
                  </a:cubicBezTo>
                  <a:lnTo>
                    <a:pt x="442" y="2696"/>
                  </a:lnTo>
                  <a:cubicBezTo>
                    <a:pt x="336" y="2722"/>
                    <a:pt x="318" y="2996"/>
                    <a:pt x="283" y="3023"/>
                  </a:cubicBezTo>
                  <a:cubicBezTo>
                    <a:pt x="300" y="3084"/>
                    <a:pt x="291" y="3137"/>
                    <a:pt x="274" y="3208"/>
                  </a:cubicBezTo>
                  <a:cubicBezTo>
                    <a:pt x="277" y="3202"/>
                    <a:pt x="286" y="3197"/>
                    <a:pt x="296" y="3197"/>
                  </a:cubicBezTo>
                  <a:cubicBezTo>
                    <a:pt x="312" y="3197"/>
                    <a:pt x="329" y="3210"/>
                    <a:pt x="318" y="3243"/>
                  </a:cubicBezTo>
                  <a:cubicBezTo>
                    <a:pt x="304" y="3237"/>
                    <a:pt x="292" y="3235"/>
                    <a:pt x="282" y="3235"/>
                  </a:cubicBezTo>
                  <a:cubicBezTo>
                    <a:pt x="221" y="3235"/>
                    <a:pt x="236" y="3338"/>
                    <a:pt x="173" y="3365"/>
                  </a:cubicBezTo>
                  <a:lnTo>
                    <a:pt x="173" y="3365"/>
                  </a:lnTo>
                  <a:cubicBezTo>
                    <a:pt x="174" y="3365"/>
                    <a:pt x="176" y="3364"/>
                    <a:pt x="177" y="3364"/>
                  </a:cubicBezTo>
                  <a:cubicBezTo>
                    <a:pt x="208" y="3364"/>
                    <a:pt x="169" y="3491"/>
                    <a:pt x="213" y="3491"/>
                  </a:cubicBezTo>
                  <a:cubicBezTo>
                    <a:pt x="219" y="3491"/>
                    <a:pt x="228" y="3488"/>
                    <a:pt x="238" y="3482"/>
                  </a:cubicBezTo>
                  <a:lnTo>
                    <a:pt x="238" y="3482"/>
                  </a:lnTo>
                  <a:cubicBezTo>
                    <a:pt x="232" y="3499"/>
                    <a:pt x="224" y="3503"/>
                    <a:pt x="215" y="3503"/>
                  </a:cubicBezTo>
                  <a:cubicBezTo>
                    <a:pt x="206" y="3503"/>
                    <a:pt x="196" y="3499"/>
                    <a:pt x="186" y="3499"/>
                  </a:cubicBezTo>
                  <a:cubicBezTo>
                    <a:pt x="177" y="3499"/>
                    <a:pt x="169" y="3501"/>
                    <a:pt x="159" y="3508"/>
                  </a:cubicBezTo>
                  <a:cubicBezTo>
                    <a:pt x="186" y="3632"/>
                    <a:pt x="97" y="3755"/>
                    <a:pt x="97" y="3897"/>
                  </a:cubicBezTo>
                  <a:cubicBezTo>
                    <a:pt x="102" y="3897"/>
                    <a:pt x="110" y="3892"/>
                    <a:pt x="120" y="3892"/>
                  </a:cubicBezTo>
                  <a:cubicBezTo>
                    <a:pt x="130" y="3892"/>
                    <a:pt x="141" y="3897"/>
                    <a:pt x="150" y="3914"/>
                  </a:cubicBezTo>
                  <a:lnTo>
                    <a:pt x="71" y="3976"/>
                  </a:lnTo>
                  <a:cubicBezTo>
                    <a:pt x="71" y="4012"/>
                    <a:pt x="150" y="4012"/>
                    <a:pt x="97" y="4056"/>
                  </a:cubicBezTo>
                  <a:cubicBezTo>
                    <a:pt x="102" y="4056"/>
                    <a:pt x="108" y="4053"/>
                    <a:pt x="115" y="4053"/>
                  </a:cubicBezTo>
                  <a:cubicBezTo>
                    <a:pt x="121" y="4053"/>
                    <a:pt x="128" y="4056"/>
                    <a:pt x="133" y="4065"/>
                  </a:cubicBezTo>
                  <a:cubicBezTo>
                    <a:pt x="35" y="4329"/>
                    <a:pt x="150" y="4621"/>
                    <a:pt x="0" y="4895"/>
                  </a:cubicBezTo>
                  <a:cubicBezTo>
                    <a:pt x="9" y="4882"/>
                    <a:pt x="16" y="4877"/>
                    <a:pt x="22" y="4877"/>
                  </a:cubicBezTo>
                  <a:cubicBezTo>
                    <a:pt x="32" y="4877"/>
                    <a:pt x="35" y="4895"/>
                    <a:pt x="35" y="4912"/>
                  </a:cubicBezTo>
                  <a:cubicBezTo>
                    <a:pt x="38" y="4906"/>
                    <a:pt x="43" y="4904"/>
                    <a:pt x="49" y="4904"/>
                  </a:cubicBezTo>
                  <a:cubicBezTo>
                    <a:pt x="61" y="4904"/>
                    <a:pt x="77" y="4912"/>
                    <a:pt x="88" y="4912"/>
                  </a:cubicBezTo>
                  <a:lnTo>
                    <a:pt x="27" y="5027"/>
                  </a:lnTo>
                  <a:cubicBezTo>
                    <a:pt x="80" y="5045"/>
                    <a:pt x="27" y="5151"/>
                    <a:pt x="80" y="5159"/>
                  </a:cubicBezTo>
                  <a:lnTo>
                    <a:pt x="71" y="5124"/>
                  </a:lnTo>
                  <a:lnTo>
                    <a:pt x="71" y="5124"/>
                  </a:lnTo>
                  <a:cubicBezTo>
                    <a:pt x="82" y="5134"/>
                    <a:pt x="95" y="5138"/>
                    <a:pt x="108" y="5138"/>
                  </a:cubicBezTo>
                  <a:cubicBezTo>
                    <a:pt x="160" y="5138"/>
                    <a:pt x="221" y="5071"/>
                    <a:pt x="283" y="5071"/>
                  </a:cubicBezTo>
                  <a:cubicBezTo>
                    <a:pt x="286" y="5071"/>
                    <a:pt x="288" y="5071"/>
                    <a:pt x="291" y="5071"/>
                  </a:cubicBezTo>
                  <a:cubicBezTo>
                    <a:pt x="230" y="5018"/>
                    <a:pt x="406" y="4930"/>
                    <a:pt x="309" y="4842"/>
                  </a:cubicBezTo>
                  <a:cubicBezTo>
                    <a:pt x="313" y="4838"/>
                    <a:pt x="316" y="4837"/>
                    <a:pt x="319" y="4837"/>
                  </a:cubicBezTo>
                  <a:cubicBezTo>
                    <a:pt x="329" y="4837"/>
                    <a:pt x="337" y="4852"/>
                    <a:pt x="348" y="4852"/>
                  </a:cubicBezTo>
                  <a:cubicBezTo>
                    <a:pt x="349" y="4852"/>
                    <a:pt x="351" y="4851"/>
                    <a:pt x="353" y="4850"/>
                  </a:cubicBezTo>
                  <a:cubicBezTo>
                    <a:pt x="318" y="4824"/>
                    <a:pt x="309" y="4797"/>
                    <a:pt x="327" y="4744"/>
                  </a:cubicBezTo>
                  <a:lnTo>
                    <a:pt x="327" y="4744"/>
                  </a:lnTo>
                  <a:lnTo>
                    <a:pt x="336" y="4753"/>
                  </a:lnTo>
                  <a:cubicBezTo>
                    <a:pt x="336" y="4612"/>
                    <a:pt x="371" y="4550"/>
                    <a:pt x="406" y="4400"/>
                  </a:cubicBezTo>
                  <a:lnTo>
                    <a:pt x="406" y="4400"/>
                  </a:lnTo>
                  <a:lnTo>
                    <a:pt x="371" y="4409"/>
                  </a:lnTo>
                  <a:cubicBezTo>
                    <a:pt x="371" y="4374"/>
                    <a:pt x="389" y="4365"/>
                    <a:pt x="397" y="4347"/>
                  </a:cubicBezTo>
                  <a:cubicBezTo>
                    <a:pt x="391" y="4343"/>
                    <a:pt x="386" y="4341"/>
                    <a:pt x="382" y="4341"/>
                  </a:cubicBezTo>
                  <a:cubicBezTo>
                    <a:pt x="357" y="4341"/>
                    <a:pt x="375" y="4415"/>
                    <a:pt x="345" y="4415"/>
                  </a:cubicBezTo>
                  <a:cubicBezTo>
                    <a:pt x="340" y="4415"/>
                    <a:pt x="334" y="4413"/>
                    <a:pt x="327" y="4409"/>
                  </a:cubicBezTo>
                  <a:cubicBezTo>
                    <a:pt x="406" y="4365"/>
                    <a:pt x="344" y="4170"/>
                    <a:pt x="442" y="4144"/>
                  </a:cubicBezTo>
                  <a:cubicBezTo>
                    <a:pt x="442" y="4126"/>
                    <a:pt x="435" y="4121"/>
                    <a:pt x="427" y="4121"/>
                  </a:cubicBezTo>
                  <a:cubicBezTo>
                    <a:pt x="419" y="4121"/>
                    <a:pt x="410" y="4126"/>
                    <a:pt x="403" y="4126"/>
                  </a:cubicBezTo>
                  <a:cubicBezTo>
                    <a:pt x="398" y="4126"/>
                    <a:pt x="395" y="4122"/>
                    <a:pt x="397" y="4109"/>
                  </a:cubicBezTo>
                  <a:lnTo>
                    <a:pt x="424" y="4091"/>
                  </a:lnTo>
                  <a:lnTo>
                    <a:pt x="397" y="4073"/>
                  </a:lnTo>
                  <a:cubicBezTo>
                    <a:pt x="397" y="4047"/>
                    <a:pt x="433" y="4029"/>
                    <a:pt x="459" y="4029"/>
                  </a:cubicBezTo>
                  <a:cubicBezTo>
                    <a:pt x="450" y="4038"/>
                    <a:pt x="459" y="4056"/>
                    <a:pt x="459" y="4065"/>
                  </a:cubicBezTo>
                  <a:cubicBezTo>
                    <a:pt x="495" y="4020"/>
                    <a:pt x="468" y="3941"/>
                    <a:pt x="477" y="3923"/>
                  </a:cubicBezTo>
                  <a:lnTo>
                    <a:pt x="477" y="3923"/>
                  </a:lnTo>
                  <a:lnTo>
                    <a:pt x="450" y="3976"/>
                  </a:lnTo>
                  <a:cubicBezTo>
                    <a:pt x="450" y="3826"/>
                    <a:pt x="503" y="3667"/>
                    <a:pt x="477" y="3526"/>
                  </a:cubicBezTo>
                  <a:lnTo>
                    <a:pt x="459" y="3526"/>
                  </a:lnTo>
                  <a:cubicBezTo>
                    <a:pt x="442" y="3420"/>
                    <a:pt x="486" y="3455"/>
                    <a:pt x="495" y="3340"/>
                  </a:cubicBezTo>
                  <a:cubicBezTo>
                    <a:pt x="486" y="3314"/>
                    <a:pt x="486" y="3287"/>
                    <a:pt x="495" y="3252"/>
                  </a:cubicBezTo>
                  <a:cubicBezTo>
                    <a:pt x="496" y="3259"/>
                    <a:pt x="499" y="3262"/>
                    <a:pt x="503" y="3262"/>
                  </a:cubicBezTo>
                  <a:cubicBezTo>
                    <a:pt x="515" y="3262"/>
                    <a:pt x="533" y="3238"/>
                    <a:pt x="546" y="3238"/>
                  </a:cubicBezTo>
                  <a:cubicBezTo>
                    <a:pt x="550" y="3238"/>
                    <a:pt x="554" y="3242"/>
                    <a:pt x="556" y="3252"/>
                  </a:cubicBezTo>
                  <a:cubicBezTo>
                    <a:pt x="548" y="3137"/>
                    <a:pt x="548" y="3190"/>
                    <a:pt x="495" y="3102"/>
                  </a:cubicBezTo>
                  <a:lnTo>
                    <a:pt x="530" y="3093"/>
                  </a:lnTo>
                  <a:cubicBezTo>
                    <a:pt x="503" y="3067"/>
                    <a:pt x="495" y="3058"/>
                    <a:pt x="503" y="2996"/>
                  </a:cubicBezTo>
                  <a:lnTo>
                    <a:pt x="503" y="2996"/>
                  </a:lnTo>
                  <a:cubicBezTo>
                    <a:pt x="506" y="3013"/>
                    <a:pt x="512" y="3017"/>
                    <a:pt x="520" y="3017"/>
                  </a:cubicBezTo>
                  <a:cubicBezTo>
                    <a:pt x="529" y="3017"/>
                    <a:pt x="541" y="3010"/>
                    <a:pt x="552" y="3010"/>
                  </a:cubicBezTo>
                  <a:cubicBezTo>
                    <a:pt x="560" y="3010"/>
                    <a:pt x="569" y="3015"/>
                    <a:pt x="574" y="3031"/>
                  </a:cubicBezTo>
                  <a:cubicBezTo>
                    <a:pt x="671" y="2943"/>
                    <a:pt x="556" y="2846"/>
                    <a:pt x="671" y="2820"/>
                  </a:cubicBezTo>
                  <a:cubicBezTo>
                    <a:pt x="658" y="2806"/>
                    <a:pt x="647" y="2801"/>
                    <a:pt x="638" y="2801"/>
                  </a:cubicBezTo>
                  <a:cubicBezTo>
                    <a:pt x="602" y="2801"/>
                    <a:pt x="592" y="2878"/>
                    <a:pt x="586" y="2878"/>
                  </a:cubicBezTo>
                  <a:cubicBezTo>
                    <a:pt x="585" y="2878"/>
                    <a:pt x="584" y="2876"/>
                    <a:pt x="583" y="2872"/>
                  </a:cubicBezTo>
                  <a:cubicBezTo>
                    <a:pt x="579" y="2874"/>
                    <a:pt x="576" y="2875"/>
                    <a:pt x="573" y="2875"/>
                  </a:cubicBezTo>
                  <a:cubicBezTo>
                    <a:pt x="546" y="2875"/>
                    <a:pt x="540" y="2807"/>
                    <a:pt x="556" y="2775"/>
                  </a:cubicBezTo>
                  <a:cubicBezTo>
                    <a:pt x="573" y="2743"/>
                    <a:pt x="665" y="2748"/>
                    <a:pt x="707" y="2678"/>
                  </a:cubicBezTo>
                  <a:lnTo>
                    <a:pt x="707" y="2678"/>
                  </a:lnTo>
                  <a:cubicBezTo>
                    <a:pt x="742" y="2652"/>
                    <a:pt x="707" y="2608"/>
                    <a:pt x="759" y="2572"/>
                  </a:cubicBezTo>
                  <a:cubicBezTo>
                    <a:pt x="715" y="2537"/>
                    <a:pt x="777" y="2528"/>
                    <a:pt x="724" y="2493"/>
                  </a:cubicBezTo>
                  <a:lnTo>
                    <a:pt x="724" y="2493"/>
                  </a:lnTo>
                  <a:lnTo>
                    <a:pt x="706" y="2581"/>
                  </a:lnTo>
                  <a:cubicBezTo>
                    <a:pt x="706" y="2528"/>
                    <a:pt x="645" y="2457"/>
                    <a:pt x="715" y="2396"/>
                  </a:cubicBezTo>
                  <a:cubicBezTo>
                    <a:pt x="733" y="2405"/>
                    <a:pt x="733" y="2431"/>
                    <a:pt x="733" y="2457"/>
                  </a:cubicBezTo>
                  <a:cubicBezTo>
                    <a:pt x="768" y="2440"/>
                    <a:pt x="742" y="2405"/>
                    <a:pt x="777" y="2396"/>
                  </a:cubicBezTo>
                  <a:lnTo>
                    <a:pt x="777" y="2396"/>
                  </a:lnTo>
                  <a:cubicBezTo>
                    <a:pt x="830" y="2422"/>
                    <a:pt x="742" y="2493"/>
                    <a:pt x="768" y="2563"/>
                  </a:cubicBezTo>
                  <a:cubicBezTo>
                    <a:pt x="796" y="2550"/>
                    <a:pt x="774" y="2486"/>
                    <a:pt x="795" y="2486"/>
                  </a:cubicBezTo>
                  <a:cubicBezTo>
                    <a:pt x="800" y="2486"/>
                    <a:pt x="808" y="2490"/>
                    <a:pt x="821" y="2502"/>
                  </a:cubicBezTo>
                  <a:cubicBezTo>
                    <a:pt x="751" y="2431"/>
                    <a:pt x="865" y="2422"/>
                    <a:pt x="830" y="2334"/>
                  </a:cubicBezTo>
                  <a:lnTo>
                    <a:pt x="830" y="2334"/>
                  </a:lnTo>
                  <a:lnTo>
                    <a:pt x="865" y="2360"/>
                  </a:lnTo>
                  <a:cubicBezTo>
                    <a:pt x="865" y="2343"/>
                    <a:pt x="857" y="2316"/>
                    <a:pt x="865" y="2307"/>
                  </a:cubicBezTo>
                  <a:lnTo>
                    <a:pt x="901" y="2360"/>
                  </a:lnTo>
                  <a:cubicBezTo>
                    <a:pt x="874" y="2290"/>
                    <a:pt x="971" y="2290"/>
                    <a:pt x="980" y="2237"/>
                  </a:cubicBezTo>
                  <a:lnTo>
                    <a:pt x="980" y="2237"/>
                  </a:lnTo>
                  <a:cubicBezTo>
                    <a:pt x="963" y="2266"/>
                    <a:pt x="951" y="2275"/>
                    <a:pt x="941" y="2275"/>
                  </a:cubicBezTo>
                  <a:cubicBezTo>
                    <a:pt x="925" y="2275"/>
                    <a:pt x="915" y="2250"/>
                    <a:pt x="892" y="2250"/>
                  </a:cubicBezTo>
                  <a:cubicBezTo>
                    <a:pt x="887" y="2250"/>
                    <a:pt x="881" y="2251"/>
                    <a:pt x="874" y="2254"/>
                  </a:cubicBezTo>
                  <a:cubicBezTo>
                    <a:pt x="891" y="2126"/>
                    <a:pt x="992" y="2230"/>
                    <a:pt x="1046" y="2123"/>
                  </a:cubicBezTo>
                  <a:lnTo>
                    <a:pt x="1046" y="2123"/>
                  </a:lnTo>
                  <a:cubicBezTo>
                    <a:pt x="1039" y="2132"/>
                    <a:pt x="1025" y="2139"/>
                    <a:pt x="1013" y="2139"/>
                  </a:cubicBezTo>
                  <a:cubicBezTo>
                    <a:pt x="1005" y="2139"/>
                    <a:pt x="998" y="2135"/>
                    <a:pt x="998" y="2122"/>
                  </a:cubicBezTo>
                  <a:cubicBezTo>
                    <a:pt x="1016" y="2104"/>
                    <a:pt x="1051" y="2087"/>
                    <a:pt x="1077" y="2078"/>
                  </a:cubicBezTo>
                  <a:cubicBezTo>
                    <a:pt x="1096" y="2044"/>
                    <a:pt x="1091" y="2037"/>
                    <a:pt x="1079" y="2037"/>
                  </a:cubicBezTo>
                  <a:cubicBezTo>
                    <a:pt x="1071" y="2037"/>
                    <a:pt x="1059" y="2041"/>
                    <a:pt x="1050" y="2041"/>
                  </a:cubicBezTo>
                  <a:cubicBezTo>
                    <a:pt x="1040" y="2041"/>
                    <a:pt x="1033" y="2038"/>
                    <a:pt x="1033" y="2025"/>
                  </a:cubicBezTo>
                  <a:cubicBezTo>
                    <a:pt x="1095" y="2025"/>
                    <a:pt x="1042" y="1981"/>
                    <a:pt x="1051" y="1937"/>
                  </a:cubicBezTo>
                  <a:lnTo>
                    <a:pt x="1051" y="1937"/>
                  </a:lnTo>
                  <a:lnTo>
                    <a:pt x="1086" y="1954"/>
                  </a:lnTo>
                  <a:cubicBezTo>
                    <a:pt x="1166" y="1884"/>
                    <a:pt x="1033" y="1884"/>
                    <a:pt x="1113" y="1822"/>
                  </a:cubicBezTo>
                  <a:lnTo>
                    <a:pt x="1113" y="1822"/>
                  </a:lnTo>
                  <a:lnTo>
                    <a:pt x="1139" y="1884"/>
                  </a:lnTo>
                  <a:lnTo>
                    <a:pt x="1157" y="1839"/>
                  </a:lnTo>
                  <a:lnTo>
                    <a:pt x="1183" y="1875"/>
                  </a:lnTo>
                  <a:cubicBezTo>
                    <a:pt x="1192" y="1813"/>
                    <a:pt x="1210" y="1804"/>
                    <a:pt x="1254" y="1769"/>
                  </a:cubicBezTo>
                  <a:cubicBezTo>
                    <a:pt x="1219" y="1760"/>
                    <a:pt x="1192" y="1716"/>
                    <a:pt x="1227" y="1680"/>
                  </a:cubicBezTo>
                  <a:cubicBezTo>
                    <a:pt x="1232" y="1680"/>
                    <a:pt x="1235" y="1679"/>
                    <a:pt x="1238" y="1679"/>
                  </a:cubicBezTo>
                  <a:cubicBezTo>
                    <a:pt x="1255" y="1679"/>
                    <a:pt x="1256" y="1689"/>
                    <a:pt x="1261" y="1689"/>
                  </a:cubicBezTo>
                  <a:cubicBezTo>
                    <a:pt x="1266" y="1689"/>
                    <a:pt x="1272" y="1684"/>
                    <a:pt x="1289" y="1663"/>
                  </a:cubicBezTo>
                  <a:lnTo>
                    <a:pt x="1289" y="1663"/>
                  </a:lnTo>
                  <a:cubicBezTo>
                    <a:pt x="1298" y="1689"/>
                    <a:pt x="1307" y="1725"/>
                    <a:pt x="1263" y="1725"/>
                  </a:cubicBezTo>
                  <a:cubicBezTo>
                    <a:pt x="1272" y="1733"/>
                    <a:pt x="1272" y="1751"/>
                    <a:pt x="1280" y="1760"/>
                  </a:cubicBezTo>
                  <a:cubicBezTo>
                    <a:pt x="1325" y="1751"/>
                    <a:pt x="1342" y="1698"/>
                    <a:pt x="1360" y="1680"/>
                  </a:cubicBezTo>
                  <a:lnTo>
                    <a:pt x="1360" y="1680"/>
                  </a:lnTo>
                  <a:cubicBezTo>
                    <a:pt x="1351" y="1689"/>
                    <a:pt x="1342" y="1698"/>
                    <a:pt x="1333" y="1698"/>
                  </a:cubicBezTo>
                  <a:lnTo>
                    <a:pt x="1360" y="1583"/>
                  </a:lnTo>
                  <a:cubicBezTo>
                    <a:pt x="1386" y="1583"/>
                    <a:pt x="1386" y="1601"/>
                    <a:pt x="1386" y="1619"/>
                  </a:cubicBezTo>
                  <a:cubicBezTo>
                    <a:pt x="1395" y="1601"/>
                    <a:pt x="1386" y="1583"/>
                    <a:pt x="1404" y="1557"/>
                  </a:cubicBezTo>
                  <a:cubicBezTo>
                    <a:pt x="1429" y="1582"/>
                    <a:pt x="1454" y="1599"/>
                    <a:pt x="1442" y="1639"/>
                  </a:cubicBezTo>
                  <a:lnTo>
                    <a:pt x="1442" y="1639"/>
                  </a:lnTo>
                  <a:lnTo>
                    <a:pt x="1475" y="1548"/>
                  </a:lnTo>
                  <a:cubicBezTo>
                    <a:pt x="1479" y="1550"/>
                    <a:pt x="1484" y="1551"/>
                    <a:pt x="1490" y="1551"/>
                  </a:cubicBezTo>
                  <a:cubicBezTo>
                    <a:pt x="1500" y="1551"/>
                    <a:pt x="1513" y="1549"/>
                    <a:pt x="1522" y="1549"/>
                  </a:cubicBezTo>
                  <a:cubicBezTo>
                    <a:pt x="1530" y="1549"/>
                    <a:pt x="1536" y="1550"/>
                    <a:pt x="1536" y="1557"/>
                  </a:cubicBezTo>
                  <a:cubicBezTo>
                    <a:pt x="1589" y="1539"/>
                    <a:pt x="1581" y="1424"/>
                    <a:pt x="1642" y="1389"/>
                  </a:cubicBezTo>
                  <a:cubicBezTo>
                    <a:pt x="1642" y="1389"/>
                    <a:pt x="1642" y="1371"/>
                    <a:pt x="1651" y="1363"/>
                  </a:cubicBezTo>
                  <a:cubicBezTo>
                    <a:pt x="1695" y="1318"/>
                    <a:pt x="1775" y="1310"/>
                    <a:pt x="1793" y="1221"/>
                  </a:cubicBezTo>
                  <a:lnTo>
                    <a:pt x="1872" y="1230"/>
                  </a:lnTo>
                  <a:cubicBezTo>
                    <a:pt x="1907" y="1177"/>
                    <a:pt x="1775" y="1221"/>
                    <a:pt x="1837" y="1124"/>
                  </a:cubicBezTo>
                  <a:cubicBezTo>
                    <a:pt x="1847" y="1107"/>
                    <a:pt x="1855" y="1101"/>
                    <a:pt x="1863" y="1101"/>
                  </a:cubicBezTo>
                  <a:cubicBezTo>
                    <a:pt x="1883" y="1101"/>
                    <a:pt x="1897" y="1142"/>
                    <a:pt x="1916" y="1142"/>
                  </a:cubicBezTo>
                  <a:cubicBezTo>
                    <a:pt x="1925" y="1089"/>
                    <a:pt x="1925" y="1001"/>
                    <a:pt x="2004" y="992"/>
                  </a:cubicBezTo>
                  <a:lnTo>
                    <a:pt x="2004" y="992"/>
                  </a:lnTo>
                  <a:cubicBezTo>
                    <a:pt x="1987" y="1009"/>
                    <a:pt x="1969" y="1018"/>
                    <a:pt x="1960" y="1036"/>
                  </a:cubicBezTo>
                  <a:lnTo>
                    <a:pt x="2013" y="1027"/>
                  </a:lnTo>
                  <a:lnTo>
                    <a:pt x="2013" y="1027"/>
                  </a:lnTo>
                  <a:cubicBezTo>
                    <a:pt x="2013" y="1107"/>
                    <a:pt x="1969" y="1124"/>
                    <a:pt x="2031" y="1124"/>
                  </a:cubicBezTo>
                  <a:cubicBezTo>
                    <a:pt x="1960" y="1036"/>
                    <a:pt x="2163" y="974"/>
                    <a:pt x="2093" y="886"/>
                  </a:cubicBezTo>
                  <a:lnTo>
                    <a:pt x="2137" y="877"/>
                  </a:lnTo>
                  <a:lnTo>
                    <a:pt x="2137" y="877"/>
                  </a:lnTo>
                  <a:cubicBezTo>
                    <a:pt x="2128" y="886"/>
                    <a:pt x="2128" y="895"/>
                    <a:pt x="2119" y="895"/>
                  </a:cubicBezTo>
                  <a:cubicBezTo>
                    <a:pt x="2208" y="895"/>
                    <a:pt x="2102" y="806"/>
                    <a:pt x="2172" y="753"/>
                  </a:cubicBezTo>
                  <a:cubicBezTo>
                    <a:pt x="2185" y="749"/>
                    <a:pt x="2199" y="745"/>
                    <a:pt x="2208" y="745"/>
                  </a:cubicBezTo>
                  <a:cubicBezTo>
                    <a:pt x="2216" y="745"/>
                    <a:pt x="2221" y="749"/>
                    <a:pt x="2216" y="762"/>
                  </a:cubicBezTo>
                  <a:lnTo>
                    <a:pt x="2243" y="700"/>
                  </a:lnTo>
                  <a:cubicBezTo>
                    <a:pt x="2248" y="695"/>
                    <a:pt x="2252" y="693"/>
                    <a:pt x="2256" y="693"/>
                  </a:cubicBezTo>
                  <a:cubicBezTo>
                    <a:pt x="2264" y="693"/>
                    <a:pt x="2267" y="706"/>
                    <a:pt x="2261" y="718"/>
                  </a:cubicBezTo>
                  <a:lnTo>
                    <a:pt x="2322" y="639"/>
                  </a:lnTo>
                  <a:cubicBezTo>
                    <a:pt x="2322" y="621"/>
                    <a:pt x="2331" y="577"/>
                    <a:pt x="2331" y="559"/>
                  </a:cubicBezTo>
                  <a:cubicBezTo>
                    <a:pt x="2335" y="558"/>
                    <a:pt x="2338" y="557"/>
                    <a:pt x="2340" y="557"/>
                  </a:cubicBezTo>
                  <a:cubicBezTo>
                    <a:pt x="2351" y="557"/>
                    <a:pt x="2334" y="577"/>
                    <a:pt x="2349" y="577"/>
                  </a:cubicBezTo>
                  <a:lnTo>
                    <a:pt x="2366" y="524"/>
                  </a:lnTo>
                  <a:cubicBezTo>
                    <a:pt x="2402" y="524"/>
                    <a:pt x="2393" y="577"/>
                    <a:pt x="2358" y="603"/>
                  </a:cubicBezTo>
                  <a:cubicBezTo>
                    <a:pt x="2378" y="611"/>
                    <a:pt x="2392" y="615"/>
                    <a:pt x="2402" y="615"/>
                  </a:cubicBezTo>
                  <a:cubicBezTo>
                    <a:pt x="2445" y="615"/>
                    <a:pt x="2398" y="545"/>
                    <a:pt x="2499" y="524"/>
                  </a:cubicBezTo>
                  <a:lnTo>
                    <a:pt x="2499" y="524"/>
                  </a:lnTo>
                  <a:lnTo>
                    <a:pt x="2472" y="568"/>
                  </a:lnTo>
                  <a:cubicBezTo>
                    <a:pt x="2487" y="573"/>
                    <a:pt x="2498" y="575"/>
                    <a:pt x="2508" y="575"/>
                  </a:cubicBezTo>
                  <a:cubicBezTo>
                    <a:pt x="2549" y="575"/>
                    <a:pt x="2564" y="541"/>
                    <a:pt x="2614" y="541"/>
                  </a:cubicBezTo>
                  <a:cubicBezTo>
                    <a:pt x="2596" y="533"/>
                    <a:pt x="2472" y="541"/>
                    <a:pt x="2490" y="480"/>
                  </a:cubicBezTo>
                  <a:lnTo>
                    <a:pt x="2490" y="480"/>
                  </a:lnTo>
                  <a:cubicBezTo>
                    <a:pt x="2482" y="495"/>
                    <a:pt x="2481" y="525"/>
                    <a:pt x="2462" y="525"/>
                  </a:cubicBezTo>
                  <a:cubicBezTo>
                    <a:pt x="2460" y="525"/>
                    <a:pt x="2458" y="525"/>
                    <a:pt x="2455" y="524"/>
                  </a:cubicBezTo>
                  <a:cubicBezTo>
                    <a:pt x="2437" y="480"/>
                    <a:pt x="2464" y="488"/>
                    <a:pt x="2490" y="480"/>
                  </a:cubicBezTo>
                  <a:lnTo>
                    <a:pt x="2490" y="480"/>
                  </a:lnTo>
                  <a:cubicBezTo>
                    <a:pt x="2490" y="480"/>
                    <a:pt x="2490" y="480"/>
                    <a:pt x="2490" y="480"/>
                  </a:cubicBezTo>
                  <a:cubicBezTo>
                    <a:pt x="2508" y="480"/>
                    <a:pt x="2525" y="471"/>
                    <a:pt x="2534" y="427"/>
                  </a:cubicBezTo>
                  <a:cubicBezTo>
                    <a:pt x="2543" y="439"/>
                    <a:pt x="2550" y="444"/>
                    <a:pt x="2557" y="444"/>
                  </a:cubicBezTo>
                  <a:cubicBezTo>
                    <a:pt x="2569" y="444"/>
                    <a:pt x="2579" y="426"/>
                    <a:pt x="2596" y="409"/>
                  </a:cubicBezTo>
                  <a:lnTo>
                    <a:pt x="2631" y="453"/>
                  </a:lnTo>
                  <a:cubicBezTo>
                    <a:pt x="2649" y="427"/>
                    <a:pt x="2631" y="400"/>
                    <a:pt x="2631" y="374"/>
                  </a:cubicBezTo>
                  <a:cubicBezTo>
                    <a:pt x="2638" y="370"/>
                    <a:pt x="2644" y="369"/>
                    <a:pt x="2650" y="369"/>
                  </a:cubicBezTo>
                  <a:cubicBezTo>
                    <a:pt x="2677" y="369"/>
                    <a:pt x="2698" y="396"/>
                    <a:pt x="2720" y="418"/>
                  </a:cubicBezTo>
                  <a:cubicBezTo>
                    <a:pt x="2764" y="400"/>
                    <a:pt x="2649" y="374"/>
                    <a:pt x="2702" y="338"/>
                  </a:cubicBezTo>
                  <a:cubicBezTo>
                    <a:pt x="2755" y="338"/>
                    <a:pt x="2764" y="303"/>
                    <a:pt x="2817" y="268"/>
                  </a:cubicBezTo>
                  <a:cubicBezTo>
                    <a:pt x="2843" y="285"/>
                    <a:pt x="2817" y="303"/>
                    <a:pt x="2826" y="312"/>
                  </a:cubicBezTo>
                  <a:cubicBezTo>
                    <a:pt x="2834" y="303"/>
                    <a:pt x="2843" y="285"/>
                    <a:pt x="2852" y="268"/>
                  </a:cubicBezTo>
                  <a:cubicBezTo>
                    <a:pt x="2852" y="268"/>
                    <a:pt x="2852" y="285"/>
                    <a:pt x="2852" y="294"/>
                  </a:cubicBezTo>
                  <a:cubicBezTo>
                    <a:pt x="2870" y="277"/>
                    <a:pt x="2852" y="232"/>
                    <a:pt x="2896" y="224"/>
                  </a:cubicBezTo>
                  <a:cubicBezTo>
                    <a:pt x="2899" y="213"/>
                    <a:pt x="2903" y="209"/>
                    <a:pt x="2907" y="209"/>
                  </a:cubicBezTo>
                  <a:cubicBezTo>
                    <a:pt x="2926" y="209"/>
                    <a:pt x="2957" y="284"/>
                    <a:pt x="2998" y="284"/>
                  </a:cubicBezTo>
                  <a:cubicBezTo>
                    <a:pt x="3005" y="284"/>
                    <a:pt x="3012" y="282"/>
                    <a:pt x="3020" y="277"/>
                  </a:cubicBezTo>
                  <a:lnTo>
                    <a:pt x="3020" y="277"/>
                  </a:lnTo>
                  <a:cubicBezTo>
                    <a:pt x="3029" y="294"/>
                    <a:pt x="3002" y="303"/>
                    <a:pt x="3002" y="330"/>
                  </a:cubicBezTo>
                  <a:cubicBezTo>
                    <a:pt x="3082" y="312"/>
                    <a:pt x="3073" y="321"/>
                    <a:pt x="3152" y="294"/>
                  </a:cubicBezTo>
                  <a:lnTo>
                    <a:pt x="3188" y="356"/>
                  </a:lnTo>
                  <a:cubicBezTo>
                    <a:pt x="3170" y="303"/>
                    <a:pt x="3241" y="285"/>
                    <a:pt x="3311" y="285"/>
                  </a:cubicBezTo>
                  <a:cubicBezTo>
                    <a:pt x="3302" y="259"/>
                    <a:pt x="3302" y="241"/>
                    <a:pt x="3302" y="232"/>
                  </a:cubicBezTo>
                  <a:lnTo>
                    <a:pt x="3302" y="232"/>
                  </a:lnTo>
                  <a:lnTo>
                    <a:pt x="3382" y="259"/>
                  </a:lnTo>
                  <a:cubicBezTo>
                    <a:pt x="3391" y="268"/>
                    <a:pt x="3373" y="277"/>
                    <a:pt x="3347" y="285"/>
                  </a:cubicBezTo>
                  <a:lnTo>
                    <a:pt x="3364" y="285"/>
                  </a:lnTo>
                  <a:cubicBezTo>
                    <a:pt x="3382" y="321"/>
                    <a:pt x="3347" y="338"/>
                    <a:pt x="3311" y="347"/>
                  </a:cubicBezTo>
                  <a:cubicBezTo>
                    <a:pt x="3311" y="330"/>
                    <a:pt x="3311" y="321"/>
                    <a:pt x="3311" y="303"/>
                  </a:cubicBezTo>
                  <a:cubicBezTo>
                    <a:pt x="3276" y="312"/>
                    <a:pt x="3241" y="338"/>
                    <a:pt x="3223" y="365"/>
                  </a:cubicBezTo>
                  <a:lnTo>
                    <a:pt x="3249" y="365"/>
                  </a:lnTo>
                  <a:cubicBezTo>
                    <a:pt x="3241" y="374"/>
                    <a:pt x="3232" y="374"/>
                    <a:pt x="3232" y="382"/>
                  </a:cubicBezTo>
                  <a:cubicBezTo>
                    <a:pt x="3232" y="382"/>
                    <a:pt x="3249" y="382"/>
                    <a:pt x="3267" y="374"/>
                  </a:cubicBezTo>
                  <a:lnTo>
                    <a:pt x="3267" y="374"/>
                  </a:lnTo>
                  <a:lnTo>
                    <a:pt x="3241" y="435"/>
                  </a:lnTo>
                  <a:lnTo>
                    <a:pt x="3241" y="435"/>
                  </a:lnTo>
                  <a:lnTo>
                    <a:pt x="3258" y="418"/>
                  </a:lnTo>
                  <a:lnTo>
                    <a:pt x="3311" y="515"/>
                  </a:lnTo>
                  <a:cubicBezTo>
                    <a:pt x="3353" y="515"/>
                    <a:pt x="3396" y="510"/>
                    <a:pt x="3440" y="510"/>
                  </a:cubicBezTo>
                  <a:cubicBezTo>
                    <a:pt x="3499" y="510"/>
                    <a:pt x="3560" y="519"/>
                    <a:pt x="3620" y="559"/>
                  </a:cubicBezTo>
                  <a:cubicBezTo>
                    <a:pt x="3567" y="568"/>
                    <a:pt x="3567" y="603"/>
                    <a:pt x="3532" y="639"/>
                  </a:cubicBezTo>
                  <a:cubicBezTo>
                    <a:pt x="3549" y="579"/>
                    <a:pt x="3458" y="593"/>
                    <a:pt x="3413" y="546"/>
                  </a:cubicBezTo>
                  <a:lnTo>
                    <a:pt x="3413" y="546"/>
                  </a:lnTo>
                  <a:cubicBezTo>
                    <a:pt x="3432" y="570"/>
                    <a:pt x="3408" y="586"/>
                    <a:pt x="3400" y="586"/>
                  </a:cubicBezTo>
                  <a:lnTo>
                    <a:pt x="3514" y="621"/>
                  </a:lnTo>
                  <a:cubicBezTo>
                    <a:pt x="3479" y="656"/>
                    <a:pt x="3506" y="665"/>
                    <a:pt x="3514" y="700"/>
                  </a:cubicBezTo>
                  <a:cubicBezTo>
                    <a:pt x="3528" y="676"/>
                    <a:pt x="3543" y="668"/>
                    <a:pt x="3558" y="668"/>
                  </a:cubicBezTo>
                  <a:cubicBezTo>
                    <a:pt x="3594" y="668"/>
                    <a:pt x="3634" y="715"/>
                    <a:pt x="3664" y="727"/>
                  </a:cubicBezTo>
                  <a:cubicBezTo>
                    <a:pt x="3655" y="736"/>
                    <a:pt x="3643" y="746"/>
                    <a:pt x="3629" y="746"/>
                  </a:cubicBezTo>
                  <a:cubicBezTo>
                    <a:pt x="3616" y="746"/>
                    <a:pt x="3601" y="739"/>
                    <a:pt x="3585" y="718"/>
                  </a:cubicBezTo>
                  <a:lnTo>
                    <a:pt x="3585" y="718"/>
                  </a:lnTo>
                  <a:cubicBezTo>
                    <a:pt x="3585" y="748"/>
                    <a:pt x="3599" y="756"/>
                    <a:pt x="3619" y="756"/>
                  </a:cubicBezTo>
                  <a:cubicBezTo>
                    <a:pt x="3638" y="756"/>
                    <a:pt x="3662" y="748"/>
                    <a:pt x="3682" y="748"/>
                  </a:cubicBezTo>
                  <a:cubicBezTo>
                    <a:pt x="3700" y="748"/>
                    <a:pt x="3715" y="755"/>
                    <a:pt x="3717" y="780"/>
                  </a:cubicBezTo>
                  <a:cubicBezTo>
                    <a:pt x="3711" y="774"/>
                    <a:pt x="3709" y="767"/>
                    <a:pt x="3703" y="767"/>
                  </a:cubicBezTo>
                  <a:cubicBezTo>
                    <a:pt x="3700" y="767"/>
                    <a:pt x="3696" y="768"/>
                    <a:pt x="3691" y="771"/>
                  </a:cubicBezTo>
                  <a:cubicBezTo>
                    <a:pt x="3735" y="780"/>
                    <a:pt x="3770" y="842"/>
                    <a:pt x="3744" y="850"/>
                  </a:cubicBezTo>
                  <a:lnTo>
                    <a:pt x="3735" y="842"/>
                  </a:lnTo>
                  <a:lnTo>
                    <a:pt x="3735" y="842"/>
                  </a:lnTo>
                  <a:cubicBezTo>
                    <a:pt x="3782" y="904"/>
                    <a:pt x="3890" y="1007"/>
                    <a:pt x="3957" y="1007"/>
                  </a:cubicBezTo>
                  <a:cubicBezTo>
                    <a:pt x="3962" y="1007"/>
                    <a:pt x="3968" y="1006"/>
                    <a:pt x="3972" y="1005"/>
                  </a:cubicBezTo>
                  <a:lnTo>
                    <a:pt x="3972" y="1005"/>
                  </a:lnTo>
                  <a:cubicBezTo>
                    <a:pt x="3952" y="1016"/>
                    <a:pt x="3910" y="1046"/>
                    <a:pt x="3903" y="1054"/>
                  </a:cubicBezTo>
                  <a:lnTo>
                    <a:pt x="4185" y="1009"/>
                  </a:lnTo>
                  <a:lnTo>
                    <a:pt x="4185" y="1009"/>
                  </a:lnTo>
                  <a:cubicBezTo>
                    <a:pt x="4138" y="1033"/>
                    <a:pt x="4070" y="1147"/>
                    <a:pt x="4006" y="1147"/>
                  </a:cubicBezTo>
                  <a:cubicBezTo>
                    <a:pt x="3998" y="1147"/>
                    <a:pt x="3990" y="1146"/>
                    <a:pt x="3982" y="1142"/>
                  </a:cubicBezTo>
                  <a:lnTo>
                    <a:pt x="3982" y="1142"/>
                  </a:lnTo>
                  <a:cubicBezTo>
                    <a:pt x="3991" y="1168"/>
                    <a:pt x="4000" y="1195"/>
                    <a:pt x="4044" y="1212"/>
                  </a:cubicBezTo>
                  <a:cubicBezTo>
                    <a:pt x="4044" y="1196"/>
                    <a:pt x="4083" y="1132"/>
                    <a:pt x="4103" y="1132"/>
                  </a:cubicBezTo>
                  <a:cubicBezTo>
                    <a:pt x="4104" y="1132"/>
                    <a:pt x="4105" y="1133"/>
                    <a:pt x="4106" y="1133"/>
                  </a:cubicBezTo>
                  <a:cubicBezTo>
                    <a:pt x="4089" y="1219"/>
                    <a:pt x="4105" y="1188"/>
                    <a:pt x="4106" y="1269"/>
                  </a:cubicBezTo>
                  <a:lnTo>
                    <a:pt x="4106" y="1269"/>
                  </a:lnTo>
                  <a:cubicBezTo>
                    <a:pt x="4111" y="1254"/>
                    <a:pt x="4155" y="1231"/>
                    <a:pt x="4183" y="1231"/>
                  </a:cubicBezTo>
                  <a:cubicBezTo>
                    <a:pt x="4192" y="1231"/>
                    <a:pt x="4199" y="1233"/>
                    <a:pt x="4203" y="1239"/>
                  </a:cubicBezTo>
                  <a:cubicBezTo>
                    <a:pt x="4194" y="1239"/>
                    <a:pt x="4132" y="1301"/>
                    <a:pt x="4124" y="1301"/>
                  </a:cubicBezTo>
                  <a:lnTo>
                    <a:pt x="4247" y="1301"/>
                  </a:lnTo>
                  <a:cubicBezTo>
                    <a:pt x="4221" y="1301"/>
                    <a:pt x="4185" y="1354"/>
                    <a:pt x="4177" y="1380"/>
                  </a:cubicBezTo>
                  <a:cubicBezTo>
                    <a:pt x="4177" y="1379"/>
                    <a:pt x="4179" y="1378"/>
                    <a:pt x="4180" y="1378"/>
                  </a:cubicBezTo>
                  <a:cubicBezTo>
                    <a:pt x="4192" y="1378"/>
                    <a:pt x="4222" y="1443"/>
                    <a:pt x="4238" y="1451"/>
                  </a:cubicBezTo>
                  <a:lnTo>
                    <a:pt x="4238" y="1407"/>
                  </a:lnTo>
                  <a:cubicBezTo>
                    <a:pt x="4257" y="1445"/>
                    <a:pt x="4290" y="1450"/>
                    <a:pt x="4324" y="1450"/>
                  </a:cubicBezTo>
                  <a:cubicBezTo>
                    <a:pt x="4337" y="1450"/>
                    <a:pt x="4351" y="1449"/>
                    <a:pt x="4364" y="1449"/>
                  </a:cubicBezTo>
                  <a:cubicBezTo>
                    <a:pt x="4397" y="1449"/>
                    <a:pt x="4429" y="1454"/>
                    <a:pt x="4450" y="1486"/>
                  </a:cubicBezTo>
                  <a:cubicBezTo>
                    <a:pt x="4424" y="1486"/>
                    <a:pt x="4336" y="1530"/>
                    <a:pt x="4353" y="1575"/>
                  </a:cubicBezTo>
                  <a:cubicBezTo>
                    <a:pt x="4385" y="1569"/>
                    <a:pt x="4465" y="1555"/>
                    <a:pt x="4542" y="1555"/>
                  </a:cubicBezTo>
                  <a:cubicBezTo>
                    <a:pt x="4596" y="1555"/>
                    <a:pt x="4647" y="1562"/>
                    <a:pt x="4680" y="1583"/>
                  </a:cubicBezTo>
                  <a:lnTo>
                    <a:pt x="4671" y="1610"/>
                  </a:lnTo>
                  <a:lnTo>
                    <a:pt x="4733" y="1654"/>
                  </a:lnTo>
                  <a:cubicBezTo>
                    <a:pt x="4645" y="1654"/>
                    <a:pt x="4459" y="1636"/>
                    <a:pt x="4371" y="1627"/>
                  </a:cubicBezTo>
                  <a:lnTo>
                    <a:pt x="4371" y="1627"/>
                  </a:lnTo>
                  <a:cubicBezTo>
                    <a:pt x="4371" y="1663"/>
                    <a:pt x="4353" y="1654"/>
                    <a:pt x="4380" y="1689"/>
                  </a:cubicBezTo>
                  <a:cubicBezTo>
                    <a:pt x="4377" y="1701"/>
                    <a:pt x="4371" y="1705"/>
                    <a:pt x="4365" y="1705"/>
                  </a:cubicBezTo>
                  <a:cubicBezTo>
                    <a:pt x="4351" y="1705"/>
                    <a:pt x="4333" y="1686"/>
                    <a:pt x="4327" y="1680"/>
                  </a:cubicBezTo>
                  <a:lnTo>
                    <a:pt x="4327" y="1680"/>
                  </a:lnTo>
                  <a:lnTo>
                    <a:pt x="4380" y="1786"/>
                  </a:lnTo>
                  <a:cubicBezTo>
                    <a:pt x="4387" y="1780"/>
                    <a:pt x="4395" y="1778"/>
                    <a:pt x="4403" y="1778"/>
                  </a:cubicBezTo>
                  <a:cubicBezTo>
                    <a:pt x="4435" y="1778"/>
                    <a:pt x="4470" y="1818"/>
                    <a:pt x="4497" y="1818"/>
                  </a:cubicBezTo>
                  <a:cubicBezTo>
                    <a:pt x="4502" y="1818"/>
                    <a:pt x="4507" y="1816"/>
                    <a:pt x="4512" y="1813"/>
                  </a:cubicBezTo>
                  <a:lnTo>
                    <a:pt x="4388" y="1725"/>
                  </a:lnTo>
                  <a:cubicBezTo>
                    <a:pt x="4403" y="1713"/>
                    <a:pt x="4427" y="1707"/>
                    <a:pt x="4455" y="1707"/>
                  </a:cubicBezTo>
                  <a:cubicBezTo>
                    <a:pt x="4513" y="1707"/>
                    <a:pt x="4585" y="1733"/>
                    <a:pt x="4609" y="1786"/>
                  </a:cubicBezTo>
                  <a:cubicBezTo>
                    <a:pt x="4600" y="1822"/>
                    <a:pt x="4512" y="1822"/>
                    <a:pt x="4494" y="1839"/>
                  </a:cubicBezTo>
                  <a:cubicBezTo>
                    <a:pt x="4521" y="1839"/>
                    <a:pt x="4574" y="1892"/>
                    <a:pt x="4556" y="1901"/>
                  </a:cubicBezTo>
                  <a:lnTo>
                    <a:pt x="4512" y="1884"/>
                  </a:lnTo>
                  <a:lnTo>
                    <a:pt x="4512" y="1884"/>
                  </a:lnTo>
                  <a:cubicBezTo>
                    <a:pt x="4521" y="1937"/>
                    <a:pt x="4618" y="1919"/>
                    <a:pt x="4600" y="1998"/>
                  </a:cubicBezTo>
                  <a:cubicBezTo>
                    <a:pt x="4600" y="2015"/>
                    <a:pt x="4562" y="2070"/>
                    <a:pt x="4586" y="2070"/>
                  </a:cubicBezTo>
                  <a:cubicBezTo>
                    <a:pt x="4587" y="2070"/>
                    <a:pt x="4589" y="2070"/>
                    <a:pt x="4592" y="2069"/>
                  </a:cubicBezTo>
                  <a:cubicBezTo>
                    <a:pt x="4636" y="2016"/>
                    <a:pt x="4812" y="1919"/>
                    <a:pt x="4865" y="1919"/>
                  </a:cubicBezTo>
                  <a:cubicBezTo>
                    <a:pt x="4865" y="1928"/>
                    <a:pt x="4856" y="2051"/>
                    <a:pt x="4839" y="2087"/>
                  </a:cubicBezTo>
                  <a:cubicBezTo>
                    <a:pt x="4821" y="2109"/>
                    <a:pt x="4788" y="2109"/>
                    <a:pt x="4756" y="2109"/>
                  </a:cubicBezTo>
                  <a:cubicBezTo>
                    <a:pt x="4724" y="2109"/>
                    <a:pt x="4693" y="2109"/>
                    <a:pt x="4680" y="2131"/>
                  </a:cubicBezTo>
                  <a:cubicBezTo>
                    <a:pt x="4682" y="2128"/>
                    <a:pt x="4687" y="2127"/>
                    <a:pt x="4691" y="2127"/>
                  </a:cubicBezTo>
                  <a:cubicBezTo>
                    <a:pt x="4703" y="2127"/>
                    <a:pt x="4718" y="2133"/>
                    <a:pt x="4724" y="2140"/>
                  </a:cubicBezTo>
                  <a:cubicBezTo>
                    <a:pt x="4724" y="2166"/>
                    <a:pt x="4680" y="2148"/>
                    <a:pt x="4706" y="2193"/>
                  </a:cubicBezTo>
                  <a:cubicBezTo>
                    <a:pt x="4711" y="2191"/>
                    <a:pt x="4714" y="2191"/>
                    <a:pt x="4718" y="2191"/>
                  </a:cubicBezTo>
                  <a:cubicBezTo>
                    <a:pt x="4744" y="2191"/>
                    <a:pt x="4746" y="2228"/>
                    <a:pt x="4750" y="2228"/>
                  </a:cubicBezTo>
                  <a:cubicBezTo>
                    <a:pt x="4752" y="2228"/>
                    <a:pt x="4754" y="2219"/>
                    <a:pt x="4759" y="2193"/>
                  </a:cubicBezTo>
                  <a:cubicBezTo>
                    <a:pt x="4795" y="2228"/>
                    <a:pt x="4768" y="2237"/>
                    <a:pt x="4786" y="2290"/>
                  </a:cubicBezTo>
                  <a:cubicBezTo>
                    <a:pt x="4793" y="2282"/>
                    <a:pt x="4808" y="2279"/>
                    <a:pt x="4826" y="2279"/>
                  </a:cubicBezTo>
                  <a:cubicBezTo>
                    <a:pt x="4870" y="2279"/>
                    <a:pt x="4935" y="2300"/>
                    <a:pt x="4954" y="2325"/>
                  </a:cubicBezTo>
                  <a:cubicBezTo>
                    <a:pt x="4945" y="2325"/>
                    <a:pt x="4927" y="2343"/>
                    <a:pt x="4918" y="2352"/>
                  </a:cubicBezTo>
                  <a:cubicBezTo>
                    <a:pt x="4954" y="2449"/>
                    <a:pt x="4945" y="2502"/>
                    <a:pt x="4980" y="2590"/>
                  </a:cubicBezTo>
                  <a:cubicBezTo>
                    <a:pt x="4964" y="2598"/>
                    <a:pt x="4963" y="2635"/>
                    <a:pt x="4942" y="2635"/>
                  </a:cubicBezTo>
                  <a:cubicBezTo>
                    <a:pt x="4940" y="2635"/>
                    <a:pt x="4938" y="2635"/>
                    <a:pt x="4936" y="2634"/>
                  </a:cubicBezTo>
                  <a:lnTo>
                    <a:pt x="4936" y="2634"/>
                  </a:lnTo>
                  <a:cubicBezTo>
                    <a:pt x="4954" y="2643"/>
                    <a:pt x="4971" y="2652"/>
                    <a:pt x="4980" y="2678"/>
                  </a:cubicBezTo>
                  <a:cubicBezTo>
                    <a:pt x="4974" y="2691"/>
                    <a:pt x="4970" y="2696"/>
                    <a:pt x="4966" y="2696"/>
                  </a:cubicBezTo>
                  <a:cubicBezTo>
                    <a:pt x="4956" y="2696"/>
                    <a:pt x="4949" y="2660"/>
                    <a:pt x="4932" y="2660"/>
                  </a:cubicBezTo>
                  <a:cubicBezTo>
                    <a:pt x="4926" y="2660"/>
                    <a:pt x="4919" y="2665"/>
                    <a:pt x="4909" y="2678"/>
                  </a:cubicBezTo>
                  <a:cubicBezTo>
                    <a:pt x="4912" y="2678"/>
                    <a:pt x="4914" y="2677"/>
                    <a:pt x="4916" y="2677"/>
                  </a:cubicBezTo>
                  <a:cubicBezTo>
                    <a:pt x="4949" y="2677"/>
                    <a:pt x="4982" y="2733"/>
                    <a:pt x="5015" y="2758"/>
                  </a:cubicBezTo>
                  <a:cubicBezTo>
                    <a:pt x="5060" y="2731"/>
                    <a:pt x="4989" y="2669"/>
                    <a:pt x="4954" y="2643"/>
                  </a:cubicBezTo>
                  <a:cubicBezTo>
                    <a:pt x="4968" y="2638"/>
                    <a:pt x="4983" y="2635"/>
                    <a:pt x="4998" y="2635"/>
                  </a:cubicBezTo>
                  <a:cubicBezTo>
                    <a:pt x="5059" y="2635"/>
                    <a:pt x="5127" y="2675"/>
                    <a:pt x="5183" y="2731"/>
                  </a:cubicBezTo>
                  <a:cubicBezTo>
                    <a:pt x="5218" y="2793"/>
                    <a:pt x="5148" y="2775"/>
                    <a:pt x="5166" y="2784"/>
                  </a:cubicBezTo>
                  <a:cubicBezTo>
                    <a:pt x="5201" y="2925"/>
                    <a:pt x="5316" y="2855"/>
                    <a:pt x="5307" y="2987"/>
                  </a:cubicBezTo>
                  <a:cubicBezTo>
                    <a:pt x="5280" y="3040"/>
                    <a:pt x="5227" y="3014"/>
                    <a:pt x="5201" y="3040"/>
                  </a:cubicBezTo>
                  <a:cubicBezTo>
                    <a:pt x="5166" y="2987"/>
                    <a:pt x="5192" y="2943"/>
                    <a:pt x="5183" y="2899"/>
                  </a:cubicBezTo>
                  <a:lnTo>
                    <a:pt x="5183" y="2899"/>
                  </a:lnTo>
                  <a:lnTo>
                    <a:pt x="5174" y="2961"/>
                  </a:lnTo>
                  <a:cubicBezTo>
                    <a:pt x="5157" y="2943"/>
                    <a:pt x="5130" y="2908"/>
                    <a:pt x="5139" y="2881"/>
                  </a:cubicBezTo>
                  <a:lnTo>
                    <a:pt x="5139" y="2881"/>
                  </a:lnTo>
                  <a:cubicBezTo>
                    <a:pt x="5113" y="2934"/>
                    <a:pt x="5210" y="3111"/>
                    <a:pt x="5210" y="3226"/>
                  </a:cubicBezTo>
                  <a:cubicBezTo>
                    <a:pt x="5230" y="3232"/>
                    <a:pt x="5245" y="3249"/>
                    <a:pt x="5259" y="3249"/>
                  </a:cubicBezTo>
                  <a:cubicBezTo>
                    <a:pt x="5263" y="3249"/>
                    <a:pt x="5267" y="3248"/>
                    <a:pt x="5271" y="3243"/>
                  </a:cubicBezTo>
                  <a:lnTo>
                    <a:pt x="5254" y="3208"/>
                  </a:lnTo>
                  <a:cubicBezTo>
                    <a:pt x="5257" y="3201"/>
                    <a:pt x="5262" y="3199"/>
                    <a:pt x="5267" y="3199"/>
                  </a:cubicBezTo>
                  <a:cubicBezTo>
                    <a:pt x="5283" y="3199"/>
                    <a:pt x="5306" y="3222"/>
                    <a:pt x="5317" y="3222"/>
                  </a:cubicBezTo>
                  <a:cubicBezTo>
                    <a:pt x="5322" y="3222"/>
                    <a:pt x="5324" y="3218"/>
                    <a:pt x="5324" y="3208"/>
                  </a:cubicBezTo>
                  <a:cubicBezTo>
                    <a:pt x="5360" y="3243"/>
                    <a:pt x="5422" y="3279"/>
                    <a:pt x="5422" y="3349"/>
                  </a:cubicBezTo>
                  <a:lnTo>
                    <a:pt x="5377" y="3376"/>
                  </a:lnTo>
                  <a:cubicBezTo>
                    <a:pt x="5386" y="3367"/>
                    <a:pt x="5395" y="3323"/>
                    <a:pt x="5369" y="3314"/>
                  </a:cubicBezTo>
                  <a:lnTo>
                    <a:pt x="5369" y="3314"/>
                  </a:lnTo>
                  <a:cubicBezTo>
                    <a:pt x="5404" y="3332"/>
                    <a:pt x="5333" y="3429"/>
                    <a:pt x="5413" y="3438"/>
                  </a:cubicBezTo>
                  <a:lnTo>
                    <a:pt x="5430" y="3376"/>
                  </a:lnTo>
                  <a:cubicBezTo>
                    <a:pt x="5466" y="3411"/>
                    <a:pt x="5536" y="3446"/>
                    <a:pt x="5545" y="3508"/>
                  </a:cubicBezTo>
                  <a:cubicBezTo>
                    <a:pt x="5581" y="3464"/>
                    <a:pt x="5536" y="3499"/>
                    <a:pt x="5581" y="3438"/>
                  </a:cubicBezTo>
                  <a:lnTo>
                    <a:pt x="5581" y="3438"/>
                  </a:lnTo>
                  <a:cubicBezTo>
                    <a:pt x="5572" y="3446"/>
                    <a:pt x="5565" y="3450"/>
                    <a:pt x="5559" y="3450"/>
                  </a:cubicBezTo>
                  <a:cubicBezTo>
                    <a:pt x="5528" y="3450"/>
                    <a:pt x="5522" y="3362"/>
                    <a:pt x="5498" y="3362"/>
                  </a:cubicBezTo>
                  <a:cubicBezTo>
                    <a:pt x="5494" y="3362"/>
                    <a:pt x="5490" y="3365"/>
                    <a:pt x="5484" y="3371"/>
                  </a:cubicBezTo>
                  <a:lnTo>
                    <a:pt x="5484" y="3371"/>
                  </a:lnTo>
                  <a:cubicBezTo>
                    <a:pt x="5522" y="3312"/>
                    <a:pt x="5486" y="3300"/>
                    <a:pt x="5519" y="3235"/>
                  </a:cubicBezTo>
                  <a:lnTo>
                    <a:pt x="5519" y="3235"/>
                  </a:lnTo>
                  <a:cubicBezTo>
                    <a:pt x="5510" y="3239"/>
                    <a:pt x="5503" y="3246"/>
                    <a:pt x="5498" y="3246"/>
                  </a:cubicBezTo>
                  <a:cubicBezTo>
                    <a:pt x="5492" y="3246"/>
                    <a:pt x="5488" y="3239"/>
                    <a:pt x="5483" y="3217"/>
                  </a:cubicBezTo>
                  <a:cubicBezTo>
                    <a:pt x="5475" y="3217"/>
                    <a:pt x="5475" y="3208"/>
                    <a:pt x="5466" y="3208"/>
                  </a:cubicBezTo>
                  <a:cubicBezTo>
                    <a:pt x="5466" y="3226"/>
                    <a:pt x="5457" y="3235"/>
                    <a:pt x="5448" y="3243"/>
                  </a:cubicBezTo>
                  <a:cubicBezTo>
                    <a:pt x="5404" y="3235"/>
                    <a:pt x="5377" y="3164"/>
                    <a:pt x="5351" y="3146"/>
                  </a:cubicBezTo>
                  <a:cubicBezTo>
                    <a:pt x="5351" y="3133"/>
                    <a:pt x="5355" y="3130"/>
                    <a:pt x="5360" y="3130"/>
                  </a:cubicBezTo>
                  <a:cubicBezTo>
                    <a:pt x="5365" y="3130"/>
                    <a:pt x="5372" y="3134"/>
                    <a:pt x="5378" y="3134"/>
                  </a:cubicBezTo>
                  <a:cubicBezTo>
                    <a:pt x="5381" y="3134"/>
                    <a:pt x="5384" y="3133"/>
                    <a:pt x="5386" y="3129"/>
                  </a:cubicBezTo>
                  <a:lnTo>
                    <a:pt x="5342" y="3102"/>
                  </a:lnTo>
                  <a:cubicBezTo>
                    <a:pt x="5368" y="3089"/>
                    <a:pt x="5375" y="3044"/>
                    <a:pt x="5394" y="3044"/>
                  </a:cubicBezTo>
                  <a:cubicBezTo>
                    <a:pt x="5401" y="3044"/>
                    <a:pt x="5410" y="3050"/>
                    <a:pt x="5422" y="3067"/>
                  </a:cubicBezTo>
                  <a:lnTo>
                    <a:pt x="5404" y="3005"/>
                  </a:lnTo>
                  <a:cubicBezTo>
                    <a:pt x="5413" y="2970"/>
                    <a:pt x="5404" y="2917"/>
                    <a:pt x="5377" y="2890"/>
                  </a:cubicBezTo>
                  <a:cubicBezTo>
                    <a:pt x="5377" y="2873"/>
                    <a:pt x="5351" y="2856"/>
                    <a:pt x="5343" y="2851"/>
                  </a:cubicBezTo>
                  <a:lnTo>
                    <a:pt x="5343" y="2851"/>
                  </a:lnTo>
                  <a:cubicBezTo>
                    <a:pt x="5344" y="2852"/>
                    <a:pt x="5347" y="2853"/>
                    <a:pt x="5351" y="2855"/>
                  </a:cubicBezTo>
                  <a:lnTo>
                    <a:pt x="5298" y="2775"/>
                  </a:lnTo>
                  <a:lnTo>
                    <a:pt x="5298" y="2767"/>
                  </a:lnTo>
                  <a:cubicBezTo>
                    <a:pt x="5271" y="2678"/>
                    <a:pt x="5174" y="2608"/>
                    <a:pt x="5210" y="2484"/>
                  </a:cubicBezTo>
                  <a:cubicBezTo>
                    <a:pt x="5183" y="2457"/>
                    <a:pt x="5166" y="2431"/>
                    <a:pt x="5157" y="2378"/>
                  </a:cubicBezTo>
                  <a:lnTo>
                    <a:pt x="5183" y="2360"/>
                  </a:lnTo>
                  <a:cubicBezTo>
                    <a:pt x="5157" y="2325"/>
                    <a:pt x="5166" y="2228"/>
                    <a:pt x="5130" y="2228"/>
                  </a:cubicBezTo>
                  <a:cubicBezTo>
                    <a:pt x="5192" y="2148"/>
                    <a:pt x="5068" y="2025"/>
                    <a:pt x="5051" y="1954"/>
                  </a:cubicBezTo>
                  <a:lnTo>
                    <a:pt x="5015" y="1972"/>
                  </a:lnTo>
                  <a:cubicBezTo>
                    <a:pt x="4998" y="1919"/>
                    <a:pt x="4962" y="1884"/>
                    <a:pt x="4918" y="1831"/>
                  </a:cubicBezTo>
                  <a:lnTo>
                    <a:pt x="4883" y="1848"/>
                  </a:lnTo>
                  <a:cubicBezTo>
                    <a:pt x="4839" y="1813"/>
                    <a:pt x="4848" y="1716"/>
                    <a:pt x="4795" y="1636"/>
                  </a:cubicBezTo>
                  <a:cubicBezTo>
                    <a:pt x="4812" y="1636"/>
                    <a:pt x="4821" y="1654"/>
                    <a:pt x="4821" y="1672"/>
                  </a:cubicBezTo>
                  <a:cubicBezTo>
                    <a:pt x="4839" y="1539"/>
                    <a:pt x="4653" y="1522"/>
                    <a:pt x="4653" y="1407"/>
                  </a:cubicBezTo>
                  <a:cubicBezTo>
                    <a:pt x="4627" y="1398"/>
                    <a:pt x="4618" y="1380"/>
                    <a:pt x="4618" y="1363"/>
                  </a:cubicBezTo>
                  <a:cubicBezTo>
                    <a:pt x="4618" y="1359"/>
                    <a:pt x="4618" y="1356"/>
                    <a:pt x="4618" y="1354"/>
                  </a:cubicBezTo>
                  <a:cubicBezTo>
                    <a:pt x="4609" y="1336"/>
                    <a:pt x="4583" y="1318"/>
                    <a:pt x="4565" y="1301"/>
                  </a:cubicBezTo>
                  <a:lnTo>
                    <a:pt x="4592" y="1274"/>
                  </a:lnTo>
                  <a:lnTo>
                    <a:pt x="4583" y="1265"/>
                  </a:lnTo>
                  <a:cubicBezTo>
                    <a:pt x="4583" y="1258"/>
                    <a:pt x="4580" y="1255"/>
                    <a:pt x="4577" y="1255"/>
                  </a:cubicBezTo>
                  <a:cubicBezTo>
                    <a:pt x="4568" y="1255"/>
                    <a:pt x="4551" y="1273"/>
                    <a:pt x="4539" y="1292"/>
                  </a:cubicBezTo>
                  <a:cubicBezTo>
                    <a:pt x="4530" y="1283"/>
                    <a:pt x="4512" y="1283"/>
                    <a:pt x="4494" y="1274"/>
                  </a:cubicBezTo>
                  <a:cubicBezTo>
                    <a:pt x="4539" y="1221"/>
                    <a:pt x="4441" y="1239"/>
                    <a:pt x="4477" y="1168"/>
                  </a:cubicBezTo>
                  <a:lnTo>
                    <a:pt x="4477" y="1168"/>
                  </a:lnTo>
                  <a:cubicBezTo>
                    <a:pt x="4475" y="1169"/>
                    <a:pt x="4474" y="1169"/>
                    <a:pt x="4472" y="1169"/>
                  </a:cubicBezTo>
                  <a:cubicBezTo>
                    <a:pt x="4441" y="1169"/>
                    <a:pt x="4389" y="1108"/>
                    <a:pt x="4338" y="1108"/>
                  </a:cubicBezTo>
                  <a:cubicBezTo>
                    <a:pt x="4333" y="1108"/>
                    <a:pt x="4328" y="1108"/>
                    <a:pt x="4323" y="1110"/>
                  </a:cubicBezTo>
                  <a:lnTo>
                    <a:pt x="4323" y="1110"/>
                  </a:lnTo>
                  <a:cubicBezTo>
                    <a:pt x="4308" y="1085"/>
                    <a:pt x="4298" y="1062"/>
                    <a:pt x="4265" y="1054"/>
                  </a:cubicBezTo>
                  <a:lnTo>
                    <a:pt x="4291" y="1009"/>
                  </a:lnTo>
                  <a:lnTo>
                    <a:pt x="4203" y="1009"/>
                  </a:lnTo>
                  <a:cubicBezTo>
                    <a:pt x="4195" y="963"/>
                    <a:pt x="4201" y="937"/>
                    <a:pt x="4238" y="937"/>
                  </a:cubicBezTo>
                  <a:cubicBezTo>
                    <a:pt x="4243" y="937"/>
                    <a:pt x="4249" y="938"/>
                    <a:pt x="4256" y="939"/>
                  </a:cubicBezTo>
                  <a:cubicBezTo>
                    <a:pt x="4150" y="903"/>
                    <a:pt x="4185" y="895"/>
                    <a:pt x="4088" y="877"/>
                  </a:cubicBezTo>
                  <a:lnTo>
                    <a:pt x="4115" y="859"/>
                  </a:lnTo>
                  <a:cubicBezTo>
                    <a:pt x="4097" y="842"/>
                    <a:pt x="4035" y="833"/>
                    <a:pt x="4044" y="806"/>
                  </a:cubicBezTo>
                  <a:cubicBezTo>
                    <a:pt x="4044" y="718"/>
                    <a:pt x="3832" y="577"/>
                    <a:pt x="3753" y="427"/>
                  </a:cubicBezTo>
                  <a:cubicBezTo>
                    <a:pt x="3743" y="448"/>
                    <a:pt x="3736" y="456"/>
                    <a:pt x="3731" y="456"/>
                  </a:cubicBezTo>
                  <a:cubicBezTo>
                    <a:pt x="3716" y="456"/>
                    <a:pt x="3715" y="390"/>
                    <a:pt x="3691" y="390"/>
                  </a:cubicBezTo>
                  <a:cubicBezTo>
                    <a:pt x="3686" y="390"/>
                    <a:pt x="3680" y="393"/>
                    <a:pt x="3673" y="400"/>
                  </a:cubicBezTo>
                  <a:cubicBezTo>
                    <a:pt x="3682" y="374"/>
                    <a:pt x="3673" y="347"/>
                    <a:pt x="3709" y="347"/>
                  </a:cubicBezTo>
                  <a:cubicBezTo>
                    <a:pt x="3634" y="314"/>
                    <a:pt x="3637" y="249"/>
                    <a:pt x="3564" y="249"/>
                  </a:cubicBezTo>
                  <a:cubicBezTo>
                    <a:pt x="3560" y="249"/>
                    <a:pt x="3555" y="250"/>
                    <a:pt x="3550" y="250"/>
                  </a:cubicBezTo>
                  <a:cubicBezTo>
                    <a:pt x="3558" y="224"/>
                    <a:pt x="3585" y="232"/>
                    <a:pt x="3585" y="215"/>
                  </a:cubicBezTo>
                  <a:cubicBezTo>
                    <a:pt x="3576" y="215"/>
                    <a:pt x="3550" y="215"/>
                    <a:pt x="3558" y="197"/>
                  </a:cubicBezTo>
                  <a:cubicBezTo>
                    <a:pt x="3558" y="190"/>
                    <a:pt x="3562" y="187"/>
                    <a:pt x="3567" y="187"/>
                  </a:cubicBezTo>
                  <a:cubicBezTo>
                    <a:pt x="3573" y="187"/>
                    <a:pt x="3584" y="192"/>
                    <a:pt x="3594" y="197"/>
                  </a:cubicBezTo>
                  <a:cubicBezTo>
                    <a:pt x="3571" y="177"/>
                    <a:pt x="3550" y="169"/>
                    <a:pt x="3531" y="169"/>
                  </a:cubicBezTo>
                  <a:cubicBezTo>
                    <a:pt x="3490" y="169"/>
                    <a:pt x="3456" y="205"/>
                    <a:pt x="3426" y="241"/>
                  </a:cubicBezTo>
                  <a:cubicBezTo>
                    <a:pt x="3414" y="205"/>
                    <a:pt x="3402" y="185"/>
                    <a:pt x="3378" y="185"/>
                  </a:cubicBezTo>
                  <a:cubicBezTo>
                    <a:pt x="3367" y="185"/>
                    <a:pt x="3354" y="189"/>
                    <a:pt x="3338" y="197"/>
                  </a:cubicBezTo>
                  <a:cubicBezTo>
                    <a:pt x="3338" y="177"/>
                    <a:pt x="3333" y="152"/>
                    <a:pt x="3349" y="152"/>
                  </a:cubicBezTo>
                  <a:cubicBezTo>
                    <a:pt x="3354" y="152"/>
                    <a:pt x="3362" y="155"/>
                    <a:pt x="3373" y="162"/>
                  </a:cubicBezTo>
                  <a:cubicBezTo>
                    <a:pt x="3358" y="140"/>
                    <a:pt x="3264" y="63"/>
                    <a:pt x="3218" y="63"/>
                  </a:cubicBezTo>
                  <a:cubicBezTo>
                    <a:pt x="3208" y="63"/>
                    <a:pt x="3201" y="66"/>
                    <a:pt x="3196" y="73"/>
                  </a:cubicBezTo>
                  <a:cubicBezTo>
                    <a:pt x="3196" y="56"/>
                    <a:pt x="3152" y="56"/>
                    <a:pt x="3143" y="56"/>
                  </a:cubicBezTo>
                  <a:cubicBezTo>
                    <a:pt x="3073" y="29"/>
                    <a:pt x="3073" y="20"/>
                    <a:pt x="2993" y="3"/>
                  </a:cubicBezTo>
                  <a:lnTo>
                    <a:pt x="2993" y="3"/>
                  </a:lnTo>
                  <a:lnTo>
                    <a:pt x="3020" y="20"/>
                  </a:lnTo>
                  <a:cubicBezTo>
                    <a:pt x="3005" y="38"/>
                    <a:pt x="2993" y="44"/>
                    <a:pt x="2982" y="44"/>
                  </a:cubicBezTo>
                  <a:cubicBezTo>
                    <a:pt x="2959" y="44"/>
                    <a:pt x="2937" y="20"/>
                    <a:pt x="2896" y="20"/>
                  </a:cubicBezTo>
                  <a:lnTo>
                    <a:pt x="2896" y="12"/>
                  </a:lnTo>
                  <a:cubicBezTo>
                    <a:pt x="2863" y="3"/>
                    <a:pt x="2843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1175017" y="4867239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0" y="0"/>
                    <a:pt x="0" y="9"/>
                    <a:pt x="0" y="26"/>
                  </a:cubicBezTo>
                  <a:cubicBezTo>
                    <a:pt x="0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895881" y="4975898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1430672" y="5053843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cubicBezTo>
                    <a:pt x="0" y="1"/>
                    <a:pt x="0" y="10"/>
                    <a:pt x="9" y="27"/>
                  </a:cubicBezTo>
                  <a:cubicBezTo>
                    <a:pt x="9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1583393" y="5179227"/>
              <a:ext cx="4944" cy="4733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24" y="33"/>
                  </a:moveTo>
                  <a:lnTo>
                    <a:pt x="27" y="36"/>
                  </a:lnTo>
                  <a:cubicBezTo>
                    <a:pt x="27" y="34"/>
                    <a:pt x="26" y="33"/>
                    <a:pt x="24" y="33"/>
                  </a:cubicBezTo>
                  <a:close/>
                  <a:moveTo>
                    <a:pt x="1" y="1"/>
                  </a:moveTo>
                  <a:cubicBezTo>
                    <a:pt x="9" y="18"/>
                    <a:pt x="9" y="27"/>
                    <a:pt x="1" y="45"/>
                  </a:cubicBezTo>
                  <a:cubicBezTo>
                    <a:pt x="7" y="39"/>
                    <a:pt x="17" y="32"/>
                    <a:pt x="23" y="32"/>
                  </a:cubicBezTo>
                  <a:cubicBezTo>
                    <a:pt x="24" y="32"/>
                    <a:pt x="24" y="33"/>
                    <a:pt x="24" y="33"/>
                  </a:cubicBezTo>
                  <a:lnTo>
                    <a:pt x="2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1569445" y="5228665"/>
              <a:ext cx="6356" cy="368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9" y="25"/>
                    <a:pt x="9" y="34"/>
                    <a:pt x="18" y="34"/>
                  </a:cubicBezTo>
                  <a:lnTo>
                    <a:pt x="35" y="25"/>
                  </a:lnTo>
                  <a:cubicBezTo>
                    <a:pt x="30" y="10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1563089" y="5192270"/>
              <a:ext cx="14301" cy="662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27" y="0"/>
                  </a:moveTo>
                  <a:cubicBezTo>
                    <a:pt x="1" y="18"/>
                    <a:pt x="18" y="36"/>
                    <a:pt x="36" y="62"/>
                  </a:cubicBezTo>
                  <a:cubicBezTo>
                    <a:pt x="80" y="53"/>
                    <a:pt x="54" y="27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1570858" y="5199738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27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1560794" y="5154297"/>
              <a:ext cx="14125" cy="3682"/>
            </a:xfrm>
            <a:custGeom>
              <a:avLst/>
              <a:gdLst/>
              <a:ahLst/>
              <a:cxnLst/>
              <a:rect l="l" t="t" r="r" b="b"/>
              <a:pathLst>
                <a:path w="80" h="35" extrusionOk="0">
                  <a:moveTo>
                    <a:pt x="11" y="1"/>
                  </a:moveTo>
                  <a:cubicBezTo>
                    <a:pt x="2" y="1"/>
                    <a:pt x="0" y="7"/>
                    <a:pt x="14" y="26"/>
                  </a:cubicBezTo>
                  <a:cubicBezTo>
                    <a:pt x="14" y="32"/>
                    <a:pt x="20" y="34"/>
                    <a:pt x="27" y="34"/>
                  </a:cubicBezTo>
                  <a:cubicBezTo>
                    <a:pt x="35" y="34"/>
                    <a:pt x="44" y="32"/>
                    <a:pt x="48" y="32"/>
                  </a:cubicBezTo>
                  <a:cubicBezTo>
                    <a:pt x="50" y="32"/>
                    <a:pt x="51" y="33"/>
                    <a:pt x="49" y="35"/>
                  </a:cubicBezTo>
                  <a:cubicBezTo>
                    <a:pt x="80" y="35"/>
                    <a:pt x="2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1550730" y="5195952"/>
              <a:ext cx="7945" cy="2945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0" y="27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1541373" y="5173547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lnTo>
                    <a:pt x="9" y="46"/>
                  </a:lnTo>
                  <a:cubicBezTo>
                    <a:pt x="18" y="46"/>
                    <a:pt x="18" y="55"/>
                    <a:pt x="27" y="55"/>
                  </a:cubicBezTo>
                  <a:cubicBezTo>
                    <a:pt x="19" y="31"/>
                    <a:pt x="1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1545963" y="5179227"/>
              <a:ext cx="3355" cy="3892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8"/>
                    <a:pt x="9" y="36"/>
                    <a:pt x="18" y="36"/>
                  </a:cubicBezTo>
                  <a:cubicBezTo>
                    <a:pt x="18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1544374" y="5187642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1502354" y="5115167"/>
              <a:ext cx="7945" cy="5575"/>
            </a:xfrm>
            <a:custGeom>
              <a:avLst/>
              <a:gdLst/>
              <a:ahLst/>
              <a:cxnLst/>
              <a:rect l="l" t="t" r="r" b="b"/>
              <a:pathLst>
                <a:path w="45" h="53" extrusionOk="0">
                  <a:moveTo>
                    <a:pt x="18" y="1"/>
                  </a:moveTo>
                  <a:cubicBezTo>
                    <a:pt x="0" y="1"/>
                    <a:pt x="0" y="18"/>
                    <a:pt x="9" y="36"/>
                  </a:cubicBezTo>
                  <a:cubicBezTo>
                    <a:pt x="21" y="42"/>
                    <a:pt x="29" y="52"/>
                    <a:pt x="36" y="52"/>
                  </a:cubicBezTo>
                  <a:cubicBezTo>
                    <a:pt x="39" y="52"/>
                    <a:pt x="42" y="50"/>
                    <a:pt x="45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1496174" y="5137467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0" y="9"/>
                  </a:lnTo>
                  <a:lnTo>
                    <a:pt x="35" y="27"/>
                  </a:lnTo>
                  <a:cubicBezTo>
                    <a:pt x="35" y="9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1481873" y="5122530"/>
              <a:ext cx="8651" cy="5470"/>
            </a:xfrm>
            <a:custGeom>
              <a:avLst/>
              <a:gdLst/>
              <a:ahLst/>
              <a:cxnLst/>
              <a:rect l="l" t="t" r="r" b="b"/>
              <a:pathLst>
                <a:path w="49" h="52" extrusionOk="0">
                  <a:moveTo>
                    <a:pt x="4" y="0"/>
                  </a:moveTo>
                  <a:cubicBezTo>
                    <a:pt x="1" y="0"/>
                    <a:pt x="2" y="7"/>
                    <a:pt x="10" y="28"/>
                  </a:cubicBezTo>
                  <a:cubicBezTo>
                    <a:pt x="16" y="28"/>
                    <a:pt x="34" y="51"/>
                    <a:pt x="42" y="51"/>
                  </a:cubicBezTo>
                  <a:cubicBezTo>
                    <a:pt x="47" y="51"/>
                    <a:pt x="49" y="45"/>
                    <a:pt x="46" y="28"/>
                  </a:cubicBezTo>
                  <a:cubicBezTo>
                    <a:pt x="34" y="2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1447798" y="503995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1354223" y="4988100"/>
              <a:ext cx="15714" cy="7363"/>
            </a:xfrm>
            <a:custGeom>
              <a:avLst/>
              <a:gdLst/>
              <a:ahLst/>
              <a:cxnLst/>
              <a:rect l="l" t="t" r="r" b="b"/>
              <a:pathLst>
                <a:path w="89" h="70" extrusionOk="0">
                  <a:moveTo>
                    <a:pt x="33" y="1"/>
                  </a:moveTo>
                  <a:cubicBezTo>
                    <a:pt x="24" y="1"/>
                    <a:pt x="16" y="7"/>
                    <a:pt x="1" y="25"/>
                  </a:cubicBezTo>
                  <a:cubicBezTo>
                    <a:pt x="6" y="45"/>
                    <a:pt x="14" y="51"/>
                    <a:pt x="22" y="51"/>
                  </a:cubicBezTo>
                  <a:cubicBezTo>
                    <a:pt x="30" y="51"/>
                    <a:pt x="39" y="44"/>
                    <a:pt x="47" y="44"/>
                  </a:cubicBezTo>
                  <a:cubicBezTo>
                    <a:pt x="54" y="44"/>
                    <a:pt x="60" y="50"/>
                    <a:pt x="62" y="70"/>
                  </a:cubicBezTo>
                  <a:cubicBezTo>
                    <a:pt x="89" y="70"/>
                    <a:pt x="54" y="17"/>
                    <a:pt x="80" y="17"/>
                  </a:cubicBezTo>
                  <a:cubicBezTo>
                    <a:pt x="55" y="11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1368347" y="499073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0" y="0"/>
                    <a:pt x="9" y="0"/>
                    <a:pt x="18" y="9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599619" y="5365936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9" y="1"/>
                  </a:moveTo>
                  <a:lnTo>
                    <a:pt x="1" y="36"/>
                  </a:lnTo>
                  <a:lnTo>
                    <a:pt x="36" y="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604386" y="5374351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9"/>
                  </a:lnTo>
                  <a:lnTo>
                    <a:pt x="53" y="35"/>
                  </a:lnTo>
                  <a:cubicBezTo>
                    <a:pt x="45" y="27"/>
                    <a:pt x="45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1065905" y="4880177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18" y="1"/>
                    <a:pt x="9" y="1"/>
                    <a:pt x="0" y="9"/>
                  </a:cubicBezTo>
                  <a:lnTo>
                    <a:pt x="35" y="1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992634" y="49145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0" y="0"/>
                  </a:moveTo>
                  <a:lnTo>
                    <a:pt x="44" y="36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940726" y="4952652"/>
              <a:ext cx="14654" cy="4733"/>
            </a:xfrm>
            <a:custGeom>
              <a:avLst/>
              <a:gdLst/>
              <a:ahLst/>
              <a:cxnLst/>
              <a:rect l="l" t="t" r="r" b="b"/>
              <a:pathLst>
                <a:path w="83" h="45" extrusionOk="0">
                  <a:moveTo>
                    <a:pt x="82" y="0"/>
                  </a:moveTo>
                  <a:lnTo>
                    <a:pt x="82" y="0"/>
                  </a:lnTo>
                  <a:cubicBezTo>
                    <a:pt x="77" y="3"/>
                    <a:pt x="72" y="8"/>
                    <a:pt x="67" y="13"/>
                  </a:cubicBezTo>
                  <a:lnTo>
                    <a:pt x="67" y="13"/>
                  </a:lnTo>
                  <a:cubicBezTo>
                    <a:pt x="73" y="10"/>
                    <a:pt x="78" y="6"/>
                    <a:pt x="82" y="0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39" y="29"/>
                    <a:pt x="1" y="15"/>
                    <a:pt x="38" y="44"/>
                  </a:cubicBezTo>
                  <a:cubicBezTo>
                    <a:pt x="50" y="38"/>
                    <a:pt x="58" y="24"/>
                    <a:pt x="6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1417606" y="5357941"/>
              <a:ext cx="6886" cy="2525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10" y="1"/>
                  </a:moveTo>
                  <a:cubicBezTo>
                    <a:pt x="4" y="1"/>
                    <a:pt x="0" y="3"/>
                    <a:pt x="4" y="6"/>
                  </a:cubicBezTo>
                  <a:cubicBezTo>
                    <a:pt x="4" y="15"/>
                    <a:pt x="30" y="24"/>
                    <a:pt x="39" y="24"/>
                  </a:cubicBezTo>
                  <a:cubicBezTo>
                    <a:pt x="39" y="7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1407190" y="5336273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18" y="27"/>
                  </a:lnTo>
                  <a:lnTo>
                    <a:pt x="27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1399421" y="5322283"/>
              <a:ext cx="15714" cy="10308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8"/>
                    <a:pt x="71" y="54"/>
                    <a:pt x="54" y="80"/>
                  </a:cubicBezTo>
                  <a:lnTo>
                    <a:pt x="36" y="89"/>
                  </a:lnTo>
                  <a:lnTo>
                    <a:pt x="89" y="98"/>
                  </a:lnTo>
                  <a:cubicBezTo>
                    <a:pt x="80" y="71"/>
                    <a:pt x="45" y="27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1428200" y="5311974"/>
              <a:ext cx="2648" cy="2104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0"/>
                    <a:pt x="2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4" y="1"/>
                  </a:moveTo>
                  <a:cubicBezTo>
                    <a:pt x="11" y="3"/>
                    <a:pt x="9" y="3"/>
                    <a:pt x="7" y="3"/>
                  </a:cubicBezTo>
                  <a:cubicBezTo>
                    <a:pt x="6" y="3"/>
                    <a:pt x="5" y="3"/>
                    <a:pt x="5" y="3"/>
                  </a:cubicBezTo>
                  <a:lnTo>
                    <a:pt x="5" y="3"/>
                  </a:lnTo>
                  <a:cubicBezTo>
                    <a:pt x="7" y="6"/>
                    <a:pt x="10" y="11"/>
                    <a:pt x="14" y="19"/>
                  </a:cubicBezTo>
                  <a:cubicBezTo>
                    <a:pt x="14" y="19"/>
                    <a:pt x="14" y="1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1430672" y="5313447"/>
              <a:ext cx="2295" cy="1157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8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10" y="10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1425905" y="5304506"/>
              <a:ext cx="9534" cy="3050"/>
            </a:xfrm>
            <a:custGeom>
              <a:avLst/>
              <a:gdLst/>
              <a:ahLst/>
              <a:cxnLst/>
              <a:rect l="l" t="t" r="r" b="b"/>
              <a:pathLst>
                <a:path w="54" h="29" extrusionOk="0">
                  <a:moveTo>
                    <a:pt x="34" y="0"/>
                  </a:moveTo>
                  <a:cubicBezTo>
                    <a:pt x="25" y="0"/>
                    <a:pt x="16" y="6"/>
                    <a:pt x="1" y="11"/>
                  </a:cubicBezTo>
                  <a:lnTo>
                    <a:pt x="27" y="28"/>
                  </a:lnTo>
                  <a:cubicBezTo>
                    <a:pt x="42" y="28"/>
                    <a:pt x="38" y="9"/>
                    <a:pt x="48" y="9"/>
                  </a:cubicBezTo>
                  <a:cubicBezTo>
                    <a:pt x="49" y="9"/>
                    <a:pt x="51" y="9"/>
                    <a:pt x="54" y="11"/>
                  </a:cubicBez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1418136" y="5304611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1414958" y="5305558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" y="9"/>
                    <a:pt x="36" y="9"/>
                  </a:cubicBezTo>
                  <a:cubicBezTo>
                    <a:pt x="19" y="9"/>
                    <a:pt x="36" y="18"/>
                    <a:pt x="54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1414958" y="5309239"/>
              <a:ext cx="9887" cy="4313"/>
            </a:xfrm>
            <a:custGeom>
              <a:avLst/>
              <a:gdLst/>
              <a:ahLst/>
              <a:cxnLst/>
              <a:rect l="l" t="t" r="r" b="b"/>
              <a:pathLst>
                <a:path w="56" h="41" extrusionOk="0">
                  <a:moveTo>
                    <a:pt x="45" y="1"/>
                  </a:moveTo>
                  <a:lnTo>
                    <a:pt x="45" y="1"/>
                  </a:lnTo>
                  <a:cubicBezTo>
                    <a:pt x="39" y="13"/>
                    <a:pt x="33" y="26"/>
                    <a:pt x="20" y="26"/>
                  </a:cubicBezTo>
                  <a:cubicBezTo>
                    <a:pt x="15" y="26"/>
                    <a:pt x="9" y="24"/>
                    <a:pt x="1" y="19"/>
                  </a:cubicBezTo>
                  <a:lnTo>
                    <a:pt x="1" y="19"/>
                  </a:lnTo>
                  <a:cubicBezTo>
                    <a:pt x="8" y="33"/>
                    <a:pt x="20" y="40"/>
                    <a:pt x="30" y="40"/>
                  </a:cubicBezTo>
                  <a:cubicBezTo>
                    <a:pt x="45" y="40"/>
                    <a:pt x="55" y="27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1396243" y="5322283"/>
              <a:ext cx="6533" cy="2945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9" y="1"/>
                  </a:moveTo>
                  <a:lnTo>
                    <a:pt x="1" y="18"/>
                  </a:lnTo>
                  <a:lnTo>
                    <a:pt x="19" y="27"/>
                  </a:lnTo>
                  <a:cubicBezTo>
                    <a:pt x="10" y="18"/>
                    <a:pt x="36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1418136" y="52916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0"/>
                  </a:moveTo>
                  <a:cubicBezTo>
                    <a:pt x="39" y="0"/>
                    <a:pt x="35" y="2"/>
                    <a:pt x="32" y="6"/>
                  </a:cubicBezTo>
                  <a:lnTo>
                    <a:pt x="32" y="6"/>
                  </a:lnTo>
                  <a:cubicBezTo>
                    <a:pt x="37" y="3"/>
                    <a:pt x="41" y="0"/>
                    <a:pt x="45" y="0"/>
                  </a:cubicBezTo>
                  <a:close/>
                  <a:moveTo>
                    <a:pt x="32" y="6"/>
                  </a:moveTo>
                  <a:cubicBezTo>
                    <a:pt x="23" y="11"/>
                    <a:pt x="12" y="18"/>
                    <a:pt x="1" y="18"/>
                  </a:cubicBezTo>
                  <a:lnTo>
                    <a:pt x="18" y="36"/>
                  </a:lnTo>
                  <a:cubicBezTo>
                    <a:pt x="24" y="24"/>
                    <a:pt x="26" y="12"/>
                    <a:pt x="32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1413546" y="5291673"/>
              <a:ext cx="4767" cy="2525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0" y="0"/>
                  </a:moveTo>
                  <a:cubicBezTo>
                    <a:pt x="0" y="17"/>
                    <a:pt x="7" y="23"/>
                    <a:pt x="15" y="23"/>
                  </a:cubicBezTo>
                  <a:cubicBezTo>
                    <a:pt x="19" y="23"/>
                    <a:pt x="23" y="21"/>
                    <a:pt x="27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1405601" y="5305558"/>
              <a:ext cx="11123" cy="2945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63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1419725" y="5282311"/>
              <a:ext cx="7945" cy="1052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0" y="1"/>
                  </a:moveTo>
                  <a:lnTo>
                    <a:pt x="45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1418136" y="5272108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9" y="10"/>
                    <a:pt x="18" y="27"/>
                    <a:pt x="1" y="45"/>
                  </a:cubicBezTo>
                  <a:cubicBezTo>
                    <a:pt x="23" y="45"/>
                    <a:pt x="33" y="25"/>
                    <a:pt x="46" y="25"/>
                  </a:cubicBezTo>
                  <a:cubicBezTo>
                    <a:pt x="49" y="25"/>
                    <a:pt x="51" y="26"/>
                    <a:pt x="54" y="27"/>
                  </a:cubicBezTo>
                  <a:cubicBezTo>
                    <a:pt x="45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1411957" y="5271161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0"/>
                    <a:pt x="36" y="10"/>
                  </a:cubicBezTo>
                  <a:cubicBezTo>
                    <a:pt x="27" y="10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1411957" y="5285151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18"/>
                  </a:lnTo>
                  <a:lnTo>
                    <a:pt x="0" y="27"/>
                  </a:lnTo>
                  <a:cubicBezTo>
                    <a:pt x="9" y="27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1411957" y="5285151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1411957" y="5287886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1396243" y="5297563"/>
              <a:ext cx="14301" cy="1893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32" y="1"/>
                  </a:moveTo>
                  <a:cubicBezTo>
                    <a:pt x="22" y="1"/>
                    <a:pt x="11" y="4"/>
                    <a:pt x="1" y="15"/>
                  </a:cubicBezTo>
                  <a:cubicBezTo>
                    <a:pt x="7" y="17"/>
                    <a:pt x="12" y="17"/>
                    <a:pt x="17" y="17"/>
                  </a:cubicBezTo>
                  <a:cubicBezTo>
                    <a:pt x="31" y="17"/>
                    <a:pt x="43" y="12"/>
                    <a:pt x="60" y="12"/>
                  </a:cubicBezTo>
                  <a:cubicBezTo>
                    <a:pt x="66" y="12"/>
                    <a:pt x="73" y="13"/>
                    <a:pt x="80" y="15"/>
                  </a:cubicBez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1405601" y="5290726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3" y="15"/>
                  </a:moveTo>
                  <a:lnTo>
                    <a:pt x="27" y="18"/>
                  </a:lnTo>
                  <a:cubicBezTo>
                    <a:pt x="26" y="16"/>
                    <a:pt x="24" y="15"/>
                    <a:pt x="23" y="15"/>
                  </a:cubicBezTo>
                  <a:close/>
                  <a:moveTo>
                    <a:pt x="1" y="0"/>
                  </a:moveTo>
                  <a:lnTo>
                    <a:pt x="1" y="27"/>
                  </a:lnTo>
                  <a:cubicBezTo>
                    <a:pt x="7" y="21"/>
                    <a:pt x="13" y="14"/>
                    <a:pt x="20" y="14"/>
                  </a:cubicBezTo>
                  <a:cubicBezTo>
                    <a:pt x="21" y="14"/>
                    <a:pt x="22" y="15"/>
                    <a:pt x="23" y="15"/>
                  </a:cubicBezTo>
                  <a:lnTo>
                    <a:pt x="23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1402599" y="528978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18" y="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1402599" y="5274001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9" y="0"/>
                  </a:moveTo>
                  <a:cubicBezTo>
                    <a:pt x="0" y="9"/>
                    <a:pt x="0" y="27"/>
                    <a:pt x="9" y="36"/>
                  </a:cubicBezTo>
                  <a:cubicBezTo>
                    <a:pt x="18" y="36"/>
                    <a:pt x="44" y="36"/>
                    <a:pt x="36" y="27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1408779" y="528147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1394831" y="526190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1402599" y="5277683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8"/>
                    <a:pt x="9" y="18"/>
                    <a:pt x="18" y="27"/>
                  </a:cubicBezTo>
                  <a:cubicBezTo>
                    <a:pt x="18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1405601" y="5268426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1410368" y="528052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1405601" y="5280523"/>
              <a:ext cx="4944" cy="1052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0"/>
                  </a:moveTo>
                  <a:cubicBezTo>
                    <a:pt x="10" y="0"/>
                    <a:pt x="19" y="9"/>
                    <a:pt x="19" y="9"/>
                  </a:cubicBezTo>
                  <a:cubicBezTo>
                    <a:pt x="27" y="9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1355812" y="5261905"/>
              <a:ext cx="39196" cy="9467"/>
            </a:xfrm>
            <a:custGeom>
              <a:avLst/>
              <a:gdLst/>
              <a:ahLst/>
              <a:cxnLst/>
              <a:rect l="l" t="t" r="r" b="b"/>
              <a:pathLst>
                <a:path w="222" h="90" extrusionOk="0">
                  <a:moveTo>
                    <a:pt x="168" y="1"/>
                  </a:moveTo>
                  <a:cubicBezTo>
                    <a:pt x="160" y="17"/>
                    <a:pt x="152" y="55"/>
                    <a:pt x="124" y="55"/>
                  </a:cubicBezTo>
                  <a:cubicBezTo>
                    <a:pt x="121" y="55"/>
                    <a:pt x="118" y="54"/>
                    <a:pt x="115" y="54"/>
                  </a:cubicBezTo>
                  <a:cubicBezTo>
                    <a:pt x="89" y="36"/>
                    <a:pt x="115" y="27"/>
                    <a:pt x="133" y="9"/>
                  </a:cubicBezTo>
                  <a:lnTo>
                    <a:pt x="133" y="9"/>
                  </a:lnTo>
                  <a:cubicBezTo>
                    <a:pt x="122" y="18"/>
                    <a:pt x="111" y="20"/>
                    <a:pt x="99" y="20"/>
                  </a:cubicBezTo>
                  <a:cubicBezTo>
                    <a:pt x="85" y="20"/>
                    <a:pt x="71" y="17"/>
                    <a:pt x="54" y="17"/>
                  </a:cubicBezTo>
                  <a:cubicBezTo>
                    <a:pt x="40" y="17"/>
                    <a:pt x="26" y="19"/>
                    <a:pt x="9" y="27"/>
                  </a:cubicBezTo>
                  <a:lnTo>
                    <a:pt x="36" y="45"/>
                  </a:lnTo>
                  <a:cubicBezTo>
                    <a:pt x="27" y="45"/>
                    <a:pt x="9" y="45"/>
                    <a:pt x="0" y="54"/>
                  </a:cubicBezTo>
                  <a:cubicBezTo>
                    <a:pt x="9" y="52"/>
                    <a:pt x="17" y="50"/>
                    <a:pt x="25" y="50"/>
                  </a:cubicBezTo>
                  <a:cubicBezTo>
                    <a:pt x="49" y="50"/>
                    <a:pt x="65" y="62"/>
                    <a:pt x="45" y="89"/>
                  </a:cubicBezTo>
                  <a:cubicBezTo>
                    <a:pt x="47" y="90"/>
                    <a:pt x="50" y="90"/>
                    <a:pt x="53" y="90"/>
                  </a:cubicBezTo>
                  <a:cubicBezTo>
                    <a:pt x="94" y="90"/>
                    <a:pt x="180" y="42"/>
                    <a:pt x="221" y="9"/>
                  </a:cubicBezTo>
                  <a:cubicBezTo>
                    <a:pt x="217" y="9"/>
                    <a:pt x="210" y="12"/>
                    <a:pt x="201" y="12"/>
                  </a:cubicBezTo>
                  <a:cubicBezTo>
                    <a:pt x="192" y="12"/>
                    <a:pt x="181" y="9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1396243" y="5261905"/>
              <a:ext cx="8122" cy="5680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1" y="1"/>
                  </a:moveTo>
                  <a:lnTo>
                    <a:pt x="10" y="45"/>
                  </a:lnTo>
                  <a:lnTo>
                    <a:pt x="10" y="54"/>
                  </a:lnTo>
                  <a:cubicBezTo>
                    <a:pt x="19" y="45"/>
                    <a:pt x="27" y="27"/>
                    <a:pt x="45" y="9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1385473" y="5267480"/>
              <a:ext cx="20304" cy="7574"/>
            </a:xfrm>
            <a:custGeom>
              <a:avLst/>
              <a:gdLst/>
              <a:ahLst/>
              <a:cxnLst/>
              <a:rect l="l" t="t" r="r" b="b"/>
              <a:pathLst>
                <a:path w="115" h="72" extrusionOk="0">
                  <a:moveTo>
                    <a:pt x="71" y="1"/>
                  </a:moveTo>
                  <a:cubicBezTo>
                    <a:pt x="71" y="9"/>
                    <a:pt x="80" y="18"/>
                    <a:pt x="88" y="36"/>
                  </a:cubicBezTo>
                  <a:cubicBezTo>
                    <a:pt x="91" y="33"/>
                    <a:pt x="93" y="32"/>
                    <a:pt x="95" y="32"/>
                  </a:cubicBezTo>
                  <a:cubicBezTo>
                    <a:pt x="98" y="32"/>
                    <a:pt x="100" y="36"/>
                    <a:pt x="106" y="36"/>
                  </a:cubicBezTo>
                  <a:lnTo>
                    <a:pt x="71" y="1"/>
                  </a:lnTo>
                  <a:close/>
                  <a:moveTo>
                    <a:pt x="115" y="27"/>
                  </a:moveTo>
                  <a:lnTo>
                    <a:pt x="106" y="36"/>
                  </a:lnTo>
                  <a:lnTo>
                    <a:pt x="88" y="36"/>
                  </a:lnTo>
                  <a:cubicBezTo>
                    <a:pt x="97" y="45"/>
                    <a:pt x="97" y="54"/>
                    <a:pt x="106" y="62"/>
                  </a:cubicBezTo>
                  <a:cubicBezTo>
                    <a:pt x="106" y="54"/>
                    <a:pt x="106" y="45"/>
                    <a:pt x="115" y="27"/>
                  </a:cubicBezTo>
                  <a:close/>
                  <a:moveTo>
                    <a:pt x="88" y="36"/>
                  </a:moveTo>
                  <a:lnTo>
                    <a:pt x="88" y="36"/>
                  </a:lnTo>
                  <a:cubicBezTo>
                    <a:pt x="80" y="38"/>
                    <a:pt x="72" y="39"/>
                    <a:pt x="65" y="39"/>
                  </a:cubicBezTo>
                  <a:cubicBezTo>
                    <a:pt x="58" y="39"/>
                    <a:pt x="51" y="38"/>
                    <a:pt x="44" y="38"/>
                  </a:cubicBezTo>
                  <a:cubicBezTo>
                    <a:pt x="31" y="38"/>
                    <a:pt x="18" y="40"/>
                    <a:pt x="0" y="54"/>
                  </a:cubicBezTo>
                  <a:cubicBezTo>
                    <a:pt x="5" y="67"/>
                    <a:pt x="13" y="69"/>
                    <a:pt x="23" y="69"/>
                  </a:cubicBezTo>
                  <a:cubicBezTo>
                    <a:pt x="28" y="69"/>
                    <a:pt x="34" y="69"/>
                    <a:pt x="39" y="69"/>
                  </a:cubicBezTo>
                  <a:cubicBezTo>
                    <a:pt x="44" y="69"/>
                    <a:pt x="49" y="69"/>
                    <a:pt x="53" y="71"/>
                  </a:cubicBezTo>
                  <a:cubicBezTo>
                    <a:pt x="47" y="59"/>
                    <a:pt x="48" y="56"/>
                    <a:pt x="53" y="56"/>
                  </a:cubicBezTo>
                  <a:cubicBezTo>
                    <a:pt x="57" y="56"/>
                    <a:pt x="61" y="57"/>
                    <a:pt x="67" y="57"/>
                  </a:cubicBezTo>
                  <a:cubicBezTo>
                    <a:pt x="75" y="57"/>
                    <a:pt x="85" y="54"/>
                    <a:pt x="88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1382295" y="5299036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cubicBezTo>
                    <a:pt x="0" y="1"/>
                    <a:pt x="9" y="1"/>
                    <a:pt x="9" y="1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1383884" y="5291673"/>
              <a:ext cx="15714" cy="7784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89" y="0"/>
                  </a:moveTo>
                  <a:cubicBezTo>
                    <a:pt x="86" y="0"/>
                    <a:pt x="80" y="4"/>
                    <a:pt x="74" y="9"/>
                  </a:cubicBezTo>
                  <a:lnTo>
                    <a:pt x="74" y="9"/>
                  </a:lnTo>
                  <a:cubicBezTo>
                    <a:pt x="79" y="7"/>
                    <a:pt x="84" y="4"/>
                    <a:pt x="89" y="0"/>
                  </a:cubicBezTo>
                  <a:close/>
                  <a:moveTo>
                    <a:pt x="74" y="9"/>
                  </a:moveTo>
                  <a:lnTo>
                    <a:pt x="74" y="9"/>
                  </a:lnTo>
                  <a:cubicBezTo>
                    <a:pt x="52" y="22"/>
                    <a:pt x="31" y="32"/>
                    <a:pt x="9" y="53"/>
                  </a:cubicBezTo>
                  <a:cubicBezTo>
                    <a:pt x="18" y="53"/>
                    <a:pt x="27" y="53"/>
                    <a:pt x="27" y="62"/>
                  </a:cubicBezTo>
                  <a:cubicBezTo>
                    <a:pt x="22" y="66"/>
                    <a:pt x="18" y="66"/>
                    <a:pt x="14" y="66"/>
                  </a:cubicBezTo>
                  <a:cubicBezTo>
                    <a:pt x="9" y="66"/>
                    <a:pt x="5" y="66"/>
                    <a:pt x="0" y="71"/>
                  </a:cubicBezTo>
                  <a:cubicBezTo>
                    <a:pt x="5" y="71"/>
                    <a:pt x="14" y="73"/>
                    <a:pt x="22" y="73"/>
                  </a:cubicBezTo>
                  <a:cubicBezTo>
                    <a:pt x="31" y="73"/>
                    <a:pt x="40" y="71"/>
                    <a:pt x="44" y="62"/>
                  </a:cubicBezTo>
                  <a:lnTo>
                    <a:pt x="36" y="53"/>
                  </a:lnTo>
                  <a:cubicBezTo>
                    <a:pt x="42" y="41"/>
                    <a:pt x="60" y="21"/>
                    <a:pt x="7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1382295" y="5281470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27" y="0"/>
                  </a:moveTo>
                  <a:lnTo>
                    <a:pt x="0" y="27"/>
                  </a:lnTo>
                  <a:lnTo>
                    <a:pt x="18" y="18"/>
                  </a:lnTo>
                  <a:cubicBezTo>
                    <a:pt x="18" y="31"/>
                    <a:pt x="25" y="35"/>
                    <a:pt x="32" y="35"/>
                  </a:cubicBezTo>
                  <a:cubicBezTo>
                    <a:pt x="40" y="35"/>
                    <a:pt x="49" y="31"/>
                    <a:pt x="53" y="2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1394831" y="5260011"/>
              <a:ext cx="10947" cy="1052"/>
            </a:xfrm>
            <a:custGeom>
              <a:avLst/>
              <a:gdLst/>
              <a:ahLst/>
              <a:cxnLst/>
              <a:rect l="l" t="t" r="r" b="b"/>
              <a:pathLst>
                <a:path w="62" h="10" extrusionOk="0">
                  <a:moveTo>
                    <a:pt x="0" y="1"/>
                  </a:moveTo>
                  <a:lnTo>
                    <a:pt x="27" y="1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1394831" y="5255383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lnTo>
                    <a:pt x="0" y="1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1076675" y="5142095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cubicBezTo>
                    <a:pt x="1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1086033" y="5138414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9"/>
                    <a:pt x="1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1319971" y="5141569"/>
              <a:ext cx="8828" cy="525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0" y="1"/>
                  </a:moveTo>
                  <a:cubicBezTo>
                    <a:pt x="38" y="1"/>
                    <a:pt x="33" y="2"/>
                    <a:pt x="27" y="6"/>
                  </a:cubicBezTo>
                  <a:lnTo>
                    <a:pt x="0" y="23"/>
                  </a:lnTo>
                  <a:cubicBezTo>
                    <a:pt x="9" y="32"/>
                    <a:pt x="9" y="41"/>
                    <a:pt x="0" y="50"/>
                  </a:cubicBezTo>
                  <a:cubicBezTo>
                    <a:pt x="22" y="28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1181197" y="511422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9" y="1"/>
                  </a:moveTo>
                  <a:lnTo>
                    <a:pt x="0" y="27"/>
                  </a:lnTo>
                  <a:lnTo>
                    <a:pt x="0" y="36"/>
                  </a:lnTo>
                  <a:cubicBezTo>
                    <a:pt x="0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1173428" y="5129999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0" y="10"/>
                    <a:pt x="9" y="18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28"/>
            <p:cNvSpPr/>
            <p:nvPr/>
          </p:nvSpPr>
          <p:spPr>
            <a:xfrm>
              <a:off x="1036244" y="5165342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cubicBezTo>
                    <a:pt x="36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28"/>
            <p:cNvSpPr/>
            <p:nvPr/>
          </p:nvSpPr>
          <p:spPr>
            <a:xfrm>
              <a:off x="1358460" y="5207102"/>
              <a:ext cx="5297" cy="4944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30" y="1"/>
                  </a:moveTo>
                  <a:lnTo>
                    <a:pt x="30" y="1"/>
                  </a:lnTo>
                  <a:cubicBezTo>
                    <a:pt x="22" y="24"/>
                    <a:pt x="1" y="47"/>
                    <a:pt x="13" y="47"/>
                  </a:cubicBezTo>
                  <a:cubicBezTo>
                    <a:pt x="15" y="47"/>
                    <a:pt x="17" y="46"/>
                    <a:pt x="21" y="45"/>
                  </a:cubicBezTo>
                  <a:cubicBezTo>
                    <a:pt x="30" y="27"/>
                    <a:pt x="30" y="1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28"/>
            <p:cNvSpPr/>
            <p:nvPr/>
          </p:nvSpPr>
          <p:spPr>
            <a:xfrm>
              <a:off x="1053370" y="5104017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0" y="1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28"/>
            <p:cNvSpPr/>
            <p:nvPr/>
          </p:nvSpPr>
          <p:spPr>
            <a:xfrm>
              <a:off x="1360402" y="5203420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0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9" y="27"/>
                    <a:pt x="19" y="36"/>
                  </a:cubicBezTo>
                  <a:cubicBezTo>
                    <a:pt x="27" y="27"/>
                    <a:pt x="36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8"/>
            <p:cNvSpPr/>
            <p:nvPr/>
          </p:nvSpPr>
          <p:spPr>
            <a:xfrm>
              <a:off x="937901" y="5293461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8"/>
            <p:cNvSpPr/>
            <p:nvPr/>
          </p:nvSpPr>
          <p:spPr>
            <a:xfrm>
              <a:off x="866219" y="5332486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8"/>
            <p:cNvSpPr/>
            <p:nvPr/>
          </p:nvSpPr>
          <p:spPr>
            <a:xfrm>
              <a:off x="1385473" y="5237817"/>
              <a:ext cx="1412" cy="421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8"/>
            <p:cNvSpPr/>
            <p:nvPr/>
          </p:nvSpPr>
          <p:spPr>
            <a:xfrm>
              <a:off x="1361991" y="5248020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18" y="0"/>
                    <a:pt x="10" y="0"/>
                    <a:pt x="1" y="9"/>
                  </a:cubicBezTo>
                  <a:cubicBezTo>
                    <a:pt x="10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8"/>
            <p:cNvSpPr/>
            <p:nvPr/>
          </p:nvSpPr>
          <p:spPr>
            <a:xfrm>
              <a:off x="1316792" y="520342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8"/>
            <p:cNvSpPr/>
            <p:nvPr/>
          </p:nvSpPr>
          <p:spPr>
            <a:xfrm>
              <a:off x="1383884" y="523865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9" y="1"/>
                    <a:pt x="0" y="10"/>
                    <a:pt x="0" y="19"/>
                  </a:cubicBez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8"/>
            <p:cNvSpPr/>
            <p:nvPr/>
          </p:nvSpPr>
          <p:spPr>
            <a:xfrm>
              <a:off x="1386886" y="5239605"/>
              <a:ext cx="1589" cy="526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28"/>
            <p:cNvSpPr/>
            <p:nvPr/>
          </p:nvSpPr>
          <p:spPr>
            <a:xfrm>
              <a:off x="1385473" y="5236870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28"/>
            <p:cNvSpPr/>
            <p:nvPr/>
          </p:nvSpPr>
          <p:spPr>
            <a:xfrm>
              <a:off x="961384" y="5214570"/>
              <a:ext cx="1412" cy="11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8"/>
                    <a:pt x="6" y="11"/>
                    <a:pt x="7" y="11"/>
                  </a:cubicBezTo>
                  <a:cubicBezTo>
                    <a:pt x="8" y="11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8"/>
            <p:cNvSpPr/>
            <p:nvPr/>
          </p:nvSpPr>
          <p:spPr>
            <a:xfrm>
              <a:off x="1241932" y="514493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8"/>
            <p:cNvSpPr/>
            <p:nvPr/>
          </p:nvSpPr>
          <p:spPr>
            <a:xfrm>
              <a:off x="1235753" y="5137467"/>
              <a:ext cx="18892" cy="8415"/>
            </a:xfrm>
            <a:custGeom>
              <a:avLst/>
              <a:gdLst/>
              <a:ahLst/>
              <a:cxnLst/>
              <a:rect l="l" t="t" r="r" b="b"/>
              <a:pathLst>
                <a:path w="107" h="80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1" y="27"/>
                    <a:pt x="36" y="53"/>
                    <a:pt x="0" y="80"/>
                  </a:cubicBezTo>
                  <a:cubicBezTo>
                    <a:pt x="18" y="67"/>
                    <a:pt x="29" y="62"/>
                    <a:pt x="35" y="62"/>
                  </a:cubicBezTo>
                  <a:cubicBezTo>
                    <a:pt x="40" y="62"/>
                    <a:pt x="40" y="67"/>
                    <a:pt x="36" y="71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8"/>
            <p:cNvSpPr/>
            <p:nvPr/>
          </p:nvSpPr>
          <p:spPr>
            <a:xfrm>
              <a:off x="861629" y="5090764"/>
              <a:ext cx="533380" cy="253923"/>
            </a:xfrm>
            <a:custGeom>
              <a:avLst/>
              <a:gdLst/>
              <a:ahLst/>
              <a:cxnLst/>
              <a:rect l="l" t="t" r="r" b="b"/>
              <a:pathLst>
                <a:path w="3021" h="2414" extrusionOk="0">
                  <a:moveTo>
                    <a:pt x="1828" y="321"/>
                  </a:moveTo>
                  <a:cubicBezTo>
                    <a:pt x="1837" y="321"/>
                    <a:pt x="1846" y="321"/>
                    <a:pt x="1855" y="330"/>
                  </a:cubicBezTo>
                  <a:cubicBezTo>
                    <a:pt x="1851" y="336"/>
                    <a:pt x="1848" y="339"/>
                    <a:pt x="1844" y="339"/>
                  </a:cubicBezTo>
                  <a:cubicBezTo>
                    <a:pt x="1839" y="339"/>
                    <a:pt x="1834" y="332"/>
                    <a:pt x="1828" y="321"/>
                  </a:cubicBezTo>
                  <a:close/>
                  <a:moveTo>
                    <a:pt x="1351" y="427"/>
                  </a:moveTo>
                  <a:cubicBezTo>
                    <a:pt x="1351" y="429"/>
                    <a:pt x="1350" y="431"/>
                    <a:pt x="1350" y="434"/>
                  </a:cubicBezTo>
                  <a:lnTo>
                    <a:pt x="1350" y="434"/>
                  </a:lnTo>
                  <a:cubicBezTo>
                    <a:pt x="1351" y="431"/>
                    <a:pt x="1351" y="429"/>
                    <a:pt x="1351" y="427"/>
                  </a:cubicBezTo>
                  <a:close/>
                  <a:moveTo>
                    <a:pt x="1243" y="466"/>
                  </a:moveTo>
                  <a:lnTo>
                    <a:pt x="1243" y="466"/>
                  </a:lnTo>
                  <a:cubicBezTo>
                    <a:pt x="1240" y="467"/>
                    <a:pt x="1238" y="469"/>
                    <a:pt x="1237" y="471"/>
                  </a:cubicBezTo>
                  <a:cubicBezTo>
                    <a:pt x="1240" y="471"/>
                    <a:pt x="1242" y="469"/>
                    <a:pt x="1243" y="466"/>
                  </a:cubicBezTo>
                  <a:close/>
                  <a:moveTo>
                    <a:pt x="2192" y="565"/>
                  </a:moveTo>
                  <a:cubicBezTo>
                    <a:pt x="2191" y="566"/>
                    <a:pt x="2191" y="567"/>
                    <a:pt x="2190" y="568"/>
                  </a:cubicBezTo>
                  <a:cubicBezTo>
                    <a:pt x="2191" y="567"/>
                    <a:pt x="2192" y="566"/>
                    <a:pt x="2192" y="565"/>
                  </a:cubicBezTo>
                  <a:close/>
                  <a:moveTo>
                    <a:pt x="2217" y="762"/>
                  </a:moveTo>
                  <a:cubicBezTo>
                    <a:pt x="2217" y="763"/>
                    <a:pt x="2217" y="763"/>
                    <a:pt x="2217" y="764"/>
                  </a:cubicBezTo>
                  <a:lnTo>
                    <a:pt x="2217" y="764"/>
                  </a:lnTo>
                  <a:lnTo>
                    <a:pt x="2217" y="762"/>
                  </a:lnTo>
                  <a:close/>
                  <a:moveTo>
                    <a:pt x="918" y="810"/>
                  </a:moveTo>
                  <a:lnTo>
                    <a:pt x="919" y="815"/>
                  </a:lnTo>
                  <a:cubicBezTo>
                    <a:pt x="919" y="814"/>
                    <a:pt x="918" y="812"/>
                    <a:pt x="918" y="810"/>
                  </a:cubicBezTo>
                  <a:close/>
                  <a:moveTo>
                    <a:pt x="874" y="824"/>
                  </a:moveTo>
                  <a:lnTo>
                    <a:pt x="874" y="824"/>
                  </a:lnTo>
                  <a:cubicBezTo>
                    <a:pt x="873" y="826"/>
                    <a:pt x="872" y="828"/>
                    <a:pt x="871" y="831"/>
                  </a:cubicBezTo>
                  <a:lnTo>
                    <a:pt x="871" y="831"/>
                  </a:lnTo>
                  <a:cubicBezTo>
                    <a:pt x="873" y="830"/>
                    <a:pt x="874" y="828"/>
                    <a:pt x="874" y="824"/>
                  </a:cubicBezTo>
                  <a:close/>
                  <a:moveTo>
                    <a:pt x="769" y="1036"/>
                  </a:moveTo>
                  <a:cubicBezTo>
                    <a:pt x="768" y="1036"/>
                    <a:pt x="768" y="1037"/>
                    <a:pt x="768" y="1037"/>
                  </a:cubicBezTo>
                  <a:lnTo>
                    <a:pt x="768" y="1037"/>
                  </a:lnTo>
                  <a:cubicBezTo>
                    <a:pt x="768" y="1037"/>
                    <a:pt x="769" y="1036"/>
                    <a:pt x="769" y="1036"/>
                  </a:cubicBezTo>
                  <a:close/>
                  <a:moveTo>
                    <a:pt x="292" y="1169"/>
                  </a:moveTo>
                  <a:cubicBezTo>
                    <a:pt x="292" y="1176"/>
                    <a:pt x="290" y="1179"/>
                    <a:pt x="288" y="1179"/>
                  </a:cubicBezTo>
                  <a:cubicBezTo>
                    <a:pt x="284" y="1179"/>
                    <a:pt x="279" y="1174"/>
                    <a:pt x="274" y="1169"/>
                  </a:cubicBezTo>
                  <a:close/>
                  <a:moveTo>
                    <a:pt x="2571" y="1212"/>
                  </a:moveTo>
                  <a:cubicBezTo>
                    <a:pt x="2571" y="1212"/>
                    <a:pt x="2570" y="1213"/>
                    <a:pt x="2570" y="1213"/>
                  </a:cubicBezTo>
                  <a:cubicBezTo>
                    <a:pt x="2570" y="1213"/>
                    <a:pt x="2570" y="1213"/>
                    <a:pt x="2570" y="1213"/>
                  </a:cubicBezTo>
                  <a:lnTo>
                    <a:pt x="2570" y="1213"/>
                  </a:lnTo>
                  <a:cubicBezTo>
                    <a:pt x="2570" y="1213"/>
                    <a:pt x="2571" y="1212"/>
                    <a:pt x="2571" y="1212"/>
                  </a:cubicBezTo>
                  <a:close/>
                  <a:moveTo>
                    <a:pt x="2570" y="1213"/>
                  </a:moveTo>
                  <a:lnTo>
                    <a:pt x="2570" y="1213"/>
                  </a:lnTo>
                  <a:cubicBezTo>
                    <a:pt x="2565" y="1216"/>
                    <a:pt x="2559" y="1219"/>
                    <a:pt x="2552" y="1221"/>
                  </a:cubicBezTo>
                  <a:cubicBezTo>
                    <a:pt x="2561" y="1221"/>
                    <a:pt x="2579" y="1221"/>
                    <a:pt x="2587" y="1230"/>
                  </a:cubicBezTo>
                  <a:cubicBezTo>
                    <a:pt x="2578" y="1242"/>
                    <a:pt x="2573" y="1246"/>
                    <a:pt x="2568" y="1246"/>
                  </a:cubicBezTo>
                  <a:cubicBezTo>
                    <a:pt x="2561" y="1246"/>
                    <a:pt x="2558" y="1233"/>
                    <a:pt x="2546" y="1233"/>
                  </a:cubicBezTo>
                  <a:cubicBezTo>
                    <a:pt x="2540" y="1233"/>
                    <a:pt x="2531" y="1237"/>
                    <a:pt x="2517" y="1248"/>
                  </a:cubicBezTo>
                  <a:cubicBezTo>
                    <a:pt x="2525" y="1244"/>
                    <a:pt x="2533" y="1242"/>
                    <a:pt x="2541" y="1242"/>
                  </a:cubicBezTo>
                  <a:cubicBezTo>
                    <a:pt x="2565" y="1242"/>
                    <a:pt x="2585" y="1259"/>
                    <a:pt x="2605" y="1266"/>
                  </a:cubicBezTo>
                  <a:cubicBezTo>
                    <a:pt x="2649" y="1239"/>
                    <a:pt x="2597" y="1222"/>
                    <a:pt x="2570" y="1213"/>
                  </a:cubicBezTo>
                  <a:close/>
                  <a:moveTo>
                    <a:pt x="2903" y="1302"/>
                  </a:moveTo>
                  <a:cubicBezTo>
                    <a:pt x="2904" y="1302"/>
                    <a:pt x="2901" y="1309"/>
                    <a:pt x="2897" y="1319"/>
                  </a:cubicBezTo>
                  <a:cubicBezTo>
                    <a:pt x="2900" y="1307"/>
                    <a:pt x="2903" y="1302"/>
                    <a:pt x="2903" y="1302"/>
                  </a:cubicBezTo>
                  <a:close/>
                  <a:moveTo>
                    <a:pt x="132" y="1539"/>
                  </a:moveTo>
                  <a:cubicBezTo>
                    <a:pt x="130" y="1539"/>
                    <a:pt x="127" y="1539"/>
                    <a:pt x="124" y="1539"/>
                  </a:cubicBezTo>
                  <a:cubicBezTo>
                    <a:pt x="128" y="1539"/>
                    <a:pt x="132" y="1539"/>
                    <a:pt x="135" y="1539"/>
                  </a:cubicBezTo>
                  <a:lnTo>
                    <a:pt x="135" y="1539"/>
                  </a:lnTo>
                  <a:cubicBezTo>
                    <a:pt x="134" y="1539"/>
                    <a:pt x="133" y="1539"/>
                    <a:pt x="132" y="1539"/>
                  </a:cubicBezTo>
                  <a:close/>
                  <a:moveTo>
                    <a:pt x="1337" y="0"/>
                  </a:moveTo>
                  <a:cubicBezTo>
                    <a:pt x="1318" y="0"/>
                    <a:pt x="1354" y="68"/>
                    <a:pt x="1325" y="82"/>
                  </a:cubicBezTo>
                  <a:cubicBezTo>
                    <a:pt x="1316" y="56"/>
                    <a:pt x="1325" y="12"/>
                    <a:pt x="1289" y="12"/>
                  </a:cubicBezTo>
                  <a:cubicBezTo>
                    <a:pt x="1288" y="11"/>
                    <a:pt x="1287" y="10"/>
                    <a:pt x="1286" y="10"/>
                  </a:cubicBezTo>
                  <a:cubicBezTo>
                    <a:pt x="1270" y="10"/>
                    <a:pt x="1244" y="83"/>
                    <a:pt x="1207" y="83"/>
                  </a:cubicBezTo>
                  <a:cubicBezTo>
                    <a:pt x="1199" y="83"/>
                    <a:pt x="1192" y="80"/>
                    <a:pt x="1184" y="74"/>
                  </a:cubicBezTo>
                  <a:lnTo>
                    <a:pt x="1184" y="74"/>
                  </a:lnTo>
                  <a:cubicBezTo>
                    <a:pt x="1201" y="100"/>
                    <a:pt x="1210" y="118"/>
                    <a:pt x="1201" y="135"/>
                  </a:cubicBezTo>
                  <a:cubicBezTo>
                    <a:pt x="1198" y="138"/>
                    <a:pt x="1194" y="138"/>
                    <a:pt x="1190" y="138"/>
                  </a:cubicBezTo>
                  <a:cubicBezTo>
                    <a:pt x="1171" y="138"/>
                    <a:pt x="1143" y="123"/>
                    <a:pt x="1124" y="123"/>
                  </a:cubicBezTo>
                  <a:cubicBezTo>
                    <a:pt x="1110" y="123"/>
                    <a:pt x="1101" y="132"/>
                    <a:pt x="1104" y="162"/>
                  </a:cubicBezTo>
                  <a:cubicBezTo>
                    <a:pt x="1095" y="153"/>
                    <a:pt x="1095" y="153"/>
                    <a:pt x="1086" y="144"/>
                  </a:cubicBezTo>
                  <a:cubicBezTo>
                    <a:pt x="1078" y="171"/>
                    <a:pt x="1033" y="206"/>
                    <a:pt x="1042" y="241"/>
                  </a:cubicBezTo>
                  <a:cubicBezTo>
                    <a:pt x="1024" y="218"/>
                    <a:pt x="1011" y="209"/>
                    <a:pt x="1000" y="209"/>
                  </a:cubicBezTo>
                  <a:cubicBezTo>
                    <a:pt x="968" y="209"/>
                    <a:pt x="960" y="287"/>
                    <a:pt x="933" y="287"/>
                  </a:cubicBezTo>
                  <a:cubicBezTo>
                    <a:pt x="925" y="287"/>
                    <a:pt x="914" y="279"/>
                    <a:pt x="901" y="259"/>
                  </a:cubicBezTo>
                  <a:cubicBezTo>
                    <a:pt x="883" y="277"/>
                    <a:pt x="874" y="286"/>
                    <a:pt x="857" y="303"/>
                  </a:cubicBezTo>
                  <a:lnTo>
                    <a:pt x="848" y="294"/>
                  </a:lnTo>
                  <a:cubicBezTo>
                    <a:pt x="813" y="312"/>
                    <a:pt x="822" y="347"/>
                    <a:pt x="830" y="383"/>
                  </a:cubicBezTo>
                  <a:cubicBezTo>
                    <a:pt x="822" y="383"/>
                    <a:pt x="813" y="365"/>
                    <a:pt x="813" y="356"/>
                  </a:cubicBezTo>
                  <a:cubicBezTo>
                    <a:pt x="751" y="383"/>
                    <a:pt x="742" y="391"/>
                    <a:pt x="760" y="471"/>
                  </a:cubicBezTo>
                  <a:lnTo>
                    <a:pt x="724" y="444"/>
                  </a:lnTo>
                  <a:lnTo>
                    <a:pt x="724" y="444"/>
                  </a:lnTo>
                  <a:cubicBezTo>
                    <a:pt x="733" y="471"/>
                    <a:pt x="618" y="471"/>
                    <a:pt x="618" y="542"/>
                  </a:cubicBezTo>
                  <a:cubicBezTo>
                    <a:pt x="618" y="542"/>
                    <a:pt x="610" y="533"/>
                    <a:pt x="610" y="524"/>
                  </a:cubicBezTo>
                  <a:cubicBezTo>
                    <a:pt x="610" y="603"/>
                    <a:pt x="424" y="586"/>
                    <a:pt x="539" y="692"/>
                  </a:cubicBezTo>
                  <a:lnTo>
                    <a:pt x="548" y="745"/>
                  </a:lnTo>
                  <a:cubicBezTo>
                    <a:pt x="554" y="738"/>
                    <a:pt x="560" y="736"/>
                    <a:pt x="566" y="736"/>
                  </a:cubicBezTo>
                  <a:cubicBezTo>
                    <a:pt x="589" y="736"/>
                    <a:pt x="605" y="781"/>
                    <a:pt x="631" y="781"/>
                  </a:cubicBezTo>
                  <a:cubicBezTo>
                    <a:pt x="632" y="781"/>
                    <a:pt x="634" y="780"/>
                    <a:pt x="636" y="780"/>
                  </a:cubicBezTo>
                  <a:lnTo>
                    <a:pt x="636" y="780"/>
                  </a:lnTo>
                  <a:cubicBezTo>
                    <a:pt x="632" y="789"/>
                    <a:pt x="614" y="793"/>
                    <a:pt x="599" y="793"/>
                  </a:cubicBezTo>
                  <a:cubicBezTo>
                    <a:pt x="583" y="793"/>
                    <a:pt x="570" y="789"/>
                    <a:pt x="574" y="780"/>
                  </a:cubicBezTo>
                  <a:lnTo>
                    <a:pt x="583" y="780"/>
                  </a:lnTo>
                  <a:cubicBezTo>
                    <a:pt x="568" y="767"/>
                    <a:pt x="557" y="763"/>
                    <a:pt x="548" y="763"/>
                  </a:cubicBezTo>
                  <a:cubicBezTo>
                    <a:pt x="524" y="763"/>
                    <a:pt x="514" y="794"/>
                    <a:pt x="493" y="794"/>
                  </a:cubicBezTo>
                  <a:cubicBezTo>
                    <a:pt x="488" y="794"/>
                    <a:pt x="483" y="792"/>
                    <a:pt x="477" y="789"/>
                  </a:cubicBezTo>
                  <a:cubicBezTo>
                    <a:pt x="433" y="877"/>
                    <a:pt x="354" y="957"/>
                    <a:pt x="309" y="1045"/>
                  </a:cubicBezTo>
                  <a:lnTo>
                    <a:pt x="371" y="1054"/>
                  </a:lnTo>
                  <a:lnTo>
                    <a:pt x="354" y="1089"/>
                  </a:lnTo>
                  <a:cubicBezTo>
                    <a:pt x="336" y="1089"/>
                    <a:pt x="301" y="1080"/>
                    <a:pt x="318" y="1054"/>
                  </a:cubicBezTo>
                  <a:cubicBezTo>
                    <a:pt x="274" y="1054"/>
                    <a:pt x="327" y="1107"/>
                    <a:pt x="336" y="1107"/>
                  </a:cubicBezTo>
                  <a:cubicBezTo>
                    <a:pt x="329" y="1113"/>
                    <a:pt x="323" y="1116"/>
                    <a:pt x="317" y="1116"/>
                  </a:cubicBezTo>
                  <a:cubicBezTo>
                    <a:pt x="295" y="1116"/>
                    <a:pt x="279" y="1078"/>
                    <a:pt x="275" y="1078"/>
                  </a:cubicBezTo>
                  <a:cubicBezTo>
                    <a:pt x="274" y="1078"/>
                    <a:pt x="274" y="1078"/>
                    <a:pt x="274" y="1080"/>
                  </a:cubicBezTo>
                  <a:lnTo>
                    <a:pt x="265" y="1098"/>
                  </a:lnTo>
                  <a:lnTo>
                    <a:pt x="274" y="1098"/>
                  </a:lnTo>
                  <a:cubicBezTo>
                    <a:pt x="292" y="1124"/>
                    <a:pt x="318" y="1133"/>
                    <a:pt x="309" y="1160"/>
                  </a:cubicBezTo>
                  <a:cubicBezTo>
                    <a:pt x="306" y="1162"/>
                    <a:pt x="302" y="1162"/>
                    <a:pt x="297" y="1162"/>
                  </a:cubicBezTo>
                  <a:cubicBezTo>
                    <a:pt x="286" y="1162"/>
                    <a:pt x="274" y="1157"/>
                    <a:pt x="268" y="1157"/>
                  </a:cubicBezTo>
                  <a:cubicBezTo>
                    <a:pt x="266" y="1157"/>
                    <a:pt x="265" y="1158"/>
                    <a:pt x="265" y="1160"/>
                  </a:cubicBezTo>
                  <a:cubicBezTo>
                    <a:pt x="256" y="1160"/>
                    <a:pt x="256" y="1160"/>
                    <a:pt x="256" y="1169"/>
                  </a:cubicBezTo>
                  <a:lnTo>
                    <a:pt x="239" y="1204"/>
                  </a:lnTo>
                  <a:lnTo>
                    <a:pt x="292" y="1204"/>
                  </a:lnTo>
                  <a:cubicBezTo>
                    <a:pt x="301" y="1230"/>
                    <a:pt x="274" y="1239"/>
                    <a:pt x="327" y="1248"/>
                  </a:cubicBezTo>
                  <a:cubicBezTo>
                    <a:pt x="324" y="1248"/>
                    <a:pt x="322" y="1248"/>
                    <a:pt x="319" y="1248"/>
                  </a:cubicBezTo>
                  <a:cubicBezTo>
                    <a:pt x="239" y="1248"/>
                    <a:pt x="247" y="1381"/>
                    <a:pt x="221" y="1389"/>
                  </a:cubicBezTo>
                  <a:cubicBezTo>
                    <a:pt x="248" y="1425"/>
                    <a:pt x="239" y="1442"/>
                    <a:pt x="221" y="1478"/>
                  </a:cubicBezTo>
                  <a:cubicBezTo>
                    <a:pt x="223" y="1476"/>
                    <a:pt x="226" y="1475"/>
                    <a:pt x="230" y="1475"/>
                  </a:cubicBezTo>
                  <a:cubicBezTo>
                    <a:pt x="247" y="1475"/>
                    <a:pt x="281" y="1490"/>
                    <a:pt x="274" y="1504"/>
                  </a:cubicBezTo>
                  <a:cubicBezTo>
                    <a:pt x="251" y="1494"/>
                    <a:pt x="235" y="1491"/>
                    <a:pt x="223" y="1491"/>
                  </a:cubicBezTo>
                  <a:cubicBezTo>
                    <a:pt x="184" y="1491"/>
                    <a:pt x="192" y="1534"/>
                    <a:pt x="135" y="1539"/>
                  </a:cubicBezTo>
                  <a:lnTo>
                    <a:pt x="135" y="1539"/>
                  </a:lnTo>
                  <a:cubicBezTo>
                    <a:pt x="174" y="1542"/>
                    <a:pt x="127" y="1611"/>
                    <a:pt x="192" y="1611"/>
                  </a:cubicBezTo>
                  <a:cubicBezTo>
                    <a:pt x="195" y="1611"/>
                    <a:pt x="199" y="1610"/>
                    <a:pt x="203" y="1610"/>
                  </a:cubicBezTo>
                  <a:lnTo>
                    <a:pt x="203" y="1610"/>
                  </a:lnTo>
                  <a:cubicBezTo>
                    <a:pt x="200" y="1614"/>
                    <a:pt x="196" y="1615"/>
                    <a:pt x="191" y="1615"/>
                  </a:cubicBezTo>
                  <a:cubicBezTo>
                    <a:pt x="179" y="1615"/>
                    <a:pt x="165" y="1605"/>
                    <a:pt x="149" y="1605"/>
                  </a:cubicBezTo>
                  <a:cubicBezTo>
                    <a:pt x="144" y="1605"/>
                    <a:pt x="138" y="1606"/>
                    <a:pt x="133" y="1610"/>
                  </a:cubicBezTo>
                  <a:cubicBezTo>
                    <a:pt x="159" y="1672"/>
                    <a:pt x="71" y="1716"/>
                    <a:pt x="71" y="1787"/>
                  </a:cubicBezTo>
                  <a:cubicBezTo>
                    <a:pt x="89" y="1795"/>
                    <a:pt x="106" y="1787"/>
                    <a:pt x="133" y="1804"/>
                  </a:cubicBezTo>
                  <a:lnTo>
                    <a:pt x="53" y="1822"/>
                  </a:lnTo>
                  <a:cubicBezTo>
                    <a:pt x="53" y="1840"/>
                    <a:pt x="133" y="1857"/>
                    <a:pt x="80" y="1866"/>
                  </a:cubicBezTo>
                  <a:cubicBezTo>
                    <a:pt x="89" y="1866"/>
                    <a:pt x="106" y="1866"/>
                    <a:pt x="115" y="1875"/>
                  </a:cubicBezTo>
                  <a:cubicBezTo>
                    <a:pt x="18" y="1999"/>
                    <a:pt x="133" y="2149"/>
                    <a:pt x="0" y="2281"/>
                  </a:cubicBezTo>
                  <a:cubicBezTo>
                    <a:pt x="10" y="2274"/>
                    <a:pt x="17" y="2271"/>
                    <a:pt x="21" y="2271"/>
                  </a:cubicBezTo>
                  <a:cubicBezTo>
                    <a:pt x="27" y="2271"/>
                    <a:pt x="27" y="2279"/>
                    <a:pt x="27" y="2290"/>
                  </a:cubicBezTo>
                  <a:cubicBezTo>
                    <a:pt x="30" y="2287"/>
                    <a:pt x="35" y="2286"/>
                    <a:pt x="41" y="2286"/>
                  </a:cubicBezTo>
                  <a:cubicBezTo>
                    <a:pt x="53" y="2286"/>
                    <a:pt x="71" y="2290"/>
                    <a:pt x="89" y="2290"/>
                  </a:cubicBezTo>
                  <a:lnTo>
                    <a:pt x="36" y="2343"/>
                  </a:lnTo>
                  <a:cubicBezTo>
                    <a:pt x="89" y="2352"/>
                    <a:pt x="36" y="2414"/>
                    <a:pt x="89" y="2414"/>
                  </a:cubicBezTo>
                  <a:lnTo>
                    <a:pt x="80" y="2396"/>
                  </a:lnTo>
                  <a:lnTo>
                    <a:pt x="80" y="2396"/>
                  </a:lnTo>
                  <a:cubicBezTo>
                    <a:pt x="88" y="2398"/>
                    <a:pt x="96" y="2399"/>
                    <a:pt x="104" y="2399"/>
                  </a:cubicBezTo>
                  <a:cubicBezTo>
                    <a:pt x="161" y="2399"/>
                    <a:pt x="231" y="2352"/>
                    <a:pt x="301" y="2352"/>
                  </a:cubicBezTo>
                  <a:cubicBezTo>
                    <a:pt x="230" y="2334"/>
                    <a:pt x="398" y="2290"/>
                    <a:pt x="301" y="2255"/>
                  </a:cubicBezTo>
                  <a:cubicBezTo>
                    <a:pt x="304" y="2253"/>
                    <a:pt x="308" y="2252"/>
                    <a:pt x="311" y="2252"/>
                  </a:cubicBezTo>
                  <a:cubicBezTo>
                    <a:pt x="319" y="2252"/>
                    <a:pt x="326" y="2257"/>
                    <a:pt x="335" y="2257"/>
                  </a:cubicBezTo>
                  <a:cubicBezTo>
                    <a:pt x="338" y="2257"/>
                    <a:pt x="341" y="2256"/>
                    <a:pt x="345" y="2255"/>
                  </a:cubicBezTo>
                  <a:cubicBezTo>
                    <a:pt x="309" y="2246"/>
                    <a:pt x="301" y="2237"/>
                    <a:pt x="318" y="2210"/>
                  </a:cubicBezTo>
                  <a:lnTo>
                    <a:pt x="318" y="2210"/>
                  </a:lnTo>
                  <a:lnTo>
                    <a:pt x="327" y="2219"/>
                  </a:lnTo>
                  <a:cubicBezTo>
                    <a:pt x="318" y="2149"/>
                    <a:pt x="362" y="2131"/>
                    <a:pt x="389" y="2060"/>
                  </a:cubicBezTo>
                  <a:lnTo>
                    <a:pt x="345" y="2060"/>
                  </a:lnTo>
                  <a:cubicBezTo>
                    <a:pt x="354" y="2051"/>
                    <a:pt x="371" y="2043"/>
                    <a:pt x="380" y="2043"/>
                  </a:cubicBezTo>
                  <a:cubicBezTo>
                    <a:pt x="369" y="2038"/>
                    <a:pt x="361" y="2036"/>
                    <a:pt x="356" y="2036"/>
                  </a:cubicBezTo>
                  <a:cubicBezTo>
                    <a:pt x="337" y="2036"/>
                    <a:pt x="353" y="2064"/>
                    <a:pt x="328" y="2064"/>
                  </a:cubicBezTo>
                  <a:cubicBezTo>
                    <a:pt x="323" y="2064"/>
                    <a:pt x="317" y="2063"/>
                    <a:pt x="309" y="2060"/>
                  </a:cubicBezTo>
                  <a:cubicBezTo>
                    <a:pt x="389" y="2051"/>
                    <a:pt x="318" y="1954"/>
                    <a:pt x="415" y="1954"/>
                  </a:cubicBezTo>
                  <a:cubicBezTo>
                    <a:pt x="420" y="1941"/>
                    <a:pt x="409" y="1941"/>
                    <a:pt x="397" y="1941"/>
                  </a:cubicBezTo>
                  <a:cubicBezTo>
                    <a:pt x="384" y="1941"/>
                    <a:pt x="371" y="1941"/>
                    <a:pt x="371" y="1928"/>
                  </a:cubicBezTo>
                  <a:lnTo>
                    <a:pt x="398" y="1928"/>
                  </a:lnTo>
                  <a:lnTo>
                    <a:pt x="371" y="1919"/>
                  </a:lnTo>
                  <a:cubicBezTo>
                    <a:pt x="380" y="1901"/>
                    <a:pt x="407" y="1901"/>
                    <a:pt x="433" y="1901"/>
                  </a:cubicBezTo>
                  <a:cubicBezTo>
                    <a:pt x="424" y="1910"/>
                    <a:pt x="433" y="1910"/>
                    <a:pt x="433" y="1919"/>
                  </a:cubicBezTo>
                  <a:cubicBezTo>
                    <a:pt x="468" y="1901"/>
                    <a:pt x="433" y="1866"/>
                    <a:pt x="442" y="1857"/>
                  </a:cubicBezTo>
                  <a:lnTo>
                    <a:pt x="442" y="1857"/>
                  </a:lnTo>
                  <a:lnTo>
                    <a:pt x="424" y="1875"/>
                  </a:lnTo>
                  <a:cubicBezTo>
                    <a:pt x="415" y="1813"/>
                    <a:pt x="468" y="1742"/>
                    <a:pt x="433" y="1672"/>
                  </a:cubicBezTo>
                  <a:lnTo>
                    <a:pt x="415" y="1672"/>
                  </a:lnTo>
                  <a:cubicBezTo>
                    <a:pt x="389" y="1610"/>
                    <a:pt x="442" y="1636"/>
                    <a:pt x="442" y="1584"/>
                  </a:cubicBezTo>
                  <a:lnTo>
                    <a:pt x="451" y="1584"/>
                  </a:lnTo>
                  <a:cubicBezTo>
                    <a:pt x="433" y="1575"/>
                    <a:pt x="424" y="1557"/>
                    <a:pt x="433" y="1539"/>
                  </a:cubicBezTo>
                  <a:lnTo>
                    <a:pt x="433" y="1539"/>
                  </a:lnTo>
                  <a:cubicBezTo>
                    <a:pt x="438" y="1545"/>
                    <a:pt x="445" y="1546"/>
                    <a:pt x="452" y="1546"/>
                  </a:cubicBezTo>
                  <a:cubicBezTo>
                    <a:pt x="460" y="1546"/>
                    <a:pt x="469" y="1544"/>
                    <a:pt x="477" y="1544"/>
                  </a:cubicBezTo>
                  <a:cubicBezTo>
                    <a:pt x="487" y="1544"/>
                    <a:pt x="497" y="1547"/>
                    <a:pt x="504" y="1557"/>
                  </a:cubicBezTo>
                  <a:cubicBezTo>
                    <a:pt x="477" y="1495"/>
                    <a:pt x="477" y="1522"/>
                    <a:pt x="424" y="1469"/>
                  </a:cubicBezTo>
                  <a:lnTo>
                    <a:pt x="459" y="1469"/>
                  </a:lnTo>
                  <a:cubicBezTo>
                    <a:pt x="433" y="1451"/>
                    <a:pt x="424" y="1442"/>
                    <a:pt x="424" y="1416"/>
                  </a:cubicBezTo>
                  <a:lnTo>
                    <a:pt x="424" y="1416"/>
                  </a:lnTo>
                  <a:cubicBezTo>
                    <a:pt x="442" y="1442"/>
                    <a:pt x="468" y="1416"/>
                    <a:pt x="495" y="1451"/>
                  </a:cubicBezTo>
                  <a:cubicBezTo>
                    <a:pt x="578" y="1418"/>
                    <a:pt x="473" y="1353"/>
                    <a:pt x="549" y="1353"/>
                  </a:cubicBezTo>
                  <a:cubicBezTo>
                    <a:pt x="554" y="1353"/>
                    <a:pt x="559" y="1353"/>
                    <a:pt x="565" y="1354"/>
                  </a:cubicBezTo>
                  <a:cubicBezTo>
                    <a:pt x="546" y="1341"/>
                    <a:pt x="533" y="1337"/>
                    <a:pt x="523" y="1337"/>
                  </a:cubicBezTo>
                  <a:cubicBezTo>
                    <a:pt x="498" y="1337"/>
                    <a:pt x="498" y="1368"/>
                    <a:pt x="492" y="1368"/>
                  </a:cubicBezTo>
                  <a:cubicBezTo>
                    <a:pt x="490" y="1368"/>
                    <a:pt x="488" y="1366"/>
                    <a:pt x="486" y="1363"/>
                  </a:cubicBezTo>
                  <a:cubicBezTo>
                    <a:pt x="484" y="1364"/>
                    <a:pt x="481" y="1364"/>
                    <a:pt x="479" y="1364"/>
                  </a:cubicBezTo>
                  <a:cubicBezTo>
                    <a:pt x="455" y="1364"/>
                    <a:pt x="435" y="1326"/>
                    <a:pt x="451" y="1310"/>
                  </a:cubicBezTo>
                  <a:cubicBezTo>
                    <a:pt x="459" y="1292"/>
                    <a:pt x="565" y="1319"/>
                    <a:pt x="574" y="1274"/>
                  </a:cubicBezTo>
                  <a:cubicBezTo>
                    <a:pt x="574" y="1283"/>
                    <a:pt x="583" y="1283"/>
                    <a:pt x="583" y="1283"/>
                  </a:cubicBezTo>
                  <a:cubicBezTo>
                    <a:pt x="610" y="1283"/>
                    <a:pt x="565" y="1248"/>
                    <a:pt x="601" y="1239"/>
                  </a:cubicBezTo>
                  <a:cubicBezTo>
                    <a:pt x="557" y="1213"/>
                    <a:pt x="618" y="1221"/>
                    <a:pt x="557" y="1186"/>
                  </a:cubicBezTo>
                  <a:lnTo>
                    <a:pt x="557" y="1230"/>
                  </a:lnTo>
                  <a:cubicBezTo>
                    <a:pt x="548" y="1204"/>
                    <a:pt x="486" y="1151"/>
                    <a:pt x="530" y="1133"/>
                  </a:cubicBezTo>
                  <a:lnTo>
                    <a:pt x="530" y="1133"/>
                  </a:lnTo>
                  <a:cubicBezTo>
                    <a:pt x="548" y="1142"/>
                    <a:pt x="557" y="1160"/>
                    <a:pt x="565" y="1169"/>
                  </a:cubicBezTo>
                  <a:cubicBezTo>
                    <a:pt x="583" y="1169"/>
                    <a:pt x="557" y="1142"/>
                    <a:pt x="583" y="1142"/>
                  </a:cubicBezTo>
                  <a:cubicBezTo>
                    <a:pt x="645" y="1169"/>
                    <a:pt x="574" y="1195"/>
                    <a:pt x="610" y="1239"/>
                  </a:cubicBezTo>
                  <a:cubicBezTo>
                    <a:pt x="637" y="1239"/>
                    <a:pt x="606" y="1202"/>
                    <a:pt x="620" y="1202"/>
                  </a:cubicBezTo>
                  <a:cubicBezTo>
                    <a:pt x="624" y="1202"/>
                    <a:pt x="631" y="1205"/>
                    <a:pt x="645" y="1213"/>
                  </a:cubicBezTo>
                  <a:cubicBezTo>
                    <a:pt x="574" y="1160"/>
                    <a:pt x="671" y="1177"/>
                    <a:pt x="627" y="1124"/>
                  </a:cubicBezTo>
                  <a:lnTo>
                    <a:pt x="627" y="1124"/>
                  </a:lnTo>
                  <a:lnTo>
                    <a:pt x="663" y="1142"/>
                  </a:lnTo>
                  <a:cubicBezTo>
                    <a:pt x="654" y="1133"/>
                    <a:pt x="645" y="1116"/>
                    <a:pt x="645" y="1107"/>
                  </a:cubicBezTo>
                  <a:lnTo>
                    <a:pt x="645" y="1107"/>
                  </a:lnTo>
                  <a:lnTo>
                    <a:pt x="689" y="1142"/>
                  </a:lnTo>
                  <a:cubicBezTo>
                    <a:pt x="663" y="1107"/>
                    <a:pt x="742" y="1124"/>
                    <a:pt x="733" y="1089"/>
                  </a:cubicBezTo>
                  <a:lnTo>
                    <a:pt x="733" y="1089"/>
                  </a:lnTo>
                  <a:cubicBezTo>
                    <a:pt x="728" y="1102"/>
                    <a:pt x="721" y="1107"/>
                    <a:pt x="713" y="1107"/>
                  </a:cubicBezTo>
                  <a:cubicBezTo>
                    <a:pt x="696" y="1107"/>
                    <a:pt x="675" y="1088"/>
                    <a:pt x="653" y="1088"/>
                  </a:cubicBezTo>
                  <a:cubicBezTo>
                    <a:pt x="651" y="1088"/>
                    <a:pt x="648" y="1088"/>
                    <a:pt x="645" y="1089"/>
                  </a:cubicBezTo>
                  <a:cubicBezTo>
                    <a:pt x="639" y="1061"/>
                    <a:pt x="652" y="1054"/>
                    <a:pt x="671" y="1054"/>
                  </a:cubicBezTo>
                  <a:cubicBezTo>
                    <a:pt x="690" y="1054"/>
                    <a:pt x="714" y="1060"/>
                    <a:pt x="734" y="1060"/>
                  </a:cubicBezTo>
                  <a:cubicBezTo>
                    <a:pt x="751" y="1060"/>
                    <a:pt x="765" y="1055"/>
                    <a:pt x="768" y="1037"/>
                  </a:cubicBezTo>
                  <a:lnTo>
                    <a:pt x="768" y="1037"/>
                  </a:lnTo>
                  <a:cubicBezTo>
                    <a:pt x="767" y="1042"/>
                    <a:pt x="756" y="1046"/>
                    <a:pt x="745" y="1046"/>
                  </a:cubicBezTo>
                  <a:cubicBezTo>
                    <a:pt x="737" y="1046"/>
                    <a:pt x="728" y="1044"/>
                    <a:pt x="724" y="1036"/>
                  </a:cubicBezTo>
                  <a:cubicBezTo>
                    <a:pt x="733" y="1027"/>
                    <a:pt x="751" y="1018"/>
                    <a:pt x="777" y="1018"/>
                  </a:cubicBezTo>
                  <a:cubicBezTo>
                    <a:pt x="786" y="983"/>
                    <a:pt x="733" y="1010"/>
                    <a:pt x="724" y="983"/>
                  </a:cubicBezTo>
                  <a:lnTo>
                    <a:pt x="724" y="983"/>
                  </a:lnTo>
                  <a:cubicBezTo>
                    <a:pt x="730" y="984"/>
                    <a:pt x="734" y="984"/>
                    <a:pt x="738" y="984"/>
                  </a:cubicBezTo>
                  <a:cubicBezTo>
                    <a:pt x="765" y="984"/>
                    <a:pt x="716" y="954"/>
                    <a:pt x="716" y="930"/>
                  </a:cubicBezTo>
                  <a:lnTo>
                    <a:pt x="716" y="930"/>
                  </a:lnTo>
                  <a:lnTo>
                    <a:pt x="751" y="948"/>
                  </a:lnTo>
                  <a:cubicBezTo>
                    <a:pt x="795" y="921"/>
                    <a:pt x="680" y="895"/>
                    <a:pt x="733" y="868"/>
                  </a:cubicBezTo>
                  <a:lnTo>
                    <a:pt x="733" y="868"/>
                  </a:lnTo>
                  <a:lnTo>
                    <a:pt x="769" y="912"/>
                  </a:lnTo>
                  <a:lnTo>
                    <a:pt x="769" y="886"/>
                  </a:lnTo>
                  <a:lnTo>
                    <a:pt x="804" y="921"/>
                  </a:lnTo>
                  <a:cubicBezTo>
                    <a:pt x="786" y="877"/>
                    <a:pt x="795" y="877"/>
                    <a:pt x="822" y="859"/>
                  </a:cubicBezTo>
                  <a:cubicBezTo>
                    <a:pt x="795" y="851"/>
                    <a:pt x="760" y="824"/>
                    <a:pt x="777" y="806"/>
                  </a:cubicBezTo>
                  <a:cubicBezTo>
                    <a:pt x="795" y="806"/>
                    <a:pt x="801" y="818"/>
                    <a:pt x="805" y="818"/>
                  </a:cubicBezTo>
                  <a:cubicBezTo>
                    <a:pt x="808" y="818"/>
                    <a:pt x="810" y="815"/>
                    <a:pt x="813" y="806"/>
                  </a:cubicBezTo>
                  <a:cubicBezTo>
                    <a:pt x="827" y="821"/>
                    <a:pt x="847" y="835"/>
                    <a:pt x="830" y="835"/>
                  </a:cubicBezTo>
                  <a:cubicBezTo>
                    <a:pt x="826" y="835"/>
                    <a:pt x="821" y="835"/>
                    <a:pt x="813" y="833"/>
                  </a:cubicBezTo>
                  <a:lnTo>
                    <a:pt x="813" y="833"/>
                  </a:lnTo>
                  <a:lnTo>
                    <a:pt x="839" y="868"/>
                  </a:lnTo>
                  <a:cubicBezTo>
                    <a:pt x="868" y="868"/>
                    <a:pt x="867" y="844"/>
                    <a:pt x="871" y="831"/>
                  </a:cubicBezTo>
                  <a:lnTo>
                    <a:pt x="871" y="831"/>
                  </a:lnTo>
                  <a:cubicBezTo>
                    <a:pt x="868" y="833"/>
                    <a:pt x="862" y="833"/>
                    <a:pt x="857" y="833"/>
                  </a:cubicBezTo>
                  <a:lnTo>
                    <a:pt x="839" y="762"/>
                  </a:lnTo>
                  <a:lnTo>
                    <a:pt x="839" y="762"/>
                  </a:lnTo>
                  <a:cubicBezTo>
                    <a:pt x="857" y="771"/>
                    <a:pt x="866" y="780"/>
                    <a:pt x="866" y="789"/>
                  </a:cubicBezTo>
                  <a:lnTo>
                    <a:pt x="866" y="789"/>
                  </a:lnTo>
                  <a:cubicBezTo>
                    <a:pt x="866" y="780"/>
                    <a:pt x="857" y="762"/>
                    <a:pt x="866" y="754"/>
                  </a:cubicBezTo>
                  <a:cubicBezTo>
                    <a:pt x="882" y="770"/>
                    <a:pt x="912" y="793"/>
                    <a:pt x="918" y="810"/>
                  </a:cubicBezTo>
                  <a:lnTo>
                    <a:pt x="918" y="810"/>
                  </a:lnTo>
                  <a:lnTo>
                    <a:pt x="910" y="762"/>
                  </a:lnTo>
                  <a:lnTo>
                    <a:pt x="910" y="762"/>
                  </a:lnTo>
                  <a:cubicBezTo>
                    <a:pt x="927" y="771"/>
                    <a:pt x="954" y="771"/>
                    <a:pt x="963" y="789"/>
                  </a:cubicBezTo>
                  <a:cubicBezTo>
                    <a:pt x="989" y="780"/>
                    <a:pt x="945" y="701"/>
                    <a:pt x="980" y="701"/>
                  </a:cubicBezTo>
                  <a:cubicBezTo>
                    <a:pt x="980" y="692"/>
                    <a:pt x="980" y="692"/>
                    <a:pt x="980" y="683"/>
                  </a:cubicBezTo>
                  <a:cubicBezTo>
                    <a:pt x="998" y="665"/>
                    <a:pt x="1042" y="683"/>
                    <a:pt x="1033" y="630"/>
                  </a:cubicBezTo>
                  <a:lnTo>
                    <a:pt x="1033" y="630"/>
                  </a:lnTo>
                  <a:lnTo>
                    <a:pt x="1086" y="656"/>
                  </a:lnTo>
                  <a:cubicBezTo>
                    <a:pt x="1095" y="630"/>
                    <a:pt x="1025" y="621"/>
                    <a:pt x="1033" y="577"/>
                  </a:cubicBezTo>
                  <a:cubicBezTo>
                    <a:pt x="1037" y="569"/>
                    <a:pt x="1042" y="566"/>
                    <a:pt x="1046" y="566"/>
                  </a:cubicBezTo>
                  <a:cubicBezTo>
                    <a:pt x="1062" y="566"/>
                    <a:pt x="1081" y="605"/>
                    <a:pt x="1095" y="612"/>
                  </a:cubicBezTo>
                  <a:cubicBezTo>
                    <a:pt x="1088" y="590"/>
                    <a:pt x="1074" y="536"/>
                    <a:pt x="1102" y="536"/>
                  </a:cubicBezTo>
                  <a:cubicBezTo>
                    <a:pt x="1107" y="536"/>
                    <a:pt x="1114" y="538"/>
                    <a:pt x="1122" y="542"/>
                  </a:cubicBezTo>
                  <a:cubicBezTo>
                    <a:pt x="1122" y="568"/>
                    <a:pt x="1113" y="559"/>
                    <a:pt x="1113" y="568"/>
                  </a:cubicBezTo>
                  <a:lnTo>
                    <a:pt x="1139" y="586"/>
                  </a:lnTo>
                  <a:cubicBezTo>
                    <a:pt x="1157" y="639"/>
                    <a:pt x="1131" y="639"/>
                    <a:pt x="1175" y="665"/>
                  </a:cubicBezTo>
                  <a:cubicBezTo>
                    <a:pt x="1113" y="568"/>
                    <a:pt x="1219" y="612"/>
                    <a:pt x="1166" y="515"/>
                  </a:cubicBezTo>
                  <a:lnTo>
                    <a:pt x="1166" y="515"/>
                  </a:lnTo>
                  <a:lnTo>
                    <a:pt x="1184" y="533"/>
                  </a:lnTo>
                  <a:cubicBezTo>
                    <a:pt x="1184" y="533"/>
                    <a:pt x="1184" y="542"/>
                    <a:pt x="1184" y="542"/>
                  </a:cubicBezTo>
                  <a:cubicBezTo>
                    <a:pt x="1189" y="546"/>
                    <a:pt x="1193" y="548"/>
                    <a:pt x="1196" y="548"/>
                  </a:cubicBezTo>
                  <a:cubicBezTo>
                    <a:pt x="1211" y="548"/>
                    <a:pt x="1162" y="462"/>
                    <a:pt x="1192" y="462"/>
                  </a:cubicBezTo>
                  <a:lnTo>
                    <a:pt x="1192" y="462"/>
                  </a:lnTo>
                  <a:cubicBezTo>
                    <a:pt x="1210" y="462"/>
                    <a:pt x="1219" y="471"/>
                    <a:pt x="1219" y="489"/>
                  </a:cubicBezTo>
                  <a:lnTo>
                    <a:pt x="1237" y="453"/>
                  </a:lnTo>
                  <a:cubicBezTo>
                    <a:pt x="1242" y="453"/>
                    <a:pt x="1244" y="461"/>
                    <a:pt x="1243" y="466"/>
                  </a:cubicBezTo>
                  <a:lnTo>
                    <a:pt x="1243" y="466"/>
                  </a:lnTo>
                  <a:cubicBezTo>
                    <a:pt x="1252" y="459"/>
                    <a:pt x="1265" y="453"/>
                    <a:pt x="1272" y="453"/>
                  </a:cubicBezTo>
                  <a:cubicBezTo>
                    <a:pt x="1272" y="436"/>
                    <a:pt x="1272" y="409"/>
                    <a:pt x="1281" y="391"/>
                  </a:cubicBezTo>
                  <a:lnTo>
                    <a:pt x="1281" y="391"/>
                  </a:lnTo>
                  <a:cubicBezTo>
                    <a:pt x="1289" y="409"/>
                    <a:pt x="1272" y="409"/>
                    <a:pt x="1281" y="418"/>
                  </a:cubicBezTo>
                  <a:lnTo>
                    <a:pt x="1298" y="383"/>
                  </a:lnTo>
                  <a:lnTo>
                    <a:pt x="1298" y="383"/>
                  </a:lnTo>
                  <a:cubicBezTo>
                    <a:pt x="1307" y="409"/>
                    <a:pt x="1298" y="444"/>
                    <a:pt x="1289" y="444"/>
                  </a:cubicBezTo>
                  <a:cubicBezTo>
                    <a:pt x="1305" y="475"/>
                    <a:pt x="1312" y="485"/>
                    <a:pt x="1316" y="485"/>
                  </a:cubicBezTo>
                  <a:cubicBezTo>
                    <a:pt x="1323" y="485"/>
                    <a:pt x="1318" y="450"/>
                    <a:pt x="1332" y="450"/>
                  </a:cubicBezTo>
                  <a:cubicBezTo>
                    <a:pt x="1336" y="450"/>
                    <a:pt x="1342" y="453"/>
                    <a:pt x="1351" y="462"/>
                  </a:cubicBezTo>
                  <a:lnTo>
                    <a:pt x="1342" y="480"/>
                  </a:lnTo>
                  <a:cubicBezTo>
                    <a:pt x="1369" y="542"/>
                    <a:pt x="1369" y="515"/>
                    <a:pt x="1395" y="550"/>
                  </a:cubicBezTo>
                  <a:cubicBezTo>
                    <a:pt x="1395" y="534"/>
                    <a:pt x="1349" y="470"/>
                    <a:pt x="1350" y="434"/>
                  </a:cubicBezTo>
                  <a:lnTo>
                    <a:pt x="1350" y="434"/>
                  </a:lnTo>
                  <a:cubicBezTo>
                    <a:pt x="1349" y="441"/>
                    <a:pt x="1345" y="450"/>
                    <a:pt x="1340" y="450"/>
                  </a:cubicBezTo>
                  <a:cubicBezTo>
                    <a:pt x="1338" y="450"/>
                    <a:pt x="1336" y="449"/>
                    <a:pt x="1334" y="444"/>
                  </a:cubicBezTo>
                  <a:cubicBezTo>
                    <a:pt x="1334" y="422"/>
                    <a:pt x="1336" y="416"/>
                    <a:pt x="1339" y="416"/>
                  </a:cubicBezTo>
                  <a:cubicBezTo>
                    <a:pt x="1342" y="416"/>
                    <a:pt x="1347" y="422"/>
                    <a:pt x="1351" y="427"/>
                  </a:cubicBezTo>
                  <a:cubicBezTo>
                    <a:pt x="1351" y="427"/>
                    <a:pt x="1351" y="427"/>
                    <a:pt x="1351" y="427"/>
                  </a:cubicBezTo>
                  <a:lnTo>
                    <a:pt x="1351" y="427"/>
                  </a:lnTo>
                  <a:cubicBezTo>
                    <a:pt x="1355" y="430"/>
                    <a:pt x="1358" y="432"/>
                    <a:pt x="1361" y="432"/>
                  </a:cubicBezTo>
                  <a:cubicBezTo>
                    <a:pt x="1367" y="432"/>
                    <a:pt x="1372" y="426"/>
                    <a:pt x="1378" y="409"/>
                  </a:cubicBezTo>
                  <a:cubicBezTo>
                    <a:pt x="1383" y="435"/>
                    <a:pt x="1388" y="443"/>
                    <a:pt x="1395" y="443"/>
                  </a:cubicBezTo>
                  <a:cubicBezTo>
                    <a:pt x="1400" y="443"/>
                    <a:pt x="1406" y="439"/>
                    <a:pt x="1413" y="436"/>
                  </a:cubicBezTo>
                  <a:lnTo>
                    <a:pt x="1413" y="489"/>
                  </a:lnTo>
                  <a:cubicBezTo>
                    <a:pt x="1431" y="471"/>
                    <a:pt x="1422" y="444"/>
                    <a:pt x="1431" y="418"/>
                  </a:cubicBezTo>
                  <a:cubicBezTo>
                    <a:pt x="1448" y="427"/>
                    <a:pt x="1457" y="462"/>
                    <a:pt x="1466" y="497"/>
                  </a:cubicBezTo>
                  <a:cubicBezTo>
                    <a:pt x="1468" y="498"/>
                    <a:pt x="1469" y="498"/>
                    <a:pt x="1470" y="498"/>
                  </a:cubicBezTo>
                  <a:cubicBezTo>
                    <a:pt x="1487" y="498"/>
                    <a:pt x="1442" y="435"/>
                    <a:pt x="1475" y="418"/>
                  </a:cubicBezTo>
                  <a:lnTo>
                    <a:pt x="1475" y="418"/>
                  </a:lnTo>
                  <a:cubicBezTo>
                    <a:pt x="1482" y="423"/>
                    <a:pt x="1488" y="425"/>
                    <a:pt x="1493" y="425"/>
                  </a:cubicBezTo>
                  <a:cubicBezTo>
                    <a:pt x="1508" y="425"/>
                    <a:pt x="1520" y="409"/>
                    <a:pt x="1546" y="383"/>
                  </a:cubicBezTo>
                  <a:cubicBezTo>
                    <a:pt x="1563" y="400"/>
                    <a:pt x="1546" y="418"/>
                    <a:pt x="1546" y="436"/>
                  </a:cubicBezTo>
                  <a:lnTo>
                    <a:pt x="1563" y="391"/>
                  </a:lnTo>
                  <a:cubicBezTo>
                    <a:pt x="1572" y="391"/>
                    <a:pt x="1563" y="400"/>
                    <a:pt x="1563" y="409"/>
                  </a:cubicBezTo>
                  <a:cubicBezTo>
                    <a:pt x="1581" y="391"/>
                    <a:pt x="1572" y="356"/>
                    <a:pt x="1590" y="347"/>
                  </a:cubicBezTo>
                  <a:cubicBezTo>
                    <a:pt x="1591" y="336"/>
                    <a:pt x="1594" y="332"/>
                    <a:pt x="1597" y="332"/>
                  </a:cubicBezTo>
                  <a:cubicBezTo>
                    <a:pt x="1608" y="332"/>
                    <a:pt x="1627" y="384"/>
                    <a:pt x="1648" y="384"/>
                  </a:cubicBezTo>
                  <a:cubicBezTo>
                    <a:pt x="1655" y="384"/>
                    <a:pt x="1662" y="379"/>
                    <a:pt x="1669" y="365"/>
                  </a:cubicBezTo>
                  <a:lnTo>
                    <a:pt x="1669" y="365"/>
                  </a:lnTo>
                  <a:cubicBezTo>
                    <a:pt x="1678" y="383"/>
                    <a:pt x="1660" y="400"/>
                    <a:pt x="1660" y="418"/>
                  </a:cubicBezTo>
                  <a:cubicBezTo>
                    <a:pt x="1704" y="383"/>
                    <a:pt x="1696" y="391"/>
                    <a:pt x="1740" y="339"/>
                  </a:cubicBezTo>
                  <a:lnTo>
                    <a:pt x="1766" y="374"/>
                  </a:lnTo>
                  <a:cubicBezTo>
                    <a:pt x="1749" y="330"/>
                    <a:pt x="1775" y="286"/>
                    <a:pt x="1802" y="250"/>
                  </a:cubicBezTo>
                  <a:cubicBezTo>
                    <a:pt x="1802" y="233"/>
                    <a:pt x="1793" y="215"/>
                    <a:pt x="1793" y="206"/>
                  </a:cubicBezTo>
                  <a:lnTo>
                    <a:pt x="1837" y="180"/>
                  </a:lnTo>
                  <a:lnTo>
                    <a:pt x="1837" y="180"/>
                  </a:lnTo>
                  <a:cubicBezTo>
                    <a:pt x="1837" y="188"/>
                    <a:pt x="1828" y="206"/>
                    <a:pt x="1819" y="224"/>
                  </a:cubicBezTo>
                  <a:lnTo>
                    <a:pt x="1828" y="215"/>
                  </a:lnTo>
                  <a:lnTo>
                    <a:pt x="1828" y="215"/>
                  </a:lnTo>
                  <a:cubicBezTo>
                    <a:pt x="1846" y="233"/>
                    <a:pt x="1828" y="268"/>
                    <a:pt x="1819" y="294"/>
                  </a:cubicBezTo>
                  <a:lnTo>
                    <a:pt x="1810" y="259"/>
                  </a:lnTo>
                  <a:cubicBezTo>
                    <a:pt x="1793" y="294"/>
                    <a:pt x="1784" y="330"/>
                    <a:pt x="1784" y="356"/>
                  </a:cubicBezTo>
                  <a:cubicBezTo>
                    <a:pt x="1784" y="347"/>
                    <a:pt x="1793" y="347"/>
                    <a:pt x="1793" y="347"/>
                  </a:cubicBezTo>
                  <a:cubicBezTo>
                    <a:pt x="1793" y="356"/>
                    <a:pt x="1793" y="356"/>
                    <a:pt x="1793" y="365"/>
                  </a:cubicBezTo>
                  <a:cubicBezTo>
                    <a:pt x="1793" y="367"/>
                    <a:pt x="1793" y="367"/>
                    <a:pt x="1793" y="367"/>
                  </a:cubicBezTo>
                  <a:cubicBezTo>
                    <a:pt x="1793" y="367"/>
                    <a:pt x="1794" y="354"/>
                    <a:pt x="1802" y="347"/>
                  </a:cubicBezTo>
                  <a:lnTo>
                    <a:pt x="1802" y="409"/>
                  </a:lnTo>
                  <a:lnTo>
                    <a:pt x="1810" y="383"/>
                  </a:lnTo>
                  <a:lnTo>
                    <a:pt x="1855" y="427"/>
                  </a:lnTo>
                  <a:cubicBezTo>
                    <a:pt x="1899" y="374"/>
                    <a:pt x="1943" y="286"/>
                    <a:pt x="1996" y="277"/>
                  </a:cubicBezTo>
                  <a:lnTo>
                    <a:pt x="1996" y="277"/>
                  </a:lnTo>
                  <a:cubicBezTo>
                    <a:pt x="1978" y="312"/>
                    <a:pt x="1987" y="339"/>
                    <a:pt x="1969" y="391"/>
                  </a:cubicBezTo>
                  <a:cubicBezTo>
                    <a:pt x="1969" y="377"/>
                    <a:pt x="1967" y="371"/>
                    <a:pt x="1962" y="371"/>
                  </a:cubicBezTo>
                  <a:cubicBezTo>
                    <a:pt x="1952" y="371"/>
                    <a:pt x="1934" y="394"/>
                    <a:pt x="1917" y="394"/>
                  </a:cubicBezTo>
                  <a:cubicBezTo>
                    <a:pt x="1914" y="394"/>
                    <a:pt x="1911" y="394"/>
                    <a:pt x="1908" y="391"/>
                  </a:cubicBezTo>
                  <a:lnTo>
                    <a:pt x="1908" y="391"/>
                  </a:lnTo>
                  <a:cubicBezTo>
                    <a:pt x="1916" y="400"/>
                    <a:pt x="1908" y="427"/>
                    <a:pt x="1908" y="436"/>
                  </a:cubicBezTo>
                  <a:lnTo>
                    <a:pt x="1961" y="391"/>
                  </a:lnTo>
                  <a:lnTo>
                    <a:pt x="1961" y="391"/>
                  </a:lnTo>
                  <a:cubicBezTo>
                    <a:pt x="1952" y="436"/>
                    <a:pt x="1969" y="427"/>
                    <a:pt x="1969" y="444"/>
                  </a:cubicBezTo>
                  <a:cubicBezTo>
                    <a:pt x="1978" y="365"/>
                    <a:pt x="2014" y="400"/>
                    <a:pt x="2040" y="374"/>
                  </a:cubicBezTo>
                  <a:lnTo>
                    <a:pt x="2040" y="374"/>
                  </a:lnTo>
                  <a:cubicBezTo>
                    <a:pt x="2032" y="397"/>
                    <a:pt x="2025" y="420"/>
                    <a:pt x="2011" y="420"/>
                  </a:cubicBezTo>
                  <a:cubicBezTo>
                    <a:pt x="2009" y="420"/>
                    <a:pt x="2007" y="419"/>
                    <a:pt x="2005" y="418"/>
                  </a:cubicBezTo>
                  <a:lnTo>
                    <a:pt x="2005" y="418"/>
                  </a:lnTo>
                  <a:cubicBezTo>
                    <a:pt x="2006" y="431"/>
                    <a:pt x="2009" y="436"/>
                    <a:pt x="2013" y="436"/>
                  </a:cubicBezTo>
                  <a:cubicBezTo>
                    <a:pt x="2026" y="436"/>
                    <a:pt x="2047" y="377"/>
                    <a:pt x="2059" y="377"/>
                  </a:cubicBezTo>
                  <a:cubicBezTo>
                    <a:pt x="2063" y="377"/>
                    <a:pt x="2065" y="381"/>
                    <a:pt x="2067" y="391"/>
                  </a:cubicBezTo>
                  <a:cubicBezTo>
                    <a:pt x="2062" y="391"/>
                    <a:pt x="2060" y="389"/>
                    <a:pt x="2059" y="389"/>
                  </a:cubicBezTo>
                  <a:cubicBezTo>
                    <a:pt x="2058" y="389"/>
                    <a:pt x="2058" y="391"/>
                    <a:pt x="2058" y="400"/>
                  </a:cubicBezTo>
                  <a:cubicBezTo>
                    <a:pt x="2062" y="394"/>
                    <a:pt x="2067" y="391"/>
                    <a:pt x="2071" y="391"/>
                  </a:cubicBezTo>
                  <a:cubicBezTo>
                    <a:pt x="2082" y="391"/>
                    <a:pt x="2088" y="414"/>
                    <a:pt x="2075" y="427"/>
                  </a:cubicBezTo>
                  <a:cubicBezTo>
                    <a:pt x="2089" y="436"/>
                    <a:pt x="2109" y="446"/>
                    <a:pt x="2132" y="446"/>
                  </a:cubicBezTo>
                  <a:cubicBezTo>
                    <a:pt x="2152" y="446"/>
                    <a:pt x="2174" y="439"/>
                    <a:pt x="2199" y="418"/>
                  </a:cubicBezTo>
                  <a:lnTo>
                    <a:pt x="2199" y="418"/>
                  </a:lnTo>
                  <a:cubicBezTo>
                    <a:pt x="2190" y="427"/>
                    <a:pt x="2137" y="480"/>
                    <a:pt x="2128" y="489"/>
                  </a:cubicBezTo>
                  <a:cubicBezTo>
                    <a:pt x="2190" y="436"/>
                    <a:pt x="2270" y="400"/>
                    <a:pt x="2349" y="365"/>
                  </a:cubicBezTo>
                  <a:lnTo>
                    <a:pt x="2349" y="365"/>
                  </a:lnTo>
                  <a:cubicBezTo>
                    <a:pt x="2296" y="409"/>
                    <a:pt x="2199" y="515"/>
                    <a:pt x="2155" y="515"/>
                  </a:cubicBezTo>
                  <a:cubicBezTo>
                    <a:pt x="2155" y="533"/>
                    <a:pt x="2146" y="542"/>
                    <a:pt x="2172" y="542"/>
                  </a:cubicBezTo>
                  <a:cubicBezTo>
                    <a:pt x="2181" y="533"/>
                    <a:pt x="2227" y="479"/>
                    <a:pt x="2241" y="479"/>
                  </a:cubicBezTo>
                  <a:cubicBezTo>
                    <a:pt x="2242" y="479"/>
                    <a:pt x="2243" y="479"/>
                    <a:pt x="2243" y="480"/>
                  </a:cubicBezTo>
                  <a:cubicBezTo>
                    <a:pt x="2209" y="532"/>
                    <a:pt x="2225" y="516"/>
                    <a:pt x="2192" y="565"/>
                  </a:cubicBezTo>
                  <a:lnTo>
                    <a:pt x="2192" y="565"/>
                  </a:lnTo>
                  <a:cubicBezTo>
                    <a:pt x="2206" y="547"/>
                    <a:pt x="2266" y="514"/>
                    <a:pt x="2283" y="514"/>
                  </a:cubicBezTo>
                  <a:cubicBezTo>
                    <a:pt x="2285" y="514"/>
                    <a:pt x="2286" y="514"/>
                    <a:pt x="2287" y="515"/>
                  </a:cubicBezTo>
                  <a:cubicBezTo>
                    <a:pt x="2278" y="524"/>
                    <a:pt x="2208" y="568"/>
                    <a:pt x="2199" y="568"/>
                  </a:cubicBezTo>
                  <a:cubicBezTo>
                    <a:pt x="2231" y="568"/>
                    <a:pt x="2256" y="561"/>
                    <a:pt x="2287" y="553"/>
                  </a:cubicBezTo>
                  <a:lnTo>
                    <a:pt x="2287" y="553"/>
                  </a:lnTo>
                  <a:cubicBezTo>
                    <a:pt x="2265" y="562"/>
                    <a:pt x="2223" y="597"/>
                    <a:pt x="2208" y="612"/>
                  </a:cubicBezTo>
                  <a:cubicBezTo>
                    <a:pt x="2211" y="609"/>
                    <a:pt x="2213" y="608"/>
                    <a:pt x="2215" y="608"/>
                  </a:cubicBezTo>
                  <a:cubicBezTo>
                    <a:pt x="2223" y="608"/>
                    <a:pt x="2220" y="639"/>
                    <a:pt x="2234" y="639"/>
                  </a:cubicBezTo>
                  <a:lnTo>
                    <a:pt x="2243" y="621"/>
                  </a:lnTo>
                  <a:cubicBezTo>
                    <a:pt x="2245" y="630"/>
                    <a:pt x="2255" y="633"/>
                    <a:pt x="2268" y="633"/>
                  </a:cubicBezTo>
                  <a:cubicBezTo>
                    <a:pt x="2294" y="633"/>
                    <a:pt x="2333" y="622"/>
                    <a:pt x="2361" y="622"/>
                  </a:cubicBezTo>
                  <a:cubicBezTo>
                    <a:pt x="2378" y="622"/>
                    <a:pt x="2391" y="626"/>
                    <a:pt x="2393" y="639"/>
                  </a:cubicBezTo>
                  <a:cubicBezTo>
                    <a:pt x="2376" y="648"/>
                    <a:pt x="2278" y="674"/>
                    <a:pt x="2278" y="701"/>
                  </a:cubicBezTo>
                  <a:cubicBezTo>
                    <a:pt x="2321" y="693"/>
                    <a:pt x="2444" y="669"/>
                    <a:pt x="2518" y="669"/>
                  </a:cubicBezTo>
                  <a:cubicBezTo>
                    <a:pt x="2536" y="669"/>
                    <a:pt x="2551" y="671"/>
                    <a:pt x="2561" y="674"/>
                  </a:cubicBezTo>
                  <a:lnTo>
                    <a:pt x="2534" y="692"/>
                  </a:lnTo>
                  <a:lnTo>
                    <a:pt x="2579" y="709"/>
                  </a:lnTo>
                  <a:cubicBezTo>
                    <a:pt x="2508" y="718"/>
                    <a:pt x="2340" y="727"/>
                    <a:pt x="2278" y="727"/>
                  </a:cubicBezTo>
                  <a:cubicBezTo>
                    <a:pt x="2261" y="754"/>
                    <a:pt x="2252" y="745"/>
                    <a:pt x="2261" y="762"/>
                  </a:cubicBezTo>
                  <a:cubicBezTo>
                    <a:pt x="2253" y="770"/>
                    <a:pt x="2244" y="773"/>
                    <a:pt x="2236" y="773"/>
                  </a:cubicBezTo>
                  <a:cubicBezTo>
                    <a:pt x="2226" y="773"/>
                    <a:pt x="2218" y="768"/>
                    <a:pt x="2217" y="764"/>
                  </a:cubicBezTo>
                  <a:lnTo>
                    <a:pt x="2217" y="764"/>
                  </a:lnTo>
                  <a:lnTo>
                    <a:pt x="2225" y="824"/>
                  </a:lnTo>
                  <a:cubicBezTo>
                    <a:pt x="2236" y="818"/>
                    <a:pt x="2246" y="815"/>
                    <a:pt x="2255" y="815"/>
                  </a:cubicBezTo>
                  <a:cubicBezTo>
                    <a:pt x="2276" y="815"/>
                    <a:pt x="2294" y="828"/>
                    <a:pt x="2313" y="828"/>
                  </a:cubicBezTo>
                  <a:cubicBezTo>
                    <a:pt x="2319" y="828"/>
                    <a:pt x="2325" y="827"/>
                    <a:pt x="2331" y="824"/>
                  </a:cubicBezTo>
                  <a:lnTo>
                    <a:pt x="2252" y="789"/>
                  </a:lnTo>
                  <a:cubicBezTo>
                    <a:pt x="2275" y="777"/>
                    <a:pt x="2310" y="771"/>
                    <a:pt x="2343" y="771"/>
                  </a:cubicBezTo>
                  <a:cubicBezTo>
                    <a:pt x="2385" y="771"/>
                    <a:pt x="2424" y="782"/>
                    <a:pt x="2429" y="806"/>
                  </a:cubicBezTo>
                  <a:cubicBezTo>
                    <a:pt x="2411" y="824"/>
                    <a:pt x="2331" y="833"/>
                    <a:pt x="2314" y="842"/>
                  </a:cubicBezTo>
                  <a:cubicBezTo>
                    <a:pt x="2331" y="842"/>
                    <a:pt x="2358" y="868"/>
                    <a:pt x="2349" y="877"/>
                  </a:cubicBezTo>
                  <a:lnTo>
                    <a:pt x="2314" y="868"/>
                  </a:lnTo>
                  <a:lnTo>
                    <a:pt x="2314" y="868"/>
                  </a:lnTo>
                  <a:cubicBezTo>
                    <a:pt x="2305" y="895"/>
                    <a:pt x="2402" y="877"/>
                    <a:pt x="2358" y="921"/>
                  </a:cubicBezTo>
                  <a:cubicBezTo>
                    <a:pt x="2358" y="929"/>
                    <a:pt x="2314" y="967"/>
                    <a:pt x="2326" y="967"/>
                  </a:cubicBezTo>
                  <a:cubicBezTo>
                    <a:pt x="2327" y="967"/>
                    <a:pt x="2329" y="966"/>
                    <a:pt x="2331" y="965"/>
                  </a:cubicBezTo>
                  <a:cubicBezTo>
                    <a:pt x="2384" y="930"/>
                    <a:pt x="2568" y="851"/>
                    <a:pt x="2622" y="842"/>
                  </a:cubicBezTo>
                  <a:lnTo>
                    <a:pt x="2622" y="842"/>
                  </a:lnTo>
                  <a:cubicBezTo>
                    <a:pt x="2612" y="845"/>
                    <a:pt x="2578" y="913"/>
                    <a:pt x="2561" y="939"/>
                  </a:cubicBezTo>
                  <a:cubicBezTo>
                    <a:pt x="2517" y="965"/>
                    <a:pt x="2437" y="957"/>
                    <a:pt x="2402" y="983"/>
                  </a:cubicBezTo>
                  <a:lnTo>
                    <a:pt x="2446" y="983"/>
                  </a:lnTo>
                  <a:cubicBezTo>
                    <a:pt x="2437" y="1001"/>
                    <a:pt x="2402" y="1001"/>
                    <a:pt x="2411" y="1018"/>
                  </a:cubicBezTo>
                  <a:cubicBezTo>
                    <a:pt x="2418" y="1016"/>
                    <a:pt x="2423" y="1015"/>
                    <a:pt x="2428" y="1015"/>
                  </a:cubicBezTo>
                  <a:cubicBezTo>
                    <a:pt x="2446" y="1015"/>
                    <a:pt x="2443" y="1032"/>
                    <a:pt x="2447" y="1032"/>
                  </a:cubicBezTo>
                  <a:cubicBezTo>
                    <a:pt x="2449" y="1032"/>
                    <a:pt x="2453" y="1026"/>
                    <a:pt x="2464" y="1010"/>
                  </a:cubicBezTo>
                  <a:lnTo>
                    <a:pt x="2464" y="1010"/>
                  </a:lnTo>
                  <a:cubicBezTo>
                    <a:pt x="2482" y="1018"/>
                    <a:pt x="2455" y="1036"/>
                    <a:pt x="2473" y="1054"/>
                  </a:cubicBezTo>
                  <a:cubicBezTo>
                    <a:pt x="2488" y="1043"/>
                    <a:pt x="2528" y="1039"/>
                    <a:pt x="2564" y="1039"/>
                  </a:cubicBezTo>
                  <a:cubicBezTo>
                    <a:pt x="2589" y="1039"/>
                    <a:pt x="2612" y="1041"/>
                    <a:pt x="2623" y="1045"/>
                  </a:cubicBezTo>
                  <a:cubicBezTo>
                    <a:pt x="2605" y="1054"/>
                    <a:pt x="2587" y="1063"/>
                    <a:pt x="2579" y="1071"/>
                  </a:cubicBezTo>
                  <a:cubicBezTo>
                    <a:pt x="2596" y="1116"/>
                    <a:pt x="2579" y="1142"/>
                    <a:pt x="2596" y="1186"/>
                  </a:cubicBezTo>
                  <a:cubicBezTo>
                    <a:pt x="2590" y="1192"/>
                    <a:pt x="2584" y="1203"/>
                    <a:pt x="2571" y="1212"/>
                  </a:cubicBezTo>
                  <a:lnTo>
                    <a:pt x="2571" y="1212"/>
                  </a:lnTo>
                  <a:cubicBezTo>
                    <a:pt x="2597" y="1201"/>
                    <a:pt x="2625" y="1197"/>
                    <a:pt x="2654" y="1197"/>
                  </a:cubicBezTo>
                  <a:cubicBezTo>
                    <a:pt x="2694" y="1197"/>
                    <a:pt x="2733" y="1206"/>
                    <a:pt x="2764" y="1221"/>
                  </a:cubicBezTo>
                  <a:cubicBezTo>
                    <a:pt x="2791" y="1248"/>
                    <a:pt x="2729" y="1248"/>
                    <a:pt x="2738" y="1257"/>
                  </a:cubicBezTo>
                  <a:cubicBezTo>
                    <a:pt x="2746" y="1319"/>
                    <a:pt x="2870" y="1257"/>
                    <a:pt x="2844" y="1327"/>
                  </a:cubicBezTo>
                  <a:cubicBezTo>
                    <a:pt x="2808" y="1363"/>
                    <a:pt x="2764" y="1363"/>
                    <a:pt x="2729" y="1380"/>
                  </a:cubicBezTo>
                  <a:cubicBezTo>
                    <a:pt x="2702" y="1363"/>
                    <a:pt x="2746" y="1327"/>
                    <a:pt x="2738" y="1310"/>
                  </a:cubicBezTo>
                  <a:lnTo>
                    <a:pt x="2738" y="1310"/>
                  </a:lnTo>
                  <a:lnTo>
                    <a:pt x="2720" y="1336"/>
                  </a:lnTo>
                  <a:cubicBezTo>
                    <a:pt x="2702" y="1336"/>
                    <a:pt x="2685" y="1327"/>
                    <a:pt x="2693" y="1310"/>
                  </a:cubicBezTo>
                  <a:lnTo>
                    <a:pt x="2693" y="1310"/>
                  </a:lnTo>
                  <a:cubicBezTo>
                    <a:pt x="2667" y="1345"/>
                    <a:pt x="2729" y="1416"/>
                    <a:pt x="2711" y="1478"/>
                  </a:cubicBezTo>
                  <a:cubicBezTo>
                    <a:pt x="2723" y="1478"/>
                    <a:pt x="2739" y="1481"/>
                    <a:pt x="2750" y="1481"/>
                  </a:cubicBezTo>
                  <a:cubicBezTo>
                    <a:pt x="2756" y="1481"/>
                    <a:pt x="2761" y="1480"/>
                    <a:pt x="2764" y="1478"/>
                  </a:cubicBezTo>
                  <a:lnTo>
                    <a:pt x="2755" y="1460"/>
                  </a:lnTo>
                  <a:cubicBezTo>
                    <a:pt x="2763" y="1452"/>
                    <a:pt x="2772" y="1449"/>
                    <a:pt x="2779" y="1449"/>
                  </a:cubicBezTo>
                  <a:cubicBezTo>
                    <a:pt x="2789" y="1449"/>
                    <a:pt x="2797" y="1453"/>
                    <a:pt x="2804" y="1453"/>
                  </a:cubicBezTo>
                  <a:cubicBezTo>
                    <a:pt x="2810" y="1453"/>
                    <a:pt x="2814" y="1450"/>
                    <a:pt x="2817" y="1442"/>
                  </a:cubicBezTo>
                  <a:cubicBezTo>
                    <a:pt x="2852" y="1460"/>
                    <a:pt x="2897" y="1469"/>
                    <a:pt x="2888" y="1504"/>
                  </a:cubicBezTo>
                  <a:lnTo>
                    <a:pt x="2856" y="1517"/>
                  </a:lnTo>
                  <a:lnTo>
                    <a:pt x="2856" y="1517"/>
                  </a:lnTo>
                  <a:cubicBezTo>
                    <a:pt x="2864" y="1509"/>
                    <a:pt x="2865" y="1495"/>
                    <a:pt x="2852" y="1495"/>
                  </a:cubicBezTo>
                  <a:cubicBezTo>
                    <a:pt x="2869" y="1495"/>
                    <a:pt x="2808" y="1549"/>
                    <a:pt x="2858" y="1549"/>
                  </a:cubicBezTo>
                  <a:cubicBezTo>
                    <a:pt x="2861" y="1549"/>
                    <a:pt x="2865" y="1549"/>
                    <a:pt x="2870" y="1548"/>
                  </a:cubicBezTo>
                  <a:lnTo>
                    <a:pt x="2897" y="1513"/>
                  </a:lnTo>
                  <a:cubicBezTo>
                    <a:pt x="2923" y="1531"/>
                    <a:pt x="2985" y="1531"/>
                    <a:pt x="2985" y="1566"/>
                  </a:cubicBezTo>
                  <a:cubicBezTo>
                    <a:pt x="3020" y="1531"/>
                    <a:pt x="2976" y="1557"/>
                    <a:pt x="3020" y="1522"/>
                  </a:cubicBezTo>
                  <a:lnTo>
                    <a:pt x="3020" y="1522"/>
                  </a:lnTo>
                  <a:cubicBezTo>
                    <a:pt x="3010" y="1529"/>
                    <a:pt x="3002" y="1532"/>
                    <a:pt x="2997" y="1532"/>
                  </a:cubicBezTo>
                  <a:cubicBezTo>
                    <a:pt x="2976" y="1532"/>
                    <a:pt x="2984" y="1490"/>
                    <a:pt x="2966" y="1490"/>
                  </a:cubicBezTo>
                  <a:cubicBezTo>
                    <a:pt x="2963" y="1490"/>
                    <a:pt x="2959" y="1491"/>
                    <a:pt x="2955" y="1494"/>
                  </a:cubicBezTo>
                  <a:lnTo>
                    <a:pt x="2955" y="1494"/>
                  </a:lnTo>
                  <a:cubicBezTo>
                    <a:pt x="2985" y="1468"/>
                    <a:pt x="2954" y="1464"/>
                    <a:pt x="2994" y="1425"/>
                  </a:cubicBezTo>
                  <a:cubicBezTo>
                    <a:pt x="2989" y="1425"/>
                    <a:pt x="2981" y="1430"/>
                    <a:pt x="2975" y="1430"/>
                  </a:cubicBezTo>
                  <a:cubicBezTo>
                    <a:pt x="2970" y="1430"/>
                    <a:pt x="2967" y="1427"/>
                    <a:pt x="2967" y="1416"/>
                  </a:cubicBezTo>
                  <a:lnTo>
                    <a:pt x="2949" y="1416"/>
                  </a:lnTo>
                  <a:cubicBezTo>
                    <a:pt x="2949" y="1425"/>
                    <a:pt x="2941" y="1433"/>
                    <a:pt x="2932" y="1442"/>
                  </a:cubicBezTo>
                  <a:cubicBezTo>
                    <a:pt x="2897" y="1442"/>
                    <a:pt x="2879" y="1407"/>
                    <a:pt x="2861" y="1407"/>
                  </a:cubicBezTo>
                  <a:cubicBezTo>
                    <a:pt x="2861" y="1398"/>
                    <a:pt x="2866" y="1398"/>
                    <a:pt x="2871" y="1398"/>
                  </a:cubicBezTo>
                  <a:cubicBezTo>
                    <a:pt x="2877" y="1398"/>
                    <a:pt x="2883" y="1398"/>
                    <a:pt x="2888" y="1389"/>
                  </a:cubicBezTo>
                  <a:lnTo>
                    <a:pt x="2861" y="1380"/>
                  </a:lnTo>
                  <a:cubicBezTo>
                    <a:pt x="2874" y="1376"/>
                    <a:pt x="2885" y="1363"/>
                    <a:pt x="2897" y="1354"/>
                  </a:cubicBezTo>
                  <a:lnTo>
                    <a:pt x="2897" y="1354"/>
                  </a:lnTo>
                  <a:cubicBezTo>
                    <a:pt x="2905" y="1354"/>
                    <a:pt x="2905" y="1354"/>
                    <a:pt x="2914" y="1346"/>
                  </a:cubicBezTo>
                  <a:lnTo>
                    <a:pt x="2914" y="1346"/>
                  </a:lnTo>
                  <a:cubicBezTo>
                    <a:pt x="2914" y="1346"/>
                    <a:pt x="2915" y="1346"/>
                    <a:pt x="2915" y="1346"/>
                  </a:cubicBezTo>
                  <a:cubicBezTo>
                    <a:pt x="2920" y="1346"/>
                    <a:pt x="2926" y="1348"/>
                    <a:pt x="2932" y="1354"/>
                  </a:cubicBezTo>
                  <a:lnTo>
                    <a:pt x="2923" y="1319"/>
                  </a:lnTo>
                  <a:cubicBezTo>
                    <a:pt x="2941" y="1301"/>
                    <a:pt x="2941" y="1274"/>
                    <a:pt x="2914" y="1266"/>
                  </a:cubicBezTo>
                  <a:cubicBezTo>
                    <a:pt x="2923" y="1248"/>
                    <a:pt x="2870" y="1248"/>
                    <a:pt x="2897" y="1248"/>
                  </a:cubicBezTo>
                  <a:lnTo>
                    <a:pt x="2861" y="1221"/>
                  </a:lnTo>
                  <a:lnTo>
                    <a:pt x="2870" y="1213"/>
                  </a:lnTo>
                  <a:cubicBezTo>
                    <a:pt x="2852" y="1169"/>
                    <a:pt x="2773" y="1151"/>
                    <a:pt x="2817" y="1080"/>
                  </a:cubicBezTo>
                  <a:cubicBezTo>
                    <a:pt x="2808" y="1071"/>
                    <a:pt x="2791" y="1063"/>
                    <a:pt x="2791" y="1036"/>
                  </a:cubicBezTo>
                  <a:lnTo>
                    <a:pt x="2817" y="1018"/>
                  </a:lnTo>
                  <a:cubicBezTo>
                    <a:pt x="2801" y="1002"/>
                    <a:pt x="2822" y="956"/>
                    <a:pt x="2798" y="956"/>
                  </a:cubicBezTo>
                  <a:cubicBezTo>
                    <a:pt x="2796" y="956"/>
                    <a:pt x="2793" y="956"/>
                    <a:pt x="2791" y="957"/>
                  </a:cubicBezTo>
                  <a:cubicBezTo>
                    <a:pt x="2870" y="904"/>
                    <a:pt x="2782" y="859"/>
                    <a:pt x="2782" y="824"/>
                  </a:cubicBezTo>
                  <a:lnTo>
                    <a:pt x="2738" y="842"/>
                  </a:lnTo>
                  <a:cubicBezTo>
                    <a:pt x="2738" y="815"/>
                    <a:pt x="2711" y="798"/>
                    <a:pt x="2685" y="780"/>
                  </a:cubicBezTo>
                  <a:lnTo>
                    <a:pt x="2658" y="798"/>
                  </a:lnTo>
                  <a:cubicBezTo>
                    <a:pt x="2614" y="789"/>
                    <a:pt x="2658" y="727"/>
                    <a:pt x="2640" y="692"/>
                  </a:cubicBezTo>
                  <a:cubicBezTo>
                    <a:pt x="2649" y="692"/>
                    <a:pt x="2649" y="701"/>
                    <a:pt x="2649" y="709"/>
                  </a:cubicBezTo>
                  <a:cubicBezTo>
                    <a:pt x="2711" y="639"/>
                    <a:pt x="2552" y="648"/>
                    <a:pt x="2596" y="577"/>
                  </a:cubicBezTo>
                  <a:cubicBezTo>
                    <a:pt x="2579" y="577"/>
                    <a:pt x="2579" y="568"/>
                    <a:pt x="2579" y="550"/>
                  </a:cubicBezTo>
                  <a:lnTo>
                    <a:pt x="2579" y="550"/>
                  </a:lnTo>
                  <a:lnTo>
                    <a:pt x="2587" y="559"/>
                  </a:lnTo>
                  <a:cubicBezTo>
                    <a:pt x="2587" y="559"/>
                    <a:pt x="2587" y="550"/>
                    <a:pt x="2587" y="550"/>
                  </a:cubicBezTo>
                  <a:cubicBezTo>
                    <a:pt x="2587" y="542"/>
                    <a:pt x="2587" y="533"/>
                    <a:pt x="2596" y="524"/>
                  </a:cubicBezTo>
                  <a:lnTo>
                    <a:pt x="2596" y="524"/>
                  </a:lnTo>
                  <a:cubicBezTo>
                    <a:pt x="2587" y="533"/>
                    <a:pt x="2587" y="542"/>
                    <a:pt x="2579" y="550"/>
                  </a:cubicBezTo>
                  <a:cubicBezTo>
                    <a:pt x="2579" y="542"/>
                    <a:pt x="2570" y="533"/>
                    <a:pt x="2552" y="524"/>
                  </a:cubicBezTo>
                  <a:lnTo>
                    <a:pt x="2587" y="497"/>
                  </a:lnTo>
                  <a:cubicBezTo>
                    <a:pt x="2590" y="492"/>
                    <a:pt x="2589" y="490"/>
                    <a:pt x="2585" y="490"/>
                  </a:cubicBezTo>
                  <a:cubicBezTo>
                    <a:pt x="2577" y="490"/>
                    <a:pt x="2556" y="503"/>
                    <a:pt x="2543" y="515"/>
                  </a:cubicBezTo>
                  <a:cubicBezTo>
                    <a:pt x="2534" y="515"/>
                    <a:pt x="2517" y="506"/>
                    <a:pt x="2508" y="506"/>
                  </a:cubicBezTo>
                  <a:cubicBezTo>
                    <a:pt x="2561" y="471"/>
                    <a:pt x="2473" y="489"/>
                    <a:pt x="2526" y="444"/>
                  </a:cubicBezTo>
                  <a:lnTo>
                    <a:pt x="2526" y="444"/>
                  </a:lnTo>
                  <a:cubicBezTo>
                    <a:pt x="2524" y="445"/>
                    <a:pt x="2522" y="445"/>
                    <a:pt x="2520" y="445"/>
                  </a:cubicBezTo>
                  <a:cubicBezTo>
                    <a:pt x="2501" y="445"/>
                    <a:pt x="2481" y="416"/>
                    <a:pt x="2444" y="416"/>
                  </a:cubicBezTo>
                  <a:cubicBezTo>
                    <a:pt x="2432" y="416"/>
                    <a:pt x="2418" y="419"/>
                    <a:pt x="2402" y="427"/>
                  </a:cubicBezTo>
                  <a:cubicBezTo>
                    <a:pt x="2411" y="418"/>
                    <a:pt x="2411" y="418"/>
                    <a:pt x="2420" y="418"/>
                  </a:cubicBezTo>
                  <a:cubicBezTo>
                    <a:pt x="2420" y="400"/>
                    <a:pt x="2411" y="383"/>
                    <a:pt x="2393" y="383"/>
                  </a:cubicBezTo>
                  <a:lnTo>
                    <a:pt x="2429" y="347"/>
                  </a:lnTo>
                  <a:lnTo>
                    <a:pt x="2429" y="347"/>
                  </a:lnTo>
                  <a:cubicBezTo>
                    <a:pt x="2402" y="356"/>
                    <a:pt x="2376" y="356"/>
                    <a:pt x="2349" y="365"/>
                  </a:cubicBezTo>
                  <a:cubicBezTo>
                    <a:pt x="2358" y="330"/>
                    <a:pt x="2367" y="312"/>
                    <a:pt x="2411" y="303"/>
                  </a:cubicBezTo>
                  <a:cubicBezTo>
                    <a:pt x="2351" y="303"/>
                    <a:pt x="2356" y="288"/>
                    <a:pt x="2329" y="288"/>
                  </a:cubicBezTo>
                  <a:cubicBezTo>
                    <a:pt x="2320" y="288"/>
                    <a:pt x="2307" y="290"/>
                    <a:pt x="2287" y="294"/>
                  </a:cubicBezTo>
                  <a:lnTo>
                    <a:pt x="2314" y="268"/>
                  </a:lnTo>
                  <a:cubicBezTo>
                    <a:pt x="2309" y="266"/>
                    <a:pt x="2303" y="265"/>
                    <a:pt x="2297" y="265"/>
                  </a:cubicBezTo>
                  <a:cubicBezTo>
                    <a:pt x="2290" y="265"/>
                    <a:pt x="2283" y="266"/>
                    <a:pt x="2277" y="266"/>
                  </a:cubicBezTo>
                  <a:cubicBezTo>
                    <a:pt x="2265" y="266"/>
                    <a:pt x="2256" y="263"/>
                    <a:pt x="2261" y="250"/>
                  </a:cubicBezTo>
                  <a:cubicBezTo>
                    <a:pt x="2261" y="171"/>
                    <a:pt x="2102" y="162"/>
                    <a:pt x="2031" y="91"/>
                  </a:cubicBezTo>
                  <a:cubicBezTo>
                    <a:pt x="2031" y="121"/>
                    <a:pt x="2028" y="131"/>
                    <a:pt x="2024" y="131"/>
                  </a:cubicBezTo>
                  <a:cubicBezTo>
                    <a:pt x="2017" y="131"/>
                    <a:pt x="2004" y="98"/>
                    <a:pt x="1995" y="98"/>
                  </a:cubicBezTo>
                  <a:cubicBezTo>
                    <a:pt x="1992" y="98"/>
                    <a:pt x="1989" y="103"/>
                    <a:pt x="1987" y="118"/>
                  </a:cubicBezTo>
                  <a:cubicBezTo>
                    <a:pt x="1987" y="91"/>
                    <a:pt x="1969" y="82"/>
                    <a:pt x="1987" y="65"/>
                  </a:cubicBezTo>
                  <a:lnTo>
                    <a:pt x="1987" y="65"/>
                  </a:lnTo>
                  <a:cubicBezTo>
                    <a:pt x="1981" y="67"/>
                    <a:pt x="1976" y="68"/>
                    <a:pt x="1971" y="68"/>
                  </a:cubicBezTo>
                  <a:cubicBezTo>
                    <a:pt x="1951" y="68"/>
                    <a:pt x="1940" y="52"/>
                    <a:pt x="1926" y="52"/>
                  </a:cubicBezTo>
                  <a:cubicBezTo>
                    <a:pt x="1918" y="52"/>
                    <a:pt x="1910" y="57"/>
                    <a:pt x="1899" y="74"/>
                  </a:cubicBezTo>
                  <a:cubicBezTo>
                    <a:pt x="1899" y="56"/>
                    <a:pt x="1908" y="47"/>
                    <a:pt x="1908" y="29"/>
                  </a:cubicBezTo>
                  <a:lnTo>
                    <a:pt x="1908" y="29"/>
                  </a:lnTo>
                  <a:cubicBezTo>
                    <a:pt x="1908" y="36"/>
                    <a:pt x="1899" y="42"/>
                    <a:pt x="1894" y="42"/>
                  </a:cubicBezTo>
                  <a:cubicBezTo>
                    <a:pt x="1891" y="42"/>
                    <a:pt x="1890" y="41"/>
                    <a:pt x="1890" y="38"/>
                  </a:cubicBezTo>
                  <a:cubicBezTo>
                    <a:pt x="1890" y="21"/>
                    <a:pt x="1899" y="21"/>
                    <a:pt x="1908" y="12"/>
                  </a:cubicBezTo>
                  <a:cubicBezTo>
                    <a:pt x="1905" y="11"/>
                    <a:pt x="1903" y="11"/>
                    <a:pt x="1900" y="11"/>
                  </a:cubicBezTo>
                  <a:cubicBezTo>
                    <a:pt x="1862" y="11"/>
                    <a:pt x="1854" y="78"/>
                    <a:pt x="1846" y="144"/>
                  </a:cubicBezTo>
                  <a:cubicBezTo>
                    <a:pt x="1838" y="129"/>
                    <a:pt x="1832" y="122"/>
                    <a:pt x="1826" y="122"/>
                  </a:cubicBezTo>
                  <a:cubicBezTo>
                    <a:pt x="1819" y="122"/>
                    <a:pt x="1812" y="133"/>
                    <a:pt x="1802" y="153"/>
                  </a:cubicBezTo>
                  <a:cubicBezTo>
                    <a:pt x="1793" y="135"/>
                    <a:pt x="1784" y="109"/>
                    <a:pt x="1810" y="100"/>
                  </a:cubicBezTo>
                  <a:cubicBezTo>
                    <a:pt x="1800" y="100"/>
                    <a:pt x="1773" y="89"/>
                    <a:pt x="1751" y="89"/>
                  </a:cubicBezTo>
                  <a:cubicBezTo>
                    <a:pt x="1735" y="89"/>
                    <a:pt x="1722" y="95"/>
                    <a:pt x="1722" y="118"/>
                  </a:cubicBezTo>
                  <a:cubicBezTo>
                    <a:pt x="1718" y="110"/>
                    <a:pt x="1715" y="108"/>
                    <a:pt x="1711" y="108"/>
                  </a:cubicBezTo>
                  <a:cubicBezTo>
                    <a:pt x="1706" y="108"/>
                    <a:pt x="1701" y="113"/>
                    <a:pt x="1696" y="118"/>
                  </a:cubicBezTo>
                  <a:cubicBezTo>
                    <a:pt x="1669" y="109"/>
                    <a:pt x="1660" y="109"/>
                    <a:pt x="1634" y="109"/>
                  </a:cubicBezTo>
                  <a:lnTo>
                    <a:pt x="1643" y="118"/>
                  </a:lnTo>
                  <a:cubicBezTo>
                    <a:pt x="1635" y="143"/>
                    <a:pt x="1630" y="151"/>
                    <a:pt x="1624" y="151"/>
                  </a:cubicBezTo>
                  <a:cubicBezTo>
                    <a:pt x="1615" y="151"/>
                    <a:pt x="1605" y="135"/>
                    <a:pt x="1590" y="135"/>
                  </a:cubicBezTo>
                  <a:cubicBezTo>
                    <a:pt x="1570" y="119"/>
                    <a:pt x="1561" y="114"/>
                    <a:pt x="1554" y="114"/>
                  </a:cubicBezTo>
                  <a:cubicBezTo>
                    <a:pt x="1547" y="114"/>
                    <a:pt x="1544" y="121"/>
                    <a:pt x="1537" y="121"/>
                  </a:cubicBezTo>
                  <a:cubicBezTo>
                    <a:pt x="1530" y="121"/>
                    <a:pt x="1521" y="117"/>
                    <a:pt x="1501" y="100"/>
                  </a:cubicBezTo>
                  <a:lnTo>
                    <a:pt x="1501" y="100"/>
                  </a:lnTo>
                  <a:lnTo>
                    <a:pt x="1510" y="144"/>
                  </a:lnTo>
                  <a:cubicBezTo>
                    <a:pt x="1510" y="163"/>
                    <a:pt x="1507" y="170"/>
                    <a:pt x="1502" y="170"/>
                  </a:cubicBezTo>
                  <a:cubicBezTo>
                    <a:pt x="1489" y="170"/>
                    <a:pt x="1460" y="120"/>
                    <a:pt x="1436" y="120"/>
                  </a:cubicBezTo>
                  <a:cubicBezTo>
                    <a:pt x="1431" y="120"/>
                    <a:pt x="1426" y="122"/>
                    <a:pt x="1422" y="127"/>
                  </a:cubicBezTo>
                  <a:lnTo>
                    <a:pt x="1440" y="153"/>
                  </a:lnTo>
                  <a:cubicBezTo>
                    <a:pt x="1438" y="155"/>
                    <a:pt x="1436" y="156"/>
                    <a:pt x="1435" y="156"/>
                  </a:cubicBezTo>
                  <a:cubicBezTo>
                    <a:pt x="1415" y="156"/>
                    <a:pt x="1376" y="38"/>
                    <a:pt x="1351" y="29"/>
                  </a:cubicBezTo>
                  <a:cubicBezTo>
                    <a:pt x="1342" y="21"/>
                    <a:pt x="1351" y="21"/>
                    <a:pt x="1360" y="12"/>
                  </a:cubicBezTo>
                  <a:cubicBezTo>
                    <a:pt x="1349" y="4"/>
                    <a:pt x="1342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8"/>
            <p:cNvSpPr/>
            <p:nvPr/>
          </p:nvSpPr>
          <p:spPr>
            <a:xfrm>
              <a:off x="1175017" y="5128211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8"/>
            <p:cNvSpPr/>
            <p:nvPr/>
          </p:nvSpPr>
          <p:spPr>
            <a:xfrm>
              <a:off x="1036244" y="5165342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8"/>
            <p:cNvSpPr/>
            <p:nvPr/>
          </p:nvSpPr>
          <p:spPr>
            <a:xfrm>
              <a:off x="1284129" y="5195005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0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8"/>
            <p:cNvSpPr/>
            <p:nvPr/>
          </p:nvSpPr>
          <p:spPr>
            <a:xfrm>
              <a:off x="1391653" y="524518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0" y="1"/>
                  </a:moveTo>
                  <a:cubicBezTo>
                    <a:pt x="9" y="10"/>
                    <a:pt x="0" y="18"/>
                    <a:pt x="0" y="27"/>
                  </a:cubicBezTo>
                  <a:cubicBezTo>
                    <a:pt x="6" y="22"/>
                    <a:pt x="11" y="16"/>
                    <a:pt x="15" y="15"/>
                  </a:cubicBezTo>
                  <a:lnTo>
                    <a:pt x="15" y="15"/>
                  </a:lnTo>
                  <a:lnTo>
                    <a:pt x="18" y="18"/>
                  </a:lnTo>
                  <a:cubicBezTo>
                    <a:pt x="18" y="16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lnTo>
                    <a:pt x="1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8"/>
            <p:cNvSpPr/>
            <p:nvPr/>
          </p:nvSpPr>
          <p:spPr>
            <a:xfrm>
              <a:off x="1366758" y="5273265"/>
              <a:ext cx="4767" cy="1788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0" y="1"/>
                  </a:moveTo>
                  <a:cubicBezTo>
                    <a:pt x="5" y="1"/>
                    <a:pt x="0" y="3"/>
                    <a:pt x="0" y="7"/>
                  </a:cubicBezTo>
                  <a:cubicBezTo>
                    <a:pt x="0" y="16"/>
                    <a:pt x="0" y="16"/>
                    <a:pt x="9" y="16"/>
                  </a:cubicBezTo>
                  <a:lnTo>
                    <a:pt x="27" y="7"/>
                  </a:lnTo>
                  <a:cubicBezTo>
                    <a:pt x="22" y="3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8"/>
            <p:cNvSpPr/>
            <p:nvPr/>
          </p:nvSpPr>
          <p:spPr>
            <a:xfrm>
              <a:off x="1370113" y="5254541"/>
              <a:ext cx="12006" cy="2840"/>
            </a:xfrm>
            <a:custGeom>
              <a:avLst/>
              <a:gdLst/>
              <a:ahLst/>
              <a:cxnLst/>
              <a:rect l="l" t="t" r="r" b="b"/>
              <a:pathLst>
                <a:path w="68" h="27" extrusionOk="0">
                  <a:moveTo>
                    <a:pt x="25" y="0"/>
                  </a:moveTo>
                  <a:cubicBezTo>
                    <a:pt x="0" y="8"/>
                    <a:pt x="7" y="17"/>
                    <a:pt x="23" y="25"/>
                  </a:cubicBezTo>
                  <a:lnTo>
                    <a:pt x="23" y="25"/>
                  </a:lnTo>
                  <a:cubicBezTo>
                    <a:pt x="67" y="17"/>
                    <a:pt x="42" y="8"/>
                    <a:pt x="25" y="0"/>
                  </a:cubicBezTo>
                  <a:close/>
                  <a:moveTo>
                    <a:pt x="23" y="25"/>
                  </a:moveTo>
                  <a:cubicBezTo>
                    <a:pt x="21" y="26"/>
                    <a:pt x="19" y="26"/>
                    <a:pt x="17" y="27"/>
                  </a:cubicBezTo>
                  <a:lnTo>
                    <a:pt x="25" y="27"/>
                  </a:lnTo>
                  <a:cubicBezTo>
                    <a:pt x="25" y="26"/>
                    <a:pt x="24" y="26"/>
                    <a:pt x="2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8"/>
            <p:cNvSpPr/>
            <p:nvPr/>
          </p:nvSpPr>
          <p:spPr>
            <a:xfrm>
              <a:off x="1374527" y="5258223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27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8"/>
            <p:cNvSpPr/>
            <p:nvPr/>
          </p:nvSpPr>
          <p:spPr>
            <a:xfrm>
              <a:off x="1376645" y="5234451"/>
              <a:ext cx="12712" cy="1788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21" y="0"/>
                  </a:moveTo>
                  <a:cubicBezTo>
                    <a:pt x="9" y="0"/>
                    <a:pt x="1" y="4"/>
                    <a:pt x="15" y="14"/>
                  </a:cubicBezTo>
                  <a:cubicBezTo>
                    <a:pt x="13" y="16"/>
                    <a:pt x="14" y="17"/>
                    <a:pt x="16" y="17"/>
                  </a:cubicBezTo>
                  <a:cubicBezTo>
                    <a:pt x="23" y="17"/>
                    <a:pt x="42" y="12"/>
                    <a:pt x="49" y="12"/>
                  </a:cubicBezTo>
                  <a:cubicBezTo>
                    <a:pt x="51" y="12"/>
                    <a:pt x="52" y="13"/>
                    <a:pt x="50" y="14"/>
                  </a:cubicBezTo>
                  <a:cubicBezTo>
                    <a:pt x="72" y="9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8"/>
            <p:cNvSpPr/>
            <p:nvPr/>
          </p:nvSpPr>
          <p:spPr>
            <a:xfrm>
              <a:off x="1357401" y="5257276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8"/>
            <p:cNvSpPr/>
            <p:nvPr/>
          </p:nvSpPr>
          <p:spPr>
            <a:xfrm>
              <a:off x="1354223" y="5247073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9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8"/>
            <p:cNvSpPr/>
            <p:nvPr/>
          </p:nvSpPr>
          <p:spPr>
            <a:xfrm>
              <a:off x="1357401" y="524980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9" y="19"/>
                  </a:cubicBezTo>
                  <a:cubicBezTo>
                    <a:pt x="9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8"/>
            <p:cNvSpPr/>
            <p:nvPr/>
          </p:nvSpPr>
          <p:spPr>
            <a:xfrm>
              <a:off x="1352634" y="5254541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lnTo>
                    <a:pt x="1" y="27"/>
                  </a:lnTo>
                  <a:lnTo>
                    <a:pt x="1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8"/>
            <p:cNvSpPr/>
            <p:nvPr/>
          </p:nvSpPr>
          <p:spPr>
            <a:xfrm>
              <a:off x="1332329" y="5220145"/>
              <a:ext cx="6533" cy="2630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cubicBezTo>
                    <a:pt x="14" y="22"/>
                    <a:pt x="19" y="25"/>
                    <a:pt x="23" y="25"/>
                  </a:cubicBezTo>
                  <a:cubicBezTo>
                    <a:pt x="27" y="25"/>
                    <a:pt x="32" y="22"/>
                    <a:pt x="36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8"/>
            <p:cNvSpPr/>
            <p:nvPr/>
          </p:nvSpPr>
          <p:spPr>
            <a:xfrm>
              <a:off x="1321560" y="5232242"/>
              <a:ext cx="7945" cy="18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0" y="18"/>
                  </a:lnTo>
                  <a:lnTo>
                    <a:pt x="27" y="18"/>
                  </a:lnTo>
                  <a:cubicBezTo>
                    <a:pt x="27" y="9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8"/>
            <p:cNvSpPr/>
            <p:nvPr/>
          </p:nvSpPr>
          <p:spPr>
            <a:xfrm>
              <a:off x="1310790" y="5226982"/>
              <a:ext cx="7769" cy="2209"/>
            </a:xfrm>
            <a:custGeom>
              <a:avLst/>
              <a:gdLst/>
              <a:ahLst/>
              <a:cxnLst/>
              <a:rect l="l" t="t" r="r" b="b"/>
              <a:pathLst>
                <a:path w="44" h="21" extrusionOk="0">
                  <a:moveTo>
                    <a:pt x="12" y="0"/>
                  </a:moveTo>
                  <a:cubicBezTo>
                    <a:pt x="4" y="0"/>
                    <a:pt x="1" y="3"/>
                    <a:pt x="8" y="15"/>
                  </a:cubicBezTo>
                  <a:cubicBezTo>
                    <a:pt x="18" y="15"/>
                    <a:pt x="28" y="21"/>
                    <a:pt x="35" y="21"/>
                  </a:cubicBezTo>
                  <a:cubicBezTo>
                    <a:pt x="40" y="21"/>
                    <a:pt x="43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8"/>
            <p:cNvSpPr/>
            <p:nvPr/>
          </p:nvSpPr>
          <p:spPr>
            <a:xfrm>
              <a:off x="1304257" y="5184802"/>
              <a:ext cx="14301" cy="2945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1" y="27"/>
                  </a:moveTo>
                  <a:lnTo>
                    <a:pt x="1" y="27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8"/>
            <p:cNvSpPr/>
            <p:nvPr/>
          </p:nvSpPr>
          <p:spPr>
            <a:xfrm>
              <a:off x="1249348" y="5161660"/>
              <a:ext cx="11476" cy="3787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40" y="0"/>
                  </a:moveTo>
                  <a:cubicBezTo>
                    <a:pt x="34" y="0"/>
                    <a:pt x="25" y="4"/>
                    <a:pt x="3" y="18"/>
                  </a:cubicBezTo>
                  <a:cubicBezTo>
                    <a:pt x="1" y="27"/>
                    <a:pt x="3" y="30"/>
                    <a:pt x="7" y="30"/>
                  </a:cubicBezTo>
                  <a:cubicBezTo>
                    <a:pt x="14" y="30"/>
                    <a:pt x="27" y="23"/>
                    <a:pt x="34" y="23"/>
                  </a:cubicBezTo>
                  <a:cubicBezTo>
                    <a:pt x="38" y="23"/>
                    <a:pt x="41" y="26"/>
                    <a:pt x="38" y="35"/>
                  </a:cubicBezTo>
                  <a:cubicBezTo>
                    <a:pt x="56" y="35"/>
                    <a:pt x="47" y="9"/>
                    <a:pt x="65" y="9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8"/>
            <p:cNvSpPr/>
            <p:nvPr/>
          </p:nvSpPr>
          <p:spPr>
            <a:xfrm>
              <a:off x="1260647" y="5162502"/>
              <a:ext cx="3355" cy="10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0" y="1"/>
                    <a:pt x="10" y="1"/>
                    <a:pt x="18" y="1"/>
                  </a:cubicBezTo>
                  <a:cubicBezTo>
                    <a:pt x="10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8"/>
            <p:cNvSpPr/>
            <p:nvPr/>
          </p:nvSpPr>
          <p:spPr>
            <a:xfrm>
              <a:off x="856862" y="5342689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8"/>
            <p:cNvSpPr/>
            <p:nvPr/>
          </p:nvSpPr>
          <p:spPr>
            <a:xfrm>
              <a:off x="861629" y="5346476"/>
              <a:ext cx="9534" cy="18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3" y="0"/>
                  </a:moveTo>
                  <a:lnTo>
                    <a:pt x="0" y="9"/>
                  </a:lnTo>
                  <a:lnTo>
                    <a:pt x="50" y="17"/>
                  </a:lnTo>
                  <a:lnTo>
                    <a:pt x="50" y="17"/>
                  </a:lnTo>
                  <a:cubicBezTo>
                    <a:pt x="45" y="15"/>
                    <a:pt x="46" y="8"/>
                    <a:pt x="53" y="0"/>
                  </a:cubicBezTo>
                  <a:close/>
                  <a:moveTo>
                    <a:pt x="50" y="17"/>
                  </a:moveTo>
                  <a:cubicBezTo>
                    <a:pt x="51" y="18"/>
                    <a:pt x="52" y="18"/>
                    <a:pt x="53" y="18"/>
                  </a:cubicBezTo>
                  <a:lnTo>
                    <a:pt x="50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8"/>
            <p:cNvSpPr/>
            <p:nvPr/>
          </p:nvSpPr>
          <p:spPr>
            <a:xfrm>
              <a:off x="1107926" y="5143042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lnTo>
                    <a:pt x="18" y="18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8"/>
            <p:cNvSpPr/>
            <p:nvPr/>
          </p:nvSpPr>
          <p:spPr>
            <a:xfrm>
              <a:off x="1073674" y="5143989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8"/>
            <p:cNvSpPr/>
            <p:nvPr/>
          </p:nvSpPr>
          <p:spPr>
            <a:xfrm>
              <a:off x="1058490" y="5160398"/>
              <a:ext cx="6003" cy="2209"/>
            </a:xfrm>
            <a:custGeom>
              <a:avLst/>
              <a:gdLst/>
              <a:ahLst/>
              <a:cxnLst/>
              <a:rect l="l" t="t" r="r" b="b"/>
              <a:pathLst>
                <a:path w="34" h="21" extrusionOk="0">
                  <a:moveTo>
                    <a:pt x="33" y="3"/>
                  </a:moveTo>
                  <a:cubicBezTo>
                    <a:pt x="30" y="3"/>
                    <a:pt x="28" y="5"/>
                    <a:pt x="27" y="8"/>
                  </a:cubicBezTo>
                  <a:lnTo>
                    <a:pt x="27" y="8"/>
                  </a:lnTo>
                  <a:cubicBezTo>
                    <a:pt x="30" y="7"/>
                    <a:pt x="32" y="6"/>
                    <a:pt x="33" y="3"/>
                  </a:cubicBezTo>
                  <a:close/>
                  <a:moveTo>
                    <a:pt x="3" y="1"/>
                  </a:moveTo>
                  <a:cubicBezTo>
                    <a:pt x="0" y="1"/>
                    <a:pt x="3" y="5"/>
                    <a:pt x="16" y="21"/>
                  </a:cubicBezTo>
                  <a:cubicBezTo>
                    <a:pt x="22" y="21"/>
                    <a:pt x="23" y="13"/>
                    <a:pt x="27" y="8"/>
                  </a:cubicBezTo>
                  <a:lnTo>
                    <a:pt x="27" y="8"/>
                  </a:lnTo>
                  <a:cubicBezTo>
                    <a:pt x="26" y="8"/>
                    <a:pt x="26" y="8"/>
                    <a:pt x="25" y="8"/>
                  </a:cubicBezTo>
                  <a:cubicBezTo>
                    <a:pt x="17" y="8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4" name="Google Shape;6524;p28"/>
          <p:cNvGrpSpPr/>
          <p:nvPr/>
        </p:nvGrpSpPr>
        <p:grpSpPr>
          <a:xfrm>
            <a:off x="9904441" y="-550002"/>
            <a:ext cx="2538081" cy="2021796"/>
            <a:chOff x="7428330" y="-412502"/>
            <a:chExt cx="1903561" cy="1516347"/>
          </a:xfrm>
        </p:grpSpPr>
        <p:sp>
          <p:nvSpPr>
            <p:cNvPr id="6525" name="Google Shape;6525;p28"/>
            <p:cNvSpPr/>
            <p:nvPr/>
          </p:nvSpPr>
          <p:spPr>
            <a:xfrm rot="-6049856">
              <a:off x="8152471" y="-247395"/>
              <a:ext cx="1393" cy="271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8"/>
            <p:cNvSpPr/>
            <p:nvPr/>
          </p:nvSpPr>
          <p:spPr>
            <a:xfrm rot="-6049856">
              <a:off x="8127361" y="-239449"/>
              <a:ext cx="3902" cy="1054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8"/>
            <p:cNvSpPr/>
            <p:nvPr/>
          </p:nvSpPr>
          <p:spPr>
            <a:xfrm rot="-6049856">
              <a:off x="7720287" y="-70547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8"/>
            <p:cNvSpPr/>
            <p:nvPr/>
          </p:nvSpPr>
          <p:spPr>
            <a:xfrm rot="-6049856">
              <a:off x="7942818" y="-163999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8"/>
            <p:cNvSpPr/>
            <p:nvPr/>
          </p:nvSpPr>
          <p:spPr>
            <a:xfrm rot="-6049856">
              <a:off x="7946512" y="-194706"/>
              <a:ext cx="5156" cy="6776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8"/>
            <p:cNvSpPr/>
            <p:nvPr/>
          </p:nvSpPr>
          <p:spPr>
            <a:xfrm rot="-6049856">
              <a:off x="8272777" y="-285029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8"/>
            <p:cNvSpPr/>
            <p:nvPr/>
          </p:nvSpPr>
          <p:spPr>
            <a:xfrm rot="-6049856">
              <a:off x="7519621" y="-37179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8"/>
            <p:cNvSpPr/>
            <p:nvPr/>
          </p:nvSpPr>
          <p:spPr>
            <a:xfrm rot="-6049856">
              <a:off x="8156748" y="-172741"/>
              <a:ext cx="5156" cy="271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8"/>
            <p:cNvSpPr/>
            <p:nvPr/>
          </p:nvSpPr>
          <p:spPr>
            <a:xfrm rot="-6049856">
              <a:off x="7532453" y="-34431"/>
              <a:ext cx="7525" cy="12046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8"/>
            <p:cNvSpPr/>
            <p:nvPr/>
          </p:nvSpPr>
          <p:spPr>
            <a:xfrm rot="-6049856">
              <a:off x="8732400" y="-370673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8"/>
            <p:cNvSpPr/>
            <p:nvPr/>
          </p:nvSpPr>
          <p:spPr>
            <a:xfrm rot="-6049856">
              <a:off x="8876827" y="-330326"/>
              <a:ext cx="1254" cy="6776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8"/>
            <p:cNvSpPr/>
            <p:nvPr/>
          </p:nvSpPr>
          <p:spPr>
            <a:xfrm rot="-6049856">
              <a:off x="7561296" y="-81653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8"/>
            <p:cNvSpPr/>
            <p:nvPr/>
          </p:nvSpPr>
          <p:spPr>
            <a:xfrm rot="-6049856">
              <a:off x="8492128" y="-301852"/>
              <a:ext cx="2508" cy="3011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8"/>
            <p:cNvSpPr/>
            <p:nvPr/>
          </p:nvSpPr>
          <p:spPr>
            <a:xfrm rot="-6049856">
              <a:off x="7782417" y="-16095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8"/>
            <p:cNvSpPr/>
            <p:nvPr/>
          </p:nvSpPr>
          <p:spPr>
            <a:xfrm rot="-6049856">
              <a:off x="7777458" y="-159501"/>
              <a:ext cx="25919" cy="1084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8"/>
            <p:cNvSpPr/>
            <p:nvPr/>
          </p:nvSpPr>
          <p:spPr>
            <a:xfrm rot="-6049856">
              <a:off x="8109119" y="-947817"/>
              <a:ext cx="139069" cy="1486577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8"/>
            <p:cNvSpPr/>
            <p:nvPr/>
          </p:nvSpPr>
          <p:spPr>
            <a:xfrm rot="-6049856">
              <a:off x="7447252" y="-80734"/>
              <a:ext cx="14771" cy="50742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8"/>
            <p:cNvSpPr/>
            <p:nvPr/>
          </p:nvSpPr>
          <p:spPr>
            <a:xfrm rot="-6049856">
              <a:off x="8092415" y="-234681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8"/>
            <p:cNvSpPr/>
            <p:nvPr/>
          </p:nvSpPr>
          <p:spPr>
            <a:xfrm rot="-6049856">
              <a:off x="7929304" y="-178920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8"/>
            <p:cNvSpPr/>
            <p:nvPr/>
          </p:nvSpPr>
          <p:spPr>
            <a:xfrm rot="-6049856">
              <a:off x="8532920" y="-257416"/>
              <a:ext cx="2926" cy="301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8"/>
            <p:cNvSpPr/>
            <p:nvPr/>
          </p:nvSpPr>
          <p:spPr>
            <a:xfrm rot="-6049856">
              <a:off x="7944975" y="-188297"/>
              <a:ext cx="3762" cy="1054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8"/>
            <p:cNvSpPr/>
            <p:nvPr/>
          </p:nvSpPr>
          <p:spPr>
            <a:xfrm rot="-6049856">
              <a:off x="8274936" y="-278257"/>
              <a:ext cx="1254" cy="151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28"/>
            <p:cNvSpPr/>
            <p:nvPr/>
          </p:nvSpPr>
          <p:spPr>
            <a:xfrm rot="-6049856">
              <a:off x="7596352" y="-1212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28"/>
            <p:cNvSpPr/>
            <p:nvPr/>
          </p:nvSpPr>
          <p:spPr>
            <a:xfrm rot="-6049856">
              <a:off x="7498967" y="-66886"/>
              <a:ext cx="6131" cy="8884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8"/>
            <p:cNvSpPr/>
            <p:nvPr/>
          </p:nvSpPr>
          <p:spPr>
            <a:xfrm rot="-6049856">
              <a:off x="7466796" y="-77073"/>
              <a:ext cx="10033" cy="4216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8"/>
            <p:cNvSpPr/>
            <p:nvPr/>
          </p:nvSpPr>
          <p:spPr>
            <a:xfrm rot="-6049856">
              <a:off x="7488902" y="-91084"/>
              <a:ext cx="7803" cy="8884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8"/>
            <p:cNvSpPr/>
            <p:nvPr/>
          </p:nvSpPr>
          <p:spPr>
            <a:xfrm rot="-6049856">
              <a:off x="7605705" y="-87948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8"/>
            <p:cNvSpPr/>
            <p:nvPr/>
          </p:nvSpPr>
          <p:spPr>
            <a:xfrm rot="-6049856">
              <a:off x="7697207" y="-157210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8"/>
            <p:cNvSpPr/>
            <p:nvPr/>
          </p:nvSpPr>
          <p:spPr>
            <a:xfrm rot="-6049856">
              <a:off x="7704955" y="-142521"/>
              <a:ext cx="2508" cy="286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8"/>
            <p:cNvSpPr/>
            <p:nvPr/>
          </p:nvSpPr>
          <p:spPr>
            <a:xfrm rot="-6049856">
              <a:off x="8903967" y="-326524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8"/>
            <p:cNvSpPr/>
            <p:nvPr/>
          </p:nvSpPr>
          <p:spPr>
            <a:xfrm rot="-6049856">
              <a:off x="8911080" y="-336403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8"/>
            <p:cNvSpPr/>
            <p:nvPr/>
          </p:nvSpPr>
          <p:spPr>
            <a:xfrm rot="-6049856">
              <a:off x="8073043" y="-247787"/>
              <a:ext cx="6271" cy="5571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28"/>
            <p:cNvSpPr/>
            <p:nvPr/>
          </p:nvSpPr>
          <p:spPr>
            <a:xfrm rot="-6049856">
              <a:off x="8153028" y="-25459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28"/>
            <p:cNvSpPr/>
            <p:nvPr/>
          </p:nvSpPr>
          <p:spPr>
            <a:xfrm rot="-6049856">
              <a:off x="8215221" y="-283676"/>
              <a:ext cx="8361" cy="9636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8"/>
            <p:cNvSpPr/>
            <p:nvPr/>
          </p:nvSpPr>
          <p:spPr>
            <a:xfrm rot="-6049856">
              <a:off x="8412667" y="676753"/>
              <a:ext cx="1393" cy="42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8"/>
            <p:cNvSpPr/>
            <p:nvPr/>
          </p:nvSpPr>
          <p:spPr>
            <a:xfrm rot="-6049856">
              <a:off x="8386947" y="685436"/>
              <a:ext cx="3762" cy="120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8"/>
            <p:cNvSpPr/>
            <p:nvPr/>
          </p:nvSpPr>
          <p:spPr>
            <a:xfrm rot="-6049856">
              <a:off x="7967767" y="847990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8"/>
            <p:cNvSpPr/>
            <p:nvPr/>
          </p:nvSpPr>
          <p:spPr>
            <a:xfrm rot="-6049856">
              <a:off x="8196391" y="758338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8"/>
            <p:cNvSpPr/>
            <p:nvPr/>
          </p:nvSpPr>
          <p:spPr>
            <a:xfrm rot="-6049856">
              <a:off x="8201498" y="727445"/>
              <a:ext cx="5017" cy="6776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8"/>
            <p:cNvSpPr/>
            <p:nvPr/>
          </p:nvSpPr>
          <p:spPr>
            <a:xfrm rot="-6049856">
              <a:off x="8536671" y="641576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8"/>
            <p:cNvSpPr/>
            <p:nvPr/>
          </p:nvSpPr>
          <p:spPr>
            <a:xfrm rot="-6049856">
              <a:off x="7761657" y="876775"/>
              <a:ext cx="9894" cy="10690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8"/>
            <p:cNvSpPr/>
            <p:nvPr/>
          </p:nvSpPr>
          <p:spPr>
            <a:xfrm rot="-6049856">
              <a:off x="8415748" y="753014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8"/>
            <p:cNvSpPr/>
            <p:nvPr/>
          </p:nvSpPr>
          <p:spPr>
            <a:xfrm rot="-6049856">
              <a:off x="7775843" y="880606"/>
              <a:ext cx="6271" cy="12196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8"/>
            <p:cNvSpPr/>
            <p:nvPr/>
          </p:nvSpPr>
          <p:spPr>
            <a:xfrm rot="-6049856">
              <a:off x="9006813" y="564512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8"/>
            <p:cNvSpPr/>
            <p:nvPr/>
          </p:nvSpPr>
          <p:spPr>
            <a:xfrm rot="-6049856">
              <a:off x="9153548" y="607804"/>
              <a:ext cx="139" cy="5421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8"/>
            <p:cNvSpPr/>
            <p:nvPr/>
          </p:nvSpPr>
          <p:spPr>
            <a:xfrm rot="-6049856">
              <a:off x="7671350" y="906420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8"/>
            <p:cNvSpPr/>
            <p:nvPr/>
          </p:nvSpPr>
          <p:spPr>
            <a:xfrm rot="-6049856">
              <a:off x="7651303" y="879857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8"/>
            <p:cNvSpPr/>
            <p:nvPr/>
          </p:nvSpPr>
          <p:spPr>
            <a:xfrm rot="-6049856">
              <a:off x="7805277" y="833591"/>
              <a:ext cx="1115" cy="75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8"/>
            <p:cNvSpPr/>
            <p:nvPr/>
          </p:nvSpPr>
          <p:spPr>
            <a:xfrm rot="-6049856">
              <a:off x="7669041" y="903474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8"/>
            <p:cNvSpPr/>
            <p:nvPr/>
          </p:nvSpPr>
          <p:spPr>
            <a:xfrm rot="-6049856">
              <a:off x="7666102" y="907184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8"/>
            <p:cNvSpPr/>
            <p:nvPr/>
          </p:nvSpPr>
          <p:spPr>
            <a:xfrm rot="-6049856">
              <a:off x="7674524" y="903774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8"/>
            <p:cNvSpPr/>
            <p:nvPr/>
          </p:nvSpPr>
          <p:spPr>
            <a:xfrm rot="-6049856">
              <a:off x="8761032" y="629163"/>
              <a:ext cx="2090" cy="2710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8"/>
            <p:cNvSpPr/>
            <p:nvPr/>
          </p:nvSpPr>
          <p:spPr>
            <a:xfrm rot="-6049856">
              <a:off x="8032795" y="75830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8"/>
            <p:cNvSpPr/>
            <p:nvPr/>
          </p:nvSpPr>
          <p:spPr>
            <a:xfrm rot="-6049856">
              <a:off x="8027762" y="759849"/>
              <a:ext cx="25919" cy="10690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8"/>
            <p:cNvSpPr/>
            <p:nvPr/>
          </p:nvSpPr>
          <p:spPr>
            <a:xfrm rot="-6049856">
              <a:off x="8346264" y="-67470"/>
              <a:ext cx="125691" cy="1575715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8"/>
            <p:cNvSpPr/>
            <p:nvPr/>
          </p:nvSpPr>
          <p:spPr>
            <a:xfrm rot="-6049856">
              <a:off x="7628575" y="899946"/>
              <a:ext cx="14910" cy="16864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8"/>
            <p:cNvSpPr/>
            <p:nvPr/>
          </p:nvSpPr>
          <p:spPr>
            <a:xfrm rot="-6049856">
              <a:off x="7633612" y="869580"/>
              <a:ext cx="17279" cy="20026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8"/>
            <p:cNvSpPr/>
            <p:nvPr/>
          </p:nvSpPr>
          <p:spPr>
            <a:xfrm rot="-6049856">
              <a:off x="8350583" y="689030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8"/>
            <p:cNvSpPr/>
            <p:nvPr/>
          </p:nvSpPr>
          <p:spPr>
            <a:xfrm rot="-6049856">
              <a:off x="8183380" y="741442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8"/>
            <p:cNvSpPr/>
            <p:nvPr/>
          </p:nvSpPr>
          <p:spPr>
            <a:xfrm rot="-6049856">
              <a:off x="7705898" y="892893"/>
              <a:ext cx="2508" cy="3614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8"/>
            <p:cNvSpPr/>
            <p:nvPr/>
          </p:nvSpPr>
          <p:spPr>
            <a:xfrm rot="-6049856">
              <a:off x="7693981" y="889814"/>
              <a:ext cx="5017" cy="64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8"/>
            <p:cNvSpPr/>
            <p:nvPr/>
          </p:nvSpPr>
          <p:spPr>
            <a:xfrm rot="-6049856">
              <a:off x="8800510" y="673665"/>
              <a:ext cx="4041" cy="4065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8"/>
            <p:cNvSpPr/>
            <p:nvPr/>
          </p:nvSpPr>
          <p:spPr>
            <a:xfrm rot="-6049856">
              <a:off x="8199156" y="733304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8"/>
            <p:cNvSpPr/>
            <p:nvPr/>
          </p:nvSpPr>
          <p:spPr>
            <a:xfrm rot="-6049856">
              <a:off x="8538182" y="64792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8"/>
            <p:cNvSpPr/>
            <p:nvPr/>
          </p:nvSpPr>
          <p:spPr>
            <a:xfrm rot="-6049856">
              <a:off x="7842696" y="795651"/>
              <a:ext cx="3762" cy="406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8"/>
            <p:cNvSpPr/>
            <p:nvPr/>
          </p:nvSpPr>
          <p:spPr>
            <a:xfrm rot="-6049856">
              <a:off x="7677462" y="900484"/>
              <a:ext cx="12263" cy="7378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8"/>
            <p:cNvSpPr/>
            <p:nvPr/>
          </p:nvSpPr>
          <p:spPr>
            <a:xfrm rot="-6049856">
              <a:off x="7653602" y="865279"/>
              <a:ext cx="5017" cy="1084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8"/>
            <p:cNvSpPr/>
            <p:nvPr/>
          </p:nvSpPr>
          <p:spPr>
            <a:xfrm rot="-6049856">
              <a:off x="7647170" y="870652"/>
              <a:ext cx="2648" cy="542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8"/>
            <p:cNvSpPr/>
            <p:nvPr/>
          </p:nvSpPr>
          <p:spPr>
            <a:xfrm rot="-6049856">
              <a:off x="7741281" y="847598"/>
              <a:ext cx="6271" cy="858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8"/>
            <p:cNvSpPr/>
            <p:nvPr/>
          </p:nvSpPr>
          <p:spPr>
            <a:xfrm rot="-6049856">
              <a:off x="7709498" y="837431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8"/>
            <p:cNvSpPr/>
            <p:nvPr/>
          </p:nvSpPr>
          <p:spPr>
            <a:xfrm rot="-6049856">
              <a:off x="7732156" y="823088"/>
              <a:ext cx="7525" cy="9636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8"/>
            <p:cNvSpPr/>
            <p:nvPr/>
          </p:nvSpPr>
          <p:spPr>
            <a:xfrm rot="-6049856">
              <a:off x="7852071" y="829065"/>
              <a:ext cx="16164" cy="150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8"/>
            <p:cNvSpPr/>
            <p:nvPr/>
          </p:nvSpPr>
          <p:spPr>
            <a:xfrm rot="-6049856">
              <a:off x="7946018" y="761072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8"/>
            <p:cNvSpPr/>
            <p:nvPr/>
          </p:nvSpPr>
          <p:spPr>
            <a:xfrm rot="-6049856">
              <a:off x="7953101" y="775211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8"/>
            <p:cNvSpPr/>
            <p:nvPr/>
          </p:nvSpPr>
          <p:spPr>
            <a:xfrm rot="-6049856">
              <a:off x="9180901" y="6113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8"/>
            <p:cNvSpPr/>
            <p:nvPr/>
          </p:nvSpPr>
          <p:spPr>
            <a:xfrm rot="-6049856">
              <a:off x="9188762" y="601769"/>
              <a:ext cx="11287" cy="5571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8"/>
            <p:cNvSpPr/>
            <p:nvPr/>
          </p:nvSpPr>
          <p:spPr>
            <a:xfrm rot="-6049856">
              <a:off x="8332311" y="6759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8"/>
            <p:cNvSpPr/>
            <p:nvPr/>
          </p:nvSpPr>
          <p:spPr>
            <a:xfrm rot="-6049856">
              <a:off x="8413377" y="672070"/>
              <a:ext cx="10033" cy="2861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8"/>
            <p:cNvSpPr/>
            <p:nvPr/>
          </p:nvSpPr>
          <p:spPr>
            <a:xfrm rot="-6049856">
              <a:off x="8476409" y="644847"/>
              <a:ext cx="11566" cy="9486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8"/>
            <p:cNvSpPr/>
            <p:nvPr/>
          </p:nvSpPr>
          <p:spPr>
            <a:xfrm rot="-6049856">
              <a:off x="8919884" y="-168290"/>
              <a:ext cx="8221" cy="2560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8"/>
            <p:cNvSpPr/>
            <p:nvPr/>
          </p:nvSpPr>
          <p:spPr>
            <a:xfrm rot="-6049856">
              <a:off x="8883203" y="-141710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8"/>
            <p:cNvSpPr/>
            <p:nvPr/>
          </p:nvSpPr>
          <p:spPr>
            <a:xfrm rot="-6049856">
              <a:off x="8857511" y="-142558"/>
              <a:ext cx="16164" cy="24091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8"/>
            <p:cNvSpPr/>
            <p:nvPr/>
          </p:nvSpPr>
          <p:spPr>
            <a:xfrm rot="-6049856">
              <a:off x="8829260" y="-152630"/>
              <a:ext cx="3623" cy="4668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8"/>
            <p:cNvSpPr/>
            <p:nvPr/>
          </p:nvSpPr>
          <p:spPr>
            <a:xfrm rot="-6049856">
              <a:off x="8830607" y="-154397"/>
              <a:ext cx="2369" cy="2108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8"/>
            <p:cNvSpPr/>
            <p:nvPr/>
          </p:nvSpPr>
          <p:spPr>
            <a:xfrm rot="-6049856">
              <a:off x="8810994" y="-154367"/>
              <a:ext cx="9894" cy="7830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8"/>
            <p:cNvSpPr/>
            <p:nvPr/>
          </p:nvSpPr>
          <p:spPr>
            <a:xfrm rot="-6049856">
              <a:off x="8812193" y="-139608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8"/>
            <p:cNvSpPr/>
            <p:nvPr/>
          </p:nvSpPr>
          <p:spPr>
            <a:xfrm rot="-6049856">
              <a:off x="8813094" y="-141022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8"/>
            <p:cNvSpPr/>
            <p:nvPr/>
          </p:nvSpPr>
          <p:spPr>
            <a:xfrm rot="-6049856">
              <a:off x="8823369" y="-144120"/>
              <a:ext cx="8918" cy="9034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8"/>
            <p:cNvSpPr/>
            <p:nvPr/>
          </p:nvSpPr>
          <p:spPr>
            <a:xfrm rot="-6049856">
              <a:off x="8854390" y="-123791"/>
              <a:ext cx="7525" cy="8131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8"/>
            <p:cNvSpPr/>
            <p:nvPr/>
          </p:nvSpPr>
          <p:spPr>
            <a:xfrm rot="-6049856">
              <a:off x="8782350" y="-143337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8"/>
            <p:cNvSpPr/>
            <p:nvPr/>
          </p:nvSpPr>
          <p:spPr>
            <a:xfrm rot="-6049856">
              <a:off x="8782919" y="-134769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8"/>
            <p:cNvSpPr/>
            <p:nvPr/>
          </p:nvSpPr>
          <p:spPr>
            <a:xfrm rot="-6049856">
              <a:off x="8812348" y="-133574"/>
              <a:ext cx="9894" cy="1084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8"/>
            <p:cNvSpPr/>
            <p:nvPr/>
          </p:nvSpPr>
          <p:spPr>
            <a:xfrm rot="-6049856">
              <a:off x="8757018" y="-144055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8"/>
            <p:cNvSpPr/>
            <p:nvPr/>
          </p:nvSpPr>
          <p:spPr>
            <a:xfrm rot="-6049856">
              <a:off x="8736738" y="-145146"/>
              <a:ext cx="11287" cy="11293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28"/>
            <p:cNvSpPr/>
            <p:nvPr/>
          </p:nvSpPr>
          <p:spPr>
            <a:xfrm rot="-6049856">
              <a:off x="8732774" y="-135323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28"/>
            <p:cNvSpPr/>
            <p:nvPr/>
          </p:nvSpPr>
          <p:spPr>
            <a:xfrm rot="-6049856">
              <a:off x="8766848" y="-134488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8"/>
            <p:cNvSpPr/>
            <p:nvPr/>
          </p:nvSpPr>
          <p:spPr>
            <a:xfrm rot="-6049856">
              <a:off x="8768647" y="-130441"/>
              <a:ext cx="139" cy="5571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8"/>
            <p:cNvSpPr/>
            <p:nvPr/>
          </p:nvSpPr>
          <p:spPr>
            <a:xfrm rot="-6049856">
              <a:off x="8773823" y="-128721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28"/>
            <p:cNvSpPr/>
            <p:nvPr/>
          </p:nvSpPr>
          <p:spPr>
            <a:xfrm rot="-6049856">
              <a:off x="8790501" y="-121590"/>
              <a:ext cx="13656" cy="5722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28"/>
            <p:cNvSpPr/>
            <p:nvPr/>
          </p:nvSpPr>
          <p:spPr>
            <a:xfrm rot="-6049856">
              <a:off x="8777956" y="-126459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8"/>
            <p:cNvSpPr/>
            <p:nvPr/>
          </p:nvSpPr>
          <p:spPr>
            <a:xfrm rot="-6049856">
              <a:off x="8775014" y="-121229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8"/>
            <p:cNvSpPr/>
            <p:nvPr/>
          </p:nvSpPr>
          <p:spPr>
            <a:xfrm rot="-6049856">
              <a:off x="8739683" y="-127487"/>
              <a:ext cx="6271" cy="10992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8"/>
            <p:cNvSpPr/>
            <p:nvPr/>
          </p:nvSpPr>
          <p:spPr>
            <a:xfrm rot="-6049856">
              <a:off x="8757637" y="-125106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8"/>
            <p:cNvSpPr/>
            <p:nvPr/>
          </p:nvSpPr>
          <p:spPr>
            <a:xfrm rot="-6049856">
              <a:off x="8706861" y="-112296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8"/>
            <p:cNvSpPr/>
            <p:nvPr/>
          </p:nvSpPr>
          <p:spPr>
            <a:xfrm rot="-6049856">
              <a:off x="8749382" y="-1226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8"/>
            <p:cNvSpPr/>
            <p:nvPr/>
          </p:nvSpPr>
          <p:spPr>
            <a:xfrm rot="-6049856">
              <a:off x="8725658" y="-125765"/>
              <a:ext cx="5017" cy="4216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8"/>
            <p:cNvSpPr/>
            <p:nvPr/>
          </p:nvSpPr>
          <p:spPr>
            <a:xfrm rot="-6049856">
              <a:off x="8755034" y="-128899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8"/>
            <p:cNvSpPr/>
            <p:nvPr/>
          </p:nvSpPr>
          <p:spPr>
            <a:xfrm rot="-6049856">
              <a:off x="8753133" y="-127793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8"/>
            <p:cNvSpPr/>
            <p:nvPr/>
          </p:nvSpPr>
          <p:spPr>
            <a:xfrm rot="-6049856">
              <a:off x="8686277" y="-99754"/>
              <a:ext cx="44452" cy="22284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8"/>
            <p:cNvSpPr/>
            <p:nvPr/>
          </p:nvSpPr>
          <p:spPr>
            <a:xfrm rot="-6049856">
              <a:off x="8709647" y="-123243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8"/>
            <p:cNvSpPr/>
            <p:nvPr/>
          </p:nvSpPr>
          <p:spPr>
            <a:xfrm rot="-6049856">
              <a:off x="8719794" y="-117882"/>
              <a:ext cx="22296" cy="17466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8"/>
            <p:cNvSpPr/>
            <p:nvPr/>
          </p:nvSpPr>
          <p:spPr>
            <a:xfrm rot="-6049856">
              <a:off x="8795250" y="-96433"/>
              <a:ext cx="1393" cy="105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8"/>
            <p:cNvSpPr/>
            <p:nvPr/>
          </p:nvSpPr>
          <p:spPr>
            <a:xfrm rot="-6049856">
              <a:off x="8780022" y="-112771"/>
              <a:ext cx="19787" cy="14756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8"/>
            <p:cNvSpPr/>
            <p:nvPr/>
          </p:nvSpPr>
          <p:spPr>
            <a:xfrm rot="-6049856">
              <a:off x="8752645" y="-105845"/>
              <a:ext cx="10033" cy="10690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8"/>
            <p:cNvSpPr/>
            <p:nvPr/>
          </p:nvSpPr>
          <p:spPr>
            <a:xfrm rot="-6049856">
              <a:off x="8697439" y="-119653"/>
              <a:ext cx="11287" cy="542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8"/>
            <p:cNvSpPr/>
            <p:nvPr/>
          </p:nvSpPr>
          <p:spPr>
            <a:xfrm rot="-6049856">
              <a:off x="8688190" y="-116124"/>
              <a:ext cx="6271" cy="2861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8"/>
            <p:cNvSpPr/>
            <p:nvPr/>
          </p:nvSpPr>
          <p:spPr>
            <a:xfrm rot="-6049856">
              <a:off x="8024285" y="125951"/>
              <a:ext cx="2648" cy="271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8"/>
            <p:cNvSpPr/>
            <p:nvPr/>
          </p:nvSpPr>
          <p:spPr>
            <a:xfrm rot="-6049856">
              <a:off x="8044445" y="120519"/>
              <a:ext cx="2648" cy="75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8"/>
            <p:cNvSpPr/>
            <p:nvPr/>
          </p:nvSpPr>
          <p:spPr>
            <a:xfrm rot="-6049856">
              <a:off x="8381236" y="-52931"/>
              <a:ext cx="16164" cy="9486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8"/>
            <p:cNvSpPr/>
            <p:nvPr/>
          </p:nvSpPr>
          <p:spPr>
            <a:xfrm rot="-6049856">
              <a:off x="8198442" y="44491"/>
              <a:ext cx="7525" cy="2861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8"/>
            <p:cNvSpPr/>
            <p:nvPr/>
          </p:nvSpPr>
          <p:spPr>
            <a:xfrm rot="-6049856">
              <a:off x="8198504" y="72164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8"/>
            <p:cNvSpPr/>
            <p:nvPr/>
          </p:nvSpPr>
          <p:spPr>
            <a:xfrm rot="-6049856">
              <a:off x="7915245" y="160938"/>
              <a:ext cx="7525" cy="346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8"/>
            <p:cNvSpPr/>
            <p:nvPr/>
          </p:nvSpPr>
          <p:spPr>
            <a:xfrm rot="-6049856">
              <a:off x="8559831" y="-83392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8"/>
            <p:cNvSpPr/>
            <p:nvPr/>
          </p:nvSpPr>
          <p:spPr>
            <a:xfrm rot="-6049856">
              <a:off x="8013582" y="51972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8"/>
            <p:cNvSpPr/>
            <p:nvPr/>
          </p:nvSpPr>
          <p:spPr>
            <a:xfrm rot="-6049856">
              <a:off x="8550764" y="-87660"/>
              <a:ext cx="7525" cy="9486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8"/>
            <p:cNvSpPr/>
            <p:nvPr/>
          </p:nvSpPr>
          <p:spPr>
            <a:xfrm rot="-6049856">
              <a:off x="7522880" y="244522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28"/>
            <p:cNvSpPr/>
            <p:nvPr/>
          </p:nvSpPr>
          <p:spPr>
            <a:xfrm rot="-6049856">
              <a:off x="8644567" y="-105347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28"/>
            <p:cNvSpPr/>
            <p:nvPr/>
          </p:nvSpPr>
          <p:spPr>
            <a:xfrm rot="-6049856">
              <a:off x="8660704" y="-77401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8"/>
            <p:cNvSpPr/>
            <p:nvPr/>
          </p:nvSpPr>
          <p:spPr>
            <a:xfrm rot="-6049856">
              <a:off x="8533781" y="-31255"/>
              <a:ext cx="1672" cy="1054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8"/>
            <p:cNvSpPr/>
            <p:nvPr/>
          </p:nvSpPr>
          <p:spPr>
            <a:xfrm rot="-6049856">
              <a:off x="8645115" y="-103138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8"/>
            <p:cNvSpPr/>
            <p:nvPr/>
          </p:nvSpPr>
          <p:spPr>
            <a:xfrm rot="-6049856">
              <a:off x="8647341" y="-105479"/>
              <a:ext cx="2090" cy="225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8"/>
            <p:cNvSpPr/>
            <p:nvPr/>
          </p:nvSpPr>
          <p:spPr>
            <a:xfrm rot="-6049856">
              <a:off x="8642135" y="-104965"/>
              <a:ext cx="1393" cy="4065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8"/>
            <p:cNvSpPr/>
            <p:nvPr/>
          </p:nvSpPr>
          <p:spPr>
            <a:xfrm rot="-6049856">
              <a:off x="7729073" y="177762"/>
              <a:ext cx="2090" cy="1656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8"/>
            <p:cNvSpPr/>
            <p:nvPr/>
          </p:nvSpPr>
          <p:spPr>
            <a:xfrm rot="-6049856">
              <a:off x="8345652" y="45983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8"/>
            <p:cNvSpPr/>
            <p:nvPr/>
          </p:nvSpPr>
          <p:spPr>
            <a:xfrm rot="-6049856">
              <a:off x="8326080" y="34870"/>
              <a:ext cx="27312" cy="9486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8"/>
            <p:cNvSpPr/>
            <p:nvPr/>
          </p:nvSpPr>
          <p:spPr>
            <a:xfrm rot="-6049856">
              <a:off x="8027235" y="-544846"/>
              <a:ext cx="149520" cy="1216605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8"/>
            <p:cNvSpPr/>
            <p:nvPr/>
          </p:nvSpPr>
          <p:spPr>
            <a:xfrm rot="-6049856">
              <a:off x="8064776" y="108837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8"/>
            <p:cNvSpPr/>
            <p:nvPr/>
          </p:nvSpPr>
          <p:spPr>
            <a:xfrm rot="-6049856">
              <a:off x="8212459" y="56248"/>
              <a:ext cx="5156" cy="6926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8"/>
            <p:cNvSpPr/>
            <p:nvPr/>
          </p:nvSpPr>
          <p:spPr>
            <a:xfrm rot="-6049856">
              <a:off x="8614236" y="-92716"/>
              <a:ext cx="2648" cy="376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8"/>
            <p:cNvSpPr/>
            <p:nvPr/>
          </p:nvSpPr>
          <p:spPr>
            <a:xfrm rot="-6049856">
              <a:off x="8621791" y="-92809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8"/>
            <p:cNvSpPr/>
            <p:nvPr/>
          </p:nvSpPr>
          <p:spPr>
            <a:xfrm rot="-6049856">
              <a:off x="7689941" y="132600"/>
              <a:ext cx="2787" cy="225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8"/>
            <p:cNvSpPr/>
            <p:nvPr/>
          </p:nvSpPr>
          <p:spPr>
            <a:xfrm rot="-6049856">
              <a:off x="8201369" y="70183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8"/>
            <p:cNvSpPr/>
            <p:nvPr/>
          </p:nvSpPr>
          <p:spPr>
            <a:xfrm rot="-6049856">
              <a:off x="7919126" y="15743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8"/>
            <p:cNvSpPr/>
            <p:nvPr/>
          </p:nvSpPr>
          <p:spPr>
            <a:xfrm rot="-6049856">
              <a:off x="8503303" y="3994"/>
              <a:ext cx="3902" cy="4216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8"/>
            <p:cNvSpPr/>
            <p:nvPr/>
          </p:nvSpPr>
          <p:spPr>
            <a:xfrm rot="-6049856">
              <a:off x="8664519" y="-114146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8"/>
            <p:cNvSpPr/>
            <p:nvPr/>
          </p:nvSpPr>
          <p:spPr>
            <a:xfrm rot="-6049856">
              <a:off x="8727108" y="-81302"/>
              <a:ext cx="5017" cy="4969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28"/>
            <p:cNvSpPr/>
            <p:nvPr/>
          </p:nvSpPr>
          <p:spPr>
            <a:xfrm rot="-6049856">
              <a:off x="8679036" y="-93360"/>
              <a:ext cx="12681" cy="8131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2" name="Google Shape;6672;p28"/>
            <p:cNvSpPr/>
            <p:nvPr/>
          </p:nvSpPr>
          <p:spPr>
            <a:xfrm rot="-6049856">
              <a:off x="8690382" y="-91342"/>
              <a:ext cx="3762" cy="3162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8"/>
            <p:cNvSpPr/>
            <p:nvPr/>
          </p:nvSpPr>
          <p:spPr>
            <a:xfrm rot="-6049856">
              <a:off x="8628668" y="-103237"/>
              <a:ext cx="11984" cy="5722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8"/>
            <p:cNvSpPr/>
            <p:nvPr/>
          </p:nvSpPr>
          <p:spPr>
            <a:xfrm rot="-6049856">
              <a:off x="8682878" y="-73906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8"/>
            <p:cNvSpPr/>
            <p:nvPr/>
          </p:nvSpPr>
          <p:spPr>
            <a:xfrm rot="-6049856">
              <a:off x="8659074" y="-71605"/>
              <a:ext cx="3902" cy="8131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8"/>
            <p:cNvSpPr/>
            <p:nvPr/>
          </p:nvSpPr>
          <p:spPr>
            <a:xfrm rot="-6049856">
              <a:off x="8666673" y="-72816"/>
              <a:ext cx="1393" cy="5571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8"/>
            <p:cNvSpPr/>
            <p:nvPr/>
          </p:nvSpPr>
          <p:spPr>
            <a:xfrm rot="-6049856">
              <a:off x="8675982" y="-67161"/>
              <a:ext cx="2648" cy="6776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8"/>
            <p:cNvSpPr/>
            <p:nvPr/>
          </p:nvSpPr>
          <p:spPr>
            <a:xfrm rot="-6049856">
              <a:off x="8583207" y="-52853"/>
              <a:ext cx="7246" cy="7528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8"/>
            <p:cNvSpPr/>
            <p:nvPr/>
          </p:nvSpPr>
          <p:spPr>
            <a:xfrm rot="-6049856">
              <a:off x="8608584" y="-3856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8"/>
            <p:cNvSpPr/>
            <p:nvPr/>
          </p:nvSpPr>
          <p:spPr>
            <a:xfrm rot="-6049856">
              <a:off x="8591761" y="-27804"/>
              <a:ext cx="7943" cy="7227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8"/>
            <p:cNvSpPr/>
            <p:nvPr/>
          </p:nvSpPr>
          <p:spPr>
            <a:xfrm rot="-6049856">
              <a:off x="8481082" y="-26155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8"/>
            <p:cNvSpPr/>
            <p:nvPr/>
          </p:nvSpPr>
          <p:spPr>
            <a:xfrm rot="-6049856">
              <a:off x="8403953" y="32353"/>
              <a:ext cx="16164" cy="10690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8"/>
            <p:cNvSpPr/>
            <p:nvPr/>
          </p:nvSpPr>
          <p:spPr>
            <a:xfrm rot="-6049856">
              <a:off x="8410083" y="27032"/>
              <a:ext cx="3762" cy="135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8"/>
            <p:cNvSpPr/>
            <p:nvPr/>
          </p:nvSpPr>
          <p:spPr>
            <a:xfrm rot="-6049856">
              <a:off x="8089298" y="124328"/>
              <a:ext cx="5156" cy="5571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8"/>
            <p:cNvSpPr/>
            <p:nvPr/>
          </p:nvSpPr>
          <p:spPr>
            <a:xfrm rot="-6049856">
              <a:off x="8017074" y="132287"/>
              <a:ext cx="8640" cy="2861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8"/>
            <p:cNvSpPr/>
            <p:nvPr/>
          </p:nvSpPr>
          <p:spPr>
            <a:xfrm rot="-6049856">
              <a:off x="7964743" y="154383"/>
              <a:ext cx="8918" cy="8432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8"/>
            <p:cNvSpPr/>
            <p:nvPr/>
          </p:nvSpPr>
          <p:spPr>
            <a:xfrm rot="-6049856">
              <a:off x="8964438" y="309741"/>
              <a:ext cx="12681" cy="2710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8"/>
            <p:cNvSpPr/>
            <p:nvPr/>
          </p:nvSpPr>
          <p:spPr>
            <a:xfrm rot="-6049856">
              <a:off x="8921743" y="344859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8"/>
            <p:cNvSpPr/>
            <p:nvPr/>
          </p:nvSpPr>
          <p:spPr>
            <a:xfrm rot="-6049856">
              <a:off x="8889680" y="343412"/>
              <a:ext cx="23550" cy="28006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8"/>
            <p:cNvSpPr/>
            <p:nvPr/>
          </p:nvSpPr>
          <p:spPr>
            <a:xfrm rot="-6049856">
              <a:off x="8859048" y="319732"/>
              <a:ext cx="4459" cy="6324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8"/>
            <p:cNvSpPr/>
            <p:nvPr/>
          </p:nvSpPr>
          <p:spPr>
            <a:xfrm rot="-6049856">
              <a:off x="8860720" y="317544"/>
              <a:ext cx="3762" cy="2108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8"/>
            <p:cNvSpPr/>
            <p:nvPr/>
          </p:nvSpPr>
          <p:spPr>
            <a:xfrm rot="-6049856">
              <a:off x="8835628" y="315753"/>
              <a:ext cx="14910" cy="9185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8"/>
            <p:cNvSpPr/>
            <p:nvPr/>
          </p:nvSpPr>
          <p:spPr>
            <a:xfrm rot="-6049856">
              <a:off x="8837689" y="337047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4" name="Google Shape;6694;p28"/>
            <p:cNvSpPr/>
            <p:nvPr/>
          </p:nvSpPr>
          <p:spPr>
            <a:xfrm rot="-6049856">
              <a:off x="8838377" y="336060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5" name="Google Shape;6695;p28"/>
            <p:cNvSpPr/>
            <p:nvPr/>
          </p:nvSpPr>
          <p:spPr>
            <a:xfrm rot="-6049856">
              <a:off x="8850509" y="333426"/>
              <a:ext cx="13795" cy="9787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8"/>
            <p:cNvSpPr/>
            <p:nvPr/>
          </p:nvSpPr>
          <p:spPr>
            <a:xfrm rot="-6049856">
              <a:off x="8886442" y="367034"/>
              <a:ext cx="11148" cy="9486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8"/>
            <p:cNvSpPr/>
            <p:nvPr/>
          </p:nvSpPr>
          <p:spPr>
            <a:xfrm rot="-6049856">
              <a:off x="8801077" y="328676"/>
              <a:ext cx="14910" cy="6776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8"/>
            <p:cNvSpPr/>
            <p:nvPr/>
          </p:nvSpPr>
          <p:spPr>
            <a:xfrm rot="-6049856">
              <a:off x="8803007" y="34029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8"/>
            <p:cNvSpPr/>
            <p:nvPr/>
          </p:nvSpPr>
          <p:spPr>
            <a:xfrm rot="-6049856">
              <a:off x="8837663" y="346646"/>
              <a:ext cx="13656" cy="13401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8"/>
            <p:cNvSpPr/>
            <p:nvPr/>
          </p:nvSpPr>
          <p:spPr>
            <a:xfrm rot="-6049856">
              <a:off x="8772368" y="323577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8"/>
            <p:cNvSpPr/>
            <p:nvPr/>
          </p:nvSpPr>
          <p:spPr>
            <a:xfrm rot="-6049856">
              <a:off x="8747644" y="319412"/>
              <a:ext cx="16164" cy="14154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8"/>
            <p:cNvSpPr/>
            <p:nvPr/>
          </p:nvSpPr>
          <p:spPr>
            <a:xfrm rot="-6049856">
              <a:off x="8743482" y="334007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8"/>
            <p:cNvSpPr/>
            <p:nvPr/>
          </p:nvSpPr>
          <p:spPr>
            <a:xfrm rot="-6049856">
              <a:off x="8784551" y="339237"/>
              <a:ext cx="9894" cy="542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8"/>
            <p:cNvSpPr/>
            <p:nvPr/>
          </p:nvSpPr>
          <p:spPr>
            <a:xfrm rot="-6049856">
              <a:off x="8786582" y="344513"/>
              <a:ext cx="1393" cy="6926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8"/>
            <p:cNvSpPr/>
            <p:nvPr/>
          </p:nvSpPr>
          <p:spPr>
            <a:xfrm rot="-6049856">
              <a:off x="8791914" y="347399"/>
              <a:ext cx="2648" cy="15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8"/>
            <p:cNvSpPr/>
            <p:nvPr/>
          </p:nvSpPr>
          <p:spPr>
            <a:xfrm rot="-6049856">
              <a:off x="8810574" y="361205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8"/>
            <p:cNvSpPr/>
            <p:nvPr/>
          </p:nvSpPr>
          <p:spPr>
            <a:xfrm rot="-6049856">
              <a:off x="8796648" y="351799"/>
              <a:ext cx="10033" cy="8131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8"/>
            <p:cNvSpPr/>
            <p:nvPr/>
          </p:nvSpPr>
          <p:spPr>
            <a:xfrm rot="-6049856">
              <a:off x="8794531" y="359065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8"/>
            <p:cNvSpPr/>
            <p:nvPr/>
          </p:nvSpPr>
          <p:spPr>
            <a:xfrm rot="-6049856">
              <a:off x="8752271" y="347147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8"/>
            <p:cNvSpPr/>
            <p:nvPr/>
          </p:nvSpPr>
          <p:spPr>
            <a:xfrm rot="-6049856">
              <a:off x="8772822" y="349097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8"/>
            <p:cNvSpPr/>
            <p:nvPr/>
          </p:nvSpPr>
          <p:spPr>
            <a:xfrm rot="-6049856">
              <a:off x="8714277" y="363011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8"/>
            <p:cNvSpPr/>
            <p:nvPr/>
          </p:nvSpPr>
          <p:spPr>
            <a:xfrm rot="-6049856">
              <a:off x="8764226" y="353516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8"/>
            <p:cNvSpPr/>
            <p:nvPr/>
          </p:nvSpPr>
          <p:spPr>
            <a:xfrm rot="-6049856">
              <a:off x="8734915" y="345644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8"/>
            <p:cNvSpPr/>
            <p:nvPr/>
          </p:nvSpPr>
          <p:spPr>
            <a:xfrm rot="-6049856">
              <a:off x="8771302" y="345163"/>
              <a:ext cx="1672" cy="1205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8"/>
            <p:cNvSpPr/>
            <p:nvPr/>
          </p:nvSpPr>
          <p:spPr>
            <a:xfrm rot="-6049856">
              <a:off x="8767735" y="348320"/>
              <a:ext cx="7525" cy="4216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8"/>
            <p:cNvSpPr/>
            <p:nvPr/>
          </p:nvSpPr>
          <p:spPr>
            <a:xfrm rot="-6049856">
              <a:off x="8681156" y="384410"/>
              <a:ext cx="66608" cy="26500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7" name="Google Shape;6717;p28"/>
            <p:cNvSpPr/>
            <p:nvPr/>
          </p:nvSpPr>
          <p:spPr>
            <a:xfrm rot="-6049856">
              <a:off x="8714323" y="348125"/>
              <a:ext cx="14910" cy="16111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8" name="Google Shape;6718;p28"/>
            <p:cNvSpPr/>
            <p:nvPr/>
          </p:nvSpPr>
          <p:spPr>
            <a:xfrm rot="-6049856">
              <a:off x="8725915" y="358998"/>
              <a:ext cx="33304" cy="2017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8"/>
            <p:cNvSpPr/>
            <p:nvPr/>
          </p:nvSpPr>
          <p:spPr>
            <a:xfrm rot="-6049856">
              <a:off x="8817320" y="398185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8"/>
            <p:cNvSpPr/>
            <p:nvPr/>
          </p:nvSpPr>
          <p:spPr>
            <a:xfrm rot="-6049856">
              <a:off x="8796507" y="375590"/>
              <a:ext cx="30796" cy="15509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8"/>
            <p:cNvSpPr/>
            <p:nvPr/>
          </p:nvSpPr>
          <p:spPr>
            <a:xfrm rot="-6049856">
              <a:off x="8766458" y="381996"/>
              <a:ext cx="14910" cy="10992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8"/>
            <p:cNvSpPr/>
            <p:nvPr/>
          </p:nvSpPr>
          <p:spPr>
            <a:xfrm rot="-6049856">
              <a:off x="8701779" y="350604"/>
              <a:ext cx="16164" cy="6776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8"/>
            <p:cNvSpPr/>
            <p:nvPr/>
          </p:nvSpPr>
          <p:spPr>
            <a:xfrm rot="-6049856">
              <a:off x="8690395" y="354156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8"/>
            <p:cNvSpPr/>
            <p:nvPr/>
          </p:nvSpPr>
          <p:spPr>
            <a:xfrm rot="-6049856">
              <a:off x="7904776" y="621659"/>
              <a:ext cx="2508" cy="406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8"/>
            <p:cNvSpPr/>
            <p:nvPr/>
          </p:nvSpPr>
          <p:spPr>
            <a:xfrm rot="-6049856">
              <a:off x="7927913" y="615927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8"/>
            <p:cNvSpPr/>
            <p:nvPr/>
          </p:nvSpPr>
          <p:spPr>
            <a:xfrm rot="-6049856">
              <a:off x="8326350" y="407973"/>
              <a:ext cx="23410" cy="933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8"/>
            <p:cNvSpPr/>
            <p:nvPr/>
          </p:nvSpPr>
          <p:spPr>
            <a:xfrm rot="-6049856">
              <a:off x="8111326" y="525040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8"/>
            <p:cNvSpPr/>
            <p:nvPr/>
          </p:nvSpPr>
          <p:spPr>
            <a:xfrm rot="-6049856">
              <a:off x="8110619" y="567283"/>
              <a:ext cx="7525" cy="5571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8"/>
            <p:cNvSpPr/>
            <p:nvPr/>
          </p:nvSpPr>
          <p:spPr>
            <a:xfrm rot="-6049856">
              <a:off x="7773849" y="658691"/>
              <a:ext cx="11287" cy="4668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8"/>
            <p:cNvSpPr/>
            <p:nvPr/>
          </p:nvSpPr>
          <p:spPr>
            <a:xfrm rot="-6049856">
              <a:off x="8538048" y="387415"/>
              <a:ext cx="16164" cy="1084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8"/>
            <p:cNvSpPr/>
            <p:nvPr/>
          </p:nvSpPr>
          <p:spPr>
            <a:xfrm rot="-6049856">
              <a:off x="7893274" y="510448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8"/>
            <p:cNvSpPr/>
            <p:nvPr/>
          </p:nvSpPr>
          <p:spPr>
            <a:xfrm rot="-6049856">
              <a:off x="8529315" y="378354"/>
              <a:ext cx="10033" cy="12196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8"/>
            <p:cNvSpPr/>
            <p:nvPr/>
          </p:nvSpPr>
          <p:spPr>
            <a:xfrm rot="-6049856">
              <a:off x="8639882" y="365461"/>
              <a:ext cx="1115" cy="135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8"/>
            <p:cNvSpPr/>
            <p:nvPr/>
          </p:nvSpPr>
          <p:spPr>
            <a:xfrm rot="-6049856">
              <a:off x="8657611" y="407822"/>
              <a:ext cx="6271" cy="150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8"/>
            <p:cNvSpPr/>
            <p:nvPr/>
          </p:nvSpPr>
          <p:spPr>
            <a:xfrm rot="-6049856">
              <a:off x="8508842" y="459314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8"/>
            <p:cNvSpPr/>
            <p:nvPr/>
          </p:nvSpPr>
          <p:spPr>
            <a:xfrm rot="-6049856">
              <a:off x="8640501" y="367409"/>
              <a:ext cx="3902" cy="406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7" name="Google Shape;6737;p28"/>
            <p:cNvSpPr/>
            <p:nvPr/>
          </p:nvSpPr>
          <p:spPr>
            <a:xfrm rot="-6049856">
              <a:off x="8643130" y="363762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8" name="Google Shape;6738;p28"/>
            <p:cNvSpPr/>
            <p:nvPr/>
          </p:nvSpPr>
          <p:spPr>
            <a:xfrm rot="-6049856">
              <a:off x="8636773" y="365131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8"/>
            <p:cNvSpPr/>
            <p:nvPr/>
          </p:nvSpPr>
          <p:spPr>
            <a:xfrm rot="-6049856">
              <a:off x="8283859" y="546799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8"/>
            <p:cNvSpPr/>
            <p:nvPr/>
          </p:nvSpPr>
          <p:spPr>
            <a:xfrm rot="-6049856">
              <a:off x="8256727" y="530473"/>
              <a:ext cx="39575" cy="12046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1" name="Google Shape;6741;p28"/>
            <p:cNvSpPr/>
            <p:nvPr/>
          </p:nvSpPr>
          <p:spPr>
            <a:xfrm rot="-6049856">
              <a:off x="8038353" y="-58992"/>
              <a:ext cx="182266" cy="116209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2" name="Google Shape;6742;p28"/>
            <p:cNvSpPr/>
            <p:nvPr/>
          </p:nvSpPr>
          <p:spPr>
            <a:xfrm rot="-6049856">
              <a:off x="7582723" y="665626"/>
              <a:ext cx="29681" cy="24091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3" name="Google Shape;6743;p28"/>
            <p:cNvSpPr/>
            <p:nvPr/>
          </p:nvSpPr>
          <p:spPr>
            <a:xfrm rot="-6049856">
              <a:off x="7950008" y="603596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4" name="Google Shape;6744;p28"/>
            <p:cNvSpPr/>
            <p:nvPr/>
          </p:nvSpPr>
          <p:spPr>
            <a:xfrm rot="-6049856">
              <a:off x="8127632" y="545833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5" name="Google Shape;6745;p28"/>
            <p:cNvSpPr/>
            <p:nvPr/>
          </p:nvSpPr>
          <p:spPr>
            <a:xfrm rot="-6049856">
              <a:off x="8603945" y="379763"/>
              <a:ext cx="3623" cy="3614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6" name="Google Shape;6746;p28"/>
            <p:cNvSpPr/>
            <p:nvPr/>
          </p:nvSpPr>
          <p:spPr>
            <a:xfrm rot="-6049856">
              <a:off x="8612924" y="382001"/>
              <a:ext cx="7525" cy="6023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7" name="Google Shape;6747;p28"/>
            <p:cNvSpPr/>
            <p:nvPr/>
          </p:nvSpPr>
          <p:spPr>
            <a:xfrm rot="-6049856">
              <a:off x="8113174" y="564159"/>
              <a:ext cx="6410" cy="225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8" name="Google Shape;6748;p28"/>
            <p:cNvSpPr/>
            <p:nvPr/>
          </p:nvSpPr>
          <p:spPr>
            <a:xfrm rot="-6049856">
              <a:off x="7780006" y="653811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9" name="Google Shape;6749;p28"/>
            <p:cNvSpPr/>
            <p:nvPr/>
          </p:nvSpPr>
          <p:spPr>
            <a:xfrm rot="-6049856">
              <a:off x="8469905" y="507575"/>
              <a:ext cx="6271" cy="4065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0" name="Google Shape;6750;p28"/>
            <p:cNvSpPr/>
            <p:nvPr/>
          </p:nvSpPr>
          <p:spPr>
            <a:xfrm rot="-6049856">
              <a:off x="8664563" y="356187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1" name="Google Shape;6751;p28"/>
            <p:cNvSpPr/>
            <p:nvPr/>
          </p:nvSpPr>
          <p:spPr>
            <a:xfrm rot="-6049856">
              <a:off x="8736519" y="411899"/>
              <a:ext cx="6271" cy="572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8"/>
            <p:cNvSpPr/>
            <p:nvPr/>
          </p:nvSpPr>
          <p:spPr>
            <a:xfrm rot="-6049856">
              <a:off x="8678964" y="389091"/>
              <a:ext cx="17558" cy="9486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8"/>
            <p:cNvSpPr/>
            <p:nvPr/>
          </p:nvSpPr>
          <p:spPr>
            <a:xfrm rot="-6049856">
              <a:off x="8693087" y="391465"/>
              <a:ext cx="5435" cy="406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8"/>
            <p:cNvSpPr/>
            <p:nvPr/>
          </p:nvSpPr>
          <p:spPr>
            <a:xfrm rot="-6049856">
              <a:off x="8620126" y="366190"/>
              <a:ext cx="17836" cy="7378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8"/>
            <p:cNvSpPr/>
            <p:nvPr/>
          </p:nvSpPr>
          <p:spPr>
            <a:xfrm rot="-6049856">
              <a:off x="8682507" y="418001"/>
              <a:ext cx="12402" cy="4216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8"/>
            <p:cNvSpPr/>
            <p:nvPr/>
          </p:nvSpPr>
          <p:spPr>
            <a:xfrm rot="-6049856">
              <a:off x="8654895" y="416753"/>
              <a:ext cx="7525" cy="10690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8"/>
            <p:cNvSpPr/>
            <p:nvPr/>
          </p:nvSpPr>
          <p:spPr>
            <a:xfrm rot="-6049856">
              <a:off x="8665006" y="416581"/>
              <a:ext cx="2508" cy="5571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8"/>
            <p:cNvSpPr/>
            <p:nvPr/>
          </p:nvSpPr>
          <p:spPr>
            <a:xfrm rot="-6049856">
              <a:off x="8676562" y="426772"/>
              <a:ext cx="3762" cy="6776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8"/>
            <p:cNvSpPr/>
            <p:nvPr/>
          </p:nvSpPr>
          <p:spPr>
            <a:xfrm rot="-6049856">
              <a:off x="8566439" y="435502"/>
              <a:ext cx="9754" cy="8884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0" name="Google Shape;6760;p28"/>
            <p:cNvSpPr/>
            <p:nvPr/>
          </p:nvSpPr>
          <p:spPr>
            <a:xfrm rot="-6049856">
              <a:off x="8593956" y="460191"/>
              <a:ext cx="16164" cy="4216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1" name="Google Shape;6761;p28"/>
            <p:cNvSpPr/>
            <p:nvPr/>
          </p:nvSpPr>
          <p:spPr>
            <a:xfrm rot="-6049856">
              <a:off x="8574891" y="472350"/>
              <a:ext cx="12402" cy="933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2" name="Google Shape;6762;p28"/>
            <p:cNvSpPr/>
            <p:nvPr/>
          </p:nvSpPr>
          <p:spPr>
            <a:xfrm rot="-6049856">
              <a:off x="8442538" y="459719"/>
              <a:ext cx="24804" cy="2710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3" name="Google Shape;6763;p28"/>
            <p:cNvSpPr/>
            <p:nvPr/>
          </p:nvSpPr>
          <p:spPr>
            <a:xfrm rot="-6049856">
              <a:off x="8351108" y="537589"/>
              <a:ext cx="24804" cy="12196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8"/>
            <p:cNvSpPr/>
            <p:nvPr/>
          </p:nvSpPr>
          <p:spPr>
            <a:xfrm rot="-6049856">
              <a:off x="8361855" y="527888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8"/>
            <p:cNvSpPr/>
            <p:nvPr/>
          </p:nvSpPr>
          <p:spPr>
            <a:xfrm rot="-6049856">
              <a:off x="7979645" y="629255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8"/>
            <p:cNvSpPr/>
            <p:nvPr/>
          </p:nvSpPr>
          <p:spPr>
            <a:xfrm rot="-6049856">
              <a:off x="7893452" y="631452"/>
              <a:ext cx="14771" cy="150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8"/>
            <p:cNvSpPr/>
            <p:nvPr/>
          </p:nvSpPr>
          <p:spPr>
            <a:xfrm rot="-6049856">
              <a:off x="7832242" y="657617"/>
              <a:ext cx="13238" cy="9636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8"/>
            <p:cNvSpPr/>
            <p:nvPr/>
          </p:nvSpPr>
          <p:spPr>
            <a:xfrm rot="-6049856">
              <a:off x="9141550" y="660103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8"/>
            <p:cNvSpPr/>
            <p:nvPr/>
          </p:nvSpPr>
          <p:spPr>
            <a:xfrm rot="-6049856">
              <a:off x="8456202" y="89225"/>
              <a:ext cx="195783" cy="1546354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8"/>
            <p:cNvSpPr/>
            <p:nvPr/>
          </p:nvSpPr>
          <p:spPr>
            <a:xfrm rot="-6049856">
              <a:off x="8214532" y="196487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1" name="Google Shape;6771;p28"/>
            <p:cNvSpPr/>
            <p:nvPr/>
          </p:nvSpPr>
          <p:spPr>
            <a:xfrm rot="-6049856">
              <a:off x="8191415" y="204726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2" name="Google Shape;6772;p28"/>
            <p:cNvSpPr/>
            <p:nvPr/>
          </p:nvSpPr>
          <p:spPr>
            <a:xfrm rot="-6049856">
              <a:off x="7813574" y="402007"/>
              <a:ext cx="23410" cy="9486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8"/>
            <p:cNvSpPr/>
            <p:nvPr/>
          </p:nvSpPr>
          <p:spPr>
            <a:xfrm rot="-6049856">
              <a:off x="8020660" y="291893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8"/>
            <p:cNvSpPr/>
            <p:nvPr/>
          </p:nvSpPr>
          <p:spPr>
            <a:xfrm rot="-6049856">
              <a:off x="8022327" y="247297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8"/>
            <p:cNvSpPr/>
            <p:nvPr/>
          </p:nvSpPr>
          <p:spPr>
            <a:xfrm rot="-6049856">
              <a:off x="8326084" y="158709"/>
              <a:ext cx="11287" cy="421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8"/>
            <p:cNvSpPr/>
            <p:nvPr/>
          </p:nvSpPr>
          <p:spPr>
            <a:xfrm rot="-6049856">
              <a:off x="7628382" y="423851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8"/>
            <p:cNvSpPr/>
            <p:nvPr/>
          </p:nvSpPr>
          <p:spPr>
            <a:xfrm rot="-6049856">
              <a:off x="8224914" y="307961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8"/>
            <p:cNvSpPr/>
            <p:nvPr/>
          </p:nvSpPr>
          <p:spPr>
            <a:xfrm rot="-6049856">
              <a:off x="7642501" y="430941"/>
              <a:ext cx="10033" cy="1084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8"/>
            <p:cNvSpPr/>
            <p:nvPr/>
          </p:nvSpPr>
          <p:spPr>
            <a:xfrm rot="-6049856">
              <a:off x="8752867" y="97558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8"/>
            <p:cNvSpPr/>
            <p:nvPr/>
          </p:nvSpPr>
          <p:spPr>
            <a:xfrm rot="-6049856">
              <a:off x="8900782" y="166543"/>
              <a:ext cx="2090" cy="4216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8"/>
            <p:cNvSpPr/>
            <p:nvPr/>
          </p:nvSpPr>
          <p:spPr>
            <a:xfrm rot="-6049856">
              <a:off x="7665037" y="360654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8"/>
            <p:cNvSpPr/>
            <p:nvPr/>
          </p:nvSpPr>
          <p:spPr>
            <a:xfrm rot="-6049856">
              <a:off x="8536521" y="167591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8"/>
            <p:cNvSpPr/>
            <p:nvPr/>
          </p:nvSpPr>
          <p:spPr>
            <a:xfrm rot="-6049856">
              <a:off x="7870088" y="272849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8"/>
            <p:cNvSpPr/>
            <p:nvPr/>
          </p:nvSpPr>
          <p:spPr>
            <a:xfrm rot="-6049856">
              <a:off x="7856527" y="278801"/>
              <a:ext cx="40829" cy="10690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8"/>
            <p:cNvSpPr/>
            <p:nvPr/>
          </p:nvSpPr>
          <p:spPr>
            <a:xfrm rot="-6049856">
              <a:off x="8138188" y="-446493"/>
              <a:ext cx="188398" cy="1405420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8"/>
            <p:cNvSpPr/>
            <p:nvPr/>
          </p:nvSpPr>
          <p:spPr>
            <a:xfrm rot="-6049856">
              <a:off x="7550703" y="428587"/>
              <a:ext cx="11148" cy="1656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8"/>
            <p:cNvSpPr/>
            <p:nvPr/>
          </p:nvSpPr>
          <p:spPr>
            <a:xfrm rot="-6049856">
              <a:off x="8156097" y="209622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8"/>
            <p:cNvSpPr/>
            <p:nvPr/>
          </p:nvSpPr>
          <p:spPr>
            <a:xfrm rot="-6049856">
              <a:off x="8006034" y="267706"/>
              <a:ext cx="8779" cy="6776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8"/>
            <p:cNvSpPr/>
            <p:nvPr/>
          </p:nvSpPr>
          <p:spPr>
            <a:xfrm rot="-6049856">
              <a:off x="7580377" y="439046"/>
              <a:ext cx="3066" cy="271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8"/>
            <p:cNvSpPr/>
            <p:nvPr/>
          </p:nvSpPr>
          <p:spPr>
            <a:xfrm rot="-6049856">
              <a:off x="7567575" y="434907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8"/>
            <p:cNvSpPr/>
            <p:nvPr/>
          </p:nvSpPr>
          <p:spPr>
            <a:xfrm rot="-6049856">
              <a:off x="8574534" y="240611"/>
              <a:ext cx="5156" cy="3313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8"/>
            <p:cNvSpPr/>
            <p:nvPr/>
          </p:nvSpPr>
          <p:spPr>
            <a:xfrm rot="-6049856">
              <a:off x="8020359" y="254220"/>
              <a:ext cx="7525" cy="225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8"/>
            <p:cNvSpPr/>
            <p:nvPr/>
          </p:nvSpPr>
          <p:spPr>
            <a:xfrm rot="-6049856">
              <a:off x="8329229" y="167183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8"/>
            <p:cNvSpPr/>
            <p:nvPr/>
          </p:nvSpPr>
          <p:spPr>
            <a:xfrm rot="-6049856">
              <a:off x="7694137" y="308893"/>
              <a:ext cx="6271" cy="4216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8"/>
            <p:cNvSpPr/>
            <p:nvPr/>
          </p:nvSpPr>
          <p:spPr>
            <a:xfrm rot="-6049856">
              <a:off x="7552614" y="449056"/>
              <a:ext cx="17976" cy="6776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8"/>
            <p:cNvSpPr/>
            <p:nvPr/>
          </p:nvSpPr>
          <p:spPr>
            <a:xfrm rot="-6049856">
              <a:off x="7605507" y="377117"/>
              <a:ext cx="11148" cy="8432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8"/>
            <p:cNvSpPr/>
            <p:nvPr/>
          </p:nvSpPr>
          <p:spPr>
            <a:xfrm rot="-6049856">
              <a:off x="7573375" y="358127"/>
              <a:ext cx="14910" cy="4216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8"/>
            <p:cNvSpPr/>
            <p:nvPr/>
          </p:nvSpPr>
          <p:spPr>
            <a:xfrm rot="-6049856">
              <a:off x="7594109" y="340304"/>
              <a:ext cx="11705" cy="8281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9" name="Google Shape;6799;p28"/>
            <p:cNvSpPr/>
            <p:nvPr/>
          </p:nvSpPr>
          <p:spPr>
            <a:xfrm rot="-6049856">
              <a:off x="7703184" y="359203"/>
              <a:ext cx="25919" cy="150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0" name="Google Shape;6800;p28"/>
            <p:cNvSpPr/>
            <p:nvPr/>
          </p:nvSpPr>
          <p:spPr>
            <a:xfrm rot="-6049856">
              <a:off x="7784399" y="270778"/>
              <a:ext cx="26058" cy="12046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8"/>
            <p:cNvSpPr/>
            <p:nvPr/>
          </p:nvSpPr>
          <p:spPr>
            <a:xfrm rot="-6049856">
              <a:off x="7796622" y="290203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8"/>
            <p:cNvSpPr/>
            <p:nvPr/>
          </p:nvSpPr>
          <p:spPr>
            <a:xfrm rot="-6049856">
              <a:off x="8927606" y="17103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8"/>
            <p:cNvSpPr/>
            <p:nvPr/>
          </p:nvSpPr>
          <p:spPr>
            <a:xfrm rot="-6049856">
              <a:off x="8929381" y="157491"/>
              <a:ext cx="16164" cy="5421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8"/>
            <p:cNvSpPr/>
            <p:nvPr/>
          </p:nvSpPr>
          <p:spPr>
            <a:xfrm rot="-6049856">
              <a:off x="8139314" y="187162"/>
              <a:ext cx="8779" cy="4216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8"/>
            <p:cNvSpPr/>
            <p:nvPr/>
          </p:nvSpPr>
          <p:spPr>
            <a:xfrm rot="-6049856">
              <a:off x="8213435" y="188236"/>
              <a:ext cx="13656" cy="2710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8"/>
            <p:cNvSpPr/>
            <p:nvPr/>
          </p:nvSpPr>
          <p:spPr>
            <a:xfrm rot="-6049856">
              <a:off x="8269725" y="156330"/>
              <a:ext cx="16025" cy="9486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7" name="Google Shape;6807;p28"/>
          <p:cNvSpPr/>
          <p:nvPr/>
        </p:nvSpPr>
        <p:spPr>
          <a:xfrm rot="-1528266">
            <a:off x="616049" y="814009"/>
            <a:ext cx="215060" cy="156948"/>
          </a:xfrm>
          <a:custGeom>
            <a:avLst/>
            <a:gdLst/>
            <a:ahLst/>
            <a:cxnLst/>
            <a:rect l="l" t="t" r="r" b="b"/>
            <a:pathLst>
              <a:path w="1484" h="1083" extrusionOk="0">
                <a:moveTo>
                  <a:pt x="335" y="1"/>
                </a:moveTo>
                <a:cubicBezTo>
                  <a:pt x="160" y="1"/>
                  <a:pt x="1" y="197"/>
                  <a:pt x="149" y="389"/>
                </a:cubicBezTo>
                <a:cubicBezTo>
                  <a:pt x="211" y="459"/>
                  <a:pt x="281" y="486"/>
                  <a:pt x="361" y="530"/>
                </a:cubicBezTo>
                <a:cubicBezTo>
                  <a:pt x="467" y="592"/>
                  <a:pt x="564" y="653"/>
                  <a:pt x="670" y="724"/>
                </a:cubicBezTo>
                <a:cubicBezTo>
                  <a:pt x="758" y="795"/>
                  <a:pt x="847" y="874"/>
                  <a:pt x="944" y="936"/>
                </a:cubicBezTo>
                <a:cubicBezTo>
                  <a:pt x="1023" y="971"/>
                  <a:pt x="1112" y="998"/>
                  <a:pt x="1173" y="1051"/>
                </a:cubicBezTo>
                <a:cubicBezTo>
                  <a:pt x="1202" y="1073"/>
                  <a:pt x="1233" y="1082"/>
                  <a:pt x="1263" y="1082"/>
                </a:cubicBezTo>
                <a:cubicBezTo>
                  <a:pt x="1380" y="1082"/>
                  <a:pt x="1484" y="940"/>
                  <a:pt x="1421" y="821"/>
                </a:cubicBezTo>
                <a:cubicBezTo>
                  <a:pt x="1332" y="662"/>
                  <a:pt x="1138" y="574"/>
                  <a:pt x="1006" y="450"/>
                </a:cubicBezTo>
                <a:cubicBezTo>
                  <a:pt x="926" y="380"/>
                  <a:pt x="838" y="309"/>
                  <a:pt x="758" y="247"/>
                </a:cubicBezTo>
                <a:cubicBezTo>
                  <a:pt x="714" y="221"/>
                  <a:pt x="679" y="185"/>
                  <a:pt x="635" y="159"/>
                </a:cubicBezTo>
                <a:cubicBezTo>
                  <a:pt x="641" y="159"/>
                  <a:pt x="564" y="99"/>
                  <a:pt x="543" y="99"/>
                </a:cubicBezTo>
                <a:cubicBezTo>
                  <a:pt x="536" y="99"/>
                  <a:pt x="535" y="106"/>
                  <a:pt x="546" y="124"/>
                </a:cubicBezTo>
                <a:cubicBezTo>
                  <a:pt x="488" y="36"/>
                  <a:pt x="410" y="1"/>
                  <a:pt x="3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8" name="Google Shape;6808;p28"/>
          <p:cNvSpPr/>
          <p:nvPr/>
        </p:nvSpPr>
        <p:spPr>
          <a:xfrm rot="-1528266">
            <a:off x="890081" y="1197608"/>
            <a:ext cx="193177" cy="131441"/>
          </a:xfrm>
          <a:custGeom>
            <a:avLst/>
            <a:gdLst/>
            <a:ahLst/>
            <a:cxnLst/>
            <a:rect l="l" t="t" r="r" b="b"/>
            <a:pathLst>
              <a:path w="1333" h="907" extrusionOk="0">
                <a:moveTo>
                  <a:pt x="323" y="0"/>
                </a:moveTo>
                <a:cubicBezTo>
                  <a:pt x="164" y="0"/>
                  <a:pt x="1" y="179"/>
                  <a:pt x="100" y="335"/>
                </a:cubicBezTo>
                <a:cubicBezTo>
                  <a:pt x="171" y="432"/>
                  <a:pt x="233" y="450"/>
                  <a:pt x="339" y="485"/>
                </a:cubicBezTo>
                <a:cubicBezTo>
                  <a:pt x="427" y="521"/>
                  <a:pt x="524" y="583"/>
                  <a:pt x="603" y="627"/>
                </a:cubicBezTo>
                <a:cubicBezTo>
                  <a:pt x="780" y="715"/>
                  <a:pt x="983" y="794"/>
                  <a:pt x="1151" y="892"/>
                </a:cubicBezTo>
                <a:cubicBezTo>
                  <a:pt x="1169" y="902"/>
                  <a:pt x="1188" y="906"/>
                  <a:pt x="1208" y="906"/>
                </a:cubicBezTo>
                <a:cubicBezTo>
                  <a:pt x="1272" y="906"/>
                  <a:pt x="1332" y="854"/>
                  <a:pt x="1319" y="786"/>
                </a:cubicBezTo>
                <a:cubicBezTo>
                  <a:pt x="1275" y="618"/>
                  <a:pt x="1071" y="485"/>
                  <a:pt x="939" y="379"/>
                </a:cubicBezTo>
                <a:cubicBezTo>
                  <a:pt x="851" y="309"/>
                  <a:pt x="745" y="238"/>
                  <a:pt x="656" y="168"/>
                </a:cubicBezTo>
                <a:cubicBezTo>
                  <a:pt x="586" y="123"/>
                  <a:pt x="489" y="70"/>
                  <a:pt x="436" y="35"/>
                </a:cubicBezTo>
                <a:cubicBezTo>
                  <a:pt x="401" y="11"/>
                  <a:pt x="362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9" name="Google Shape;6809;p28"/>
          <p:cNvSpPr/>
          <p:nvPr/>
        </p:nvSpPr>
        <p:spPr>
          <a:xfrm rot="-1528266">
            <a:off x="2136011" y="485944"/>
            <a:ext cx="192743" cy="132021"/>
          </a:xfrm>
          <a:custGeom>
            <a:avLst/>
            <a:gdLst/>
            <a:ahLst/>
            <a:cxnLst/>
            <a:rect l="l" t="t" r="r" b="b"/>
            <a:pathLst>
              <a:path w="1330" h="911" extrusionOk="0">
                <a:moveTo>
                  <a:pt x="319" y="1"/>
                </a:moveTo>
                <a:cubicBezTo>
                  <a:pt x="160" y="1"/>
                  <a:pt x="0" y="183"/>
                  <a:pt x="99" y="331"/>
                </a:cubicBezTo>
                <a:cubicBezTo>
                  <a:pt x="170" y="437"/>
                  <a:pt x="231" y="445"/>
                  <a:pt x="337" y="490"/>
                </a:cubicBezTo>
                <a:cubicBezTo>
                  <a:pt x="426" y="516"/>
                  <a:pt x="514" y="587"/>
                  <a:pt x="602" y="622"/>
                </a:cubicBezTo>
                <a:cubicBezTo>
                  <a:pt x="779" y="719"/>
                  <a:pt x="982" y="790"/>
                  <a:pt x="1150" y="896"/>
                </a:cubicBezTo>
                <a:cubicBezTo>
                  <a:pt x="1166" y="906"/>
                  <a:pt x="1184" y="910"/>
                  <a:pt x="1203" y="910"/>
                </a:cubicBezTo>
                <a:cubicBezTo>
                  <a:pt x="1265" y="910"/>
                  <a:pt x="1329" y="858"/>
                  <a:pt x="1309" y="790"/>
                </a:cubicBezTo>
                <a:cubicBezTo>
                  <a:pt x="1273" y="613"/>
                  <a:pt x="1061" y="490"/>
                  <a:pt x="938" y="384"/>
                </a:cubicBezTo>
                <a:cubicBezTo>
                  <a:pt x="849" y="304"/>
                  <a:pt x="743" y="242"/>
                  <a:pt x="646" y="172"/>
                </a:cubicBezTo>
                <a:cubicBezTo>
                  <a:pt x="585" y="119"/>
                  <a:pt x="479" y="75"/>
                  <a:pt x="434" y="39"/>
                </a:cubicBezTo>
                <a:cubicBezTo>
                  <a:pt x="399" y="12"/>
                  <a:pt x="359" y="1"/>
                  <a:pt x="3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0" name="Google Shape;6810;p28"/>
          <p:cNvSpPr/>
          <p:nvPr/>
        </p:nvSpPr>
        <p:spPr>
          <a:xfrm rot="-1528266">
            <a:off x="569052" y="1040655"/>
            <a:ext cx="172888" cy="129848"/>
          </a:xfrm>
          <a:custGeom>
            <a:avLst/>
            <a:gdLst/>
            <a:ahLst/>
            <a:cxnLst/>
            <a:rect l="l" t="t" r="r" b="b"/>
            <a:pathLst>
              <a:path w="1193" h="896" extrusionOk="0">
                <a:moveTo>
                  <a:pt x="320" y="1"/>
                </a:moveTo>
                <a:cubicBezTo>
                  <a:pt x="145" y="1"/>
                  <a:pt x="1" y="207"/>
                  <a:pt x="142" y="388"/>
                </a:cubicBezTo>
                <a:cubicBezTo>
                  <a:pt x="265" y="538"/>
                  <a:pt x="504" y="626"/>
                  <a:pt x="663" y="741"/>
                </a:cubicBezTo>
                <a:cubicBezTo>
                  <a:pt x="749" y="797"/>
                  <a:pt x="883" y="896"/>
                  <a:pt x="1001" y="896"/>
                </a:cubicBezTo>
                <a:cubicBezTo>
                  <a:pt x="1052" y="896"/>
                  <a:pt x="1100" y="877"/>
                  <a:pt x="1140" y="830"/>
                </a:cubicBezTo>
                <a:cubicBezTo>
                  <a:pt x="1140" y="821"/>
                  <a:pt x="1148" y="821"/>
                  <a:pt x="1148" y="812"/>
                </a:cubicBezTo>
                <a:cubicBezTo>
                  <a:pt x="1184" y="768"/>
                  <a:pt x="1192" y="679"/>
                  <a:pt x="1157" y="626"/>
                </a:cubicBezTo>
                <a:cubicBezTo>
                  <a:pt x="1078" y="503"/>
                  <a:pt x="945" y="423"/>
                  <a:pt x="830" y="335"/>
                </a:cubicBezTo>
                <a:cubicBezTo>
                  <a:pt x="716" y="238"/>
                  <a:pt x="592" y="167"/>
                  <a:pt x="486" y="70"/>
                </a:cubicBezTo>
                <a:cubicBezTo>
                  <a:pt x="433" y="21"/>
                  <a:pt x="375" y="1"/>
                  <a:pt x="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1" name="Google Shape;6811;p28"/>
          <p:cNvSpPr/>
          <p:nvPr/>
        </p:nvSpPr>
        <p:spPr>
          <a:xfrm rot="-1528266">
            <a:off x="297278" y="641841"/>
            <a:ext cx="173759" cy="136659"/>
          </a:xfrm>
          <a:custGeom>
            <a:avLst/>
            <a:gdLst/>
            <a:ahLst/>
            <a:cxnLst/>
            <a:rect l="l" t="t" r="r" b="b"/>
            <a:pathLst>
              <a:path w="1199" h="943" extrusionOk="0">
                <a:moveTo>
                  <a:pt x="278" y="1"/>
                </a:moveTo>
                <a:cubicBezTo>
                  <a:pt x="82" y="1"/>
                  <a:pt x="0" y="333"/>
                  <a:pt x="229" y="404"/>
                </a:cubicBezTo>
                <a:cubicBezTo>
                  <a:pt x="362" y="440"/>
                  <a:pt x="467" y="554"/>
                  <a:pt x="582" y="634"/>
                </a:cubicBezTo>
                <a:cubicBezTo>
                  <a:pt x="715" y="731"/>
                  <a:pt x="856" y="837"/>
                  <a:pt x="1006" y="925"/>
                </a:cubicBezTo>
                <a:cubicBezTo>
                  <a:pt x="1027" y="937"/>
                  <a:pt x="1049" y="942"/>
                  <a:pt x="1069" y="942"/>
                </a:cubicBezTo>
                <a:cubicBezTo>
                  <a:pt x="1141" y="942"/>
                  <a:pt x="1198" y="875"/>
                  <a:pt x="1192" y="793"/>
                </a:cubicBezTo>
                <a:cubicBezTo>
                  <a:pt x="1174" y="598"/>
                  <a:pt x="935" y="466"/>
                  <a:pt x="803" y="342"/>
                </a:cubicBezTo>
                <a:cubicBezTo>
                  <a:pt x="653" y="219"/>
                  <a:pt x="538" y="86"/>
                  <a:pt x="353" y="16"/>
                </a:cubicBezTo>
                <a:cubicBezTo>
                  <a:pt x="327" y="5"/>
                  <a:pt x="302" y="1"/>
                  <a:pt x="2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2" name="Google Shape;6812;p28"/>
          <p:cNvSpPr/>
          <p:nvPr/>
        </p:nvSpPr>
        <p:spPr>
          <a:xfrm rot="-1528266">
            <a:off x="369977" y="424095"/>
            <a:ext cx="176947" cy="109704"/>
          </a:xfrm>
          <a:custGeom>
            <a:avLst/>
            <a:gdLst/>
            <a:ahLst/>
            <a:cxnLst/>
            <a:rect l="l" t="t" r="r" b="b"/>
            <a:pathLst>
              <a:path w="1221" h="757" extrusionOk="0">
                <a:moveTo>
                  <a:pt x="247" y="0"/>
                </a:moveTo>
                <a:cubicBezTo>
                  <a:pt x="172" y="0"/>
                  <a:pt x="92" y="46"/>
                  <a:pt x="54" y="110"/>
                </a:cubicBezTo>
                <a:cubicBezTo>
                  <a:pt x="1" y="216"/>
                  <a:pt x="54" y="322"/>
                  <a:pt x="142" y="383"/>
                </a:cubicBezTo>
                <a:cubicBezTo>
                  <a:pt x="265" y="463"/>
                  <a:pt x="416" y="507"/>
                  <a:pt x="548" y="569"/>
                </a:cubicBezTo>
                <a:cubicBezTo>
                  <a:pt x="680" y="631"/>
                  <a:pt x="813" y="728"/>
                  <a:pt x="963" y="754"/>
                </a:cubicBezTo>
                <a:cubicBezTo>
                  <a:pt x="972" y="756"/>
                  <a:pt x="982" y="757"/>
                  <a:pt x="991" y="757"/>
                </a:cubicBezTo>
                <a:cubicBezTo>
                  <a:pt x="1127" y="757"/>
                  <a:pt x="1220" y="580"/>
                  <a:pt x="1104" y="480"/>
                </a:cubicBezTo>
                <a:cubicBezTo>
                  <a:pt x="875" y="286"/>
                  <a:pt x="574" y="189"/>
                  <a:pt x="327" y="21"/>
                </a:cubicBezTo>
                <a:cubicBezTo>
                  <a:pt x="303" y="7"/>
                  <a:pt x="275" y="0"/>
                  <a:pt x="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3" name="Google Shape;6813;p28"/>
          <p:cNvSpPr/>
          <p:nvPr/>
        </p:nvSpPr>
        <p:spPr>
          <a:xfrm rot="-1528266">
            <a:off x="657772" y="239129"/>
            <a:ext cx="213176" cy="135064"/>
          </a:xfrm>
          <a:custGeom>
            <a:avLst/>
            <a:gdLst/>
            <a:ahLst/>
            <a:cxnLst/>
            <a:rect l="l" t="t" r="r" b="b"/>
            <a:pathLst>
              <a:path w="1471" h="932" extrusionOk="0">
                <a:moveTo>
                  <a:pt x="366" y="0"/>
                </a:moveTo>
                <a:cubicBezTo>
                  <a:pt x="144" y="0"/>
                  <a:pt x="0" y="345"/>
                  <a:pt x="269" y="469"/>
                </a:cubicBezTo>
                <a:cubicBezTo>
                  <a:pt x="358" y="513"/>
                  <a:pt x="437" y="566"/>
                  <a:pt x="534" y="601"/>
                </a:cubicBezTo>
                <a:cubicBezTo>
                  <a:pt x="640" y="645"/>
                  <a:pt x="746" y="698"/>
                  <a:pt x="843" y="751"/>
                </a:cubicBezTo>
                <a:cubicBezTo>
                  <a:pt x="977" y="825"/>
                  <a:pt x="1129" y="931"/>
                  <a:pt x="1285" y="931"/>
                </a:cubicBezTo>
                <a:cubicBezTo>
                  <a:pt x="1314" y="931"/>
                  <a:pt x="1344" y="927"/>
                  <a:pt x="1373" y="919"/>
                </a:cubicBezTo>
                <a:cubicBezTo>
                  <a:pt x="1461" y="892"/>
                  <a:pt x="1470" y="751"/>
                  <a:pt x="1399" y="698"/>
                </a:cubicBezTo>
                <a:cubicBezTo>
                  <a:pt x="1099" y="486"/>
                  <a:pt x="817" y="257"/>
                  <a:pt x="516" y="54"/>
                </a:cubicBezTo>
                <a:cubicBezTo>
                  <a:pt x="465" y="16"/>
                  <a:pt x="414" y="0"/>
                  <a:pt x="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4" name="Google Shape;6814;p28"/>
          <p:cNvSpPr/>
          <p:nvPr/>
        </p:nvSpPr>
        <p:spPr>
          <a:xfrm rot="-1528266">
            <a:off x="1024519" y="432428"/>
            <a:ext cx="185787" cy="84053"/>
          </a:xfrm>
          <a:custGeom>
            <a:avLst/>
            <a:gdLst/>
            <a:ahLst/>
            <a:cxnLst/>
            <a:rect l="l" t="t" r="r" b="b"/>
            <a:pathLst>
              <a:path w="1282" h="580" extrusionOk="0">
                <a:moveTo>
                  <a:pt x="292" y="1"/>
                </a:moveTo>
                <a:cubicBezTo>
                  <a:pt x="0" y="9"/>
                  <a:pt x="26" y="461"/>
                  <a:pt x="304" y="461"/>
                </a:cubicBezTo>
                <a:cubicBezTo>
                  <a:pt x="311" y="461"/>
                  <a:pt x="319" y="461"/>
                  <a:pt x="327" y="460"/>
                </a:cubicBezTo>
                <a:cubicBezTo>
                  <a:pt x="342" y="459"/>
                  <a:pt x="357" y="458"/>
                  <a:pt x="372" y="458"/>
                </a:cubicBezTo>
                <a:cubicBezTo>
                  <a:pt x="575" y="458"/>
                  <a:pt x="795" y="579"/>
                  <a:pt x="1002" y="579"/>
                </a:cubicBezTo>
                <a:cubicBezTo>
                  <a:pt x="1070" y="579"/>
                  <a:pt x="1137" y="566"/>
                  <a:pt x="1202" y="531"/>
                </a:cubicBezTo>
                <a:cubicBezTo>
                  <a:pt x="1263" y="495"/>
                  <a:pt x="1281" y="389"/>
                  <a:pt x="1237" y="336"/>
                </a:cubicBezTo>
                <a:cubicBezTo>
                  <a:pt x="1140" y="213"/>
                  <a:pt x="937" y="142"/>
                  <a:pt x="787" y="107"/>
                </a:cubicBezTo>
                <a:cubicBezTo>
                  <a:pt x="619" y="72"/>
                  <a:pt x="460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5" name="Google Shape;6815;p28"/>
          <p:cNvSpPr/>
          <p:nvPr/>
        </p:nvSpPr>
        <p:spPr>
          <a:xfrm rot="-1528266">
            <a:off x="1429611" y="454387"/>
            <a:ext cx="187671" cy="118979"/>
          </a:xfrm>
          <a:custGeom>
            <a:avLst/>
            <a:gdLst/>
            <a:ahLst/>
            <a:cxnLst/>
            <a:rect l="l" t="t" r="r" b="b"/>
            <a:pathLst>
              <a:path w="1295" h="821" extrusionOk="0">
                <a:moveTo>
                  <a:pt x="316" y="1"/>
                </a:moveTo>
                <a:cubicBezTo>
                  <a:pt x="138" y="1"/>
                  <a:pt x="1" y="273"/>
                  <a:pt x="191" y="375"/>
                </a:cubicBezTo>
                <a:cubicBezTo>
                  <a:pt x="403" y="499"/>
                  <a:pt x="597" y="613"/>
                  <a:pt x="818" y="711"/>
                </a:cubicBezTo>
                <a:cubicBezTo>
                  <a:pt x="905" y="754"/>
                  <a:pt x="997" y="820"/>
                  <a:pt x="1091" y="820"/>
                </a:cubicBezTo>
                <a:cubicBezTo>
                  <a:pt x="1129" y="820"/>
                  <a:pt x="1168" y="809"/>
                  <a:pt x="1206" y="781"/>
                </a:cubicBezTo>
                <a:cubicBezTo>
                  <a:pt x="1294" y="728"/>
                  <a:pt x="1233" y="613"/>
                  <a:pt x="1153" y="605"/>
                </a:cubicBezTo>
                <a:cubicBezTo>
                  <a:pt x="1188" y="605"/>
                  <a:pt x="1091" y="534"/>
                  <a:pt x="1074" y="516"/>
                </a:cubicBezTo>
                <a:cubicBezTo>
                  <a:pt x="1003" y="463"/>
                  <a:pt x="932" y="419"/>
                  <a:pt x="862" y="375"/>
                </a:cubicBezTo>
                <a:cubicBezTo>
                  <a:pt x="703" y="269"/>
                  <a:pt x="570" y="145"/>
                  <a:pt x="429" y="39"/>
                </a:cubicBezTo>
                <a:cubicBezTo>
                  <a:pt x="391" y="12"/>
                  <a:pt x="353" y="1"/>
                  <a:pt x="3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6" name="Google Shape;6816;p28"/>
          <p:cNvSpPr/>
          <p:nvPr/>
        </p:nvSpPr>
        <p:spPr>
          <a:xfrm rot="-1528266">
            <a:off x="1600665" y="644531"/>
            <a:ext cx="157092" cy="115356"/>
          </a:xfrm>
          <a:custGeom>
            <a:avLst/>
            <a:gdLst/>
            <a:ahLst/>
            <a:cxnLst/>
            <a:rect l="l" t="t" r="r" b="b"/>
            <a:pathLst>
              <a:path w="1084" h="796" extrusionOk="0">
                <a:moveTo>
                  <a:pt x="229" y="1"/>
                </a:moveTo>
                <a:cubicBezTo>
                  <a:pt x="120" y="1"/>
                  <a:pt x="9" y="64"/>
                  <a:pt x="9" y="184"/>
                </a:cubicBezTo>
                <a:cubicBezTo>
                  <a:pt x="0" y="511"/>
                  <a:pt x="380" y="555"/>
                  <a:pt x="610" y="678"/>
                </a:cubicBezTo>
                <a:cubicBezTo>
                  <a:pt x="645" y="696"/>
                  <a:pt x="848" y="795"/>
                  <a:pt x="975" y="795"/>
                </a:cubicBezTo>
                <a:cubicBezTo>
                  <a:pt x="1039" y="795"/>
                  <a:pt x="1084" y="770"/>
                  <a:pt x="1078" y="696"/>
                </a:cubicBezTo>
                <a:cubicBezTo>
                  <a:pt x="1060" y="564"/>
                  <a:pt x="866" y="440"/>
                  <a:pt x="769" y="361"/>
                </a:cubicBezTo>
                <a:cubicBezTo>
                  <a:pt x="698" y="299"/>
                  <a:pt x="610" y="246"/>
                  <a:pt x="530" y="184"/>
                </a:cubicBezTo>
                <a:cubicBezTo>
                  <a:pt x="530" y="184"/>
                  <a:pt x="452" y="130"/>
                  <a:pt x="433" y="125"/>
                </a:cubicBezTo>
                <a:lnTo>
                  <a:pt x="433" y="125"/>
                </a:lnTo>
                <a:cubicBezTo>
                  <a:pt x="413" y="95"/>
                  <a:pt x="397" y="62"/>
                  <a:pt x="371" y="43"/>
                </a:cubicBezTo>
                <a:cubicBezTo>
                  <a:pt x="332" y="14"/>
                  <a:pt x="281" y="1"/>
                  <a:pt x="2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7" name="Google Shape;6817;p28"/>
          <p:cNvSpPr/>
          <p:nvPr/>
        </p:nvSpPr>
        <p:spPr>
          <a:xfrm rot="-1528266">
            <a:off x="1194809" y="648461"/>
            <a:ext cx="193467" cy="97676"/>
          </a:xfrm>
          <a:custGeom>
            <a:avLst/>
            <a:gdLst/>
            <a:ahLst/>
            <a:cxnLst/>
            <a:rect l="l" t="t" r="r" b="b"/>
            <a:pathLst>
              <a:path w="1335" h="674" extrusionOk="0">
                <a:moveTo>
                  <a:pt x="276" y="0"/>
                </a:moveTo>
                <a:cubicBezTo>
                  <a:pt x="75" y="0"/>
                  <a:pt x="1" y="279"/>
                  <a:pt x="213" y="377"/>
                </a:cubicBezTo>
                <a:cubicBezTo>
                  <a:pt x="310" y="421"/>
                  <a:pt x="425" y="439"/>
                  <a:pt x="540" y="474"/>
                </a:cubicBezTo>
                <a:cubicBezTo>
                  <a:pt x="663" y="518"/>
                  <a:pt x="778" y="562"/>
                  <a:pt x="902" y="606"/>
                </a:cubicBezTo>
                <a:cubicBezTo>
                  <a:pt x="973" y="628"/>
                  <a:pt x="1075" y="674"/>
                  <a:pt x="1165" y="674"/>
                </a:cubicBezTo>
                <a:cubicBezTo>
                  <a:pt x="1220" y="674"/>
                  <a:pt x="1271" y="657"/>
                  <a:pt x="1308" y="606"/>
                </a:cubicBezTo>
                <a:cubicBezTo>
                  <a:pt x="1334" y="562"/>
                  <a:pt x="1308" y="509"/>
                  <a:pt x="1264" y="492"/>
                </a:cubicBezTo>
                <a:cubicBezTo>
                  <a:pt x="1228" y="474"/>
                  <a:pt x="1193" y="430"/>
                  <a:pt x="1158" y="403"/>
                </a:cubicBezTo>
                <a:cubicBezTo>
                  <a:pt x="1070" y="341"/>
                  <a:pt x="972" y="289"/>
                  <a:pt x="875" y="236"/>
                </a:cubicBezTo>
                <a:cubicBezTo>
                  <a:pt x="699" y="156"/>
                  <a:pt x="513" y="50"/>
                  <a:pt x="328" y="6"/>
                </a:cubicBezTo>
                <a:cubicBezTo>
                  <a:pt x="310" y="2"/>
                  <a:pt x="292" y="0"/>
                  <a:pt x="2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8" name="Google Shape;6818;p28"/>
          <p:cNvSpPr/>
          <p:nvPr/>
        </p:nvSpPr>
        <p:spPr>
          <a:xfrm rot="-1528266">
            <a:off x="1412893" y="868901"/>
            <a:ext cx="144340" cy="81444"/>
          </a:xfrm>
          <a:custGeom>
            <a:avLst/>
            <a:gdLst/>
            <a:ahLst/>
            <a:cxnLst/>
            <a:rect l="l" t="t" r="r" b="b"/>
            <a:pathLst>
              <a:path w="996" h="562" extrusionOk="0">
                <a:moveTo>
                  <a:pt x="232" y="1"/>
                </a:moveTo>
                <a:cubicBezTo>
                  <a:pt x="109" y="1"/>
                  <a:pt x="0" y="129"/>
                  <a:pt x="51" y="252"/>
                </a:cubicBezTo>
                <a:cubicBezTo>
                  <a:pt x="113" y="428"/>
                  <a:pt x="289" y="463"/>
                  <a:pt x="457" y="490"/>
                </a:cubicBezTo>
                <a:cubicBezTo>
                  <a:pt x="578" y="511"/>
                  <a:pt x="716" y="561"/>
                  <a:pt x="844" y="561"/>
                </a:cubicBezTo>
                <a:cubicBezTo>
                  <a:pt x="875" y="561"/>
                  <a:pt x="905" y="559"/>
                  <a:pt x="934" y="552"/>
                </a:cubicBezTo>
                <a:cubicBezTo>
                  <a:pt x="987" y="543"/>
                  <a:pt x="996" y="463"/>
                  <a:pt x="960" y="437"/>
                </a:cubicBezTo>
                <a:cubicBezTo>
                  <a:pt x="845" y="349"/>
                  <a:pt x="731" y="278"/>
                  <a:pt x="607" y="207"/>
                </a:cubicBezTo>
                <a:cubicBezTo>
                  <a:pt x="501" y="154"/>
                  <a:pt x="422" y="75"/>
                  <a:pt x="316" y="22"/>
                </a:cubicBezTo>
                <a:cubicBezTo>
                  <a:pt x="288" y="7"/>
                  <a:pt x="259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9" name="Google Shape;6819;p28"/>
          <p:cNvSpPr/>
          <p:nvPr/>
        </p:nvSpPr>
        <p:spPr>
          <a:xfrm rot="-1528266">
            <a:off x="1939058" y="842260"/>
            <a:ext cx="144340" cy="82749"/>
          </a:xfrm>
          <a:custGeom>
            <a:avLst/>
            <a:gdLst/>
            <a:ahLst/>
            <a:cxnLst/>
            <a:rect l="l" t="t" r="r" b="b"/>
            <a:pathLst>
              <a:path w="996" h="571" extrusionOk="0">
                <a:moveTo>
                  <a:pt x="232" y="1"/>
                </a:moveTo>
                <a:cubicBezTo>
                  <a:pt x="109" y="1"/>
                  <a:pt x="1" y="131"/>
                  <a:pt x="51" y="260"/>
                </a:cubicBezTo>
                <a:cubicBezTo>
                  <a:pt x="113" y="428"/>
                  <a:pt x="281" y="472"/>
                  <a:pt x="448" y="499"/>
                </a:cubicBezTo>
                <a:cubicBezTo>
                  <a:pt x="570" y="520"/>
                  <a:pt x="714" y="570"/>
                  <a:pt x="844" y="570"/>
                </a:cubicBezTo>
                <a:cubicBezTo>
                  <a:pt x="875" y="570"/>
                  <a:pt x="905" y="568"/>
                  <a:pt x="934" y="561"/>
                </a:cubicBezTo>
                <a:cubicBezTo>
                  <a:pt x="978" y="543"/>
                  <a:pt x="996" y="472"/>
                  <a:pt x="952" y="437"/>
                </a:cubicBezTo>
                <a:cubicBezTo>
                  <a:pt x="846" y="349"/>
                  <a:pt x="731" y="278"/>
                  <a:pt x="607" y="216"/>
                </a:cubicBezTo>
                <a:cubicBezTo>
                  <a:pt x="501" y="155"/>
                  <a:pt x="413" y="75"/>
                  <a:pt x="316" y="22"/>
                </a:cubicBezTo>
                <a:cubicBezTo>
                  <a:pt x="288" y="8"/>
                  <a:pt x="260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0" name="Google Shape;6820;p28"/>
          <p:cNvSpPr/>
          <p:nvPr/>
        </p:nvSpPr>
        <p:spPr>
          <a:xfrm rot="-1528266">
            <a:off x="160184" y="831644"/>
            <a:ext cx="177381" cy="133616"/>
          </a:xfrm>
          <a:custGeom>
            <a:avLst/>
            <a:gdLst/>
            <a:ahLst/>
            <a:cxnLst/>
            <a:rect l="l" t="t" r="r" b="b"/>
            <a:pathLst>
              <a:path w="1224" h="922" extrusionOk="0">
                <a:moveTo>
                  <a:pt x="181" y="1"/>
                </a:moveTo>
                <a:cubicBezTo>
                  <a:pt x="171" y="1"/>
                  <a:pt x="161" y="1"/>
                  <a:pt x="151" y="2"/>
                </a:cubicBezTo>
                <a:cubicBezTo>
                  <a:pt x="63" y="11"/>
                  <a:pt x="1" y="108"/>
                  <a:pt x="10" y="187"/>
                </a:cubicBezTo>
                <a:cubicBezTo>
                  <a:pt x="63" y="435"/>
                  <a:pt x="336" y="549"/>
                  <a:pt x="539" y="664"/>
                </a:cubicBezTo>
                <a:cubicBezTo>
                  <a:pt x="689" y="744"/>
                  <a:pt x="866" y="903"/>
                  <a:pt x="1034" y="920"/>
                </a:cubicBezTo>
                <a:cubicBezTo>
                  <a:pt x="1041" y="921"/>
                  <a:pt x="1048" y="922"/>
                  <a:pt x="1054" y="922"/>
                </a:cubicBezTo>
                <a:cubicBezTo>
                  <a:pt x="1180" y="922"/>
                  <a:pt x="1223" y="766"/>
                  <a:pt x="1131" y="691"/>
                </a:cubicBezTo>
                <a:cubicBezTo>
                  <a:pt x="990" y="567"/>
                  <a:pt x="848" y="435"/>
                  <a:pt x="698" y="320"/>
                </a:cubicBezTo>
                <a:cubicBezTo>
                  <a:pt x="529" y="185"/>
                  <a:pt x="401" y="1"/>
                  <a:pt x="1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1" name="Google Shape;6821;p28"/>
          <p:cNvSpPr/>
          <p:nvPr/>
        </p:nvSpPr>
        <p:spPr>
          <a:xfrm rot="-1528266">
            <a:off x="-92708" y="605405"/>
            <a:ext cx="173613" cy="141151"/>
          </a:xfrm>
          <a:custGeom>
            <a:avLst/>
            <a:gdLst/>
            <a:ahLst/>
            <a:cxnLst/>
            <a:rect l="l" t="t" r="r" b="b"/>
            <a:pathLst>
              <a:path w="1198" h="974" extrusionOk="0">
                <a:moveTo>
                  <a:pt x="315" y="1"/>
                </a:moveTo>
                <a:cubicBezTo>
                  <a:pt x="155" y="1"/>
                  <a:pt x="0" y="209"/>
                  <a:pt x="147" y="342"/>
                </a:cubicBezTo>
                <a:cubicBezTo>
                  <a:pt x="314" y="501"/>
                  <a:pt x="500" y="642"/>
                  <a:pt x="694" y="757"/>
                </a:cubicBezTo>
                <a:cubicBezTo>
                  <a:pt x="782" y="810"/>
                  <a:pt x="959" y="872"/>
                  <a:pt x="1012" y="960"/>
                </a:cubicBezTo>
                <a:cubicBezTo>
                  <a:pt x="1021" y="969"/>
                  <a:pt x="1034" y="973"/>
                  <a:pt x="1047" y="973"/>
                </a:cubicBezTo>
                <a:cubicBezTo>
                  <a:pt x="1060" y="973"/>
                  <a:pt x="1074" y="969"/>
                  <a:pt x="1083" y="960"/>
                </a:cubicBezTo>
                <a:cubicBezTo>
                  <a:pt x="1197" y="872"/>
                  <a:pt x="1074" y="713"/>
                  <a:pt x="994" y="642"/>
                </a:cubicBezTo>
                <a:cubicBezTo>
                  <a:pt x="818" y="457"/>
                  <a:pt x="632" y="280"/>
                  <a:pt x="464" y="77"/>
                </a:cubicBezTo>
                <a:cubicBezTo>
                  <a:pt x="421" y="23"/>
                  <a:pt x="368" y="1"/>
                  <a:pt x="3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2" name="Google Shape;6822;p28"/>
          <p:cNvSpPr/>
          <p:nvPr/>
        </p:nvSpPr>
        <p:spPr>
          <a:xfrm rot="-1528266">
            <a:off x="-17960" y="276573"/>
            <a:ext cx="153035" cy="158252"/>
          </a:xfrm>
          <a:custGeom>
            <a:avLst/>
            <a:gdLst/>
            <a:ahLst/>
            <a:cxnLst/>
            <a:rect l="l" t="t" r="r" b="b"/>
            <a:pathLst>
              <a:path w="1056" h="1092" extrusionOk="0">
                <a:moveTo>
                  <a:pt x="222" y="0"/>
                </a:moveTo>
                <a:cubicBezTo>
                  <a:pt x="108" y="0"/>
                  <a:pt x="0" y="80"/>
                  <a:pt x="13" y="218"/>
                </a:cubicBezTo>
                <a:cubicBezTo>
                  <a:pt x="30" y="430"/>
                  <a:pt x="233" y="528"/>
                  <a:pt x="375" y="660"/>
                </a:cubicBezTo>
                <a:cubicBezTo>
                  <a:pt x="516" y="801"/>
                  <a:pt x="693" y="1022"/>
                  <a:pt x="887" y="1084"/>
                </a:cubicBezTo>
                <a:cubicBezTo>
                  <a:pt x="901" y="1089"/>
                  <a:pt x="915" y="1091"/>
                  <a:pt x="928" y="1091"/>
                </a:cubicBezTo>
                <a:cubicBezTo>
                  <a:pt x="1004" y="1091"/>
                  <a:pt x="1056" y="1009"/>
                  <a:pt x="1010" y="934"/>
                </a:cubicBezTo>
                <a:cubicBezTo>
                  <a:pt x="913" y="748"/>
                  <a:pt x="816" y="589"/>
                  <a:pt x="693" y="422"/>
                </a:cubicBezTo>
                <a:cubicBezTo>
                  <a:pt x="595" y="298"/>
                  <a:pt x="490" y="139"/>
                  <a:pt x="357" y="42"/>
                </a:cubicBezTo>
                <a:cubicBezTo>
                  <a:pt x="316" y="14"/>
                  <a:pt x="269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3" name="Google Shape;6823;p28"/>
          <p:cNvSpPr/>
          <p:nvPr/>
        </p:nvSpPr>
        <p:spPr>
          <a:xfrm rot="-1528266">
            <a:off x="19579" y="-14797"/>
            <a:ext cx="225639" cy="146224"/>
          </a:xfrm>
          <a:custGeom>
            <a:avLst/>
            <a:gdLst/>
            <a:ahLst/>
            <a:cxnLst/>
            <a:rect l="l" t="t" r="r" b="b"/>
            <a:pathLst>
              <a:path w="1557" h="1009" extrusionOk="0">
                <a:moveTo>
                  <a:pt x="401" y="0"/>
                </a:moveTo>
                <a:cubicBezTo>
                  <a:pt x="171" y="0"/>
                  <a:pt x="1" y="398"/>
                  <a:pt x="325" y="504"/>
                </a:cubicBezTo>
                <a:cubicBezTo>
                  <a:pt x="695" y="627"/>
                  <a:pt x="1005" y="936"/>
                  <a:pt x="1393" y="1007"/>
                </a:cubicBezTo>
                <a:cubicBezTo>
                  <a:pt x="1401" y="1008"/>
                  <a:pt x="1409" y="1009"/>
                  <a:pt x="1416" y="1009"/>
                </a:cubicBezTo>
                <a:cubicBezTo>
                  <a:pt x="1508" y="1009"/>
                  <a:pt x="1556" y="912"/>
                  <a:pt x="1499" y="830"/>
                </a:cubicBezTo>
                <a:cubicBezTo>
                  <a:pt x="1269" y="512"/>
                  <a:pt x="854" y="371"/>
                  <a:pt x="581" y="89"/>
                </a:cubicBezTo>
                <a:cubicBezTo>
                  <a:pt x="522" y="26"/>
                  <a:pt x="459" y="0"/>
                  <a:pt x="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4" name="Google Shape;6824;p28"/>
          <p:cNvSpPr/>
          <p:nvPr/>
        </p:nvSpPr>
        <p:spPr>
          <a:xfrm rot="-1528266">
            <a:off x="1086235" y="190263"/>
            <a:ext cx="183468" cy="102168"/>
          </a:xfrm>
          <a:custGeom>
            <a:avLst/>
            <a:gdLst/>
            <a:ahLst/>
            <a:cxnLst/>
            <a:rect l="l" t="t" r="r" b="b"/>
            <a:pathLst>
              <a:path w="1266" h="705" extrusionOk="0">
                <a:moveTo>
                  <a:pt x="160" y="1"/>
                </a:moveTo>
                <a:cubicBezTo>
                  <a:pt x="148" y="1"/>
                  <a:pt x="136" y="1"/>
                  <a:pt x="125" y="3"/>
                </a:cubicBezTo>
                <a:cubicBezTo>
                  <a:pt x="54" y="11"/>
                  <a:pt x="1" y="64"/>
                  <a:pt x="27" y="135"/>
                </a:cubicBezTo>
                <a:cubicBezTo>
                  <a:pt x="45" y="206"/>
                  <a:pt x="89" y="232"/>
                  <a:pt x="151" y="267"/>
                </a:cubicBezTo>
                <a:cubicBezTo>
                  <a:pt x="248" y="338"/>
                  <a:pt x="345" y="400"/>
                  <a:pt x="442" y="462"/>
                </a:cubicBezTo>
                <a:cubicBezTo>
                  <a:pt x="610" y="568"/>
                  <a:pt x="778" y="621"/>
                  <a:pt x="955" y="691"/>
                </a:cubicBezTo>
                <a:cubicBezTo>
                  <a:pt x="978" y="700"/>
                  <a:pt x="1000" y="704"/>
                  <a:pt x="1021" y="704"/>
                </a:cubicBezTo>
                <a:cubicBezTo>
                  <a:pt x="1182" y="704"/>
                  <a:pt x="1265" y="455"/>
                  <a:pt x="1140" y="338"/>
                </a:cubicBezTo>
                <a:cubicBezTo>
                  <a:pt x="1078" y="276"/>
                  <a:pt x="1025" y="276"/>
                  <a:pt x="937" y="259"/>
                </a:cubicBezTo>
                <a:cubicBezTo>
                  <a:pt x="831" y="241"/>
                  <a:pt x="734" y="197"/>
                  <a:pt x="646" y="162"/>
                </a:cubicBezTo>
                <a:cubicBezTo>
                  <a:pt x="498" y="104"/>
                  <a:pt x="319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5" name="Google Shape;6825;p28"/>
          <p:cNvSpPr/>
          <p:nvPr/>
        </p:nvSpPr>
        <p:spPr>
          <a:xfrm rot="-1528266">
            <a:off x="1383555" y="188532"/>
            <a:ext cx="175787" cy="105501"/>
          </a:xfrm>
          <a:custGeom>
            <a:avLst/>
            <a:gdLst/>
            <a:ahLst/>
            <a:cxnLst/>
            <a:rect l="l" t="t" r="r" b="b"/>
            <a:pathLst>
              <a:path w="1213" h="728" extrusionOk="0">
                <a:moveTo>
                  <a:pt x="134" y="0"/>
                </a:moveTo>
                <a:cubicBezTo>
                  <a:pt x="105" y="0"/>
                  <a:pt x="78" y="5"/>
                  <a:pt x="53" y="18"/>
                </a:cubicBezTo>
                <a:cubicBezTo>
                  <a:pt x="27" y="35"/>
                  <a:pt x="0" y="71"/>
                  <a:pt x="9" y="106"/>
                </a:cubicBezTo>
                <a:cubicBezTo>
                  <a:pt x="53" y="238"/>
                  <a:pt x="159" y="318"/>
                  <a:pt x="265" y="406"/>
                </a:cubicBezTo>
                <a:cubicBezTo>
                  <a:pt x="433" y="539"/>
                  <a:pt x="610" y="618"/>
                  <a:pt x="804" y="706"/>
                </a:cubicBezTo>
                <a:cubicBezTo>
                  <a:pt x="834" y="721"/>
                  <a:pt x="864" y="727"/>
                  <a:pt x="891" y="727"/>
                </a:cubicBezTo>
                <a:cubicBezTo>
                  <a:pt x="1103" y="727"/>
                  <a:pt x="1213" y="353"/>
                  <a:pt x="963" y="283"/>
                </a:cubicBezTo>
                <a:cubicBezTo>
                  <a:pt x="768" y="221"/>
                  <a:pt x="583" y="177"/>
                  <a:pt x="406" y="88"/>
                </a:cubicBezTo>
                <a:cubicBezTo>
                  <a:pt x="332" y="55"/>
                  <a:pt x="22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6" name="Google Shape;6826;p28"/>
          <p:cNvSpPr/>
          <p:nvPr/>
        </p:nvSpPr>
        <p:spPr>
          <a:xfrm rot="-1528266">
            <a:off x="1702011" y="276889"/>
            <a:ext cx="179844" cy="101008"/>
          </a:xfrm>
          <a:custGeom>
            <a:avLst/>
            <a:gdLst/>
            <a:ahLst/>
            <a:cxnLst/>
            <a:rect l="l" t="t" r="r" b="b"/>
            <a:pathLst>
              <a:path w="1241" h="697" extrusionOk="0">
                <a:moveTo>
                  <a:pt x="150" y="1"/>
                </a:moveTo>
                <a:cubicBezTo>
                  <a:pt x="57" y="1"/>
                  <a:pt x="0" y="107"/>
                  <a:pt x="39" y="192"/>
                </a:cubicBezTo>
                <a:cubicBezTo>
                  <a:pt x="110" y="334"/>
                  <a:pt x="304" y="404"/>
                  <a:pt x="428" y="484"/>
                </a:cubicBezTo>
                <a:cubicBezTo>
                  <a:pt x="560" y="563"/>
                  <a:pt x="684" y="652"/>
                  <a:pt x="834" y="687"/>
                </a:cubicBezTo>
                <a:cubicBezTo>
                  <a:pt x="862" y="694"/>
                  <a:pt x="887" y="697"/>
                  <a:pt x="912" y="697"/>
                </a:cubicBezTo>
                <a:cubicBezTo>
                  <a:pt x="1217" y="697"/>
                  <a:pt x="1240" y="182"/>
                  <a:pt x="941" y="182"/>
                </a:cubicBezTo>
                <a:cubicBezTo>
                  <a:pt x="932" y="182"/>
                  <a:pt x="923" y="183"/>
                  <a:pt x="913" y="184"/>
                </a:cubicBezTo>
                <a:cubicBezTo>
                  <a:pt x="900" y="184"/>
                  <a:pt x="888" y="185"/>
                  <a:pt x="875" y="185"/>
                </a:cubicBezTo>
                <a:cubicBezTo>
                  <a:pt x="769" y="185"/>
                  <a:pt x="681" y="153"/>
                  <a:pt x="587" y="122"/>
                </a:cubicBezTo>
                <a:cubicBezTo>
                  <a:pt x="516" y="95"/>
                  <a:pt x="454" y="69"/>
                  <a:pt x="392" y="51"/>
                </a:cubicBezTo>
                <a:cubicBezTo>
                  <a:pt x="322" y="25"/>
                  <a:pt x="251" y="25"/>
                  <a:pt x="189" y="7"/>
                </a:cubicBezTo>
                <a:cubicBezTo>
                  <a:pt x="176" y="3"/>
                  <a:pt x="162" y="1"/>
                  <a:pt x="1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7" name="Google Shape;6827;p28"/>
          <p:cNvSpPr/>
          <p:nvPr/>
        </p:nvSpPr>
        <p:spPr>
          <a:xfrm rot="-1528266">
            <a:off x="1574866" y="971639"/>
            <a:ext cx="194481" cy="123471"/>
          </a:xfrm>
          <a:custGeom>
            <a:avLst/>
            <a:gdLst/>
            <a:ahLst/>
            <a:cxnLst/>
            <a:rect l="l" t="t" r="r" b="b"/>
            <a:pathLst>
              <a:path w="1342" h="852" extrusionOk="0">
                <a:moveTo>
                  <a:pt x="376" y="0"/>
                </a:moveTo>
                <a:cubicBezTo>
                  <a:pt x="140" y="0"/>
                  <a:pt x="0" y="407"/>
                  <a:pt x="282" y="536"/>
                </a:cubicBezTo>
                <a:cubicBezTo>
                  <a:pt x="432" y="598"/>
                  <a:pt x="582" y="651"/>
                  <a:pt x="733" y="713"/>
                </a:cubicBezTo>
                <a:cubicBezTo>
                  <a:pt x="848" y="759"/>
                  <a:pt x="936" y="852"/>
                  <a:pt x="1056" y="852"/>
                </a:cubicBezTo>
                <a:cubicBezTo>
                  <a:pt x="1074" y="852"/>
                  <a:pt x="1093" y="850"/>
                  <a:pt x="1112" y="845"/>
                </a:cubicBezTo>
                <a:cubicBezTo>
                  <a:pt x="1245" y="828"/>
                  <a:pt x="1342" y="651"/>
                  <a:pt x="1236" y="545"/>
                </a:cubicBezTo>
                <a:cubicBezTo>
                  <a:pt x="1139" y="439"/>
                  <a:pt x="1042" y="342"/>
                  <a:pt x="927" y="271"/>
                </a:cubicBezTo>
                <a:cubicBezTo>
                  <a:pt x="786" y="183"/>
                  <a:pt x="635" y="112"/>
                  <a:pt x="494" y="33"/>
                </a:cubicBezTo>
                <a:cubicBezTo>
                  <a:pt x="453" y="10"/>
                  <a:pt x="414" y="0"/>
                  <a:pt x="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8" name="Google Shape;6828;p28"/>
          <p:cNvSpPr/>
          <p:nvPr/>
        </p:nvSpPr>
        <p:spPr>
          <a:xfrm rot="-1528266">
            <a:off x="1253775" y="1139221"/>
            <a:ext cx="174917" cy="126804"/>
          </a:xfrm>
          <a:custGeom>
            <a:avLst/>
            <a:gdLst/>
            <a:ahLst/>
            <a:cxnLst/>
            <a:rect l="l" t="t" r="r" b="b"/>
            <a:pathLst>
              <a:path w="1207" h="875" extrusionOk="0">
                <a:moveTo>
                  <a:pt x="377" y="0"/>
                </a:moveTo>
                <a:cubicBezTo>
                  <a:pt x="188" y="0"/>
                  <a:pt x="1" y="260"/>
                  <a:pt x="182" y="449"/>
                </a:cubicBezTo>
                <a:cubicBezTo>
                  <a:pt x="235" y="502"/>
                  <a:pt x="297" y="537"/>
                  <a:pt x="368" y="581"/>
                </a:cubicBezTo>
                <a:cubicBezTo>
                  <a:pt x="447" y="625"/>
                  <a:pt x="518" y="687"/>
                  <a:pt x="597" y="731"/>
                </a:cubicBezTo>
                <a:cubicBezTo>
                  <a:pt x="714" y="797"/>
                  <a:pt x="825" y="875"/>
                  <a:pt x="960" y="875"/>
                </a:cubicBezTo>
                <a:cubicBezTo>
                  <a:pt x="988" y="875"/>
                  <a:pt x="1017" y="871"/>
                  <a:pt x="1048" y="864"/>
                </a:cubicBezTo>
                <a:cubicBezTo>
                  <a:pt x="1162" y="837"/>
                  <a:pt x="1207" y="687"/>
                  <a:pt x="1127" y="608"/>
                </a:cubicBezTo>
                <a:cubicBezTo>
                  <a:pt x="1030" y="519"/>
                  <a:pt x="951" y="413"/>
                  <a:pt x="853" y="334"/>
                </a:cubicBezTo>
                <a:cubicBezTo>
                  <a:pt x="756" y="255"/>
                  <a:pt x="624" y="175"/>
                  <a:pt x="544" y="87"/>
                </a:cubicBezTo>
                <a:cubicBezTo>
                  <a:pt x="496" y="26"/>
                  <a:pt x="437" y="0"/>
                  <a:pt x="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9" name="Google Shape;6829;p28"/>
          <p:cNvSpPr/>
          <p:nvPr/>
        </p:nvSpPr>
        <p:spPr>
          <a:xfrm rot="-1528266">
            <a:off x="765531" y="596690"/>
            <a:ext cx="200857" cy="123181"/>
          </a:xfrm>
          <a:custGeom>
            <a:avLst/>
            <a:gdLst/>
            <a:ahLst/>
            <a:cxnLst/>
            <a:rect l="l" t="t" r="r" b="b"/>
            <a:pathLst>
              <a:path w="1386" h="850" extrusionOk="0">
                <a:moveTo>
                  <a:pt x="260" y="1"/>
                </a:moveTo>
                <a:cubicBezTo>
                  <a:pt x="18" y="1"/>
                  <a:pt x="1" y="382"/>
                  <a:pt x="258" y="408"/>
                </a:cubicBezTo>
                <a:cubicBezTo>
                  <a:pt x="293" y="417"/>
                  <a:pt x="355" y="461"/>
                  <a:pt x="390" y="479"/>
                </a:cubicBezTo>
                <a:cubicBezTo>
                  <a:pt x="496" y="532"/>
                  <a:pt x="602" y="576"/>
                  <a:pt x="708" y="629"/>
                </a:cubicBezTo>
                <a:cubicBezTo>
                  <a:pt x="858" y="699"/>
                  <a:pt x="1008" y="849"/>
                  <a:pt x="1185" y="849"/>
                </a:cubicBezTo>
                <a:cubicBezTo>
                  <a:pt x="1188" y="850"/>
                  <a:pt x="1192" y="850"/>
                  <a:pt x="1195" y="850"/>
                </a:cubicBezTo>
                <a:cubicBezTo>
                  <a:pt x="1313" y="850"/>
                  <a:pt x="1385" y="705"/>
                  <a:pt x="1299" y="602"/>
                </a:cubicBezTo>
                <a:cubicBezTo>
                  <a:pt x="1167" y="452"/>
                  <a:pt x="982" y="320"/>
                  <a:pt x="796" y="231"/>
                </a:cubicBezTo>
                <a:cubicBezTo>
                  <a:pt x="646" y="161"/>
                  <a:pt x="461" y="28"/>
                  <a:pt x="284" y="2"/>
                </a:cubicBezTo>
                <a:cubicBezTo>
                  <a:pt x="276" y="1"/>
                  <a:pt x="268" y="1"/>
                  <a:pt x="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0" name="Google Shape;6830;p28"/>
          <p:cNvSpPr/>
          <p:nvPr/>
        </p:nvSpPr>
        <p:spPr>
          <a:xfrm rot="-1528266">
            <a:off x="1036588" y="909161"/>
            <a:ext cx="194336" cy="76372"/>
          </a:xfrm>
          <a:custGeom>
            <a:avLst/>
            <a:gdLst/>
            <a:ahLst/>
            <a:cxnLst/>
            <a:rect l="l" t="t" r="r" b="b"/>
            <a:pathLst>
              <a:path w="1341" h="527" extrusionOk="0">
                <a:moveTo>
                  <a:pt x="291" y="1"/>
                </a:moveTo>
                <a:cubicBezTo>
                  <a:pt x="79" y="1"/>
                  <a:pt x="1" y="291"/>
                  <a:pt x="219" y="388"/>
                </a:cubicBezTo>
                <a:cubicBezTo>
                  <a:pt x="405" y="476"/>
                  <a:pt x="634" y="503"/>
                  <a:pt x="837" y="512"/>
                </a:cubicBezTo>
                <a:cubicBezTo>
                  <a:pt x="900" y="516"/>
                  <a:pt x="979" y="527"/>
                  <a:pt x="1055" y="527"/>
                </a:cubicBezTo>
                <a:cubicBezTo>
                  <a:pt x="1151" y="527"/>
                  <a:pt x="1243" y="510"/>
                  <a:pt x="1296" y="441"/>
                </a:cubicBezTo>
                <a:cubicBezTo>
                  <a:pt x="1341" y="379"/>
                  <a:pt x="1288" y="291"/>
                  <a:pt x="1226" y="291"/>
                </a:cubicBezTo>
                <a:cubicBezTo>
                  <a:pt x="1155" y="282"/>
                  <a:pt x="1093" y="238"/>
                  <a:pt x="1032" y="220"/>
                </a:cubicBezTo>
                <a:cubicBezTo>
                  <a:pt x="961" y="194"/>
                  <a:pt x="890" y="185"/>
                  <a:pt x="811" y="167"/>
                </a:cubicBezTo>
                <a:cubicBezTo>
                  <a:pt x="652" y="132"/>
                  <a:pt x="511" y="44"/>
                  <a:pt x="352" y="8"/>
                </a:cubicBezTo>
                <a:cubicBezTo>
                  <a:pt x="330" y="3"/>
                  <a:pt x="310" y="1"/>
                  <a:pt x="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1" name="Google Shape;6831;p28"/>
          <p:cNvSpPr/>
          <p:nvPr/>
        </p:nvSpPr>
        <p:spPr>
          <a:xfrm rot="-1528266">
            <a:off x="324751" y="147848"/>
            <a:ext cx="149267" cy="97096"/>
          </a:xfrm>
          <a:custGeom>
            <a:avLst/>
            <a:gdLst/>
            <a:ahLst/>
            <a:cxnLst/>
            <a:rect l="l" t="t" r="r" b="b"/>
            <a:pathLst>
              <a:path w="1030" h="670" extrusionOk="0">
                <a:moveTo>
                  <a:pt x="282" y="1"/>
                </a:moveTo>
                <a:cubicBezTo>
                  <a:pt x="114" y="1"/>
                  <a:pt x="0" y="279"/>
                  <a:pt x="194" y="368"/>
                </a:cubicBezTo>
                <a:cubicBezTo>
                  <a:pt x="291" y="412"/>
                  <a:pt x="371" y="483"/>
                  <a:pt x="468" y="518"/>
                </a:cubicBezTo>
                <a:cubicBezTo>
                  <a:pt x="565" y="562"/>
                  <a:pt x="688" y="580"/>
                  <a:pt x="777" y="642"/>
                </a:cubicBezTo>
                <a:cubicBezTo>
                  <a:pt x="800" y="661"/>
                  <a:pt x="828" y="669"/>
                  <a:pt x="856" y="669"/>
                </a:cubicBezTo>
                <a:cubicBezTo>
                  <a:pt x="943" y="669"/>
                  <a:pt x="1029" y="586"/>
                  <a:pt x="962" y="492"/>
                </a:cubicBezTo>
                <a:cubicBezTo>
                  <a:pt x="891" y="395"/>
                  <a:pt x="794" y="324"/>
                  <a:pt x="688" y="262"/>
                </a:cubicBezTo>
                <a:cubicBezTo>
                  <a:pt x="574" y="192"/>
                  <a:pt x="485" y="103"/>
                  <a:pt x="379" y="33"/>
                </a:cubicBezTo>
                <a:cubicBezTo>
                  <a:pt x="346" y="10"/>
                  <a:pt x="313" y="1"/>
                  <a:pt x="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2" name="Google Shape;6832;p28"/>
          <p:cNvSpPr/>
          <p:nvPr/>
        </p:nvSpPr>
        <p:spPr>
          <a:xfrm rot="-1528266">
            <a:off x="-305633" y="-9739"/>
            <a:ext cx="161440" cy="137819"/>
          </a:xfrm>
          <a:custGeom>
            <a:avLst/>
            <a:gdLst/>
            <a:ahLst/>
            <a:cxnLst/>
            <a:rect l="l" t="t" r="r" b="b"/>
            <a:pathLst>
              <a:path w="1114" h="951" extrusionOk="0">
                <a:moveTo>
                  <a:pt x="279" y="1"/>
                </a:moveTo>
                <a:cubicBezTo>
                  <a:pt x="192" y="1"/>
                  <a:pt x="108" y="44"/>
                  <a:pt x="62" y="126"/>
                </a:cubicBezTo>
                <a:cubicBezTo>
                  <a:pt x="54" y="135"/>
                  <a:pt x="54" y="135"/>
                  <a:pt x="54" y="143"/>
                </a:cubicBezTo>
                <a:cubicBezTo>
                  <a:pt x="9" y="223"/>
                  <a:pt x="1" y="338"/>
                  <a:pt x="62" y="408"/>
                </a:cubicBezTo>
                <a:cubicBezTo>
                  <a:pt x="151" y="541"/>
                  <a:pt x="274" y="594"/>
                  <a:pt x="407" y="647"/>
                </a:cubicBezTo>
                <a:cubicBezTo>
                  <a:pt x="583" y="717"/>
                  <a:pt x="742" y="823"/>
                  <a:pt x="892" y="929"/>
                </a:cubicBezTo>
                <a:cubicBezTo>
                  <a:pt x="910" y="944"/>
                  <a:pt x="932" y="951"/>
                  <a:pt x="955" y="951"/>
                </a:cubicBezTo>
                <a:cubicBezTo>
                  <a:pt x="1014" y="951"/>
                  <a:pt x="1080" y="907"/>
                  <a:pt x="1087" y="850"/>
                </a:cubicBezTo>
                <a:cubicBezTo>
                  <a:pt x="1113" y="629"/>
                  <a:pt x="901" y="488"/>
                  <a:pt x="751" y="355"/>
                </a:cubicBezTo>
                <a:cubicBezTo>
                  <a:pt x="689" y="311"/>
                  <a:pt x="636" y="267"/>
                  <a:pt x="583" y="223"/>
                </a:cubicBezTo>
                <a:lnTo>
                  <a:pt x="583" y="223"/>
                </a:lnTo>
                <a:cubicBezTo>
                  <a:pt x="578" y="218"/>
                  <a:pt x="549" y="188"/>
                  <a:pt x="539" y="179"/>
                </a:cubicBezTo>
                <a:lnTo>
                  <a:pt x="539" y="179"/>
                </a:lnTo>
                <a:cubicBezTo>
                  <a:pt x="543" y="185"/>
                  <a:pt x="544" y="187"/>
                  <a:pt x="544" y="187"/>
                </a:cubicBezTo>
                <a:cubicBezTo>
                  <a:pt x="541" y="187"/>
                  <a:pt x="467" y="80"/>
                  <a:pt x="460" y="73"/>
                </a:cubicBezTo>
                <a:cubicBezTo>
                  <a:pt x="407" y="24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3" name="Google Shape;6833;p28"/>
          <p:cNvSpPr/>
          <p:nvPr/>
        </p:nvSpPr>
        <p:spPr>
          <a:xfrm rot="-1528266">
            <a:off x="-334737" y="363824"/>
            <a:ext cx="160136" cy="137528"/>
          </a:xfrm>
          <a:custGeom>
            <a:avLst/>
            <a:gdLst/>
            <a:ahLst/>
            <a:cxnLst/>
            <a:rect l="l" t="t" r="r" b="b"/>
            <a:pathLst>
              <a:path w="1105" h="949" extrusionOk="0">
                <a:moveTo>
                  <a:pt x="279" y="0"/>
                </a:moveTo>
                <a:cubicBezTo>
                  <a:pt x="191" y="0"/>
                  <a:pt x="104" y="43"/>
                  <a:pt x="53" y="129"/>
                </a:cubicBezTo>
                <a:cubicBezTo>
                  <a:pt x="53" y="129"/>
                  <a:pt x="53" y="138"/>
                  <a:pt x="45" y="138"/>
                </a:cubicBezTo>
                <a:cubicBezTo>
                  <a:pt x="9" y="218"/>
                  <a:pt x="0" y="333"/>
                  <a:pt x="53" y="412"/>
                </a:cubicBezTo>
                <a:cubicBezTo>
                  <a:pt x="151" y="536"/>
                  <a:pt x="265" y="589"/>
                  <a:pt x="407" y="642"/>
                </a:cubicBezTo>
                <a:cubicBezTo>
                  <a:pt x="574" y="721"/>
                  <a:pt x="733" y="818"/>
                  <a:pt x="883" y="933"/>
                </a:cubicBezTo>
                <a:cubicBezTo>
                  <a:pt x="901" y="944"/>
                  <a:pt x="922" y="949"/>
                  <a:pt x="944" y="949"/>
                </a:cubicBezTo>
                <a:cubicBezTo>
                  <a:pt x="1009" y="949"/>
                  <a:pt x="1080" y="904"/>
                  <a:pt x="1086" y="845"/>
                </a:cubicBezTo>
                <a:cubicBezTo>
                  <a:pt x="1104" y="624"/>
                  <a:pt x="892" y="483"/>
                  <a:pt x="742" y="359"/>
                </a:cubicBezTo>
                <a:cubicBezTo>
                  <a:pt x="689" y="306"/>
                  <a:pt x="627" y="262"/>
                  <a:pt x="574" y="218"/>
                </a:cubicBezTo>
                <a:lnTo>
                  <a:pt x="574" y="218"/>
                </a:lnTo>
                <a:cubicBezTo>
                  <a:pt x="570" y="214"/>
                  <a:pt x="550" y="193"/>
                  <a:pt x="538" y="181"/>
                </a:cubicBezTo>
                <a:lnTo>
                  <a:pt x="538" y="181"/>
                </a:lnTo>
                <a:cubicBezTo>
                  <a:pt x="532" y="169"/>
                  <a:pt x="467" y="75"/>
                  <a:pt x="460" y="68"/>
                </a:cubicBezTo>
                <a:cubicBezTo>
                  <a:pt x="407" y="23"/>
                  <a:pt x="343" y="0"/>
                  <a:pt x="2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4" name="Google Shape;6834;p28"/>
          <p:cNvSpPr/>
          <p:nvPr/>
        </p:nvSpPr>
        <p:spPr>
          <a:xfrm rot="-1528266">
            <a:off x="-632383" y="128280"/>
            <a:ext cx="161440" cy="138397"/>
          </a:xfrm>
          <a:custGeom>
            <a:avLst/>
            <a:gdLst/>
            <a:ahLst/>
            <a:cxnLst/>
            <a:rect l="l" t="t" r="r" b="b"/>
            <a:pathLst>
              <a:path w="1114" h="955" extrusionOk="0">
                <a:moveTo>
                  <a:pt x="279" y="1"/>
                </a:moveTo>
                <a:cubicBezTo>
                  <a:pt x="193" y="1"/>
                  <a:pt x="108" y="43"/>
                  <a:pt x="63" y="130"/>
                </a:cubicBezTo>
                <a:cubicBezTo>
                  <a:pt x="54" y="139"/>
                  <a:pt x="54" y="139"/>
                  <a:pt x="54" y="147"/>
                </a:cubicBezTo>
                <a:cubicBezTo>
                  <a:pt x="10" y="227"/>
                  <a:pt x="1" y="342"/>
                  <a:pt x="54" y="412"/>
                </a:cubicBezTo>
                <a:cubicBezTo>
                  <a:pt x="151" y="536"/>
                  <a:pt x="266" y="589"/>
                  <a:pt x="407" y="651"/>
                </a:cubicBezTo>
                <a:cubicBezTo>
                  <a:pt x="583" y="721"/>
                  <a:pt x="734" y="827"/>
                  <a:pt x="893" y="933"/>
                </a:cubicBezTo>
                <a:cubicBezTo>
                  <a:pt x="910" y="948"/>
                  <a:pt x="931" y="954"/>
                  <a:pt x="954" y="954"/>
                </a:cubicBezTo>
                <a:cubicBezTo>
                  <a:pt x="1014" y="954"/>
                  <a:pt x="1080" y="909"/>
                  <a:pt x="1087" y="845"/>
                </a:cubicBezTo>
                <a:cubicBezTo>
                  <a:pt x="1113" y="624"/>
                  <a:pt x="901" y="492"/>
                  <a:pt x="742" y="359"/>
                </a:cubicBezTo>
                <a:cubicBezTo>
                  <a:pt x="689" y="315"/>
                  <a:pt x="636" y="271"/>
                  <a:pt x="583" y="227"/>
                </a:cubicBezTo>
                <a:lnTo>
                  <a:pt x="583" y="227"/>
                </a:lnTo>
                <a:cubicBezTo>
                  <a:pt x="584" y="227"/>
                  <a:pt x="584" y="228"/>
                  <a:pt x="584" y="228"/>
                </a:cubicBezTo>
                <a:cubicBezTo>
                  <a:pt x="584" y="228"/>
                  <a:pt x="551" y="194"/>
                  <a:pt x="536" y="182"/>
                </a:cubicBezTo>
                <a:lnTo>
                  <a:pt x="536" y="182"/>
                </a:lnTo>
                <a:cubicBezTo>
                  <a:pt x="522" y="159"/>
                  <a:pt x="466" y="81"/>
                  <a:pt x="460" y="68"/>
                </a:cubicBezTo>
                <a:cubicBezTo>
                  <a:pt x="408" y="23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5" name="Google Shape;6835;p28"/>
          <p:cNvSpPr/>
          <p:nvPr/>
        </p:nvSpPr>
        <p:spPr>
          <a:xfrm rot="-1528266">
            <a:off x="1827932" y="576660"/>
            <a:ext cx="162744" cy="97385"/>
          </a:xfrm>
          <a:custGeom>
            <a:avLst/>
            <a:gdLst/>
            <a:ahLst/>
            <a:cxnLst/>
            <a:rect l="l" t="t" r="r" b="b"/>
            <a:pathLst>
              <a:path w="1123" h="672" extrusionOk="0">
                <a:moveTo>
                  <a:pt x="158" y="0"/>
                </a:moveTo>
                <a:cubicBezTo>
                  <a:pt x="68" y="0"/>
                  <a:pt x="0" y="107"/>
                  <a:pt x="63" y="200"/>
                </a:cubicBezTo>
                <a:cubicBezTo>
                  <a:pt x="169" y="351"/>
                  <a:pt x="363" y="465"/>
                  <a:pt x="513" y="562"/>
                </a:cubicBezTo>
                <a:cubicBezTo>
                  <a:pt x="608" y="623"/>
                  <a:pt x="721" y="672"/>
                  <a:pt x="828" y="672"/>
                </a:cubicBezTo>
                <a:cubicBezTo>
                  <a:pt x="909" y="672"/>
                  <a:pt x="987" y="644"/>
                  <a:pt x="1052" y="571"/>
                </a:cubicBezTo>
                <a:cubicBezTo>
                  <a:pt x="1122" y="483"/>
                  <a:pt x="1078" y="359"/>
                  <a:pt x="1007" y="298"/>
                </a:cubicBezTo>
                <a:cubicBezTo>
                  <a:pt x="946" y="236"/>
                  <a:pt x="884" y="245"/>
                  <a:pt x="804" y="227"/>
                </a:cubicBezTo>
                <a:cubicBezTo>
                  <a:pt x="751" y="218"/>
                  <a:pt x="698" y="192"/>
                  <a:pt x="645" y="165"/>
                </a:cubicBezTo>
                <a:cubicBezTo>
                  <a:pt x="575" y="139"/>
                  <a:pt x="513" y="112"/>
                  <a:pt x="451" y="86"/>
                </a:cubicBezTo>
                <a:cubicBezTo>
                  <a:pt x="363" y="50"/>
                  <a:pt x="283" y="33"/>
                  <a:pt x="195" y="6"/>
                </a:cubicBezTo>
                <a:cubicBezTo>
                  <a:pt x="182" y="2"/>
                  <a:pt x="170" y="0"/>
                  <a:pt x="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9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6BA6-3FE5-4DAC-A26F-4AC50A9364B5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252F-8F8D-458A-9D5A-F089BAAA9500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C96B-5380-4A66-A8BB-690D0805E7D0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B528-CC35-46FD-B8CD-FE8BD9A1B123}" type="datetime1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2A4F-DE68-415A-BD22-7AA29F4EB158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E873-7582-4913-90C0-232F405C7646}" type="datetime1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4A54-76C5-4C9A-B8BC-64D712630B04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3386-871B-4E96-B530-CD58259A960D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732C-4258-4EA3-A892-3540C7D3BC31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F1F6-DF4A-4C07-AEF8-94A35E9D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8.jpe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D44C90-95BC-1638-A407-9371AC7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CB0B611-380F-C43B-887B-C56F4424C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10251BA-00AB-EC6B-6C14-2EF7855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</p:spTree>
    <p:extLst>
      <p:ext uri="{BB962C8B-B14F-4D97-AF65-F5344CB8AC3E}">
        <p14:creationId xmlns:p14="http://schemas.microsoft.com/office/powerpoint/2010/main" val="127795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38B57-2DA2-4FCF-8782-E1FA3663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-187553"/>
            <a:ext cx="9646920" cy="5985315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01B32948-E85D-111A-1E92-A36A57E89718}"/>
              </a:ext>
            </a:extLst>
          </p:cNvPr>
          <p:cNvSpPr txBox="1">
            <a:spLocks/>
          </p:cNvSpPr>
          <p:nvPr/>
        </p:nvSpPr>
        <p:spPr>
          <a:xfrm>
            <a:off x="701040" y="5219784"/>
            <a:ext cx="7257779" cy="16382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8C73A4-406A-B96F-026C-25BCBEE4513E}"/>
              </a:ext>
            </a:extLst>
          </p:cNvPr>
          <p:cNvSpPr/>
          <p:nvPr/>
        </p:nvSpPr>
        <p:spPr>
          <a:xfrm>
            <a:off x="5524500" y="5797762"/>
            <a:ext cx="4373880" cy="64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8021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9CF2CD40-CF32-159A-FA86-8C5BB51B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B07888F-F788-20E4-33CF-750A6346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85" y="138977"/>
            <a:ext cx="8397709" cy="4721406"/>
          </a:xfrm>
          <a:prstGeom prst="rect">
            <a:avLst/>
          </a:prstGeom>
        </p:spPr>
      </p:pic>
      <p:sp>
        <p:nvSpPr>
          <p:cNvPr id="4" name="Google Shape;8346;p42">
            <a:extLst>
              <a:ext uri="{FF2B5EF4-FFF2-40B4-BE49-F238E27FC236}">
                <a16:creationId xmlns:a16="http://schemas.microsoft.com/office/drawing/2014/main" id="{261973D9-539D-BB88-8CA3-FEC054DE003E}"/>
              </a:ext>
            </a:extLst>
          </p:cNvPr>
          <p:cNvSpPr txBox="1">
            <a:spLocks/>
          </p:cNvSpPr>
          <p:nvPr/>
        </p:nvSpPr>
        <p:spPr>
          <a:xfrm>
            <a:off x="5008396" y="1607575"/>
            <a:ext cx="1370634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>
                <a:solidFill>
                  <a:srgbClr val="FF0000"/>
                </a:solidFill>
              </a:rPr>
              <a:t>Than </a:t>
            </a:r>
            <a:r>
              <a:rPr lang="en-US" sz="2667" dirty="0" err="1">
                <a:solidFill>
                  <a:srgbClr val="FF0000"/>
                </a:solidFill>
              </a:rPr>
              <a:t>đá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" name="Google Shape;8346;p42">
            <a:extLst>
              <a:ext uri="{FF2B5EF4-FFF2-40B4-BE49-F238E27FC236}">
                <a16:creationId xmlns:a16="http://schemas.microsoft.com/office/drawing/2014/main" id="{FBC30E02-1815-97DD-DFC1-23EC9496BFFB}"/>
              </a:ext>
            </a:extLst>
          </p:cNvPr>
          <p:cNvSpPr txBox="1">
            <a:spLocks/>
          </p:cNvSpPr>
          <p:nvPr/>
        </p:nvSpPr>
        <p:spPr>
          <a:xfrm>
            <a:off x="7868923" y="1607574"/>
            <a:ext cx="1370634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 err="1">
                <a:solidFill>
                  <a:srgbClr val="FF0000"/>
                </a:solidFill>
              </a:rPr>
              <a:t>Gỗ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6" name="Google Shape;8346;p42">
            <a:extLst>
              <a:ext uri="{FF2B5EF4-FFF2-40B4-BE49-F238E27FC236}">
                <a16:creationId xmlns:a16="http://schemas.microsoft.com/office/drawing/2014/main" id="{57F85E20-084A-F3A3-B0C7-2DEF41A5B223}"/>
              </a:ext>
            </a:extLst>
          </p:cNvPr>
          <p:cNvSpPr txBox="1">
            <a:spLocks/>
          </p:cNvSpPr>
          <p:nvPr/>
        </p:nvSpPr>
        <p:spPr>
          <a:xfrm>
            <a:off x="2862505" y="4320120"/>
            <a:ext cx="1370634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 err="1">
                <a:solidFill>
                  <a:srgbClr val="FF0000"/>
                </a:solidFill>
              </a:rPr>
              <a:t>Dầu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ăn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7" name="Google Shape;8346;p42">
            <a:extLst>
              <a:ext uri="{FF2B5EF4-FFF2-40B4-BE49-F238E27FC236}">
                <a16:creationId xmlns:a16="http://schemas.microsoft.com/office/drawing/2014/main" id="{B80F26FC-83AA-95E2-1C02-48E7F27E120D}"/>
              </a:ext>
            </a:extLst>
          </p:cNvPr>
          <p:cNvSpPr txBox="1">
            <a:spLocks/>
          </p:cNvSpPr>
          <p:nvPr/>
        </p:nvSpPr>
        <p:spPr>
          <a:xfrm>
            <a:off x="7611768" y="4440012"/>
            <a:ext cx="1370634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 err="1">
                <a:solidFill>
                  <a:srgbClr val="FF0000"/>
                </a:solidFill>
              </a:rPr>
              <a:t>Muối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8" name="Google Shape;8346;p42">
            <a:extLst>
              <a:ext uri="{FF2B5EF4-FFF2-40B4-BE49-F238E27FC236}">
                <a16:creationId xmlns:a16="http://schemas.microsoft.com/office/drawing/2014/main" id="{6D03E0CA-2B5A-B64E-0CC1-60EA44B51494}"/>
              </a:ext>
            </a:extLst>
          </p:cNvPr>
          <p:cNvSpPr txBox="1">
            <a:spLocks/>
          </p:cNvSpPr>
          <p:nvPr/>
        </p:nvSpPr>
        <p:spPr>
          <a:xfrm>
            <a:off x="7611768" y="2994875"/>
            <a:ext cx="1550513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 err="1">
                <a:solidFill>
                  <a:srgbClr val="FF0000"/>
                </a:solidFill>
              </a:rPr>
              <a:t>Thủy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tinh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9" name="Google Shape;8346;p42">
            <a:extLst>
              <a:ext uri="{FF2B5EF4-FFF2-40B4-BE49-F238E27FC236}">
                <a16:creationId xmlns:a16="http://schemas.microsoft.com/office/drawing/2014/main" id="{20190928-2DAA-4345-8662-6F0C512963A2}"/>
              </a:ext>
            </a:extLst>
          </p:cNvPr>
          <p:cNvSpPr txBox="1">
            <a:spLocks/>
          </p:cNvSpPr>
          <p:nvPr/>
        </p:nvSpPr>
        <p:spPr>
          <a:xfrm>
            <a:off x="5282207" y="4168242"/>
            <a:ext cx="1550513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 err="1">
                <a:solidFill>
                  <a:srgbClr val="FF0000"/>
                </a:solidFill>
              </a:rPr>
              <a:t>Bông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0" name="Google Shape;8346;p42">
            <a:extLst>
              <a:ext uri="{FF2B5EF4-FFF2-40B4-BE49-F238E27FC236}">
                <a16:creationId xmlns:a16="http://schemas.microsoft.com/office/drawing/2014/main" id="{7EBA116E-621C-BF5B-61C9-50762B25926F}"/>
              </a:ext>
            </a:extLst>
          </p:cNvPr>
          <p:cNvSpPr txBox="1">
            <a:spLocks/>
          </p:cNvSpPr>
          <p:nvPr/>
        </p:nvSpPr>
        <p:spPr>
          <a:xfrm>
            <a:off x="2087249" y="1752525"/>
            <a:ext cx="1550513" cy="648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67" dirty="0" err="1">
                <a:solidFill>
                  <a:srgbClr val="FF0000"/>
                </a:solidFill>
              </a:rPr>
              <a:t>Hơi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nước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AC8656B-8310-4C28-03D8-E1974A10F5CB}"/>
              </a:ext>
            </a:extLst>
          </p:cNvPr>
          <p:cNvSpPr/>
          <p:nvPr/>
        </p:nvSpPr>
        <p:spPr>
          <a:xfrm>
            <a:off x="932105" y="4817171"/>
            <a:ext cx="10984592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C1.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C2.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9CBECF3-6183-C4F8-BF6B-9488CEFB7254}"/>
              </a:ext>
            </a:extLst>
          </p:cNvPr>
          <p:cNvSpPr/>
          <p:nvPr/>
        </p:nvSpPr>
        <p:spPr>
          <a:xfrm>
            <a:off x="931785" y="5954587"/>
            <a:ext cx="9465508" cy="66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Các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F1886-9DBE-4C4D-9490-F4C18A925DED}"/>
              </a:ext>
            </a:extLst>
          </p:cNvPr>
          <p:cNvSpPr txBox="1"/>
          <p:nvPr/>
        </p:nvSpPr>
        <p:spPr>
          <a:xfrm>
            <a:off x="604685" y="1350563"/>
            <a:ext cx="11003382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do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ra, ở </a:t>
            </a:r>
            <a:r>
              <a:rPr lang="en-US" sz="3200" dirty="0" err="1"/>
              <a:t>đâu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ở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/>
              <a:t>+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do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/>
              <a:t>+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/>
              <a:t>- Các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5"/>
          <p:cNvSpPr/>
          <p:nvPr/>
        </p:nvSpPr>
        <p:spPr>
          <a:xfrm>
            <a:off x="1312581" y="2263758"/>
            <a:ext cx="2706692" cy="14622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</a:endParaRPr>
          </a:p>
        </p:txBody>
      </p:sp>
      <p:sp>
        <p:nvSpPr>
          <p:cNvPr id="4" name="流程图: 数据 5"/>
          <p:cNvSpPr/>
          <p:nvPr/>
        </p:nvSpPr>
        <p:spPr>
          <a:xfrm>
            <a:off x="2385590" y="3445676"/>
            <a:ext cx="2706692" cy="14622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</a:endParaRPr>
          </a:p>
        </p:txBody>
      </p:sp>
      <p:sp>
        <p:nvSpPr>
          <p:cNvPr id="5" name="流程图: 数据 5"/>
          <p:cNvSpPr/>
          <p:nvPr/>
        </p:nvSpPr>
        <p:spPr>
          <a:xfrm>
            <a:off x="3448933" y="4625172"/>
            <a:ext cx="2706692" cy="14647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3448933" y="5432452"/>
            <a:ext cx="3770035" cy="804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Câu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 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Justice League" panose="02000500000000000000" pitchFamily="2" charset="0"/>
              <a:ea typeface="微软雅黑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385591" y="4252954"/>
            <a:ext cx="3770035" cy="802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Câu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 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Justice League" panose="02000500000000000000" pitchFamily="2" charset="0"/>
              <a:ea typeface="微软雅黑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322248" y="3071039"/>
            <a:ext cx="3770035" cy="80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Câu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 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Justice League" panose="02000500000000000000" pitchFamily="2" charset="0"/>
              <a:ea typeface="微软雅黑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249238" y="1889125"/>
            <a:ext cx="3770035" cy="804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Câu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Justice League" panose="02000500000000000000" pitchFamily="2" charset="0"/>
                <a:ea typeface="微软雅黑"/>
                <a:cs typeface="+mn-ea"/>
              </a:rPr>
              <a:t> 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Justice League" panose="02000500000000000000" pitchFamily="2" charset="0"/>
              <a:ea typeface="微软雅黑"/>
              <a:cs typeface="+mn-ea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38607" y="202447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082617" y="3211225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6184626" y="4397974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28636" y="5565386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/>
              <a:ea typeface="微软雅黑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0990" y="1772082"/>
            <a:ext cx="7491302" cy="984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Dây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dẫn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điện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làm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đồng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hoặc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nhôm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)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bọc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chất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dẻo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nhựa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7 HLT Fall For You" panose="02000506000000020003" pitchFamily="2" charset="0"/>
              <a:ea typeface="微软雅黑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595" y="50630"/>
            <a:ext cx="4287932" cy="466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dirty="0" err="1">
                <a:solidFill>
                  <a:srgbClr val="C00000"/>
                </a:solidFill>
                <a:latin typeface="#9Slide07 Crocante" panose="02000000000000000000" pitchFamily="2" charset="0"/>
                <a:cs typeface="+mn-ea"/>
              </a:rPr>
              <a:t>Luyện</a:t>
            </a:r>
            <a:r>
              <a:rPr lang="en-US" altLang="zh-CN" sz="4000" dirty="0">
                <a:solidFill>
                  <a:srgbClr val="C00000"/>
                </a:solidFill>
                <a:latin typeface="#9Slide07 Crocante" panose="02000000000000000000" pitchFamily="2" charset="0"/>
                <a:cs typeface="+mn-ea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7 Crocante" panose="02000000000000000000" pitchFamily="2" charset="0"/>
                <a:cs typeface="+mn-ea"/>
              </a:rPr>
              <a:t>tập</a:t>
            </a:r>
            <a:r>
              <a:rPr lang="en-US" altLang="zh-CN" sz="4000" dirty="0">
                <a:solidFill>
                  <a:srgbClr val="C00000"/>
                </a:solidFill>
                <a:latin typeface="#9Slide07 Crocante" panose="02000000000000000000" pitchFamily="2" charset="0"/>
                <a:cs typeface="+mn-ea"/>
              </a:rPr>
              <a:t>/</a:t>
            </a:r>
            <a:r>
              <a:rPr lang="en-US" altLang="zh-CN" sz="4000" dirty="0" err="1">
                <a:solidFill>
                  <a:srgbClr val="C00000"/>
                </a:solidFill>
                <a:latin typeface="#9Slide07 Crocante" panose="02000000000000000000" pitchFamily="2" charset="0"/>
                <a:cs typeface="+mn-ea"/>
              </a:rPr>
              <a:t>sgk</a:t>
            </a:r>
            <a:r>
              <a:rPr lang="en-US" altLang="zh-CN" sz="4000" dirty="0">
                <a:solidFill>
                  <a:srgbClr val="C00000"/>
                </a:solidFill>
                <a:latin typeface="#9Slide07 Crocante" panose="02000000000000000000" pitchFamily="2" charset="0"/>
                <a:cs typeface="+mn-ea"/>
              </a:rPr>
              <a:t>/31</a:t>
            </a:r>
            <a:endParaRPr lang="zh-CN" altLang="en-US" sz="4000" dirty="0">
              <a:solidFill>
                <a:srgbClr val="C00000"/>
              </a:solidFill>
              <a:latin typeface="#9Slide07 Crocante" panose="02000000000000000000" pitchFamily="2" charset="0"/>
              <a:ea typeface="+mn-ea"/>
              <a:cs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094" y="660757"/>
            <a:ext cx="11271197" cy="98487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Trong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các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sau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đây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(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cụm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) in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nghiêng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chỉ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vật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thể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nhiên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vật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thể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nhân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tạo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vật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sống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vật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không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sống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chất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452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ea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45200"/>
              </a:solidFill>
              <a:effectLst/>
              <a:uLnTx/>
              <a:uFillTx/>
              <a:latin typeface="#9Slide07 HLT Fall For You" panose="02000506000000020003" pitchFamily="2" charset="0"/>
              <a:ea typeface="微软雅黑"/>
              <a:cs typeface="+mn-ea"/>
            </a:endParaRPr>
          </a:p>
        </p:txBody>
      </p:sp>
      <p:sp>
        <p:nvSpPr>
          <p:cNvPr id="19" name="矩形 13"/>
          <p:cNvSpPr/>
          <p:nvPr/>
        </p:nvSpPr>
        <p:spPr>
          <a:xfrm>
            <a:off x="5170962" y="3129173"/>
            <a:ext cx="4782363" cy="55398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Chiếc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ấm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làm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</a:rPr>
              <a:t>nhôm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#9Slide07 HLT Fall For You" panose="02000506000000020003" pitchFamily="2" charset="0"/>
              <a:ea typeface="微软雅黑"/>
              <a:cs typeface="+mn-ea"/>
            </a:endParaRPr>
          </a:p>
        </p:txBody>
      </p:sp>
      <p:sp>
        <p:nvSpPr>
          <p:cNvPr id="20" name="矩形 13"/>
          <p:cNvSpPr/>
          <p:nvPr/>
        </p:nvSpPr>
        <p:spPr>
          <a:xfrm>
            <a:off x="6202692" y="4146590"/>
            <a:ext cx="5917589" cy="984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Giấm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ăn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Giấm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gạo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)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chủ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yếu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acetic acid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và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</a:rPr>
              <a:t>nước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#9Slide07 HLT Fall For You" panose="02000506000000020003" pitchFamily="2" charset="0"/>
              <a:ea typeface="微软雅黑"/>
              <a:cs typeface="+mn-ea"/>
            </a:endParaRPr>
          </a:p>
        </p:txBody>
      </p:sp>
      <p:sp>
        <p:nvSpPr>
          <p:cNvPr id="21" name="矩形 13"/>
          <p:cNvSpPr/>
          <p:nvPr/>
        </p:nvSpPr>
        <p:spPr>
          <a:xfrm>
            <a:off x="7219929" y="5333844"/>
            <a:ext cx="4782363" cy="984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Thân</a:t>
            </a: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cây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bạch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đàn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nhiều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cellulose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dùng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sản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HLT Fall For You" panose="02000506000000020003" pitchFamily="2" charset="0"/>
                <a:ea typeface="微软雅黑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7 HLT Fall For You" panose="02000506000000020003" pitchFamily="2" charset="0"/>
                <a:ea typeface="微软雅黑"/>
              </a:rPr>
              <a:t>giấy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#9Slide07 HLT Fall For You" panose="02000506000000020003" pitchFamily="2" charset="0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85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BF19AA78-A596-4B57-8B3F-16544B05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06337"/>
              </p:ext>
            </p:extLst>
          </p:nvPr>
        </p:nvGraphicFramePr>
        <p:xfrm>
          <a:off x="575187" y="309716"/>
          <a:ext cx="10392695" cy="566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045">
                  <a:extLst>
                    <a:ext uri="{9D8B030D-6E8A-4147-A177-3AD203B41FA5}">
                      <a16:colId xmlns:a16="http://schemas.microsoft.com/office/drawing/2014/main" val="2698521600"/>
                    </a:ext>
                  </a:extLst>
                </a:gridCol>
                <a:gridCol w="1569238">
                  <a:extLst>
                    <a:ext uri="{9D8B030D-6E8A-4147-A177-3AD203B41FA5}">
                      <a16:colId xmlns:a16="http://schemas.microsoft.com/office/drawing/2014/main" val="1738601017"/>
                    </a:ext>
                  </a:extLst>
                </a:gridCol>
                <a:gridCol w="1737603">
                  <a:extLst>
                    <a:ext uri="{9D8B030D-6E8A-4147-A177-3AD203B41FA5}">
                      <a16:colId xmlns:a16="http://schemas.microsoft.com/office/drawing/2014/main" val="912854710"/>
                    </a:ext>
                  </a:extLst>
                </a:gridCol>
                <a:gridCol w="1737603">
                  <a:extLst>
                    <a:ext uri="{9D8B030D-6E8A-4147-A177-3AD203B41FA5}">
                      <a16:colId xmlns:a16="http://schemas.microsoft.com/office/drawing/2014/main" val="2688829833"/>
                    </a:ext>
                  </a:extLst>
                </a:gridCol>
                <a:gridCol w="1737603">
                  <a:extLst>
                    <a:ext uri="{9D8B030D-6E8A-4147-A177-3AD203B41FA5}">
                      <a16:colId xmlns:a16="http://schemas.microsoft.com/office/drawing/2014/main" val="274609164"/>
                    </a:ext>
                  </a:extLst>
                </a:gridCol>
                <a:gridCol w="1737603">
                  <a:extLst>
                    <a:ext uri="{9D8B030D-6E8A-4147-A177-3AD203B41FA5}">
                      <a16:colId xmlns:a16="http://schemas.microsoft.com/office/drawing/2014/main" val="1276463590"/>
                    </a:ext>
                  </a:extLst>
                </a:gridCol>
              </a:tblGrid>
              <a:tr h="5320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TỪ (CỤM TỪ)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THỂ TỰ NHIÊN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THỂ NHÂN TẠO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SỐNG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KHÔNG SỐNG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CHẤT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092957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Dây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dẫn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điện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464442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Đồng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nhôm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509935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Chất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dẻo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 err="1"/>
                        <a:t>nhựa</a:t>
                      </a:r>
                      <a:r>
                        <a:rPr lang="en-US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11170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Chiếc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ấm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5521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Giấm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ăn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629001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/>
                        <a:t>Acetic acid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664653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Nước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792633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Cây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bạch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đàn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519398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/>
                        <a:t>Cellulose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5035451"/>
                  </a:ext>
                </a:extLst>
              </a:tr>
              <a:tr h="502813">
                <a:tc>
                  <a:txBody>
                    <a:bodyPr/>
                    <a:lstStyle/>
                    <a:p>
                      <a:r>
                        <a:rPr lang="en-US" b="1" dirty="0" err="1"/>
                        <a:t>Giấy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35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8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253A38F-2804-42BE-8066-CDEC51001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5227"/>
              </p:ext>
            </p:extLst>
          </p:nvPr>
        </p:nvGraphicFramePr>
        <p:xfrm>
          <a:off x="38501" y="0"/>
          <a:ext cx="12153499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499">
                  <a:extLst>
                    <a:ext uri="{9D8B030D-6E8A-4147-A177-3AD203B41FA5}">
                      <a16:colId xmlns:a16="http://schemas.microsoft.com/office/drawing/2014/main" val="26985216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386010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28547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88298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6091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76463590"/>
                    </a:ext>
                  </a:extLst>
                </a:gridCol>
              </a:tblGrid>
              <a:tr h="6561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TỪ (CỤM TỪ)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THỂ TỰ NHIÊN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THỂ NHÂN TẠO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SỐNG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VẬT KHÔNG SỐNG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CHẤT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092957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Dây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dẫn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điện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64442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Đồng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nhôm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509935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Chất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dẻo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 err="1"/>
                        <a:t>nhựa</a:t>
                      </a:r>
                      <a:r>
                        <a:rPr lang="en-US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11170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Chiếc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ấm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75521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Giấm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ăn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629001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/>
                        <a:t>Acetic acid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64653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Nước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92633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Cây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bạch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đàn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19398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/>
                        <a:t>Cellulose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035451"/>
                  </a:ext>
                </a:extLst>
              </a:tr>
              <a:tr h="620180">
                <a:tc>
                  <a:txBody>
                    <a:bodyPr/>
                    <a:lstStyle/>
                    <a:p>
                      <a:r>
                        <a:rPr lang="en-US" b="1" dirty="0" err="1"/>
                        <a:t>Giấy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513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DDCB60-91A0-4082-9756-19B4B494B2E7}"/>
              </a:ext>
            </a:extLst>
          </p:cNvPr>
          <p:cNvSpPr txBox="1"/>
          <p:nvPr/>
        </p:nvSpPr>
        <p:spPr>
          <a:xfrm>
            <a:off x="4804308" y="614538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83083-3C44-4978-B656-179B94246B79}"/>
              </a:ext>
            </a:extLst>
          </p:cNvPr>
          <p:cNvSpPr txBox="1"/>
          <p:nvPr/>
        </p:nvSpPr>
        <p:spPr>
          <a:xfrm>
            <a:off x="8914295" y="614538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1D34A-8117-4F7F-AC58-1E9409E51993}"/>
              </a:ext>
            </a:extLst>
          </p:cNvPr>
          <p:cNvSpPr txBox="1"/>
          <p:nvPr/>
        </p:nvSpPr>
        <p:spPr>
          <a:xfrm>
            <a:off x="10945225" y="1229075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2A282-C92A-4FE4-A4D3-265D22BED1C9}"/>
              </a:ext>
            </a:extLst>
          </p:cNvPr>
          <p:cNvSpPr txBox="1"/>
          <p:nvPr/>
        </p:nvSpPr>
        <p:spPr>
          <a:xfrm>
            <a:off x="10945225" y="1843613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BFE6C-2003-4D89-9A9C-AF41F5E9113E}"/>
              </a:ext>
            </a:extLst>
          </p:cNvPr>
          <p:cNvSpPr txBox="1"/>
          <p:nvPr/>
        </p:nvSpPr>
        <p:spPr>
          <a:xfrm>
            <a:off x="8934967" y="2444113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B5366-4642-4BB0-93C6-DD08D09DE2AB}"/>
              </a:ext>
            </a:extLst>
          </p:cNvPr>
          <p:cNvSpPr txBox="1"/>
          <p:nvPr/>
        </p:nvSpPr>
        <p:spPr>
          <a:xfrm>
            <a:off x="4742621" y="2365006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1B54E-1E39-4588-B347-A419B12B1888}"/>
              </a:ext>
            </a:extLst>
          </p:cNvPr>
          <p:cNvSpPr txBox="1"/>
          <p:nvPr/>
        </p:nvSpPr>
        <p:spPr>
          <a:xfrm>
            <a:off x="4789627" y="3118005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BC19-94D4-451F-990D-B8BBD6753C0D}"/>
              </a:ext>
            </a:extLst>
          </p:cNvPr>
          <p:cNvSpPr txBox="1"/>
          <p:nvPr/>
        </p:nvSpPr>
        <p:spPr>
          <a:xfrm>
            <a:off x="11004701" y="3753180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3E089-84EC-4219-AD83-B5B522E1CA9B}"/>
              </a:ext>
            </a:extLst>
          </p:cNvPr>
          <p:cNvSpPr txBox="1"/>
          <p:nvPr/>
        </p:nvSpPr>
        <p:spPr>
          <a:xfrm>
            <a:off x="2714021" y="4328286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80BFB-4B24-4F5E-B7E1-4BC37309CC7F}"/>
              </a:ext>
            </a:extLst>
          </p:cNvPr>
          <p:cNvSpPr txBox="1"/>
          <p:nvPr/>
        </p:nvSpPr>
        <p:spPr>
          <a:xfrm>
            <a:off x="11011330" y="4334953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9D613-F8B0-4562-9247-F1B49909C0BF}"/>
              </a:ext>
            </a:extLst>
          </p:cNvPr>
          <p:cNvSpPr txBox="1"/>
          <p:nvPr/>
        </p:nvSpPr>
        <p:spPr>
          <a:xfrm>
            <a:off x="2714021" y="4925052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27619-9050-42B1-A4C3-1B7D66F11827}"/>
              </a:ext>
            </a:extLst>
          </p:cNvPr>
          <p:cNvSpPr txBox="1"/>
          <p:nvPr/>
        </p:nvSpPr>
        <p:spPr>
          <a:xfrm>
            <a:off x="10953896" y="5596793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4C860-0E0E-4DE9-8DD4-0576DAC6A62C}"/>
              </a:ext>
            </a:extLst>
          </p:cNvPr>
          <p:cNvSpPr txBox="1"/>
          <p:nvPr/>
        </p:nvSpPr>
        <p:spPr>
          <a:xfrm>
            <a:off x="6805242" y="4925052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9E1BE-E932-482A-A2E5-0B0F22392A1B}"/>
              </a:ext>
            </a:extLst>
          </p:cNvPr>
          <p:cNvSpPr txBox="1"/>
          <p:nvPr/>
        </p:nvSpPr>
        <p:spPr>
          <a:xfrm>
            <a:off x="4741667" y="6095902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5031C9-5877-4353-98EA-B58BDA908699}"/>
              </a:ext>
            </a:extLst>
          </p:cNvPr>
          <p:cNvSpPr txBox="1"/>
          <p:nvPr/>
        </p:nvSpPr>
        <p:spPr>
          <a:xfrm>
            <a:off x="8942217" y="6180381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07BA8-FE5A-484A-BB3A-FE45E05CC4D7}"/>
              </a:ext>
            </a:extLst>
          </p:cNvPr>
          <p:cNvSpPr txBox="1"/>
          <p:nvPr/>
        </p:nvSpPr>
        <p:spPr>
          <a:xfrm>
            <a:off x="8934967" y="3090190"/>
            <a:ext cx="5870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sym typeface="Wingdings" panose="05000000000000000000" pitchFamily="2" charset="2"/>
              </a:rPr>
              <a:t>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43682-D468-44F5-BFDD-2DC7274FE730}"/>
              </a:ext>
            </a:extLst>
          </p:cNvPr>
          <p:cNvSpPr txBox="1"/>
          <p:nvPr/>
        </p:nvSpPr>
        <p:spPr>
          <a:xfrm>
            <a:off x="1193533" y="1578600"/>
            <a:ext cx="1099846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</a:rPr>
              <a:t>Vận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1/</a:t>
            </a:r>
            <a:r>
              <a:rPr lang="en-US" sz="3200" b="1" dirty="0" err="1">
                <a:solidFill>
                  <a:srgbClr val="0000CC"/>
                </a:solidFill>
              </a:rPr>
              <a:t>sgk</a:t>
            </a:r>
            <a:r>
              <a:rPr lang="en-US" sz="3200" b="1" dirty="0">
                <a:solidFill>
                  <a:srgbClr val="0000CC"/>
                </a:solidFill>
              </a:rPr>
              <a:t>/31. </a:t>
            </a:r>
            <a:r>
              <a:rPr lang="en-US" sz="3200" b="1" dirty="0" err="1">
                <a:solidFill>
                  <a:srgbClr val="0000CC"/>
                </a:solidFill>
              </a:rPr>
              <a:t>Hãy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tên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một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số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chất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có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trong</a:t>
            </a:r>
            <a:r>
              <a:rPr lang="en-US" sz="3200" b="1" dirty="0">
                <a:solidFill>
                  <a:srgbClr val="0000CC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Bắp</a:t>
            </a:r>
            <a:r>
              <a:rPr lang="en-US" sz="3200" dirty="0"/>
              <a:t> </a:t>
            </a:r>
            <a:r>
              <a:rPr lang="en-US" sz="3200" dirty="0" err="1"/>
              <a:t>ngô</a:t>
            </a:r>
            <a:r>
              <a:rPr lang="en-US" sz="3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oxygen: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9044C-AE65-4099-B20C-F16A0C7C9C21}"/>
              </a:ext>
            </a:extLst>
          </p:cNvPr>
          <p:cNvSpPr txBox="1"/>
          <p:nvPr/>
        </p:nvSpPr>
        <p:spPr>
          <a:xfrm>
            <a:off x="3376863" y="2471698"/>
            <a:ext cx="693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Muối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2A85-D5C2-4448-A38A-8A9B0093E7AF}"/>
              </a:ext>
            </a:extLst>
          </p:cNvPr>
          <p:cNvSpPr txBox="1"/>
          <p:nvPr/>
        </p:nvSpPr>
        <p:spPr>
          <a:xfrm>
            <a:off x="2929287" y="3210634"/>
            <a:ext cx="854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bột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chất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đạm</a:t>
            </a:r>
            <a:r>
              <a:rPr lang="en-US" sz="3200" dirty="0">
                <a:solidFill>
                  <a:srgbClr val="FF0000"/>
                </a:solidFill>
              </a:rPr>
              <a:t>(protein),glucose,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BC178-6F24-4C6C-ADFA-599341B0544F}"/>
              </a:ext>
            </a:extLst>
          </p:cNvPr>
          <p:cNvSpPr txBox="1"/>
          <p:nvPr/>
        </p:nvSpPr>
        <p:spPr>
          <a:xfrm>
            <a:off x="4751671" y="3949571"/>
            <a:ext cx="693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Sắt</a:t>
            </a:r>
            <a:r>
              <a:rPr lang="en-US" sz="3200" dirty="0">
                <a:solidFill>
                  <a:srgbClr val="FF0000"/>
                </a:solidFill>
              </a:rPr>
              <a:t>, Oxy</a:t>
            </a:r>
          </a:p>
        </p:txBody>
      </p:sp>
    </p:spTree>
    <p:extLst>
      <p:ext uri="{BB962C8B-B14F-4D97-AF65-F5344CB8AC3E}">
        <p14:creationId xmlns:p14="http://schemas.microsoft.com/office/powerpoint/2010/main" val="29906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43682-D468-44F5-BFDD-2DC7274FE730}"/>
              </a:ext>
            </a:extLst>
          </p:cNvPr>
          <p:cNvSpPr txBox="1"/>
          <p:nvPr/>
        </p:nvSpPr>
        <p:spPr>
          <a:xfrm>
            <a:off x="0" y="1578600"/>
            <a:ext cx="12192000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sgk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/ 31.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微软雅黑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微软雅黑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微软雅黑"/>
              </a:rPr>
              <a:t>bột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微软雅黑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9044C-AE65-4099-B20C-F16A0C7C9C21}"/>
              </a:ext>
            </a:extLst>
          </p:cNvPr>
          <p:cNvSpPr txBox="1"/>
          <p:nvPr/>
        </p:nvSpPr>
        <p:spPr>
          <a:xfrm>
            <a:off x="2053390" y="3949571"/>
            <a:ext cx="693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khoai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2A85-D5C2-4448-A38A-8A9B0093E7AF}"/>
              </a:ext>
            </a:extLst>
          </p:cNvPr>
          <p:cNvSpPr txBox="1"/>
          <p:nvPr/>
        </p:nvSpPr>
        <p:spPr>
          <a:xfrm>
            <a:off x="1168487" y="3133416"/>
            <a:ext cx="939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BC178-6F24-4C6C-ADFA-599341B0544F}"/>
              </a:ext>
            </a:extLst>
          </p:cNvPr>
          <p:cNvSpPr txBox="1"/>
          <p:nvPr/>
        </p:nvSpPr>
        <p:spPr>
          <a:xfrm>
            <a:off x="1871440" y="4688234"/>
            <a:ext cx="693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,…  </a:t>
            </a:r>
          </a:p>
        </p:txBody>
      </p:sp>
    </p:spTree>
    <p:extLst>
      <p:ext uri="{BB962C8B-B14F-4D97-AF65-F5344CB8AC3E}">
        <p14:creationId xmlns:p14="http://schemas.microsoft.com/office/powerpoint/2010/main" val="26558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1B10B-F1B9-46AE-974F-A7A911BC7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9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AAE224-C20C-4123-8344-71B74C427185}"/>
              </a:ext>
            </a:extLst>
          </p:cNvPr>
          <p:cNvSpPr txBox="1"/>
          <p:nvPr/>
        </p:nvSpPr>
        <p:spPr>
          <a:xfrm>
            <a:off x="1352939" y="583163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32C50-5638-4A9C-A613-EC35C5B24DD3}"/>
              </a:ext>
            </a:extLst>
          </p:cNvPr>
          <p:cNvSpPr txBox="1"/>
          <p:nvPr/>
        </p:nvSpPr>
        <p:spPr>
          <a:xfrm>
            <a:off x="5011410" y="583163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Lội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3470D-81AC-40A0-9433-07A67FA17C05}"/>
              </a:ext>
            </a:extLst>
          </p:cNvPr>
          <p:cNvSpPr txBox="1"/>
          <p:nvPr/>
        </p:nvSpPr>
        <p:spPr>
          <a:xfrm>
            <a:off x="8637822" y="5822301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xuyên</a:t>
            </a:r>
            <a:r>
              <a:rPr lang="en-US" b="1" dirty="0"/>
              <a:t> qua </a:t>
            </a:r>
            <a:r>
              <a:rPr lang="en-US" b="1" dirty="0" err="1"/>
              <a:t>tường</a:t>
            </a:r>
            <a:endParaRPr lang="en-US" b="1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7C777B7-B7A3-4D92-80E8-BB353ADB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97685" l="9947" r="89876">
                        <a14:foregroundMark x1="39254" y1="78009" x2="39254" y2="82870"/>
                        <a14:foregroundMark x1="36057" y1="80324" x2="34281" y2="92130"/>
                        <a14:foregroundMark x1="47780" y1="81713" x2="48313" y2="97685"/>
                        <a14:backgroundMark x1="76199" y1="16204" x2="80639" y2="20139"/>
                        <a14:backgroundMark x1="76732" y1="34028" x2="7637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65" y="775998"/>
            <a:ext cx="2936647" cy="22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3683F6B-82CE-4941-A29A-291CED89C9FA}"/>
              </a:ext>
            </a:extLst>
          </p:cNvPr>
          <p:cNvSpPr/>
          <p:nvPr/>
        </p:nvSpPr>
        <p:spPr>
          <a:xfrm flipH="1">
            <a:off x="2140066" y="327514"/>
            <a:ext cx="2491028" cy="1489010"/>
          </a:xfrm>
          <a:prstGeom prst="wedgeEllipseCallout">
            <a:avLst>
              <a:gd name="adj1" fmla="val 48462"/>
              <a:gd name="adj2" fmla="val 58740"/>
            </a:avLst>
          </a:prstGeom>
          <a:solidFill>
            <a:srgbClr val="FFC07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         </a:t>
            </a:r>
          </a:p>
        </p:txBody>
      </p:sp>
    </p:spTree>
    <p:extLst>
      <p:ext uri="{BB962C8B-B14F-4D97-AF65-F5344CB8AC3E}">
        <p14:creationId xmlns:p14="http://schemas.microsoft.com/office/powerpoint/2010/main" val="40398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433CE-054F-4AF0-B013-ACD862C1F611}"/>
              </a:ext>
            </a:extLst>
          </p:cNvPr>
          <p:cNvSpPr txBox="1"/>
          <p:nvPr/>
        </p:nvSpPr>
        <p:spPr>
          <a:xfrm>
            <a:off x="1323363" y="267820"/>
            <a:ext cx="9829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II. BA THỂ CỦA CHẤT VÀ ĐẶC ĐIỂM CỦA CHÚNG</a:t>
            </a:r>
          </a:p>
        </p:txBody>
      </p:sp>
      <p:pic>
        <p:nvPicPr>
          <p:cNvPr id="3" name="Picture 25" descr="viet3">
            <a:extLst>
              <a:ext uri="{FF2B5EF4-FFF2-40B4-BE49-F238E27FC236}">
                <a16:creationId xmlns:a16="http://schemas.microsoft.com/office/drawing/2014/main" id="{A78E4137-C3B7-4387-A861-E0F62F548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5" y="295835"/>
            <a:ext cx="558568" cy="5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6090FB-2260-4218-80E0-ABE20B4E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184" y="4638666"/>
            <a:ext cx="4851664" cy="53911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5.1. MỘT SỐ VẬT THỂ XUNG QUANH TA</a:t>
            </a:r>
            <a:endParaRPr lang="vi-VN" sz="2000" b="1" dirty="0">
              <a:solidFill>
                <a:srgbClr val="FF0000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533AF42-B486-4316-AFAE-C1789805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410" y="2734164"/>
            <a:ext cx="2633553" cy="204775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615162D-8F44-4A15-89CA-FDCF11E5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10" y="702861"/>
            <a:ext cx="1706290" cy="187472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A0D0911-D73D-485C-B9E6-512DA112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69" y="2576454"/>
            <a:ext cx="2633552" cy="212613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E938CA6-A163-4585-B553-D7E2F8D46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232" y="2563697"/>
            <a:ext cx="3219956" cy="2138889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C652A70-39F8-4F3D-BC76-0DF57B1EB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119" y="301329"/>
            <a:ext cx="2778145" cy="2262368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B3ADE80-30EE-4D37-A813-AEEF2CBBB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11" y="-139497"/>
            <a:ext cx="1855868" cy="2510313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9ADEF896-AB74-96F0-6E2F-1AC12D8037DC}"/>
              </a:ext>
            </a:extLst>
          </p:cNvPr>
          <p:cNvSpPr txBox="1">
            <a:spLocks/>
          </p:cNvSpPr>
          <p:nvPr/>
        </p:nvSpPr>
        <p:spPr>
          <a:xfrm>
            <a:off x="203069" y="5616024"/>
            <a:ext cx="7257779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3AD696BD-B9AC-D051-D7D5-E70B2F837F49}"/>
              </a:ext>
            </a:extLst>
          </p:cNvPr>
          <p:cNvSpPr txBox="1">
            <a:spLocks/>
          </p:cNvSpPr>
          <p:nvPr/>
        </p:nvSpPr>
        <p:spPr>
          <a:xfrm>
            <a:off x="3260445" y="5581600"/>
            <a:ext cx="5289741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goặc móc Phải 4">
            <a:extLst>
              <a:ext uri="{FF2B5EF4-FFF2-40B4-BE49-F238E27FC236}">
                <a16:creationId xmlns:a16="http://schemas.microsoft.com/office/drawing/2014/main" id="{D994756B-4D6D-F037-F3E6-B28F1E1B92E3}"/>
              </a:ext>
            </a:extLst>
          </p:cNvPr>
          <p:cNvSpPr/>
          <p:nvPr/>
        </p:nvSpPr>
        <p:spPr>
          <a:xfrm>
            <a:off x="7871468" y="5322639"/>
            <a:ext cx="678718" cy="140109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77B415FC-40E5-06A5-DC5B-8DACF78F4A09}"/>
              </a:ext>
            </a:extLst>
          </p:cNvPr>
          <p:cNvSpPr txBox="1">
            <a:spLocks/>
          </p:cNvSpPr>
          <p:nvPr/>
        </p:nvSpPr>
        <p:spPr>
          <a:xfrm>
            <a:off x="8076687" y="5783125"/>
            <a:ext cx="3971236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E5D2-4208-45F8-A5B4-6E68C21090D8}"/>
              </a:ext>
            </a:extLst>
          </p:cNvPr>
          <p:cNvSpPr txBox="1"/>
          <p:nvPr/>
        </p:nvSpPr>
        <p:spPr>
          <a:xfrm>
            <a:off x="1275435" y="198904"/>
            <a:ext cx="1033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Chất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có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tồn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tại</a:t>
            </a:r>
            <a:r>
              <a:rPr lang="en-US" sz="2800" dirty="0">
                <a:solidFill>
                  <a:srgbClr val="C00000"/>
                </a:solidFill>
              </a:rPr>
              <a:t> ở 3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nhau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rắn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lỏng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khí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88BD9-638D-4F83-8352-ABF7BEFB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31" y="1129708"/>
            <a:ext cx="6601458" cy="5096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6854E-5B3C-4F68-9843-F7252F7E2831}"/>
              </a:ext>
            </a:extLst>
          </p:cNvPr>
          <p:cNvSpPr txBox="1"/>
          <p:nvPr/>
        </p:nvSpPr>
        <p:spPr>
          <a:xfrm>
            <a:off x="5161866" y="628976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Nước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đá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009A8-ECAA-4EEC-B76C-569638953723}"/>
              </a:ext>
            </a:extLst>
          </p:cNvPr>
          <p:cNvSpPr txBox="1"/>
          <p:nvPr/>
        </p:nvSpPr>
        <p:spPr>
          <a:xfrm>
            <a:off x="6513571" y="625062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Nước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lỏng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43AB7-9C47-4667-A5B8-80B95DC1F5DC}"/>
              </a:ext>
            </a:extLst>
          </p:cNvPr>
          <p:cNvSpPr txBox="1"/>
          <p:nvPr/>
        </p:nvSpPr>
        <p:spPr>
          <a:xfrm>
            <a:off x="7893470" y="628976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Hơi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nước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13C53-00A6-436E-97D2-A044BEB86C87}"/>
              </a:ext>
            </a:extLst>
          </p:cNvPr>
          <p:cNvSpPr txBox="1"/>
          <p:nvPr/>
        </p:nvSpPr>
        <p:spPr>
          <a:xfrm>
            <a:off x="10401125" y="2031609"/>
            <a:ext cx="1532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trường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hợp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nước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tồn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tại</a:t>
            </a:r>
            <a:r>
              <a:rPr lang="en-US" sz="2800" b="1" dirty="0">
                <a:solidFill>
                  <a:srgbClr val="7030A0"/>
                </a:solidFill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</a:rPr>
              <a:t>thể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DEE03-47CD-51A9-906B-DF237E6A166C}"/>
              </a:ext>
            </a:extLst>
          </p:cNvPr>
          <p:cNvSpPr txBox="1"/>
          <p:nvPr/>
        </p:nvSpPr>
        <p:spPr>
          <a:xfrm>
            <a:off x="5096486" y="228162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Thể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rắn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C36FFD8-19BF-7EC2-84A5-685EEEF13D8B}"/>
              </a:ext>
            </a:extLst>
          </p:cNvPr>
          <p:cNvSpPr txBox="1"/>
          <p:nvPr/>
        </p:nvSpPr>
        <p:spPr>
          <a:xfrm>
            <a:off x="6833804" y="229639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Thể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lỏng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ADC33B8-DEC0-60EE-2ED5-FA5BA1894C20}"/>
              </a:ext>
            </a:extLst>
          </p:cNvPr>
          <p:cNvSpPr txBox="1"/>
          <p:nvPr/>
        </p:nvSpPr>
        <p:spPr>
          <a:xfrm>
            <a:off x="8210042" y="228162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Thể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khí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Arrow: Down 5">
            <a:extLst>
              <a:ext uri="{FF2B5EF4-FFF2-40B4-BE49-F238E27FC236}">
                <a16:creationId xmlns:a16="http://schemas.microsoft.com/office/drawing/2014/main" id="{180F0AA9-34C1-94AF-0103-DD39A08E52AC}"/>
              </a:ext>
            </a:extLst>
          </p:cNvPr>
          <p:cNvSpPr/>
          <p:nvPr/>
        </p:nvSpPr>
        <p:spPr>
          <a:xfrm>
            <a:off x="5332530" y="3149507"/>
            <a:ext cx="340658" cy="46616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6">
            <a:extLst>
              <a:ext uri="{FF2B5EF4-FFF2-40B4-BE49-F238E27FC236}">
                <a16:creationId xmlns:a16="http://schemas.microsoft.com/office/drawing/2014/main" id="{C37AB315-D642-4352-9A2E-008466C25877}"/>
              </a:ext>
            </a:extLst>
          </p:cNvPr>
          <p:cNvSpPr/>
          <p:nvPr/>
        </p:nvSpPr>
        <p:spPr>
          <a:xfrm>
            <a:off x="6854831" y="3119716"/>
            <a:ext cx="340658" cy="46616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7">
            <a:extLst>
              <a:ext uri="{FF2B5EF4-FFF2-40B4-BE49-F238E27FC236}">
                <a16:creationId xmlns:a16="http://schemas.microsoft.com/office/drawing/2014/main" id="{BD4FC8F7-CFE9-C1F2-5A77-A35E8FA9FCA1}"/>
              </a:ext>
            </a:extLst>
          </p:cNvPr>
          <p:cNvSpPr/>
          <p:nvPr/>
        </p:nvSpPr>
        <p:spPr>
          <a:xfrm>
            <a:off x="8337899" y="3149506"/>
            <a:ext cx="340658" cy="46616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079E68D-1FB4-1159-2B01-E1C96DD8372D}"/>
              </a:ext>
            </a:extLst>
          </p:cNvPr>
          <p:cNvSpPr txBox="1"/>
          <p:nvPr/>
        </p:nvSpPr>
        <p:spPr>
          <a:xfrm>
            <a:off x="104774" y="722124"/>
            <a:ext cx="3485612" cy="61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­"/>
            </a:pP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 ta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dựa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­"/>
            </a:pPr>
            <a:r>
              <a:rPr lang="en-US" sz="2400" dirty="0">
                <a:solidFill>
                  <a:srgbClr val="FF0000"/>
                </a:solidFill>
              </a:rPr>
              <a:t>Ở </a:t>
            </a:r>
            <a:r>
              <a:rPr lang="en-US" sz="2400" dirty="0" err="1">
                <a:solidFill>
                  <a:srgbClr val="FF0000"/>
                </a:solidFill>
              </a:rPr>
              <a:t>điều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phòng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rắn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rắn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lỏng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lỏng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khí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3" grpId="0"/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guy hiểm từ việc tái sử dụng dầu ăn nhiều lần">
            <a:extLst>
              <a:ext uri="{FF2B5EF4-FFF2-40B4-BE49-F238E27FC236}">
                <a16:creationId xmlns:a16="http://schemas.microsoft.com/office/drawing/2014/main" id="{FA9F1FC1-728E-415B-9052-23DBEB22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80" y="2369471"/>
            <a:ext cx="29016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han đá công nghiệp - An Việt Phát Group">
            <a:extLst>
              <a:ext uri="{FF2B5EF4-FFF2-40B4-BE49-F238E27FC236}">
                <a16:creationId xmlns:a16="http://schemas.microsoft.com/office/drawing/2014/main" id="{C9FE0C84-87EF-49D4-A12E-17C2EBB9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18" y="45999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37,946 Oxygen Sky Photos - Free &amp;amp; Royalty-Free Stock Photos from Dreamstime">
            <a:extLst>
              <a:ext uri="{FF2B5EF4-FFF2-40B4-BE49-F238E27FC236}">
                <a16:creationId xmlns:a16="http://schemas.microsoft.com/office/drawing/2014/main" id="{B9213205-4496-433F-B0B9-051E8CA3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96" y="4909883"/>
            <a:ext cx="2368969" cy="15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Ngày xuân tản mạn chuyện rượu: Rượu gặp bạn hiền ngàn chén ít, lời không  hợp ý nửa câu nhiều">
            <a:extLst>
              <a:ext uri="{FF2B5EF4-FFF2-40B4-BE49-F238E27FC236}">
                <a16:creationId xmlns:a16="http://schemas.microsoft.com/office/drawing/2014/main" id="{DE9090DC-EB09-463B-A225-32A56621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30" y="2709486"/>
            <a:ext cx="2451235" cy="16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át Tô Vàng - Vật Liệu Xây Dựng Hoàng Ngọc Hân Đà Nẵng">
            <a:extLst>
              <a:ext uri="{FF2B5EF4-FFF2-40B4-BE49-F238E27FC236}">
                <a16:creationId xmlns:a16="http://schemas.microsoft.com/office/drawing/2014/main" id="{6A19EFEA-AB68-4159-9C59-CFFD7B83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81" y="245347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ậu bé 15 tuổi tự tiêm thủy ngân vào người để trở thành nhân vật X-Men |  Chuyện lạ | Vietnam+ (VietnamPlus)">
            <a:extLst>
              <a:ext uri="{FF2B5EF4-FFF2-40B4-BE49-F238E27FC236}">
                <a16:creationId xmlns:a16="http://schemas.microsoft.com/office/drawing/2014/main" id="{6C0DC5CD-02B3-4A12-8D30-ABF613C5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4" y="327909"/>
            <a:ext cx="2368969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F3295E-9FF6-48D8-A3B8-B0C6DDE60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47" y="4782288"/>
            <a:ext cx="2348059" cy="1762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44614-3AC6-4F76-ABAA-4C87F8A296ED}"/>
              </a:ext>
            </a:extLst>
          </p:cNvPr>
          <p:cNvSpPr txBox="1"/>
          <p:nvPr/>
        </p:nvSpPr>
        <p:spPr>
          <a:xfrm>
            <a:off x="1126646" y="1996870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Thủy</a:t>
            </a:r>
            <a:r>
              <a:rPr lang="en-US" sz="2200" b="1" dirty="0"/>
              <a:t> </a:t>
            </a:r>
            <a:r>
              <a:rPr lang="en-US" sz="2200" b="1" dirty="0" err="1"/>
              <a:t>ngân</a:t>
            </a:r>
            <a:endParaRPr lang="en-US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70B6A-D21F-40AC-98EB-A236BA06A7C3}"/>
              </a:ext>
            </a:extLst>
          </p:cNvPr>
          <p:cNvSpPr txBox="1"/>
          <p:nvPr/>
        </p:nvSpPr>
        <p:spPr>
          <a:xfrm>
            <a:off x="3859815" y="2011594"/>
            <a:ext cx="13260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Hydrogen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9E00F-1036-47CD-8C2F-C968DCFFE69E}"/>
              </a:ext>
            </a:extLst>
          </p:cNvPr>
          <p:cNvSpPr txBox="1"/>
          <p:nvPr/>
        </p:nvSpPr>
        <p:spPr>
          <a:xfrm>
            <a:off x="10234685" y="4358407"/>
            <a:ext cx="1007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Dầu</a:t>
            </a:r>
            <a:r>
              <a:rPr lang="en-US" sz="2200" b="1" dirty="0"/>
              <a:t> </a:t>
            </a:r>
            <a:r>
              <a:rPr lang="en-US" sz="2200" b="1" dirty="0" err="1"/>
              <a:t>ăn</a:t>
            </a: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4AA6F-A49C-4AC2-B3F3-B5DB13B3043F}"/>
              </a:ext>
            </a:extLst>
          </p:cNvPr>
          <p:cNvSpPr txBox="1"/>
          <p:nvPr/>
        </p:nvSpPr>
        <p:spPr>
          <a:xfrm>
            <a:off x="9962816" y="1992403"/>
            <a:ext cx="776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Phấn</a:t>
            </a:r>
            <a:endParaRPr lang="en-US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D885D-C664-4C00-AC1A-72625968A885}"/>
              </a:ext>
            </a:extLst>
          </p:cNvPr>
          <p:cNvSpPr txBox="1"/>
          <p:nvPr/>
        </p:nvSpPr>
        <p:spPr>
          <a:xfrm>
            <a:off x="6155306" y="6488668"/>
            <a:ext cx="1026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oxygen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93CEC-A5DC-4DFD-879E-6E2E4432C6DB}"/>
              </a:ext>
            </a:extLst>
          </p:cNvPr>
          <p:cNvSpPr txBox="1"/>
          <p:nvPr/>
        </p:nvSpPr>
        <p:spPr>
          <a:xfrm>
            <a:off x="6689221" y="1916221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Than </a:t>
            </a:r>
            <a:r>
              <a:rPr lang="en-US" sz="2200" b="1" dirty="0" err="1"/>
              <a:t>đá</a:t>
            </a:r>
            <a:endParaRPr lang="en-US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00F20-5174-4753-9172-F2EAC6688652}"/>
              </a:ext>
            </a:extLst>
          </p:cNvPr>
          <p:cNvSpPr txBox="1"/>
          <p:nvPr/>
        </p:nvSpPr>
        <p:spPr>
          <a:xfrm>
            <a:off x="4569844" y="4446299"/>
            <a:ext cx="854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Rượu</a:t>
            </a:r>
            <a:endParaRPr lang="en-US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58742-3533-4C24-A0BD-6C7E501A28B5}"/>
              </a:ext>
            </a:extLst>
          </p:cNvPr>
          <p:cNvSpPr txBox="1"/>
          <p:nvPr/>
        </p:nvSpPr>
        <p:spPr>
          <a:xfrm>
            <a:off x="7756954" y="4353449"/>
            <a:ext cx="100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Cát</a:t>
            </a:r>
            <a:endParaRPr lang="en-US" sz="2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EA8C1-CDA9-4B24-85BE-29ED92561BB0}"/>
              </a:ext>
            </a:extLst>
          </p:cNvPr>
          <p:cNvSpPr txBox="1"/>
          <p:nvPr/>
        </p:nvSpPr>
        <p:spPr>
          <a:xfrm>
            <a:off x="9665894" y="6498200"/>
            <a:ext cx="803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Muối</a:t>
            </a:r>
            <a:endParaRPr lang="en-US" sz="2200" b="1" dirty="0"/>
          </a:p>
        </p:txBody>
      </p:sp>
      <p:pic>
        <p:nvPicPr>
          <p:cNvPr id="24" name="Picture 4" descr="Hydrogen - Nhiên liệu sạch cho tương lai và cứu cánh cho hiện tại (Kỳ 1) |  Tạp chí Năng lượng Việt Nam">
            <a:extLst>
              <a:ext uri="{FF2B5EF4-FFF2-40B4-BE49-F238E27FC236}">
                <a16:creationId xmlns:a16="http://schemas.microsoft.com/office/drawing/2014/main" id="{2E154681-ACC1-4541-8E8E-59D7513D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14" y="223309"/>
            <a:ext cx="3314072" cy="17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ẤN VIẾT BẢNG MIC TRẮNG (10 VIÊN) - Văn phòng phẩm Thịnh Đại Phát">
            <a:extLst>
              <a:ext uri="{FF2B5EF4-FFF2-40B4-BE49-F238E27FC236}">
                <a16:creationId xmlns:a16="http://schemas.microsoft.com/office/drawing/2014/main" id="{00F4D9B4-53CD-4F63-BE7F-D312BD19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90" y="45999"/>
            <a:ext cx="2026815" cy="20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41E8B-EB62-43D4-93C2-3446CE911C52}"/>
              </a:ext>
            </a:extLst>
          </p:cNvPr>
          <p:cNvSpPr txBox="1"/>
          <p:nvPr/>
        </p:nvSpPr>
        <p:spPr>
          <a:xfrm>
            <a:off x="267506" y="5094330"/>
            <a:ext cx="4833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</a:rPr>
              <a:t>Hãy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sắp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xếp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các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trên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vào</a:t>
            </a:r>
            <a:r>
              <a:rPr lang="en-US" sz="3000" b="1" dirty="0">
                <a:solidFill>
                  <a:srgbClr val="C00000"/>
                </a:solidFill>
              </a:rPr>
              <a:t> 3 </a:t>
            </a:r>
            <a:r>
              <a:rPr lang="en-US" sz="3000" b="1" dirty="0" err="1">
                <a:solidFill>
                  <a:srgbClr val="C00000"/>
                </a:solidFill>
              </a:rPr>
              <a:t>nhóm</a:t>
            </a:r>
            <a:r>
              <a:rPr lang="en-US" sz="3000" b="1" dirty="0">
                <a:solidFill>
                  <a:srgbClr val="C00000"/>
                </a:solidFill>
              </a:rPr>
              <a:t>: </a:t>
            </a: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rắn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lỏng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chất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khí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8" name="Picture 16" descr="What is PPM, and what does it have to do with capitalism and climate  change? | Grist">
            <a:extLst>
              <a:ext uri="{FF2B5EF4-FFF2-40B4-BE49-F238E27FC236}">
                <a16:creationId xmlns:a16="http://schemas.microsoft.com/office/drawing/2014/main" id="{6C56DD7A-564E-4280-806F-924C75E8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2" y="2705251"/>
            <a:ext cx="2209800" cy="16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35B731-C6E6-43CB-A85C-7652C1D26D63}"/>
              </a:ext>
            </a:extLst>
          </p:cNvPr>
          <p:cNvSpPr txBox="1"/>
          <p:nvPr/>
        </p:nvSpPr>
        <p:spPr>
          <a:xfrm>
            <a:off x="1126646" y="4429871"/>
            <a:ext cx="12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Cacbonic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886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1" grpId="0"/>
      <p:bldP spid="16" grpId="0"/>
      <p:bldP spid="5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6604F5-D6F9-4F78-8CB9-16D9221C5BA6}"/>
              </a:ext>
            </a:extLst>
          </p:cNvPr>
          <p:cNvSpPr txBox="1"/>
          <p:nvPr/>
        </p:nvSpPr>
        <p:spPr>
          <a:xfrm>
            <a:off x="116541" y="797859"/>
            <a:ext cx="3827929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8649E-9CC6-46B5-9BB0-24E151909212}"/>
              </a:ext>
            </a:extLst>
          </p:cNvPr>
          <p:cNvSpPr txBox="1"/>
          <p:nvPr/>
        </p:nvSpPr>
        <p:spPr>
          <a:xfrm>
            <a:off x="4052727" y="797859"/>
            <a:ext cx="3953436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BA2EB-8BBE-476E-9177-9222C841BA06}"/>
              </a:ext>
            </a:extLst>
          </p:cNvPr>
          <p:cNvSpPr txBox="1"/>
          <p:nvPr/>
        </p:nvSpPr>
        <p:spPr>
          <a:xfrm>
            <a:off x="8274424" y="797859"/>
            <a:ext cx="3801035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1223D-681F-40B2-93C0-9C6513FDE445}"/>
              </a:ext>
            </a:extLst>
          </p:cNvPr>
          <p:cNvSpPr txBox="1"/>
          <p:nvPr/>
        </p:nvSpPr>
        <p:spPr>
          <a:xfrm>
            <a:off x="1224793" y="30200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CHẤT RẮN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94D99-5442-42BD-8B8B-F0E8772F6EAF}"/>
              </a:ext>
            </a:extLst>
          </p:cNvPr>
          <p:cNvSpPr txBox="1"/>
          <p:nvPr/>
        </p:nvSpPr>
        <p:spPr>
          <a:xfrm>
            <a:off x="5470867" y="30200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CHẤT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LỎNG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CE8AC-AA6E-4DA6-9917-2A3B33553BB7}"/>
              </a:ext>
            </a:extLst>
          </p:cNvPr>
          <p:cNvSpPr txBox="1"/>
          <p:nvPr/>
        </p:nvSpPr>
        <p:spPr>
          <a:xfrm>
            <a:off x="9613784" y="302004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CHẤT KHÍ</a:t>
            </a:r>
          </a:p>
        </p:txBody>
      </p:sp>
      <p:pic>
        <p:nvPicPr>
          <p:cNvPr id="8" name="Picture 6" descr="Nguy hiểm từ việc tái sử dụng dầu ăn nhiều lần">
            <a:extLst>
              <a:ext uri="{FF2B5EF4-FFF2-40B4-BE49-F238E27FC236}">
                <a16:creationId xmlns:a16="http://schemas.microsoft.com/office/drawing/2014/main" id="{052BF90E-4C50-420E-9B57-6650E82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66" y="1114834"/>
            <a:ext cx="1733551" cy="11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Ngày xuân tản mạn chuyện rượu: Rượu gặp bạn hiền ngàn chén ít, lời không  hợp ý nửa câu nhiều">
            <a:extLst>
              <a:ext uri="{FF2B5EF4-FFF2-40B4-BE49-F238E27FC236}">
                <a16:creationId xmlns:a16="http://schemas.microsoft.com/office/drawing/2014/main" id="{C3132FAB-E8CB-498F-96D7-CB15E8DE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45" y="3015865"/>
            <a:ext cx="1782630" cy="12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ậu bé 15 tuổi tự tiêm thủy ngân vào người để trở thành nhân vật X-Men |  Chuyện lạ | Vietnam+ (VietnamPlus)">
            <a:extLst>
              <a:ext uri="{FF2B5EF4-FFF2-40B4-BE49-F238E27FC236}">
                <a16:creationId xmlns:a16="http://schemas.microsoft.com/office/drawing/2014/main" id="{0C524C14-6561-4830-BB5B-F06C78E3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74" y="1172526"/>
            <a:ext cx="1552421" cy="10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bottle, indoor, food, beverage&#10;&#10;Description automatically generated">
            <a:extLst>
              <a:ext uri="{FF2B5EF4-FFF2-40B4-BE49-F238E27FC236}">
                <a16:creationId xmlns:a16="http://schemas.microsoft.com/office/drawing/2014/main" id="{AC1735D9-CA76-4170-B153-AECB5285D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75" y="4120462"/>
            <a:ext cx="1400037" cy="1400037"/>
          </a:xfrm>
          <a:prstGeom prst="rect">
            <a:avLst/>
          </a:prstGeom>
        </p:spPr>
      </p:pic>
      <p:pic>
        <p:nvPicPr>
          <p:cNvPr id="14" name="Picture 12" descr="Than đá công nghiệp - An Việt Phát Group">
            <a:extLst>
              <a:ext uri="{FF2B5EF4-FFF2-40B4-BE49-F238E27FC236}">
                <a16:creationId xmlns:a16="http://schemas.microsoft.com/office/drawing/2014/main" id="{3028F27C-8056-4FAD-9DA9-A6934499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11" y="917672"/>
            <a:ext cx="1690180" cy="16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Cát Tô Vàng - Vật Liệu Xây Dựng Hoàng Ngọc Hân Đà Nẵng">
            <a:extLst>
              <a:ext uri="{FF2B5EF4-FFF2-40B4-BE49-F238E27FC236}">
                <a16:creationId xmlns:a16="http://schemas.microsoft.com/office/drawing/2014/main" id="{1AB8B017-4666-4211-8AFF-0005AC2D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1" y="942839"/>
            <a:ext cx="1690180" cy="16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6C83D-4295-4FFA-A8DA-770D02DEE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9" y="3373538"/>
            <a:ext cx="1795929" cy="1347725"/>
          </a:xfrm>
          <a:prstGeom prst="rect">
            <a:avLst/>
          </a:prstGeom>
        </p:spPr>
      </p:pic>
      <p:pic>
        <p:nvPicPr>
          <p:cNvPr id="17" name="Picture 14" descr="37,946 Oxygen Sky Photos - Free &amp;amp; Royalty-Free Stock Photos from Dreamstime">
            <a:extLst>
              <a:ext uri="{FF2B5EF4-FFF2-40B4-BE49-F238E27FC236}">
                <a16:creationId xmlns:a16="http://schemas.microsoft.com/office/drawing/2014/main" id="{B6BE3CDA-7891-42A1-A779-F78806C5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88" y="1114834"/>
            <a:ext cx="1873134" cy="12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ydrogen - Nhiên liệu sạch cho tương lai và cứu cánh cho hiện tại (Kỳ 1) |  Tạp chí Năng lượng Việt Nam">
            <a:extLst>
              <a:ext uri="{FF2B5EF4-FFF2-40B4-BE49-F238E27FC236}">
                <a16:creationId xmlns:a16="http://schemas.microsoft.com/office/drawing/2014/main" id="{E863A973-CB67-46E9-B9C1-E21CFBCB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101" y="2575233"/>
            <a:ext cx="3076247" cy="16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What is PPM, and what does it have to do with capitalism and climate  change? | Grist">
            <a:extLst>
              <a:ext uri="{FF2B5EF4-FFF2-40B4-BE49-F238E27FC236}">
                <a16:creationId xmlns:a16="http://schemas.microsoft.com/office/drawing/2014/main" id="{A1AE96EC-7002-42D2-802A-097F78EF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88" y="4423508"/>
            <a:ext cx="1873134" cy="14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7ECF03-0954-4BE6-8210-9ED932B91D62}"/>
              </a:ext>
            </a:extLst>
          </p:cNvPr>
          <p:cNvSpPr txBox="1"/>
          <p:nvPr/>
        </p:nvSpPr>
        <p:spPr>
          <a:xfrm>
            <a:off x="4637267" y="2265121"/>
            <a:ext cx="1396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Thủy</a:t>
            </a:r>
            <a:r>
              <a:rPr lang="en-US" sz="2200" b="1" dirty="0"/>
              <a:t> </a:t>
            </a:r>
            <a:r>
              <a:rPr lang="en-US" sz="2200" b="1" dirty="0" err="1"/>
              <a:t>ngân</a:t>
            </a:r>
            <a:endParaRPr lang="en-US" sz="2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C444DC-D3C1-4F70-A36B-D0A0531B077F}"/>
              </a:ext>
            </a:extLst>
          </p:cNvPr>
          <p:cNvSpPr txBox="1"/>
          <p:nvPr/>
        </p:nvSpPr>
        <p:spPr>
          <a:xfrm>
            <a:off x="10380816" y="4045136"/>
            <a:ext cx="13260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Hydrogen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1A805-635B-49CF-8B30-8385B21B7CD2}"/>
              </a:ext>
            </a:extLst>
          </p:cNvPr>
          <p:cNvSpPr txBox="1"/>
          <p:nvPr/>
        </p:nvSpPr>
        <p:spPr>
          <a:xfrm>
            <a:off x="7042355" y="2100864"/>
            <a:ext cx="1007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Dầu</a:t>
            </a:r>
            <a:r>
              <a:rPr lang="en-US" sz="2200" b="1" dirty="0"/>
              <a:t> </a:t>
            </a:r>
            <a:r>
              <a:rPr lang="en-US" sz="2200" b="1" dirty="0" err="1"/>
              <a:t>ăn</a:t>
            </a:r>
            <a:endParaRPr lang="en-US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F4517-80B5-4FE7-8BB4-3BD93E04DD68}"/>
              </a:ext>
            </a:extLst>
          </p:cNvPr>
          <p:cNvSpPr txBox="1"/>
          <p:nvPr/>
        </p:nvSpPr>
        <p:spPr>
          <a:xfrm>
            <a:off x="524959" y="4639500"/>
            <a:ext cx="776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Phấn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4CBE2C-2321-4E19-A32B-37A71A619DCC}"/>
              </a:ext>
            </a:extLst>
          </p:cNvPr>
          <p:cNvSpPr txBox="1"/>
          <p:nvPr/>
        </p:nvSpPr>
        <p:spPr>
          <a:xfrm>
            <a:off x="9419210" y="2415349"/>
            <a:ext cx="1026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oxygen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F25CF-DFAB-4BAF-89E0-45FBF61F3E28}"/>
              </a:ext>
            </a:extLst>
          </p:cNvPr>
          <p:cNvSpPr txBox="1"/>
          <p:nvPr/>
        </p:nvSpPr>
        <p:spPr>
          <a:xfrm>
            <a:off x="2399095" y="2291145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Than </a:t>
            </a:r>
            <a:r>
              <a:rPr lang="en-US" sz="2200" b="1" dirty="0" err="1"/>
              <a:t>đá</a:t>
            </a:r>
            <a:endParaRPr lang="en-US" sz="2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1AE17-807C-47A3-9913-1A941F2B53B2}"/>
              </a:ext>
            </a:extLst>
          </p:cNvPr>
          <p:cNvSpPr txBox="1"/>
          <p:nvPr/>
        </p:nvSpPr>
        <p:spPr>
          <a:xfrm>
            <a:off x="9482493" y="5818752"/>
            <a:ext cx="12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Cacbonic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94A2E4-FBF3-419B-982D-6493009C2E18}"/>
              </a:ext>
            </a:extLst>
          </p:cNvPr>
          <p:cNvSpPr txBox="1"/>
          <p:nvPr/>
        </p:nvSpPr>
        <p:spPr>
          <a:xfrm>
            <a:off x="5205734" y="4450165"/>
            <a:ext cx="854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Rượu</a:t>
            </a:r>
            <a:endParaRPr lang="en-US" sz="2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7993AF-12CF-4101-A087-C11F29C83DA4}"/>
              </a:ext>
            </a:extLst>
          </p:cNvPr>
          <p:cNvSpPr txBox="1"/>
          <p:nvPr/>
        </p:nvSpPr>
        <p:spPr>
          <a:xfrm>
            <a:off x="720754" y="2392600"/>
            <a:ext cx="100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Cát</a:t>
            </a:r>
            <a:endParaRPr lang="en-US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A0433A-37E0-4749-9282-8DE0B901CF35}"/>
              </a:ext>
            </a:extLst>
          </p:cNvPr>
          <p:cNvSpPr txBox="1"/>
          <p:nvPr/>
        </p:nvSpPr>
        <p:spPr>
          <a:xfrm>
            <a:off x="6857719" y="5497809"/>
            <a:ext cx="801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Giấm</a:t>
            </a:r>
            <a:endParaRPr lang="en-US" sz="2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39F55B-9894-460C-BC64-433D4027F1C2}"/>
              </a:ext>
            </a:extLst>
          </p:cNvPr>
          <p:cNvSpPr txBox="1"/>
          <p:nvPr/>
        </p:nvSpPr>
        <p:spPr>
          <a:xfrm>
            <a:off x="2539658" y="4741221"/>
            <a:ext cx="803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Muối</a:t>
            </a:r>
            <a:endParaRPr lang="en-US" sz="2200" b="1" dirty="0"/>
          </a:p>
        </p:txBody>
      </p:sp>
      <p:pic>
        <p:nvPicPr>
          <p:cNvPr id="2050" name="Picture 2" descr="PHẤN VIẾT BẢNG MIC TRẮNG (10 VIÊN) - Văn phòng phẩm Thịnh Đại Phát">
            <a:extLst>
              <a:ext uri="{FF2B5EF4-FFF2-40B4-BE49-F238E27FC236}">
                <a16:creationId xmlns:a16="http://schemas.microsoft.com/office/drawing/2014/main" id="{F2685FA6-F6DC-45D3-8B1D-378FD25F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697" y="3255156"/>
            <a:ext cx="1442487" cy="14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29773B-AC9B-46FB-8690-400C9E7B5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96494"/>
              </p:ext>
            </p:extLst>
          </p:nvPr>
        </p:nvGraphicFramePr>
        <p:xfrm>
          <a:off x="151002" y="755009"/>
          <a:ext cx="11962700" cy="610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75">
                  <a:extLst>
                    <a:ext uri="{9D8B030D-6E8A-4147-A177-3AD203B41FA5}">
                      <a16:colId xmlns:a16="http://schemas.microsoft.com/office/drawing/2014/main" val="3594454497"/>
                    </a:ext>
                  </a:extLst>
                </a:gridCol>
                <a:gridCol w="2990675">
                  <a:extLst>
                    <a:ext uri="{9D8B030D-6E8A-4147-A177-3AD203B41FA5}">
                      <a16:colId xmlns:a16="http://schemas.microsoft.com/office/drawing/2014/main" val="2234954355"/>
                    </a:ext>
                  </a:extLst>
                </a:gridCol>
                <a:gridCol w="2990675">
                  <a:extLst>
                    <a:ext uri="{9D8B030D-6E8A-4147-A177-3AD203B41FA5}">
                      <a16:colId xmlns:a16="http://schemas.microsoft.com/office/drawing/2014/main" val="1913961389"/>
                    </a:ext>
                  </a:extLst>
                </a:gridCol>
                <a:gridCol w="2990675">
                  <a:extLst>
                    <a:ext uri="{9D8B030D-6E8A-4147-A177-3AD203B41FA5}">
                      <a16:colId xmlns:a16="http://schemas.microsoft.com/office/drawing/2014/main" val="293238712"/>
                    </a:ext>
                  </a:extLst>
                </a:gridCol>
              </a:tblGrid>
              <a:tr h="1220598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CHẤT RẮN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CHẤT LỎNG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CHẤT KHÍ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02857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VÍ DỤ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1044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KHỐI LƯỢNG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887656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HÌNH DẠNG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00147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THỂ TÍCH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993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A9C335-37C7-4A01-A868-0BE791805F2D}"/>
              </a:ext>
            </a:extLst>
          </p:cNvPr>
          <p:cNvSpPr txBox="1"/>
          <p:nvPr/>
        </p:nvSpPr>
        <p:spPr>
          <a:xfrm>
            <a:off x="1282402" y="151246"/>
            <a:ext cx="969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SO SÁNH ĐẶC ĐIỂM CỦA CHẤT RẮN, CHẤT LỎNG VÀ CHẤT KHÍ</a:t>
            </a:r>
          </a:p>
        </p:txBody>
      </p:sp>
    </p:spTree>
    <p:extLst>
      <p:ext uri="{BB962C8B-B14F-4D97-AF65-F5344CB8AC3E}">
        <p14:creationId xmlns:p14="http://schemas.microsoft.com/office/powerpoint/2010/main" val="9199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29773B-AC9B-46FB-8690-400C9E7B5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95200"/>
              </p:ext>
            </p:extLst>
          </p:nvPr>
        </p:nvGraphicFramePr>
        <p:xfrm>
          <a:off x="151002" y="755009"/>
          <a:ext cx="11962700" cy="610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75">
                  <a:extLst>
                    <a:ext uri="{9D8B030D-6E8A-4147-A177-3AD203B41FA5}">
                      <a16:colId xmlns:a16="http://schemas.microsoft.com/office/drawing/2014/main" val="3594454497"/>
                    </a:ext>
                  </a:extLst>
                </a:gridCol>
                <a:gridCol w="2990675">
                  <a:extLst>
                    <a:ext uri="{9D8B030D-6E8A-4147-A177-3AD203B41FA5}">
                      <a16:colId xmlns:a16="http://schemas.microsoft.com/office/drawing/2014/main" val="2234954355"/>
                    </a:ext>
                  </a:extLst>
                </a:gridCol>
                <a:gridCol w="2990675">
                  <a:extLst>
                    <a:ext uri="{9D8B030D-6E8A-4147-A177-3AD203B41FA5}">
                      <a16:colId xmlns:a16="http://schemas.microsoft.com/office/drawing/2014/main" val="1913961389"/>
                    </a:ext>
                  </a:extLst>
                </a:gridCol>
                <a:gridCol w="2990675">
                  <a:extLst>
                    <a:ext uri="{9D8B030D-6E8A-4147-A177-3AD203B41FA5}">
                      <a16:colId xmlns:a16="http://schemas.microsoft.com/office/drawing/2014/main" val="293238712"/>
                    </a:ext>
                  </a:extLst>
                </a:gridCol>
              </a:tblGrid>
              <a:tr h="1220598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CHẤT RẮN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CHẤT LỎNG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CHẤT KHÍ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02857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VÍ DỤ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1044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KHỐI LƯỢNG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887656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HÌNH DẠNG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00147"/>
                  </a:ext>
                </a:extLst>
              </a:tr>
              <a:tr h="12205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THỂ TÍCH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993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C34EBE-C064-437E-B62C-5A6B4EEFF134}"/>
              </a:ext>
            </a:extLst>
          </p:cNvPr>
          <p:cNvSpPr txBox="1"/>
          <p:nvPr/>
        </p:nvSpPr>
        <p:spPr>
          <a:xfrm>
            <a:off x="3322040" y="2206305"/>
            <a:ext cx="261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Cát</a:t>
            </a:r>
            <a:r>
              <a:rPr lang="en-US" dirty="0"/>
              <a:t>, than </a:t>
            </a:r>
            <a:r>
              <a:rPr lang="en-US" dirty="0" err="1"/>
              <a:t>đá</a:t>
            </a:r>
            <a:r>
              <a:rPr lang="en-US" dirty="0"/>
              <a:t>, </a:t>
            </a:r>
            <a:r>
              <a:rPr lang="en-US" dirty="0" err="1"/>
              <a:t>phấn</a:t>
            </a:r>
            <a:r>
              <a:rPr lang="en-US" dirty="0"/>
              <a:t>, </a:t>
            </a:r>
            <a:r>
              <a:rPr lang="en-US" dirty="0" err="1"/>
              <a:t>muối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05D64-110D-4406-93A9-448ACAB75218}"/>
              </a:ext>
            </a:extLst>
          </p:cNvPr>
          <p:cNvSpPr txBox="1"/>
          <p:nvPr/>
        </p:nvSpPr>
        <p:spPr>
          <a:xfrm>
            <a:off x="6381225" y="2181138"/>
            <a:ext cx="272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, </a:t>
            </a:r>
            <a:r>
              <a:rPr lang="en-US" dirty="0" err="1"/>
              <a:t>dầu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, </a:t>
            </a:r>
            <a:r>
              <a:rPr lang="en-US" dirty="0" err="1"/>
              <a:t>rượu</a:t>
            </a:r>
            <a:r>
              <a:rPr lang="en-US" dirty="0"/>
              <a:t>, </a:t>
            </a:r>
            <a:r>
              <a:rPr lang="en-US" dirty="0" err="1"/>
              <a:t>giấm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45E7B-A6FB-495F-86D5-D0479CCEDB14}"/>
              </a:ext>
            </a:extLst>
          </p:cNvPr>
          <p:cNvSpPr txBox="1"/>
          <p:nvPr/>
        </p:nvSpPr>
        <p:spPr>
          <a:xfrm>
            <a:off x="9385882" y="2174553"/>
            <a:ext cx="245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Hydrogen, oxygen, </a:t>
            </a:r>
            <a:r>
              <a:rPr lang="en-US" dirty="0" err="1"/>
              <a:t>cacbon</a:t>
            </a:r>
            <a:r>
              <a:rPr lang="en-US" dirty="0"/>
              <a:t> </a:t>
            </a:r>
            <a:r>
              <a:rPr lang="en-US" dirty="0" err="1"/>
              <a:t>dioxit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1550C-71DB-49AC-9C1F-6920162F93CD}"/>
              </a:ext>
            </a:extLst>
          </p:cNvPr>
          <p:cNvSpPr txBox="1"/>
          <p:nvPr/>
        </p:nvSpPr>
        <p:spPr>
          <a:xfrm flipH="1">
            <a:off x="3565321" y="3429000"/>
            <a:ext cx="20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F7056-EF41-4EE3-802F-0C219819970A}"/>
              </a:ext>
            </a:extLst>
          </p:cNvPr>
          <p:cNvSpPr txBox="1"/>
          <p:nvPr/>
        </p:nvSpPr>
        <p:spPr>
          <a:xfrm flipH="1">
            <a:off x="6596545" y="3429000"/>
            <a:ext cx="200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401ED-786F-452D-A3C7-3AE50F6C9889}"/>
              </a:ext>
            </a:extLst>
          </p:cNvPr>
          <p:cNvSpPr txBox="1"/>
          <p:nvPr/>
        </p:nvSpPr>
        <p:spPr>
          <a:xfrm flipH="1">
            <a:off x="9563517" y="3436310"/>
            <a:ext cx="200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E6261-38E5-4923-8CC3-08B1763B5ACA}"/>
              </a:ext>
            </a:extLst>
          </p:cNvPr>
          <p:cNvSpPr txBox="1"/>
          <p:nvPr/>
        </p:nvSpPr>
        <p:spPr>
          <a:xfrm flipH="1">
            <a:off x="3565321" y="4651695"/>
            <a:ext cx="20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63541-D31F-4769-BCA6-675BD6C78747}"/>
              </a:ext>
            </a:extLst>
          </p:cNvPr>
          <p:cNvSpPr txBox="1"/>
          <p:nvPr/>
        </p:nvSpPr>
        <p:spPr>
          <a:xfrm flipH="1">
            <a:off x="6280558" y="4543335"/>
            <a:ext cx="2729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nó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873E2-237B-4F97-BA1A-A1F5B9A8B468}"/>
              </a:ext>
            </a:extLst>
          </p:cNvPr>
          <p:cNvSpPr txBox="1"/>
          <p:nvPr/>
        </p:nvSpPr>
        <p:spPr>
          <a:xfrm flipH="1">
            <a:off x="9311780" y="4651695"/>
            <a:ext cx="272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875DC-DFAA-43F1-92B7-6A5D378B5E74}"/>
              </a:ext>
            </a:extLst>
          </p:cNvPr>
          <p:cNvSpPr txBox="1"/>
          <p:nvPr/>
        </p:nvSpPr>
        <p:spPr>
          <a:xfrm flipH="1">
            <a:off x="3565321" y="5874390"/>
            <a:ext cx="20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68E69-39F6-4B6B-9785-300C2FDDF150}"/>
              </a:ext>
            </a:extLst>
          </p:cNvPr>
          <p:cNvSpPr txBox="1"/>
          <p:nvPr/>
        </p:nvSpPr>
        <p:spPr>
          <a:xfrm flipH="1">
            <a:off x="6824443" y="5861806"/>
            <a:ext cx="20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7EF9E-6050-486D-92DB-F20CC4C580C4}"/>
              </a:ext>
            </a:extLst>
          </p:cNvPr>
          <p:cNvSpPr txBox="1"/>
          <p:nvPr/>
        </p:nvSpPr>
        <p:spPr>
          <a:xfrm flipH="1">
            <a:off x="9378664" y="5840048"/>
            <a:ext cx="259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hướng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1A287-7640-48E2-82E0-5C67D91DEEEC}"/>
              </a:ext>
            </a:extLst>
          </p:cNvPr>
          <p:cNvSpPr txBox="1"/>
          <p:nvPr/>
        </p:nvSpPr>
        <p:spPr>
          <a:xfrm>
            <a:off x="1282402" y="151246"/>
            <a:ext cx="969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SO SÁNH ĐẶC ĐIỂM CỦA CHẤT RẮN, CHẤT LỎNG VÀ CHẤT KHÍ</a:t>
            </a:r>
          </a:p>
        </p:txBody>
      </p:sp>
    </p:spTree>
    <p:extLst>
      <p:ext uri="{BB962C8B-B14F-4D97-AF65-F5344CB8AC3E}">
        <p14:creationId xmlns:p14="http://schemas.microsoft.com/office/powerpoint/2010/main" val="36708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50 hình nền thỏi vàng và đồng tiền vàng tuyệt đẹp full hd">
            <a:extLst>
              <a:ext uri="{FF2B5EF4-FFF2-40B4-BE49-F238E27FC236}">
                <a16:creationId xmlns:a16="http://schemas.microsoft.com/office/drawing/2014/main" id="{E6EF91D1-9132-446D-950A-7ABCACE7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9" y="4092866"/>
            <a:ext cx="3010677" cy="22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AAA59C-8CC7-446C-92EB-3D9262D7D3B4}"/>
              </a:ext>
            </a:extLst>
          </p:cNvPr>
          <p:cNvSpPr txBox="1"/>
          <p:nvPr/>
        </p:nvSpPr>
        <p:spPr>
          <a:xfrm>
            <a:off x="4656266" y="260186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CHẤT RẮN</a:t>
            </a:r>
          </a:p>
        </p:txBody>
      </p:sp>
      <p:pic>
        <p:nvPicPr>
          <p:cNvPr id="3078" name="Picture 6" descr="Than ở Đồng bằng sông Hồng được hình thành như thế nào">
            <a:extLst>
              <a:ext uri="{FF2B5EF4-FFF2-40B4-BE49-F238E27FC236}">
                <a16:creationId xmlns:a16="http://schemas.microsoft.com/office/drawing/2014/main" id="{03DF473C-07CD-4719-9D33-0AA764DD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6" y="1419908"/>
            <a:ext cx="2703685" cy="20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C9E6E-3565-4EF5-8681-B61A40AFBC4C}"/>
              </a:ext>
            </a:extLst>
          </p:cNvPr>
          <p:cNvSpPr txBox="1"/>
          <p:nvPr/>
        </p:nvSpPr>
        <p:spPr>
          <a:xfrm>
            <a:off x="6235374" y="1094235"/>
            <a:ext cx="5576711" cy="541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rắn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lượng</a:t>
            </a:r>
            <a:r>
              <a:rPr lang="en-US" sz="2600" dirty="0"/>
              <a:t>,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cầm</a:t>
            </a:r>
            <a:r>
              <a:rPr lang="en-US" sz="2600" dirty="0"/>
              <a:t>, </a:t>
            </a:r>
            <a:r>
              <a:rPr lang="en-US" sz="2600" dirty="0" err="1"/>
              <a:t>nắm</a:t>
            </a:r>
            <a:r>
              <a:rPr lang="en-US" sz="2600" dirty="0"/>
              <a:t>, </a:t>
            </a:r>
            <a:r>
              <a:rPr lang="en-US" sz="2600" dirty="0" err="1"/>
              <a:t>sờ</a:t>
            </a:r>
            <a:r>
              <a:rPr lang="en-US" sz="2600" dirty="0"/>
              <a:t> </a:t>
            </a:r>
            <a:r>
              <a:rPr lang="en-US" sz="2600" dirty="0" err="1"/>
              <a:t>chúng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dàng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cắt</a:t>
            </a:r>
            <a:r>
              <a:rPr lang="en-US" sz="2600" dirty="0"/>
              <a:t> </a:t>
            </a:r>
            <a:r>
              <a:rPr lang="en-US" sz="2600" dirty="0" err="1"/>
              <a:t>chúng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mảnh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rắn</a:t>
            </a:r>
            <a:r>
              <a:rPr lang="en-US" sz="2600" dirty="0"/>
              <a:t> </a:t>
            </a:r>
            <a:r>
              <a:rPr lang="en-US" sz="2600" dirty="0" err="1"/>
              <a:t>rất</a:t>
            </a:r>
            <a:r>
              <a:rPr lang="en-US" sz="2600" dirty="0"/>
              <a:t> </a:t>
            </a:r>
            <a:r>
              <a:rPr lang="en-US" sz="2600" dirty="0" err="1"/>
              <a:t>khó</a:t>
            </a:r>
            <a:r>
              <a:rPr lang="en-US" sz="2600" dirty="0"/>
              <a:t> </a:t>
            </a:r>
            <a:r>
              <a:rPr lang="en-US" sz="2600" dirty="0" err="1"/>
              <a:t>nén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/>
              <a:t>VD: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 </a:t>
            </a:r>
            <a:r>
              <a:rPr lang="en-US" sz="2600" dirty="0" err="1"/>
              <a:t>cầm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2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phấn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ấn</a:t>
            </a:r>
            <a:r>
              <a:rPr lang="en-US" sz="2600" dirty="0"/>
              <a:t> 2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phấn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=&gt; </a:t>
            </a:r>
            <a:r>
              <a:rPr lang="en-US" sz="2600" dirty="0" err="1"/>
              <a:t>rất</a:t>
            </a:r>
            <a:r>
              <a:rPr lang="en-US" sz="2600" dirty="0"/>
              <a:t> </a:t>
            </a:r>
            <a:r>
              <a:rPr lang="en-US" sz="2600" dirty="0" err="1"/>
              <a:t>khó</a:t>
            </a:r>
            <a:r>
              <a:rPr lang="en-US" sz="2600" dirty="0"/>
              <a:t> </a:t>
            </a:r>
            <a:r>
              <a:rPr lang="en-US" sz="2600" dirty="0" err="1"/>
              <a:t>nén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7DE1E-C62B-4EA7-BA19-CCECC0256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098" y="1919033"/>
            <a:ext cx="1800109" cy="28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EDAD2-6FBB-4964-8CE2-1C4C58ADBD9B}"/>
              </a:ext>
            </a:extLst>
          </p:cNvPr>
          <p:cNvSpPr txBox="1"/>
          <p:nvPr/>
        </p:nvSpPr>
        <p:spPr>
          <a:xfrm>
            <a:off x="5279500" y="407904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CHẤT LỎNG</a:t>
            </a:r>
          </a:p>
        </p:txBody>
      </p:sp>
      <p:pic>
        <p:nvPicPr>
          <p:cNvPr id="3" name="Picture 6" descr="Nguy hiểm từ việc tái sử dụng dầu ăn nhiều lần">
            <a:extLst>
              <a:ext uri="{FF2B5EF4-FFF2-40B4-BE49-F238E27FC236}">
                <a16:creationId xmlns:a16="http://schemas.microsoft.com/office/drawing/2014/main" id="{5726783D-7689-4BE8-93B0-15CA8C8E1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13" y="3881941"/>
            <a:ext cx="2368970" cy="16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Ngày xuân tản mạn chuyện rượu: Rượu gặp bạn hiền ngàn chén ít, lời không  hợp ý nửa câu nhiều">
            <a:extLst>
              <a:ext uri="{FF2B5EF4-FFF2-40B4-BE49-F238E27FC236}">
                <a16:creationId xmlns:a16="http://schemas.microsoft.com/office/drawing/2014/main" id="{0CC65C18-A71B-4AF0-9A17-B6197A9C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78" y="1370414"/>
            <a:ext cx="2451235" cy="16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ậu bé 15 tuổi tự tiêm thủy ngân vào người để trở thành nhân vật X-Men |  Chuyện lạ | Vietnam+ (VietnamPlus)">
            <a:extLst>
              <a:ext uri="{FF2B5EF4-FFF2-40B4-BE49-F238E27FC236}">
                <a16:creationId xmlns:a16="http://schemas.microsoft.com/office/drawing/2014/main" id="{7C925941-D6B4-4431-B947-9DF218EA1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0" y="1417424"/>
            <a:ext cx="2368969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44187-64AD-4D9C-88A8-6DA5EB99F1D9}"/>
              </a:ext>
            </a:extLst>
          </p:cNvPr>
          <p:cNvSpPr txBox="1"/>
          <p:nvPr/>
        </p:nvSpPr>
        <p:spPr>
          <a:xfrm>
            <a:off x="7027064" y="1594111"/>
            <a:ext cx="48769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Khó</a:t>
            </a:r>
            <a:r>
              <a:rPr lang="en-US" sz="2400" dirty="0"/>
              <a:t> </a:t>
            </a:r>
            <a:r>
              <a:rPr lang="en-US" sz="2400" dirty="0" err="1"/>
              <a:t>nén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27603-A078-4420-B5DE-AD376BDB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339" y="3504751"/>
            <a:ext cx="2691774" cy="22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ydrogen - Nhiên liệu sạch cho tương lai và cứu cánh cho hiện tại (Kỳ 1) |  Tạp chí Năng lượng Việt Nam">
            <a:extLst>
              <a:ext uri="{FF2B5EF4-FFF2-40B4-BE49-F238E27FC236}">
                <a16:creationId xmlns:a16="http://schemas.microsoft.com/office/drawing/2014/main" id="{B8A1E1FA-778B-4A85-96A4-9376A36C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0" y="2136022"/>
            <a:ext cx="4285867" cy="22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What is PPM, and what does it have to do with capitalism and climate  change? | Grist">
            <a:extLst>
              <a:ext uri="{FF2B5EF4-FFF2-40B4-BE49-F238E27FC236}">
                <a16:creationId xmlns:a16="http://schemas.microsoft.com/office/drawing/2014/main" id="{A5EFFCEE-BB2E-42AA-B364-6C5EBFE8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1" y="4228679"/>
            <a:ext cx="2903738" cy="21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B9961-ACE6-411D-9D77-0D3F5A8FAFE4}"/>
              </a:ext>
            </a:extLst>
          </p:cNvPr>
          <p:cNvSpPr txBox="1"/>
          <p:nvPr/>
        </p:nvSpPr>
        <p:spPr>
          <a:xfrm>
            <a:off x="5251508" y="494950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CHẤT KHÍ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90CF8-B0B9-408D-999A-1AC57B1A4B9C}"/>
              </a:ext>
            </a:extLst>
          </p:cNvPr>
          <p:cNvSpPr txBox="1"/>
          <p:nvPr/>
        </p:nvSpPr>
        <p:spPr>
          <a:xfrm>
            <a:off x="6525590" y="1755080"/>
            <a:ext cx="5062404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tỏa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chiếm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nén</a:t>
            </a:r>
            <a:endParaRPr lang="en-US" dirty="0"/>
          </a:p>
        </p:txBody>
      </p:sp>
      <p:pic>
        <p:nvPicPr>
          <p:cNvPr id="7" name="Picture 14" descr="37,946 Oxygen Sky Photos - Free &amp;amp; Royalty-Free Stock Photos from Dreamstime">
            <a:extLst>
              <a:ext uri="{FF2B5EF4-FFF2-40B4-BE49-F238E27FC236}">
                <a16:creationId xmlns:a16="http://schemas.microsoft.com/office/drawing/2014/main" id="{8C6099AC-85D6-4FF8-8071-A07F9CC1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1" y="680335"/>
            <a:ext cx="2794680" cy="18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E91FF2F-DAFA-467D-BF96-A06646D9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4" b="94130" l="9884" r="89826">
                        <a14:foregroundMark x1="43023" y1="9644" x2="58430" y2="11111"/>
                        <a14:foregroundMark x1="43895" y1="91614" x2="43023" y2="92034"/>
                        <a14:foregroundMark x1="55814" y1="92034" x2="61337" y2="94130"/>
                        <a14:foregroundMark x1="38081" y1="54717" x2="33430" y2="64780"/>
                        <a14:foregroundMark x1="33430" y1="64780" x2="35756" y2="65409"/>
                        <a14:backgroundMark x1="7849" y1="66038" x2="14826" y2="75472"/>
                        <a14:backgroundMark x1="14826" y1="75472" x2="15407" y2="75052"/>
                        <a14:backgroundMark x1="79651" y1="56813" x2="78779" y2="62474"/>
                        <a14:backgroundMark x1="77907" y1="58281" x2="95640" y2="45493"/>
                        <a14:backgroundMark x1="95640" y1="45493" x2="90116" y2="20755"/>
                        <a14:backgroundMark x1="90116" y1="20755" x2="86047" y2="15723"/>
                        <a14:backgroundMark x1="10756" y1="63312" x2="24419" y2="72327"/>
                        <a14:backgroundMark x1="24419" y1="72327" x2="31105" y2="71908"/>
                        <a14:backgroundMark x1="22965" y1="64570" x2="29070" y2="6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85" y="2527407"/>
            <a:ext cx="3123111" cy="43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B2E1DB7-0A6C-4F52-B7F1-75DB87DC566D}"/>
              </a:ext>
            </a:extLst>
          </p:cNvPr>
          <p:cNvGrpSpPr/>
          <p:nvPr/>
        </p:nvGrpSpPr>
        <p:grpSpPr>
          <a:xfrm>
            <a:off x="3708014" y="63566"/>
            <a:ext cx="5789020" cy="3135086"/>
            <a:chOff x="4479989" y="2540743"/>
            <a:chExt cx="3913308" cy="1943448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68361E3-A3FD-4653-AACA-EEA8688DEC37}"/>
                </a:ext>
              </a:extLst>
            </p:cNvPr>
            <p:cNvSpPr/>
            <p:nvPr/>
          </p:nvSpPr>
          <p:spPr>
            <a:xfrm flipH="1">
              <a:off x="4479989" y="2540743"/>
              <a:ext cx="3913308" cy="1943448"/>
            </a:xfrm>
            <a:prstGeom prst="wedgeEllipseCallout">
              <a:avLst/>
            </a:prstGeom>
            <a:solidFill>
              <a:srgbClr val="FFC07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BCA62B-44A1-4E13-B5F7-1D405C4550FE}"/>
                </a:ext>
              </a:extLst>
            </p:cNvPr>
            <p:cNvSpPr txBox="1"/>
            <p:nvPr/>
          </p:nvSpPr>
          <p:spPr>
            <a:xfrm>
              <a:off x="4594370" y="3177419"/>
              <a:ext cx="3684547" cy="59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sao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giữ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chất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khí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bình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kín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 pitchFamily="2" charset="-93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3C4254-C8F0-4E4E-A072-97D0A1B370F9}"/>
              </a:ext>
            </a:extLst>
          </p:cNvPr>
          <p:cNvSpPr/>
          <p:nvPr/>
        </p:nvSpPr>
        <p:spPr>
          <a:xfrm>
            <a:off x="0" y="5398207"/>
            <a:ext cx="453006" cy="68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3D1FA-E356-4575-B757-749AF2F6FC55}"/>
              </a:ext>
            </a:extLst>
          </p:cNvPr>
          <p:cNvSpPr txBox="1"/>
          <p:nvPr/>
        </p:nvSpPr>
        <p:spPr>
          <a:xfrm>
            <a:off x="453006" y="4543369"/>
            <a:ext cx="6094602" cy="2251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tỏa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chiếm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=&gt;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66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ternal Pressure on Fluids - ppt download">
            <a:extLst>
              <a:ext uri="{FF2B5EF4-FFF2-40B4-BE49-F238E27FC236}">
                <a16:creationId xmlns:a16="http://schemas.microsoft.com/office/drawing/2014/main" id="{186B3612-929F-4EE7-941B-002301744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48166" r="7363" b="23927"/>
          <a:stretch/>
        </p:blipFill>
        <p:spPr bwMode="auto">
          <a:xfrm>
            <a:off x="810470" y="1334221"/>
            <a:ext cx="9880945" cy="24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292;p37">
            <a:extLst>
              <a:ext uri="{FF2B5EF4-FFF2-40B4-BE49-F238E27FC236}">
                <a16:creationId xmlns:a16="http://schemas.microsoft.com/office/drawing/2014/main" id="{8C5BD1E3-B457-4201-A75E-07F230B1AF0C}"/>
              </a:ext>
            </a:extLst>
          </p:cNvPr>
          <p:cNvSpPr txBox="1">
            <a:spLocks/>
          </p:cNvSpPr>
          <p:nvPr/>
        </p:nvSpPr>
        <p:spPr>
          <a:xfrm>
            <a:off x="1088089" y="106017"/>
            <a:ext cx="10173827" cy="87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40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ue Ellen Francisco"/>
              <a:buNone/>
              <a:defRPr sz="24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ctr" defTabSz="1219170">
              <a:buClr>
                <a:srgbClr val="96AFED"/>
              </a:buClr>
              <a:defRPr/>
            </a:pP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Chất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lỏng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và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chất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rắn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rất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khó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bị</a:t>
            </a:r>
            <a:r>
              <a:rPr lang="en-US" sz="3733" kern="0" dirty="0">
                <a:solidFill>
                  <a:srgbClr val="C00000"/>
                </a:solidFill>
                <a:latin typeface="Segoe UI Black"/>
              </a:rPr>
              <a:t> </a:t>
            </a:r>
            <a:r>
              <a:rPr lang="en-US" sz="3733" kern="0" dirty="0" err="1">
                <a:solidFill>
                  <a:srgbClr val="C00000"/>
                </a:solidFill>
                <a:latin typeface="Segoe UI Black"/>
              </a:rPr>
              <a:t>nén</a:t>
            </a:r>
            <a:endParaRPr lang="vi-VN" sz="3733" kern="0" dirty="0">
              <a:solidFill>
                <a:srgbClr val="C00000"/>
              </a:solidFill>
              <a:latin typeface="Segoe UI Black"/>
            </a:endParaRPr>
          </a:p>
        </p:txBody>
      </p:sp>
      <p:sp>
        <p:nvSpPr>
          <p:cNvPr id="9" name="Google Shape;8293;p37">
            <a:extLst>
              <a:ext uri="{FF2B5EF4-FFF2-40B4-BE49-F238E27FC236}">
                <a16:creationId xmlns:a16="http://schemas.microsoft.com/office/drawing/2014/main" id="{034A567D-05AC-4668-A81D-CF7E2E3848F9}"/>
              </a:ext>
            </a:extLst>
          </p:cNvPr>
          <p:cNvSpPr txBox="1">
            <a:spLocks/>
          </p:cNvSpPr>
          <p:nvPr/>
        </p:nvSpPr>
        <p:spPr>
          <a:xfrm>
            <a:off x="620188" y="4015056"/>
            <a:ext cx="1909404" cy="1026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 defTabSz="1219170">
              <a:spcAft>
                <a:spcPts val="2133"/>
              </a:spcAft>
              <a:buNone/>
              <a:defRPr/>
            </a:pPr>
            <a:r>
              <a:rPr lang="en-US" sz="2400" kern="0" dirty="0">
                <a:latin typeface="+mn-lt"/>
              </a:rPr>
              <a:t>Chai </a:t>
            </a:r>
            <a:r>
              <a:rPr lang="en-US" sz="2400" kern="0" dirty="0" err="1">
                <a:latin typeface="+mn-lt"/>
              </a:rPr>
              <a:t>chứa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đầy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khí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Google Shape;8293;p37">
            <a:extLst>
              <a:ext uri="{FF2B5EF4-FFF2-40B4-BE49-F238E27FC236}">
                <a16:creationId xmlns:a16="http://schemas.microsoft.com/office/drawing/2014/main" id="{36630909-7631-4251-8A04-CB1CEC7198D8}"/>
              </a:ext>
            </a:extLst>
          </p:cNvPr>
          <p:cNvSpPr txBox="1">
            <a:spLocks/>
          </p:cNvSpPr>
          <p:nvPr/>
        </p:nvSpPr>
        <p:spPr>
          <a:xfrm>
            <a:off x="2746840" y="4019434"/>
            <a:ext cx="2734733" cy="2044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 defTabSz="1219170">
              <a:spcAft>
                <a:spcPts val="2133"/>
              </a:spcAft>
              <a:buNone/>
              <a:defRPr/>
            </a:pPr>
            <a:r>
              <a:rPr lang="en-US" sz="2400" kern="0" dirty="0">
                <a:latin typeface="+mn-lt"/>
              </a:rPr>
              <a:t>Khi </a:t>
            </a:r>
            <a:r>
              <a:rPr lang="en-US" sz="2400" kern="0" dirty="0" err="1">
                <a:latin typeface="+mn-lt"/>
              </a:rPr>
              <a:t>tác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dụng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lực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vào</a:t>
            </a:r>
            <a:r>
              <a:rPr lang="en-US" sz="2400" kern="0" dirty="0">
                <a:latin typeface="+mn-lt"/>
              </a:rPr>
              <a:t> chai, </a:t>
            </a:r>
            <a:r>
              <a:rPr lang="en-US" sz="2400" kern="0" dirty="0" err="1">
                <a:latin typeface="+mn-lt"/>
              </a:rPr>
              <a:t>các</a:t>
            </a:r>
            <a:r>
              <a:rPr lang="en-US" sz="2400" kern="0" dirty="0">
                <a:latin typeface="+mn-lt"/>
              </a:rPr>
              <a:t> “</a:t>
            </a:r>
            <a:r>
              <a:rPr lang="en-US" sz="2400" kern="0" dirty="0" err="1">
                <a:latin typeface="+mn-lt"/>
              </a:rPr>
              <a:t>hạt</a:t>
            </a:r>
            <a:r>
              <a:rPr lang="en-US" sz="2400" kern="0" dirty="0">
                <a:latin typeface="+mn-lt"/>
              </a:rPr>
              <a:t>” </a:t>
            </a:r>
            <a:r>
              <a:rPr lang="en-US" sz="2400" kern="0" dirty="0" err="1">
                <a:latin typeface="+mn-lt"/>
              </a:rPr>
              <a:t>khí</a:t>
            </a:r>
            <a:r>
              <a:rPr lang="en-US" sz="2400" kern="0" dirty="0">
                <a:latin typeface="+mn-lt"/>
              </a:rPr>
              <a:t> di </a:t>
            </a:r>
            <a:r>
              <a:rPr lang="en-US" sz="2400" kern="0" dirty="0" err="1">
                <a:latin typeface="+mn-lt"/>
              </a:rPr>
              <a:t>chuyển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lại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gần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nhau</a:t>
            </a:r>
            <a:br>
              <a:rPr lang="en-US" sz="3200" kern="0" dirty="0">
                <a:latin typeface="Segoe UI  "/>
              </a:rPr>
            </a:br>
            <a:endParaRPr lang="en-US" sz="3200" kern="0" dirty="0">
              <a:latin typeface="Segoe UI  "/>
            </a:endParaRPr>
          </a:p>
        </p:txBody>
      </p:sp>
      <p:sp>
        <p:nvSpPr>
          <p:cNvPr id="11" name="Google Shape;8293;p37">
            <a:extLst>
              <a:ext uri="{FF2B5EF4-FFF2-40B4-BE49-F238E27FC236}">
                <a16:creationId xmlns:a16="http://schemas.microsoft.com/office/drawing/2014/main" id="{487E4F03-8305-4493-A15C-EC59716CF22B}"/>
              </a:ext>
            </a:extLst>
          </p:cNvPr>
          <p:cNvSpPr txBox="1">
            <a:spLocks/>
          </p:cNvSpPr>
          <p:nvPr/>
        </p:nvSpPr>
        <p:spPr>
          <a:xfrm>
            <a:off x="5706912" y="3957085"/>
            <a:ext cx="2013595" cy="1142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 defTabSz="1219170">
              <a:spcAft>
                <a:spcPts val="2133"/>
              </a:spcAft>
              <a:buNone/>
              <a:defRPr/>
            </a:pPr>
            <a:r>
              <a:rPr lang="en-US" sz="2400" kern="0" dirty="0">
                <a:latin typeface="+mn-lt"/>
              </a:rPr>
              <a:t>Chai </a:t>
            </a:r>
            <a:r>
              <a:rPr lang="en-US" sz="2400" kern="0" dirty="0" err="1">
                <a:latin typeface="+mn-lt"/>
              </a:rPr>
              <a:t>chứa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đầy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nước</a:t>
            </a:r>
            <a:endParaRPr lang="en-US" sz="2400" kern="0" dirty="0">
              <a:latin typeface="+mn-lt"/>
            </a:endParaRPr>
          </a:p>
        </p:txBody>
      </p:sp>
      <p:sp>
        <p:nvSpPr>
          <p:cNvPr id="12" name="Google Shape;8293;p37">
            <a:extLst>
              <a:ext uri="{FF2B5EF4-FFF2-40B4-BE49-F238E27FC236}">
                <a16:creationId xmlns:a16="http://schemas.microsoft.com/office/drawing/2014/main" id="{60EB532F-8ADF-4CDF-A2B1-EB03A20CECC3}"/>
              </a:ext>
            </a:extLst>
          </p:cNvPr>
          <p:cNvSpPr txBox="1">
            <a:spLocks/>
          </p:cNvSpPr>
          <p:nvPr/>
        </p:nvSpPr>
        <p:spPr>
          <a:xfrm>
            <a:off x="8271544" y="3947680"/>
            <a:ext cx="2990372" cy="26208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 defTabSz="1219170">
              <a:spcAft>
                <a:spcPts val="2133"/>
              </a:spcAft>
              <a:buNone/>
              <a:defRPr/>
            </a:pPr>
            <a:r>
              <a:rPr lang="en-US" sz="2400" kern="0" dirty="0">
                <a:latin typeface="+mn-lt"/>
              </a:rPr>
              <a:t>Khi </a:t>
            </a:r>
            <a:r>
              <a:rPr lang="en-US" sz="2400" kern="0" dirty="0" err="1">
                <a:latin typeface="+mn-lt"/>
              </a:rPr>
              <a:t>tác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dụng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lực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vào</a:t>
            </a:r>
            <a:r>
              <a:rPr lang="en-US" sz="2400" kern="0" dirty="0">
                <a:latin typeface="+mn-lt"/>
              </a:rPr>
              <a:t> chai, </a:t>
            </a:r>
            <a:r>
              <a:rPr lang="en-US" sz="2400" kern="0" dirty="0" err="1">
                <a:latin typeface="+mn-lt"/>
              </a:rPr>
              <a:t>các</a:t>
            </a:r>
            <a:r>
              <a:rPr lang="en-US" sz="2400" kern="0" dirty="0">
                <a:latin typeface="+mn-lt"/>
              </a:rPr>
              <a:t> “</a:t>
            </a:r>
            <a:r>
              <a:rPr lang="en-US" sz="2400" kern="0" dirty="0" err="1">
                <a:latin typeface="+mn-lt"/>
              </a:rPr>
              <a:t>hạt</a:t>
            </a:r>
            <a:r>
              <a:rPr lang="en-US" sz="2400" kern="0" dirty="0">
                <a:latin typeface="+mn-lt"/>
              </a:rPr>
              <a:t>” </a:t>
            </a:r>
            <a:r>
              <a:rPr lang="en-US" sz="2400" kern="0" dirty="0" err="1">
                <a:latin typeface="+mn-lt"/>
              </a:rPr>
              <a:t>nước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không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còn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khoảng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trống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để</a:t>
            </a:r>
            <a:r>
              <a:rPr lang="en-US" sz="2400" kern="0" dirty="0">
                <a:latin typeface="+mn-lt"/>
              </a:rPr>
              <a:t> di </a:t>
            </a:r>
            <a:r>
              <a:rPr lang="en-US" sz="2400" kern="0" dirty="0" err="1">
                <a:latin typeface="+mn-lt"/>
              </a:rPr>
              <a:t>chuyển</a:t>
            </a:r>
            <a:r>
              <a:rPr lang="en-US" sz="2400" kern="0" dirty="0">
                <a:latin typeface="+mn-lt"/>
              </a:rPr>
              <a:t> =&gt; </a:t>
            </a:r>
            <a:r>
              <a:rPr lang="en-US" sz="2400" kern="0" dirty="0" err="1">
                <a:latin typeface="+mn-lt"/>
              </a:rPr>
              <a:t>nước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khó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bị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nén</a:t>
            </a:r>
            <a:r>
              <a:rPr lang="en-US" sz="2400" kern="0" dirty="0">
                <a:latin typeface="+mn-lt"/>
              </a:rPr>
              <a:t>.</a:t>
            </a:r>
            <a:br>
              <a:rPr lang="en-US" sz="3200" kern="0" dirty="0">
                <a:latin typeface="Segoe UI  "/>
              </a:rPr>
            </a:br>
            <a:endParaRPr lang="en-US" sz="3200" kern="0" dirty="0">
              <a:latin typeface="Segoe UI  "/>
            </a:endParaRPr>
          </a:p>
        </p:txBody>
      </p:sp>
    </p:spTree>
    <p:extLst>
      <p:ext uri="{BB962C8B-B14F-4D97-AF65-F5344CB8AC3E}">
        <p14:creationId xmlns:p14="http://schemas.microsoft.com/office/powerpoint/2010/main" val="59571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28000" contrast="1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A626F770-86B3-4288-AA3D-595765705194}"/>
              </a:ext>
            </a:extLst>
          </p:cNvPr>
          <p:cNvSpPr/>
          <p:nvPr/>
        </p:nvSpPr>
        <p:spPr>
          <a:xfrm>
            <a:off x="924520" y="2792542"/>
            <a:ext cx="10865475" cy="11079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</a:rPr>
              <a:t>BÀI 5. SỰ ĐA DẠNG CỦA CHẤT</a:t>
            </a:r>
            <a:endParaRPr lang="vi-VN" sz="6600" b="1" dirty="0">
              <a:ln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6424BC-465D-48C0-A91F-D4A980E357C2}"/>
              </a:ext>
            </a:extLst>
          </p:cNvPr>
          <p:cNvSpPr txBox="1"/>
          <p:nvPr/>
        </p:nvSpPr>
        <p:spPr>
          <a:xfrm>
            <a:off x="642311" y="4412825"/>
            <a:ext cx="110632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vô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,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</a:p>
        </p:txBody>
      </p:sp>
      <p:pic>
        <p:nvPicPr>
          <p:cNvPr id="9" name="Picture 2" descr="States of Matter - Shalom Education">
            <a:extLst>
              <a:ext uri="{FF2B5EF4-FFF2-40B4-BE49-F238E27FC236}">
                <a16:creationId xmlns:a16="http://schemas.microsoft.com/office/drawing/2014/main" id="{9F84BA38-90C5-4F0F-87D8-CE6CF93A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36" y="639040"/>
            <a:ext cx="6104068" cy="36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AA440-6689-403F-9B43-B642C4951396}"/>
              </a:ext>
            </a:extLst>
          </p:cNvPr>
          <p:cNvSpPr txBox="1"/>
          <p:nvPr/>
        </p:nvSpPr>
        <p:spPr>
          <a:xfrm>
            <a:off x="2741915" y="2617797"/>
            <a:ext cx="14609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CHẤT RẮN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1DD4B-BE05-423F-9A6F-61B35C47B531}"/>
              </a:ext>
            </a:extLst>
          </p:cNvPr>
          <p:cNvSpPr txBox="1"/>
          <p:nvPr/>
        </p:nvSpPr>
        <p:spPr>
          <a:xfrm>
            <a:off x="7716472" y="3584044"/>
            <a:ext cx="1665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CHẤT LỎNG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76F17-81DC-48A5-9A61-5442D8A41F61}"/>
              </a:ext>
            </a:extLst>
          </p:cNvPr>
          <p:cNvSpPr txBox="1"/>
          <p:nvPr/>
        </p:nvSpPr>
        <p:spPr>
          <a:xfrm>
            <a:off x="6454931" y="2090998"/>
            <a:ext cx="1810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CHẤT KHÍ</a:t>
            </a:r>
          </a:p>
        </p:txBody>
      </p:sp>
    </p:spTree>
    <p:extLst>
      <p:ext uri="{BB962C8B-B14F-4D97-AF65-F5344CB8AC3E}">
        <p14:creationId xmlns:p14="http://schemas.microsoft.com/office/powerpoint/2010/main" val="32142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A5449-DBA2-46BB-A55C-8BAB7385A333}"/>
              </a:ext>
            </a:extLst>
          </p:cNvPr>
          <p:cNvSpPr txBox="1"/>
          <p:nvPr/>
        </p:nvSpPr>
        <p:spPr>
          <a:xfrm>
            <a:off x="1157681" y="746619"/>
            <a:ext cx="954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II. BA THỂ CỦA CHẤT VÀ ĐẶC ĐIỂM CỦA CHÚNG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469B9-7C8F-4079-BA0F-350EECDE92DC}"/>
              </a:ext>
            </a:extLst>
          </p:cNvPr>
          <p:cNvSpPr txBox="1"/>
          <p:nvPr/>
        </p:nvSpPr>
        <p:spPr>
          <a:xfrm>
            <a:off x="1261145" y="1551963"/>
            <a:ext cx="10930855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Ba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,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,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+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: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nén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+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r>
              <a:rPr lang="en-US" sz="2800" dirty="0"/>
              <a:t>: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nén</a:t>
            </a:r>
            <a:r>
              <a:rPr lang="en-US" sz="28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+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: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lan</a:t>
            </a:r>
            <a:r>
              <a:rPr lang="en-US" sz="2800" dirty="0"/>
              <a:t> </a:t>
            </a:r>
            <a:r>
              <a:rPr lang="en-US" sz="2800" dirty="0" err="1"/>
              <a:t>tỏa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nén</a:t>
            </a:r>
            <a:endParaRPr lang="en-US" sz="2800" dirty="0"/>
          </a:p>
        </p:txBody>
      </p:sp>
      <p:pic>
        <p:nvPicPr>
          <p:cNvPr id="4" name="Picture 25" descr="viet3">
            <a:extLst>
              <a:ext uri="{FF2B5EF4-FFF2-40B4-BE49-F238E27FC236}">
                <a16:creationId xmlns:a16="http://schemas.microsoft.com/office/drawing/2014/main" id="{F20ACEF0-4AA2-40C4-9778-31AFF63324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" y="728750"/>
            <a:ext cx="558568" cy="5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776C65-7DB4-43EB-B115-CB2EF2863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61666"/>
              </p:ext>
            </p:extLst>
          </p:nvPr>
        </p:nvGraphicFramePr>
        <p:xfrm>
          <a:off x="209725" y="719665"/>
          <a:ext cx="11811699" cy="599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947">
                  <a:extLst>
                    <a:ext uri="{9D8B030D-6E8A-4147-A177-3AD203B41FA5}">
                      <a16:colId xmlns:a16="http://schemas.microsoft.com/office/drawing/2014/main" val="3549039130"/>
                    </a:ext>
                  </a:extLst>
                </a:gridCol>
                <a:gridCol w="2004904">
                  <a:extLst>
                    <a:ext uri="{9D8B030D-6E8A-4147-A177-3AD203B41FA5}">
                      <a16:colId xmlns:a16="http://schemas.microsoft.com/office/drawing/2014/main" val="3446142126"/>
                    </a:ext>
                  </a:extLst>
                </a:gridCol>
                <a:gridCol w="5347923">
                  <a:extLst>
                    <a:ext uri="{9D8B030D-6E8A-4147-A177-3AD203B41FA5}">
                      <a16:colId xmlns:a16="http://schemas.microsoft.com/office/drawing/2014/main" val="1578150902"/>
                    </a:ext>
                  </a:extLst>
                </a:gridCol>
                <a:gridCol w="2952925">
                  <a:extLst>
                    <a:ext uri="{9D8B030D-6E8A-4147-A177-3AD203B41FA5}">
                      <a16:colId xmlns:a16="http://schemas.microsoft.com/office/drawing/2014/main" val="1718439778"/>
                    </a:ext>
                  </a:extLst>
                </a:gridCol>
              </a:tblGrid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CHẤT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THỂ</a:t>
                      </a:r>
                    </a:p>
                    <a:p>
                      <a:pPr algn="ctr"/>
                      <a:r>
                        <a:rPr lang="en-US" dirty="0"/>
                        <a:t>(ở </a:t>
                      </a:r>
                      <a:r>
                        <a:rPr lang="en-US" dirty="0" err="1"/>
                        <a:t>nhiệt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phòng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ĐẶC ĐIỂM NHẬN BIẾT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về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VÍ DỤ VẬT THỂ CHỨA CHẤT ĐÓ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232960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SẮT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807571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NITƠ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080612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ĐỒNG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80627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ETHANOL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626287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OXY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54329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NƯỚC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550558"/>
                  </a:ext>
                </a:extLst>
              </a:tr>
              <a:tr h="74894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1903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D9C480-E07C-4E6D-94D0-5F3EBF2C88A7}"/>
              </a:ext>
            </a:extLst>
          </p:cNvPr>
          <p:cNvSpPr txBox="1"/>
          <p:nvPr/>
        </p:nvSpPr>
        <p:spPr>
          <a:xfrm>
            <a:off x="2604437" y="174918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Rắn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717DC-193B-4993-B9B7-E91622E33482}"/>
              </a:ext>
            </a:extLst>
          </p:cNvPr>
          <p:cNvSpPr txBox="1"/>
          <p:nvPr/>
        </p:nvSpPr>
        <p:spPr>
          <a:xfrm>
            <a:off x="5001793" y="1656851"/>
            <a:ext cx="24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35345-0DDD-448C-8DA9-340BE187C1EB}"/>
              </a:ext>
            </a:extLst>
          </p:cNvPr>
          <p:cNvSpPr txBox="1"/>
          <p:nvPr/>
        </p:nvSpPr>
        <p:spPr>
          <a:xfrm>
            <a:off x="9656201" y="175534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sắt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D7499-BCD0-45A8-8DA3-2D841BAA1880}"/>
              </a:ext>
            </a:extLst>
          </p:cNvPr>
          <p:cNvSpPr txBox="1"/>
          <p:nvPr/>
        </p:nvSpPr>
        <p:spPr>
          <a:xfrm>
            <a:off x="2604436" y="25478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Khí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FB8AE-126D-4D7B-8974-0F598AAB272E}"/>
              </a:ext>
            </a:extLst>
          </p:cNvPr>
          <p:cNvSpPr txBox="1"/>
          <p:nvPr/>
        </p:nvSpPr>
        <p:spPr>
          <a:xfrm>
            <a:off x="4022177" y="2409372"/>
            <a:ext cx="426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hướng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8E356-0711-4607-B0F7-59DFCDC7C138}"/>
              </a:ext>
            </a:extLst>
          </p:cNvPr>
          <p:cNvSpPr txBox="1"/>
          <p:nvPr/>
        </p:nvSpPr>
        <p:spPr>
          <a:xfrm>
            <a:off x="9286611" y="2443226"/>
            <a:ext cx="27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,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nito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5417F-B559-42C5-A483-91EF078BFCEB}"/>
              </a:ext>
            </a:extLst>
          </p:cNvPr>
          <p:cNvSpPr txBox="1"/>
          <p:nvPr/>
        </p:nvSpPr>
        <p:spPr>
          <a:xfrm>
            <a:off x="2565963" y="32297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Rắn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B15BE-D4F5-4E52-A0C1-EFE5CB9AAD4C}"/>
              </a:ext>
            </a:extLst>
          </p:cNvPr>
          <p:cNvSpPr txBox="1"/>
          <p:nvPr/>
        </p:nvSpPr>
        <p:spPr>
          <a:xfrm>
            <a:off x="2505168" y="63225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Rắn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3F179-BF29-4E15-A28F-E4BC053DC6E1}"/>
              </a:ext>
            </a:extLst>
          </p:cNvPr>
          <p:cNvSpPr txBox="1"/>
          <p:nvPr/>
        </p:nvSpPr>
        <p:spPr>
          <a:xfrm>
            <a:off x="2565502" y="477949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Khí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6E7F1-D27D-402C-A79B-F9D27E1828FC}"/>
              </a:ext>
            </a:extLst>
          </p:cNvPr>
          <p:cNvSpPr txBox="1"/>
          <p:nvPr/>
        </p:nvSpPr>
        <p:spPr>
          <a:xfrm>
            <a:off x="2534562" y="40430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Lỏng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10300-4110-447A-8A3D-FB1746F4A0C3}"/>
              </a:ext>
            </a:extLst>
          </p:cNvPr>
          <p:cNvSpPr txBox="1"/>
          <p:nvPr/>
        </p:nvSpPr>
        <p:spPr>
          <a:xfrm>
            <a:off x="2460283" y="5538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Lỏng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6902B-8E57-41E6-A848-811BCCAA87F3}"/>
              </a:ext>
            </a:extLst>
          </p:cNvPr>
          <p:cNvSpPr txBox="1"/>
          <p:nvPr/>
        </p:nvSpPr>
        <p:spPr>
          <a:xfrm>
            <a:off x="4781725" y="3105834"/>
            <a:ext cx="24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3E0D4-25CD-4857-85AB-5842A74FDE98}"/>
              </a:ext>
            </a:extLst>
          </p:cNvPr>
          <p:cNvSpPr txBox="1"/>
          <p:nvPr/>
        </p:nvSpPr>
        <p:spPr>
          <a:xfrm>
            <a:off x="5001793" y="6211669"/>
            <a:ext cx="24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16897-D577-4B05-AC62-C1101196878C}"/>
              </a:ext>
            </a:extLst>
          </p:cNvPr>
          <p:cNvSpPr txBox="1"/>
          <p:nvPr/>
        </p:nvSpPr>
        <p:spPr>
          <a:xfrm>
            <a:off x="4174577" y="4671738"/>
            <a:ext cx="426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hướng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2E6508-3248-4B49-A871-2A13CEBC095F}"/>
              </a:ext>
            </a:extLst>
          </p:cNvPr>
          <p:cNvSpPr txBox="1"/>
          <p:nvPr/>
        </p:nvSpPr>
        <p:spPr>
          <a:xfrm>
            <a:off x="3917659" y="3904522"/>
            <a:ext cx="479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5FB21-099F-4907-865C-E5AF36536CD1}"/>
              </a:ext>
            </a:extLst>
          </p:cNvPr>
          <p:cNvSpPr txBox="1"/>
          <p:nvPr/>
        </p:nvSpPr>
        <p:spPr>
          <a:xfrm>
            <a:off x="3917659" y="5399672"/>
            <a:ext cx="479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B2B52-B127-466C-897B-B946014B33F9}"/>
              </a:ext>
            </a:extLst>
          </p:cNvPr>
          <p:cNvSpPr txBox="1"/>
          <p:nvPr/>
        </p:nvSpPr>
        <p:spPr>
          <a:xfrm>
            <a:off x="9270306" y="327203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đồng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F6EDD-8B87-44A7-B8B5-6C0AD53A5540}"/>
              </a:ext>
            </a:extLst>
          </p:cNvPr>
          <p:cNvSpPr txBox="1"/>
          <p:nvPr/>
        </p:nvSpPr>
        <p:spPr>
          <a:xfrm>
            <a:off x="9505305" y="4025762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Rượu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, </a:t>
            </a:r>
            <a:r>
              <a:rPr lang="en-US" dirty="0" err="1"/>
              <a:t>cồn</a:t>
            </a:r>
            <a:r>
              <a:rPr lang="en-US" dirty="0"/>
              <a:t> y </a:t>
            </a:r>
            <a:r>
              <a:rPr lang="en-US" dirty="0" err="1"/>
              <a:t>tế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D9A64-0BD8-405D-B5E6-E4D58BA654F0}"/>
              </a:ext>
            </a:extLst>
          </p:cNvPr>
          <p:cNvSpPr txBox="1"/>
          <p:nvPr/>
        </p:nvSpPr>
        <p:spPr>
          <a:xfrm>
            <a:off x="9207833" y="477949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,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oxy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06CE0-BBB8-430C-A24C-FA8D3FC562D9}"/>
              </a:ext>
            </a:extLst>
          </p:cNvPr>
          <p:cNvSpPr txBox="1"/>
          <p:nvPr/>
        </p:nvSpPr>
        <p:spPr>
          <a:xfrm>
            <a:off x="9848675" y="5502888"/>
            <a:ext cx="217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Sông</a:t>
            </a:r>
            <a:r>
              <a:rPr lang="en-US" dirty="0"/>
              <a:t>, </a:t>
            </a:r>
            <a:r>
              <a:rPr lang="en-US" dirty="0" err="1"/>
              <a:t>biển</a:t>
            </a:r>
            <a:r>
              <a:rPr lang="en-US" dirty="0"/>
              <a:t>,…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0BF2E-B4F2-4C87-A152-6144C4BB81A1}"/>
              </a:ext>
            </a:extLst>
          </p:cNvPr>
          <p:cNvSpPr txBox="1"/>
          <p:nvPr/>
        </p:nvSpPr>
        <p:spPr>
          <a:xfrm>
            <a:off x="9356922" y="6184500"/>
            <a:ext cx="233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tông</a:t>
            </a:r>
            <a:r>
              <a:rPr lang="en-US" dirty="0"/>
              <a:t>,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0EE54-3F92-443D-B6F6-CF15E9E36678}"/>
              </a:ext>
            </a:extLst>
          </p:cNvPr>
          <p:cNvSpPr txBox="1"/>
          <p:nvPr/>
        </p:nvSpPr>
        <p:spPr>
          <a:xfrm>
            <a:off x="3422709" y="75560"/>
            <a:ext cx="706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Vận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dụng</a:t>
            </a:r>
            <a:r>
              <a:rPr lang="en-US" sz="2800" b="1" dirty="0">
                <a:solidFill>
                  <a:srgbClr val="C00000"/>
                </a:solidFill>
              </a:rPr>
              <a:t>/</a:t>
            </a:r>
            <a:r>
              <a:rPr lang="en-US" sz="2800" b="1" dirty="0" err="1">
                <a:solidFill>
                  <a:srgbClr val="C00000"/>
                </a:solidFill>
              </a:rPr>
              <a:t>sgk</a:t>
            </a:r>
            <a:r>
              <a:rPr lang="en-US" sz="2800" b="1" dirty="0">
                <a:solidFill>
                  <a:srgbClr val="C00000"/>
                </a:solidFill>
              </a:rPr>
              <a:t>/32: Hoàn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bảng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theo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gợi</a:t>
            </a:r>
            <a:r>
              <a:rPr lang="en-US" sz="2800" b="1" dirty="0">
                <a:solidFill>
                  <a:srgbClr val="C000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32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0234-31EB-4158-813F-CE783CF7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Tại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sao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có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thể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đi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được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không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khí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lội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được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qua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sông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nhưng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không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đi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được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qua </a:t>
            </a:r>
            <a:r>
              <a:rPr lang="en-US" sz="25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tường</a:t>
            </a:r>
            <a:r>
              <a:rPr lang="en-US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altLang="zh-CN" sz="25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A580CC-2E62-4D91-9588-334CA18C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54" y="1506904"/>
            <a:ext cx="7171824" cy="3567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10F7B-B973-486D-9FDB-A29099D911D3}"/>
              </a:ext>
            </a:extLst>
          </p:cNvPr>
          <p:cNvSpPr txBox="1"/>
          <p:nvPr/>
        </p:nvSpPr>
        <p:spPr>
          <a:xfrm>
            <a:off x="1028700" y="5468133"/>
            <a:ext cx="1063199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tường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,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rắn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chặt</a:t>
            </a:r>
            <a:r>
              <a:rPr lang="en-US" sz="2400" dirty="0"/>
              <a:t> </a:t>
            </a:r>
            <a:r>
              <a:rPr lang="en-US" sz="2400" dirty="0" err="1"/>
              <a:t>chẽ</a:t>
            </a:r>
            <a:r>
              <a:rPr lang="en-US" sz="2400" dirty="0"/>
              <a:t> do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qua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5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728D-9E0B-7170-A8C7-20CC76FE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363D8E-B113-1DB4-DE7F-E5137622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184" y="4638666"/>
            <a:ext cx="4851664" cy="53911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5.1. MỘT SỐ VẬT THỂ XUNG QUANH TA</a:t>
            </a:r>
            <a:endParaRPr lang="vi-VN" sz="2000" b="1" dirty="0">
              <a:solidFill>
                <a:srgbClr val="FF0000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01B809B-C31E-5409-734A-AEDFF2E9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410" y="2734164"/>
            <a:ext cx="2633553" cy="204775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F890DFC-84BE-E19E-4662-D4F486CD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10" y="702861"/>
            <a:ext cx="1706290" cy="187472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40AF634-32E9-9512-BC75-AA94390A1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69" y="2576454"/>
            <a:ext cx="2633552" cy="212613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E0E6AEF-CA3E-30E4-E007-67BADD3E2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232" y="2563697"/>
            <a:ext cx="3219956" cy="2138889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93CE6AA-1620-681F-20AE-6C5FCD9A2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119" y="301329"/>
            <a:ext cx="2778145" cy="2262368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308ED781-EF9B-017D-E8AD-5F53065D5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11" y="-139497"/>
            <a:ext cx="1855868" cy="2510313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F2D2742E-D0FC-B4BB-9BD1-C913C40ACBBD}"/>
              </a:ext>
            </a:extLst>
          </p:cNvPr>
          <p:cNvSpPr txBox="1">
            <a:spLocks/>
          </p:cNvSpPr>
          <p:nvPr/>
        </p:nvSpPr>
        <p:spPr>
          <a:xfrm>
            <a:off x="203069" y="5616024"/>
            <a:ext cx="7257779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DCCEB5C5-F504-503B-1753-78CFFC3677E3}"/>
              </a:ext>
            </a:extLst>
          </p:cNvPr>
          <p:cNvSpPr txBox="1">
            <a:spLocks/>
          </p:cNvSpPr>
          <p:nvPr/>
        </p:nvSpPr>
        <p:spPr>
          <a:xfrm>
            <a:off x="3260445" y="5581600"/>
            <a:ext cx="5289741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4" name="Google Shape;8344;p42"/>
          <p:cNvSpPr txBox="1">
            <a:spLocks noGrp="1"/>
          </p:cNvSpPr>
          <p:nvPr>
            <p:ph type="title"/>
          </p:nvPr>
        </p:nvSpPr>
        <p:spPr>
          <a:xfrm>
            <a:off x="960000" y="669200"/>
            <a:ext cx="5136000" cy="11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267" dirty="0">
                <a:latin typeface="+mj-lt"/>
              </a:rPr>
              <a:t>Chất quanh ta</a:t>
            </a:r>
            <a:endParaRPr sz="4267" dirty="0">
              <a:latin typeface="+mj-lt"/>
            </a:endParaRPr>
          </a:p>
        </p:txBody>
      </p:sp>
      <p:sp>
        <p:nvSpPr>
          <p:cNvPr id="8345" name="Google Shape;8345;p42"/>
          <p:cNvSpPr txBox="1">
            <a:spLocks noGrp="1"/>
          </p:cNvSpPr>
          <p:nvPr>
            <p:ph type="subTitle" idx="1"/>
          </p:nvPr>
        </p:nvSpPr>
        <p:spPr>
          <a:xfrm>
            <a:off x="1197107" y="1669117"/>
            <a:ext cx="4030655" cy="10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dirty="0">
                <a:latin typeface="+mn-lt"/>
              </a:rPr>
              <a:t>V</a:t>
            </a:r>
            <a:r>
              <a:rPr lang="en" dirty="0">
                <a:latin typeface="+mn-lt"/>
              </a:rPr>
              <a:t>ật thể tự nhiên</a:t>
            </a:r>
            <a:endParaRPr dirty="0">
              <a:latin typeface="+mn-lt"/>
            </a:endParaRPr>
          </a:p>
        </p:txBody>
      </p:sp>
      <p:sp>
        <p:nvSpPr>
          <p:cNvPr id="8346" name="Google Shape;8346;p42"/>
          <p:cNvSpPr txBox="1">
            <a:spLocks noGrp="1"/>
          </p:cNvSpPr>
          <p:nvPr>
            <p:ph type="subTitle" idx="2"/>
          </p:nvPr>
        </p:nvSpPr>
        <p:spPr>
          <a:xfrm>
            <a:off x="1225083" y="2430951"/>
            <a:ext cx="4030655" cy="14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sẵn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sz="2667" dirty="0">
              <a:solidFill>
                <a:srgbClr val="FF0000"/>
              </a:solidFill>
            </a:endParaRPr>
          </a:p>
        </p:txBody>
      </p:sp>
      <p:sp>
        <p:nvSpPr>
          <p:cNvPr id="8348" name="Google Shape;8348;p42"/>
          <p:cNvSpPr txBox="1">
            <a:spLocks noGrp="1"/>
          </p:cNvSpPr>
          <p:nvPr>
            <p:ph type="subTitle" idx="4"/>
          </p:nvPr>
        </p:nvSpPr>
        <p:spPr>
          <a:xfrm>
            <a:off x="6418796" y="2406132"/>
            <a:ext cx="5558315" cy="14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vi-VN" sz="3200" dirty="0">
                <a:solidFill>
                  <a:srgbClr val="FF0000"/>
                </a:solidFill>
              </a:rPr>
              <a:t>những vật thể do con người tạo ra để phục vụ cuộc sống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8379" name="Google Shape;8379;p42"/>
          <p:cNvGrpSpPr/>
          <p:nvPr/>
        </p:nvGrpSpPr>
        <p:grpSpPr>
          <a:xfrm>
            <a:off x="5859600" y="1781868"/>
            <a:ext cx="503813" cy="590201"/>
            <a:chOff x="5023350" y="1336400"/>
            <a:chExt cx="377860" cy="442651"/>
          </a:xfrm>
        </p:grpSpPr>
        <p:sp>
          <p:nvSpPr>
            <p:cNvPr id="8380" name="Google Shape;8380;p42"/>
            <p:cNvSpPr/>
            <p:nvPr/>
          </p:nvSpPr>
          <p:spPr>
            <a:xfrm>
              <a:off x="5078943" y="1721590"/>
              <a:ext cx="89242" cy="31608"/>
            </a:xfrm>
            <a:custGeom>
              <a:avLst/>
              <a:gdLst/>
              <a:ahLst/>
              <a:cxnLst/>
              <a:rect l="l" t="t" r="r" b="b"/>
              <a:pathLst>
                <a:path w="4684" h="1659" extrusionOk="0">
                  <a:moveTo>
                    <a:pt x="4404" y="1"/>
                  </a:moveTo>
                  <a:lnTo>
                    <a:pt x="248" y="119"/>
                  </a:lnTo>
                  <a:cubicBezTo>
                    <a:pt x="248" y="119"/>
                    <a:pt x="0" y="1659"/>
                    <a:pt x="269" y="1659"/>
                  </a:cubicBezTo>
                  <a:cubicBezTo>
                    <a:pt x="528" y="1659"/>
                    <a:pt x="4683" y="1605"/>
                    <a:pt x="4683" y="1605"/>
                  </a:cubicBezTo>
                  <a:lnTo>
                    <a:pt x="4404" y="1"/>
                  </a:ln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1" name="Google Shape;8381;p42"/>
            <p:cNvSpPr/>
            <p:nvPr/>
          </p:nvSpPr>
          <p:spPr>
            <a:xfrm>
              <a:off x="5023960" y="1692269"/>
              <a:ext cx="194697" cy="35838"/>
            </a:xfrm>
            <a:custGeom>
              <a:avLst/>
              <a:gdLst/>
              <a:ahLst/>
              <a:cxnLst/>
              <a:rect l="l" t="t" r="r" b="b"/>
              <a:pathLst>
                <a:path w="10219" h="1881" extrusionOk="0">
                  <a:moveTo>
                    <a:pt x="10218" y="0"/>
                  </a:moveTo>
                  <a:lnTo>
                    <a:pt x="194" y="22"/>
                  </a:lnTo>
                  <a:cubicBezTo>
                    <a:pt x="1" y="216"/>
                    <a:pt x="916" y="1852"/>
                    <a:pt x="1185" y="1852"/>
                  </a:cubicBezTo>
                  <a:cubicBezTo>
                    <a:pt x="1317" y="1852"/>
                    <a:pt x="3316" y="1880"/>
                    <a:pt x="5303" y="1880"/>
                  </a:cubicBezTo>
                  <a:cubicBezTo>
                    <a:pt x="7190" y="1880"/>
                    <a:pt x="9067" y="1855"/>
                    <a:pt x="9324" y="1755"/>
                  </a:cubicBezTo>
                  <a:cubicBezTo>
                    <a:pt x="9841" y="1561"/>
                    <a:pt x="10218" y="0"/>
                    <a:pt x="10218" y="0"/>
                  </a:cubicBezTo>
                  <a:close/>
                </a:path>
              </a:pathLst>
            </a:custGeom>
            <a:solidFill>
              <a:srgbClr val="78D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2" name="Google Shape;8382;p42"/>
            <p:cNvSpPr/>
            <p:nvPr/>
          </p:nvSpPr>
          <p:spPr>
            <a:xfrm>
              <a:off x="5246104" y="1498017"/>
              <a:ext cx="155106" cy="220742"/>
            </a:xfrm>
            <a:custGeom>
              <a:avLst/>
              <a:gdLst/>
              <a:ahLst/>
              <a:cxnLst/>
              <a:rect l="l" t="t" r="r" b="b"/>
              <a:pathLst>
                <a:path w="8141" h="11586" extrusionOk="0">
                  <a:moveTo>
                    <a:pt x="2531" y="0"/>
                  </a:moveTo>
                  <a:lnTo>
                    <a:pt x="1" y="1303"/>
                  </a:lnTo>
                  <a:cubicBezTo>
                    <a:pt x="1" y="1303"/>
                    <a:pt x="4986" y="3586"/>
                    <a:pt x="3403" y="11585"/>
                  </a:cubicBezTo>
                  <a:cubicBezTo>
                    <a:pt x="3403" y="11585"/>
                    <a:pt x="5341" y="11564"/>
                    <a:pt x="5750" y="11564"/>
                  </a:cubicBezTo>
                  <a:cubicBezTo>
                    <a:pt x="6148" y="11553"/>
                    <a:pt x="8140" y="3887"/>
                    <a:pt x="2531" y="0"/>
                  </a:cubicBezTo>
                  <a:close/>
                </a:path>
              </a:pathLst>
            </a:custGeom>
            <a:solidFill>
              <a:srgbClr val="5CA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3" name="Google Shape;8383;p42"/>
            <p:cNvSpPr/>
            <p:nvPr/>
          </p:nvSpPr>
          <p:spPr>
            <a:xfrm>
              <a:off x="5023350" y="1564469"/>
              <a:ext cx="61959" cy="63959"/>
            </a:xfrm>
            <a:custGeom>
              <a:avLst/>
              <a:gdLst/>
              <a:ahLst/>
              <a:cxnLst/>
              <a:rect l="l" t="t" r="r" b="b"/>
              <a:pathLst>
                <a:path w="3252" h="3357" extrusionOk="0">
                  <a:moveTo>
                    <a:pt x="1529" y="1"/>
                  </a:moveTo>
                  <a:cubicBezTo>
                    <a:pt x="1529" y="1"/>
                    <a:pt x="0" y="883"/>
                    <a:pt x="65" y="1293"/>
                  </a:cubicBezTo>
                  <a:cubicBezTo>
                    <a:pt x="137" y="1676"/>
                    <a:pt x="1218" y="3357"/>
                    <a:pt x="1471" y="3357"/>
                  </a:cubicBezTo>
                  <a:cubicBezTo>
                    <a:pt x="1481" y="3357"/>
                    <a:pt x="1490" y="3354"/>
                    <a:pt x="1497" y="3349"/>
                  </a:cubicBezTo>
                  <a:cubicBezTo>
                    <a:pt x="1701" y="3220"/>
                    <a:pt x="3252" y="2046"/>
                    <a:pt x="3252" y="2046"/>
                  </a:cubicBezTo>
                  <a:lnTo>
                    <a:pt x="1529" y="1"/>
                  </a:ln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4" name="Google Shape;8384;p42"/>
            <p:cNvSpPr/>
            <p:nvPr/>
          </p:nvSpPr>
          <p:spPr>
            <a:xfrm>
              <a:off x="5237283" y="1388278"/>
              <a:ext cx="65255" cy="65236"/>
            </a:xfrm>
            <a:custGeom>
              <a:avLst/>
              <a:gdLst/>
              <a:ahLst/>
              <a:cxnLst/>
              <a:rect l="l" t="t" r="r" b="b"/>
              <a:pathLst>
                <a:path w="3425" h="3424" extrusionOk="0">
                  <a:moveTo>
                    <a:pt x="1863" y="0"/>
                  </a:moveTo>
                  <a:cubicBezTo>
                    <a:pt x="1863" y="0"/>
                    <a:pt x="1" y="1228"/>
                    <a:pt x="65" y="1497"/>
                  </a:cubicBezTo>
                  <a:cubicBezTo>
                    <a:pt x="141" y="1766"/>
                    <a:pt x="1293" y="3424"/>
                    <a:pt x="1293" y="3424"/>
                  </a:cubicBezTo>
                  <a:cubicBezTo>
                    <a:pt x="1293" y="3424"/>
                    <a:pt x="3425" y="1529"/>
                    <a:pt x="3285" y="1195"/>
                  </a:cubicBezTo>
                  <a:cubicBezTo>
                    <a:pt x="3145" y="861"/>
                    <a:pt x="1863" y="0"/>
                    <a:pt x="1863" y="0"/>
                  </a:cubicBez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5" name="Google Shape;8385;p42"/>
            <p:cNvSpPr/>
            <p:nvPr/>
          </p:nvSpPr>
          <p:spPr>
            <a:xfrm>
              <a:off x="5032990" y="1386430"/>
              <a:ext cx="261153" cy="240233"/>
            </a:xfrm>
            <a:custGeom>
              <a:avLst/>
              <a:gdLst/>
              <a:ahLst/>
              <a:cxnLst/>
              <a:rect l="l" t="t" r="r" b="b"/>
              <a:pathLst>
                <a:path w="13707" h="12609" extrusionOk="0">
                  <a:moveTo>
                    <a:pt x="9906" y="0"/>
                  </a:moveTo>
                  <a:cubicBezTo>
                    <a:pt x="9906" y="0"/>
                    <a:pt x="0" y="8215"/>
                    <a:pt x="345" y="8883"/>
                  </a:cubicBezTo>
                  <a:cubicBezTo>
                    <a:pt x="689" y="9550"/>
                    <a:pt x="2132" y="12554"/>
                    <a:pt x="3069" y="12608"/>
                  </a:cubicBezTo>
                  <a:cubicBezTo>
                    <a:pt x="3072" y="12608"/>
                    <a:pt x="3075" y="12608"/>
                    <a:pt x="3079" y="12608"/>
                  </a:cubicBezTo>
                  <a:cubicBezTo>
                    <a:pt x="4070" y="12608"/>
                    <a:pt x="13577" y="4715"/>
                    <a:pt x="13642" y="4382"/>
                  </a:cubicBezTo>
                  <a:cubicBezTo>
                    <a:pt x="13706" y="4038"/>
                    <a:pt x="9906" y="0"/>
                    <a:pt x="9906" y="0"/>
                  </a:cubicBezTo>
                  <a:close/>
                </a:path>
              </a:pathLst>
            </a:custGeom>
            <a:solidFill>
              <a:srgbClr val="5CA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6" name="Google Shape;8386;p42"/>
            <p:cNvSpPr/>
            <p:nvPr/>
          </p:nvSpPr>
          <p:spPr>
            <a:xfrm>
              <a:off x="5257192" y="1336400"/>
              <a:ext cx="96634" cy="97015"/>
            </a:xfrm>
            <a:custGeom>
              <a:avLst/>
              <a:gdLst/>
              <a:ahLst/>
              <a:cxnLst/>
              <a:rect l="l" t="t" r="r" b="b"/>
              <a:pathLst>
                <a:path w="5072" h="5092" extrusionOk="0">
                  <a:moveTo>
                    <a:pt x="842" y="0"/>
                  </a:moveTo>
                  <a:cubicBezTo>
                    <a:pt x="788" y="0"/>
                    <a:pt x="767" y="37"/>
                    <a:pt x="786" y="118"/>
                  </a:cubicBezTo>
                  <a:cubicBezTo>
                    <a:pt x="786" y="118"/>
                    <a:pt x="0" y="2066"/>
                    <a:pt x="215" y="2669"/>
                  </a:cubicBezTo>
                  <a:cubicBezTo>
                    <a:pt x="413" y="3251"/>
                    <a:pt x="1754" y="5067"/>
                    <a:pt x="2147" y="5067"/>
                  </a:cubicBezTo>
                  <a:cubicBezTo>
                    <a:pt x="2161" y="5067"/>
                    <a:pt x="2174" y="5064"/>
                    <a:pt x="2186" y="5059"/>
                  </a:cubicBezTo>
                  <a:cubicBezTo>
                    <a:pt x="2520" y="4919"/>
                    <a:pt x="5071" y="5092"/>
                    <a:pt x="5060" y="4284"/>
                  </a:cubicBezTo>
                  <a:cubicBezTo>
                    <a:pt x="5051" y="3561"/>
                    <a:pt x="1369" y="0"/>
                    <a:pt x="842" y="0"/>
                  </a:cubicBezTo>
                  <a:close/>
                </a:path>
              </a:pathLst>
            </a:custGeom>
            <a:solidFill>
              <a:srgbClr val="78D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7" name="Google Shape;8387;p42"/>
            <p:cNvSpPr/>
            <p:nvPr/>
          </p:nvSpPr>
          <p:spPr>
            <a:xfrm>
              <a:off x="5220460" y="1461094"/>
              <a:ext cx="98292" cy="98482"/>
            </a:xfrm>
            <a:custGeom>
              <a:avLst/>
              <a:gdLst/>
              <a:ahLst/>
              <a:cxnLst/>
              <a:rect l="l" t="t" r="r" b="b"/>
              <a:pathLst>
                <a:path w="5159" h="5169" extrusionOk="0">
                  <a:moveTo>
                    <a:pt x="2585" y="0"/>
                  </a:moveTo>
                  <a:cubicBezTo>
                    <a:pt x="1153" y="0"/>
                    <a:pt x="1" y="1163"/>
                    <a:pt x="1" y="2584"/>
                  </a:cubicBezTo>
                  <a:cubicBezTo>
                    <a:pt x="1" y="4005"/>
                    <a:pt x="1153" y="5168"/>
                    <a:pt x="2585" y="5168"/>
                  </a:cubicBezTo>
                  <a:cubicBezTo>
                    <a:pt x="4006" y="5168"/>
                    <a:pt x="5158" y="4005"/>
                    <a:pt x="5158" y="2584"/>
                  </a:cubicBezTo>
                  <a:cubicBezTo>
                    <a:pt x="5158" y="1163"/>
                    <a:pt x="4006" y="0"/>
                    <a:pt x="2585" y="0"/>
                  </a:cubicBez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8" name="Google Shape;8388;p42"/>
            <p:cNvSpPr/>
            <p:nvPr/>
          </p:nvSpPr>
          <p:spPr>
            <a:xfrm>
              <a:off x="5284474" y="1667749"/>
              <a:ext cx="90004" cy="85660"/>
            </a:xfrm>
            <a:custGeom>
              <a:avLst/>
              <a:gdLst/>
              <a:ahLst/>
              <a:cxnLst/>
              <a:rect l="l" t="t" r="r" b="b"/>
              <a:pathLst>
                <a:path w="4724" h="4496" extrusionOk="0">
                  <a:moveTo>
                    <a:pt x="2754" y="0"/>
                  </a:moveTo>
                  <a:cubicBezTo>
                    <a:pt x="2613" y="0"/>
                    <a:pt x="2463" y="17"/>
                    <a:pt x="2304" y="49"/>
                  </a:cubicBezTo>
                  <a:cubicBezTo>
                    <a:pt x="560" y="404"/>
                    <a:pt x="0" y="4496"/>
                    <a:pt x="0" y="4496"/>
                  </a:cubicBezTo>
                  <a:lnTo>
                    <a:pt x="4694" y="4453"/>
                  </a:lnTo>
                  <a:cubicBezTo>
                    <a:pt x="4724" y="1587"/>
                    <a:pt x="4158" y="0"/>
                    <a:pt x="2754" y="0"/>
                  </a:cubicBez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9" name="Google Shape;8389;p42"/>
            <p:cNvSpPr/>
            <p:nvPr/>
          </p:nvSpPr>
          <p:spPr>
            <a:xfrm>
              <a:off x="5030533" y="1743899"/>
              <a:ext cx="369047" cy="35152"/>
            </a:xfrm>
            <a:custGeom>
              <a:avLst/>
              <a:gdLst/>
              <a:ahLst/>
              <a:cxnLst/>
              <a:rect l="l" t="t" r="r" b="b"/>
              <a:pathLst>
                <a:path w="19370" h="1845" extrusionOk="0">
                  <a:moveTo>
                    <a:pt x="16062" y="0"/>
                  </a:moveTo>
                  <a:cubicBezTo>
                    <a:pt x="11143" y="0"/>
                    <a:pt x="1400" y="305"/>
                    <a:pt x="1400" y="305"/>
                  </a:cubicBezTo>
                  <a:cubicBezTo>
                    <a:pt x="657" y="305"/>
                    <a:pt x="259" y="520"/>
                    <a:pt x="129" y="789"/>
                  </a:cubicBezTo>
                  <a:cubicBezTo>
                    <a:pt x="1" y="1057"/>
                    <a:pt x="202" y="1845"/>
                    <a:pt x="933" y="1845"/>
                  </a:cubicBezTo>
                  <a:cubicBezTo>
                    <a:pt x="938" y="1845"/>
                    <a:pt x="943" y="1845"/>
                    <a:pt x="948" y="1844"/>
                  </a:cubicBezTo>
                  <a:cubicBezTo>
                    <a:pt x="1680" y="1844"/>
                    <a:pt x="17969" y="1726"/>
                    <a:pt x="18637" y="1651"/>
                  </a:cubicBezTo>
                  <a:cubicBezTo>
                    <a:pt x="19305" y="1575"/>
                    <a:pt x="19369" y="434"/>
                    <a:pt x="18820" y="111"/>
                  </a:cubicBezTo>
                  <a:cubicBezTo>
                    <a:pt x="18691" y="31"/>
                    <a:pt x="17617" y="0"/>
                    <a:pt x="16062" y="0"/>
                  </a:cubicBez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0" name="Google Shape;8390;p42"/>
            <p:cNvSpPr/>
            <p:nvPr/>
          </p:nvSpPr>
          <p:spPr>
            <a:xfrm>
              <a:off x="5243646" y="1485500"/>
              <a:ext cx="51099" cy="49251"/>
            </a:xfrm>
            <a:custGeom>
              <a:avLst/>
              <a:gdLst/>
              <a:ahLst/>
              <a:cxnLst/>
              <a:rect l="l" t="t" r="r" b="b"/>
              <a:pathLst>
                <a:path w="2682" h="2585" extrusionOk="0">
                  <a:moveTo>
                    <a:pt x="1346" y="0"/>
                  </a:moveTo>
                  <a:cubicBezTo>
                    <a:pt x="1339" y="0"/>
                    <a:pt x="1332" y="0"/>
                    <a:pt x="1325" y="0"/>
                  </a:cubicBezTo>
                  <a:cubicBezTo>
                    <a:pt x="593" y="0"/>
                    <a:pt x="1" y="593"/>
                    <a:pt x="11" y="1303"/>
                  </a:cubicBezTo>
                  <a:cubicBezTo>
                    <a:pt x="11" y="2014"/>
                    <a:pt x="614" y="2584"/>
                    <a:pt x="1357" y="2584"/>
                  </a:cubicBezTo>
                  <a:cubicBezTo>
                    <a:pt x="2089" y="2574"/>
                    <a:pt x="2681" y="1992"/>
                    <a:pt x="2681" y="1271"/>
                  </a:cubicBezTo>
                  <a:cubicBezTo>
                    <a:pt x="2671" y="567"/>
                    <a:pt x="2079" y="0"/>
                    <a:pt x="1346" y="0"/>
                  </a:cubicBezTo>
                  <a:close/>
                </a:path>
              </a:pathLst>
            </a:custGeom>
            <a:solidFill>
              <a:srgbClr val="78D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" name="Google Shape;8835;p54">
            <a:extLst>
              <a:ext uri="{FF2B5EF4-FFF2-40B4-BE49-F238E27FC236}">
                <a16:creationId xmlns:a16="http://schemas.microsoft.com/office/drawing/2014/main" id="{2DF69C94-BD5D-4951-8389-1998FBF5DF51}"/>
              </a:ext>
            </a:extLst>
          </p:cNvPr>
          <p:cNvGrpSpPr/>
          <p:nvPr/>
        </p:nvGrpSpPr>
        <p:grpSpPr>
          <a:xfrm>
            <a:off x="503127" y="1781868"/>
            <a:ext cx="589636" cy="777489"/>
            <a:chOff x="3563773" y="1242311"/>
            <a:chExt cx="2016454" cy="2658878"/>
          </a:xfrm>
        </p:grpSpPr>
        <p:sp>
          <p:nvSpPr>
            <p:cNvPr id="90" name="Google Shape;8836;p54">
              <a:extLst>
                <a:ext uri="{FF2B5EF4-FFF2-40B4-BE49-F238E27FC236}">
                  <a16:creationId xmlns:a16="http://schemas.microsoft.com/office/drawing/2014/main" id="{35486AFB-7961-4143-A146-DFC133989329}"/>
                </a:ext>
              </a:extLst>
            </p:cNvPr>
            <p:cNvSpPr/>
            <p:nvPr/>
          </p:nvSpPr>
          <p:spPr>
            <a:xfrm>
              <a:off x="4440505" y="3110492"/>
              <a:ext cx="159988" cy="158410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6" y="1"/>
                  </a:moveTo>
                  <a:cubicBezTo>
                    <a:pt x="264" y="1"/>
                    <a:pt x="1" y="258"/>
                    <a:pt x="1" y="585"/>
                  </a:cubicBezTo>
                  <a:cubicBezTo>
                    <a:pt x="1" y="907"/>
                    <a:pt x="264" y="1170"/>
                    <a:pt x="586" y="1170"/>
                  </a:cubicBezTo>
                  <a:cubicBezTo>
                    <a:pt x="907" y="1170"/>
                    <a:pt x="1171" y="907"/>
                    <a:pt x="1171" y="585"/>
                  </a:cubicBezTo>
                  <a:cubicBezTo>
                    <a:pt x="1171" y="258"/>
                    <a:pt x="907" y="1"/>
                    <a:pt x="586" y="1"/>
                  </a:cubicBezTo>
                  <a:close/>
                </a:path>
              </a:pathLst>
            </a:custGeom>
            <a:solidFill>
              <a:srgbClr val="755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837;p54">
              <a:extLst>
                <a:ext uri="{FF2B5EF4-FFF2-40B4-BE49-F238E27FC236}">
                  <a16:creationId xmlns:a16="http://schemas.microsoft.com/office/drawing/2014/main" id="{A432FF8A-BC4E-4177-876B-BC66A3AD5F02}"/>
                </a:ext>
              </a:extLst>
            </p:cNvPr>
            <p:cNvSpPr/>
            <p:nvPr/>
          </p:nvSpPr>
          <p:spPr>
            <a:xfrm>
              <a:off x="4154409" y="1278700"/>
              <a:ext cx="745016" cy="1832740"/>
            </a:xfrm>
            <a:custGeom>
              <a:avLst/>
              <a:gdLst/>
              <a:ahLst/>
              <a:cxnLst/>
              <a:rect l="l" t="t" r="r" b="b"/>
              <a:pathLst>
                <a:path w="5453" h="13548" fill="none" extrusionOk="0">
                  <a:moveTo>
                    <a:pt x="5452" y="0"/>
                  </a:moveTo>
                  <a:lnTo>
                    <a:pt x="1" y="13547"/>
                  </a:lnTo>
                </a:path>
              </a:pathLst>
            </a:custGeom>
            <a:solidFill>
              <a:schemeClr val="dk1"/>
            </a:solidFill>
            <a:ln w="12875" cap="rnd" cmpd="sng">
              <a:solidFill>
                <a:srgbClr val="9E705B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838;p54">
              <a:extLst>
                <a:ext uri="{FF2B5EF4-FFF2-40B4-BE49-F238E27FC236}">
                  <a16:creationId xmlns:a16="http://schemas.microsoft.com/office/drawing/2014/main" id="{9A2F37D6-6E32-4688-8656-796F6FEBBF14}"/>
                </a:ext>
              </a:extLst>
            </p:cNvPr>
            <p:cNvSpPr/>
            <p:nvPr/>
          </p:nvSpPr>
          <p:spPr>
            <a:xfrm>
              <a:off x="4074483" y="1305621"/>
              <a:ext cx="1505744" cy="1932439"/>
            </a:xfrm>
            <a:custGeom>
              <a:avLst/>
              <a:gdLst/>
              <a:ahLst/>
              <a:cxnLst/>
              <a:rect l="l" t="t" r="r" b="b"/>
              <a:pathLst>
                <a:path w="11021" h="14285" fill="none" extrusionOk="0">
                  <a:moveTo>
                    <a:pt x="5043" y="0"/>
                  </a:moveTo>
                  <a:cubicBezTo>
                    <a:pt x="5312" y="70"/>
                    <a:pt x="5581" y="164"/>
                    <a:pt x="5850" y="269"/>
                  </a:cubicBezTo>
                  <a:cubicBezTo>
                    <a:pt x="9330" y="1673"/>
                    <a:pt x="11021" y="5633"/>
                    <a:pt x="9617" y="9113"/>
                  </a:cubicBezTo>
                  <a:cubicBezTo>
                    <a:pt x="8213" y="12600"/>
                    <a:pt x="4253" y="14284"/>
                    <a:pt x="773" y="12880"/>
                  </a:cubicBezTo>
                  <a:cubicBezTo>
                    <a:pt x="504" y="12775"/>
                    <a:pt x="246" y="12652"/>
                    <a:pt x="1" y="12518"/>
                  </a:cubicBezTo>
                </a:path>
              </a:pathLst>
            </a:custGeom>
            <a:noFill/>
            <a:ln w="12875" cap="rnd" cmpd="sng">
              <a:solidFill>
                <a:schemeClr val="dk1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839;p54">
              <a:extLst>
                <a:ext uri="{FF2B5EF4-FFF2-40B4-BE49-F238E27FC236}">
                  <a16:creationId xmlns:a16="http://schemas.microsoft.com/office/drawing/2014/main" id="{469EDB4C-BF73-48EC-9D36-A138692BDDAB}"/>
                </a:ext>
              </a:extLst>
            </p:cNvPr>
            <p:cNvSpPr/>
            <p:nvPr/>
          </p:nvSpPr>
          <p:spPr>
            <a:xfrm>
              <a:off x="3563773" y="1354456"/>
              <a:ext cx="1925456" cy="1681093"/>
            </a:xfrm>
            <a:custGeom>
              <a:avLst/>
              <a:gdLst/>
              <a:ahLst/>
              <a:cxnLst/>
              <a:rect l="l" t="t" r="r" b="b"/>
              <a:pathLst>
                <a:path w="14093" h="12427" extrusionOk="0">
                  <a:moveTo>
                    <a:pt x="7046" y="1"/>
                  </a:moveTo>
                  <a:cubicBezTo>
                    <a:pt x="4586" y="1"/>
                    <a:pt x="2257" y="1470"/>
                    <a:pt x="1282" y="3892"/>
                  </a:cubicBezTo>
                  <a:cubicBezTo>
                    <a:pt x="1" y="7079"/>
                    <a:pt x="1545" y="10694"/>
                    <a:pt x="4727" y="11975"/>
                  </a:cubicBezTo>
                  <a:cubicBezTo>
                    <a:pt x="5488" y="12282"/>
                    <a:pt x="6274" y="12427"/>
                    <a:pt x="7047" y="12427"/>
                  </a:cubicBezTo>
                  <a:cubicBezTo>
                    <a:pt x="9507" y="12427"/>
                    <a:pt x="11836" y="10957"/>
                    <a:pt x="12811" y="8536"/>
                  </a:cubicBezTo>
                  <a:cubicBezTo>
                    <a:pt x="14092" y="5354"/>
                    <a:pt x="12554" y="1733"/>
                    <a:pt x="9366" y="452"/>
                  </a:cubicBezTo>
                  <a:cubicBezTo>
                    <a:pt x="8605" y="146"/>
                    <a:pt x="7819" y="1"/>
                    <a:pt x="7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840;p54">
              <a:extLst>
                <a:ext uri="{FF2B5EF4-FFF2-40B4-BE49-F238E27FC236}">
                  <a16:creationId xmlns:a16="http://schemas.microsoft.com/office/drawing/2014/main" id="{C18921F5-ACC6-4790-A391-F1BE817DB6BC}"/>
                </a:ext>
              </a:extLst>
            </p:cNvPr>
            <p:cNvSpPr/>
            <p:nvPr/>
          </p:nvSpPr>
          <p:spPr>
            <a:xfrm>
              <a:off x="4488461" y="2008387"/>
              <a:ext cx="679436" cy="820052"/>
            </a:xfrm>
            <a:custGeom>
              <a:avLst/>
              <a:gdLst/>
              <a:ahLst/>
              <a:cxnLst/>
              <a:rect l="l" t="t" r="r" b="b"/>
              <a:pathLst>
                <a:path w="4973" h="6062" extrusionOk="0">
                  <a:moveTo>
                    <a:pt x="1188" y="491"/>
                  </a:moveTo>
                  <a:cubicBezTo>
                    <a:pt x="1194" y="491"/>
                    <a:pt x="1206" y="497"/>
                    <a:pt x="1217" y="502"/>
                  </a:cubicBezTo>
                  <a:cubicBezTo>
                    <a:pt x="1218" y="503"/>
                    <a:pt x="1218" y="504"/>
                    <a:pt x="1219" y="504"/>
                  </a:cubicBezTo>
                  <a:lnTo>
                    <a:pt x="1219" y="504"/>
                  </a:lnTo>
                  <a:cubicBezTo>
                    <a:pt x="1207" y="500"/>
                    <a:pt x="1193" y="495"/>
                    <a:pt x="1188" y="491"/>
                  </a:cubicBezTo>
                  <a:close/>
                  <a:moveTo>
                    <a:pt x="1719" y="1"/>
                  </a:moveTo>
                  <a:cubicBezTo>
                    <a:pt x="1709" y="1"/>
                    <a:pt x="1709" y="11"/>
                    <a:pt x="1709" y="11"/>
                  </a:cubicBezTo>
                  <a:cubicBezTo>
                    <a:pt x="1709" y="11"/>
                    <a:pt x="1697" y="34"/>
                    <a:pt x="1685" y="46"/>
                  </a:cubicBezTo>
                  <a:cubicBezTo>
                    <a:pt x="1674" y="64"/>
                    <a:pt x="1644" y="75"/>
                    <a:pt x="1633" y="99"/>
                  </a:cubicBezTo>
                  <a:cubicBezTo>
                    <a:pt x="1630" y="108"/>
                    <a:pt x="1622" y="110"/>
                    <a:pt x="1613" y="110"/>
                  </a:cubicBezTo>
                  <a:cubicBezTo>
                    <a:pt x="1606" y="110"/>
                    <a:pt x="1599" y="109"/>
                    <a:pt x="1591" y="109"/>
                  </a:cubicBezTo>
                  <a:cubicBezTo>
                    <a:pt x="1583" y="109"/>
                    <a:pt x="1574" y="110"/>
                    <a:pt x="1568" y="116"/>
                  </a:cubicBezTo>
                  <a:cubicBezTo>
                    <a:pt x="1563" y="120"/>
                    <a:pt x="1556" y="121"/>
                    <a:pt x="1549" y="121"/>
                  </a:cubicBezTo>
                  <a:cubicBezTo>
                    <a:pt x="1532" y="121"/>
                    <a:pt x="1511" y="115"/>
                    <a:pt x="1486" y="110"/>
                  </a:cubicBezTo>
                  <a:cubicBezTo>
                    <a:pt x="1465" y="110"/>
                    <a:pt x="1446" y="104"/>
                    <a:pt x="1428" y="104"/>
                  </a:cubicBezTo>
                  <a:cubicBezTo>
                    <a:pt x="1416" y="104"/>
                    <a:pt x="1405" y="107"/>
                    <a:pt x="1393" y="116"/>
                  </a:cubicBezTo>
                  <a:cubicBezTo>
                    <a:pt x="1358" y="140"/>
                    <a:pt x="1323" y="151"/>
                    <a:pt x="1305" y="169"/>
                  </a:cubicBezTo>
                  <a:cubicBezTo>
                    <a:pt x="1293" y="187"/>
                    <a:pt x="1270" y="187"/>
                    <a:pt x="1258" y="216"/>
                  </a:cubicBezTo>
                  <a:cubicBezTo>
                    <a:pt x="1247" y="239"/>
                    <a:pt x="1247" y="274"/>
                    <a:pt x="1247" y="274"/>
                  </a:cubicBezTo>
                  <a:cubicBezTo>
                    <a:pt x="1241" y="286"/>
                    <a:pt x="1235" y="298"/>
                    <a:pt x="1229" y="309"/>
                  </a:cubicBezTo>
                  <a:cubicBezTo>
                    <a:pt x="1229" y="309"/>
                    <a:pt x="1171" y="321"/>
                    <a:pt x="1159" y="350"/>
                  </a:cubicBezTo>
                  <a:cubicBezTo>
                    <a:pt x="1155" y="361"/>
                    <a:pt x="1145" y="365"/>
                    <a:pt x="1133" y="365"/>
                  </a:cubicBezTo>
                  <a:cubicBezTo>
                    <a:pt x="1105" y="365"/>
                    <a:pt x="1065" y="344"/>
                    <a:pt x="1065" y="344"/>
                  </a:cubicBezTo>
                  <a:cubicBezTo>
                    <a:pt x="1065" y="344"/>
                    <a:pt x="995" y="344"/>
                    <a:pt x="972" y="350"/>
                  </a:cubicBezTo>
                  <a:cubicBezTo>
                    <a:pt x="964" y="354"/>
                    <a:pt x="953" y="355"/>
                    <a:pt x="942" y="355"/>
                  </a:cubicBezTo>
                  <a:cubicBezTo>
                    <a:pt x="920" y="355"/>
                    <a:pt x="896" y="350"/>
                    <a:pt x="884" y="350"/>
                  </a:cubicBezTo>
                  <a:cubicBezTo>
                    <a:pt x="866" y="350"/>
                    <a:pt x="872" y="409"/>
                    <a:pt x="761" y="415"/>
                  </a:cubicBezTo>
                  <a:cubicBezTo>
                    <a:pt x="656" y="415"/>
                    <a:pt x="627" y="485"/>
                    <a:pt x="609" y="497"/>
                  </a:cubicBezTo>
                  <a:cubicBezTo>
                    <a:pt x="591" y="508"/>
                    <a:pt x="580" y="520"/>
                    <a:pt x="550" y="532"/>
                  </a:cubicBezTo>
                  <a:cubicBezTo>
                    <a:pt x="515" y="543"/>
                    <a:pt x="486" y="584"/>
                    <a:pt x="486" y="584"/>
                  </a:cubicBezTo>
                  <a:cubicBezTo>
                    <a:pt x="486" y="584"/>
                    <a:pt x="410" y="614"/>
                    <a:pt x="369" y="637"/>
                  </a:cubicBezTo>
                  <a:cubicBezTo>
                    <a:pt x="334" y="666"/>
                    <a:pt x="346" y="649"/>
                    <a:pt x="328" y="678"/>
                  </a:cubicBezTo>
                  <a:cubicBezTo>
                    <a:pt x="311" y="707"/>
                    <a:pt x="328" y="713"/>
                    <a:pt x="328" y="742"/>
                  </a:cubicBezTo>
                  <a:cubicBezTo>
                    <a:pt x="334" y="766"/>
                    <a:pt x="328" y="760"/>
                    <a:pt x="352" y="783"/>
                  </a:cubicBezTo>
                  <a:cubicBezTo>
                    <a:pt x="381" y="807"/>
                    <a:pt x="328" y="842"/>
                    <a:pt x="311" y="883"/>
                  </a:cubicBezTo>
                  <a:cubicBezTo>
                    <a:pt x="299" y="924"/>
                    <a:pt x="311" y="906"/>
                    <a:pt x="293" y="947"/>
                  </a:cubicBezTo>
                  <a:cubicBezTo>
                    <a:pt x="276" y="988"/>
                    <a:pt x="258" y="1000"/>
                    <a:pt x="240" y="1046"/>
                  </a:cubicBezTo>
                  <a:cubicBezTo>
                    <a:pt x="235" y="1064"/>
                    <a:pt x="229" y="1070"/>
                    <a:pt x="229" y="1081"/>
                  </a:cubicBezTo>
                  <a:cubicBezTo>
                    <a:pt x="217" y="1099"/>
                    <a:pt x="217" y="1099"/>
                    <a:pt x="205" y="1105"/>
                  </a:cubicBezTo>
                  <a:cubicBezTo>
                    <a:pt x="188" y="1111"/>
                    <a:pt x="118" y="1158"/>
                    <a:pt x="118" y="1158"/>
                  </a:cubicBezTo>
                  <a:cubicBezTo>
                    <a:pt x="118" y="1158"/>
                    <a:pt x="94" y="1181"/>
                    <a:pt x="88" y="1204"/>
                  </a:cubicBezTo>
                  <a:cubicBezTo>
                    <a:pt x="77" y="1228"/>
                    <a:pt x="77" y="1234"/>
                    <a:pt x="65" y="1257"/>
                  </a:cubicBezTo>
                  <a:cubicBezTo>
                    <a:pt x="53" y="1286"/>
                    <a:pt x="65" y="1257"/>
                    <a:pt x="36" y="1292"/>
                  </a:cubicBezTo>
                  <a:cubicBezTo>
                    <a:pt x="24" y="1307"/>
                    <a:pt x="22" y="1309"/>
                    <a:pt x="22" y="1309"/>
                  </a:cubicBezTo>
                  <a:cubicBezTo>
                    <a:pt x="22" y="1309"/>
                    <a:pt x="23" y="1308"/>
                    <a:pt x="24" y="1308"/>
                  </a:cubicBezTo>
                  <a:lnTo>
                    <a:pt x="24" y="1308"/>
                  </a:lnTo>
                  <a:cubicBezTo>
                    <a:pt x="25" y="1308"/>
                    <a:pt x="25" y="1310"/>
                    <a:pt x="18" y="1321"/>
                  </a:cubicBezTo>
                  <a:cubicBezTo>
                    <a:pt x="1" y="1351"/>
                    <a:pt x="36" y="1391"/>
                    <a:pt x="36" y="1391"/>
                  </a:cubicBezTo>
                  <a:lnTo>
                    <a:pt x="42" y="1397"/>
                  </a:lnTo>
                  <a:cubicBezTo>
                    <a:pt x="42" y="1403"/>
                    <a:pt x="47" y="1415"/>
                    <a:pt x="53" y="1432"/>
                  </a:cubicBezTo>
                  <a:cubicBezTo>
                    <a:pt x="65" y="1468"/>
                    <a:pt x="123" y="1473"/>
                    <a:pt x="123" y="1473"/>
                  </a:cubicBezTo>
                  <a:cubicBezTo>
                    <a:pt x="100" y="1497"/>
                    <a:pt x="123" y="1526"/>
                    <a:pt x="141" y="1538"/>
                  </a:cubicBezTo>
                  <a:cubicBezTo>
                    <a:pt x="147" y="1544"/>
                    <a:pt x="147" y="1544"/>
                    <a:pt x="147" y="1544"/>
                  </a:cubicBezTo>
                  <a:cubicBezTo>
                    <a:pt x="147" y="1544"/>
                    <a:pt x="159" y="1590"/>
                    <a:pt x="176" y="1614"/>
                  </a:cubicBezTo>
                  <a:cubicBezTo>
                    <a:pt x="194" y="1637"/>
                    <a:pt x="182" y="1643"/>
                    <a:pt x="211" y="1678"/>
                  </a:cubicBezTo>
                  <a:cubicBezTo>
                    <a:pt x="223" y="1702"/>
                    <a:pt x="229" y="1731"/>
                    <a:pt x="235" y="1748"/>
                  </a:cubicBezTo>
                  <a:cubicBezTo>
                    <a:pt x="235" y="1760"/>
                    <a:pt x="235" y="1772"/>
                    <a:pt x="235" y="1772"/>
                  </a:cubicBezTo>
                  <a:cubicBezTo>
                    <a:pt x="235" y="1772"/>
                    <a:pt x="217" y="1813"/>
                    <a:pt x="211" y="1824"/>
                  </a:cubicBezTo>
                  <a:cubicBezTo>
                    <a:pt x="205" y="1836"/>
                    <a:pt x="235" y="1877"/>
                    <a:pt x="246" y="1895"/>
                  </a:cubicBezTo>
                  <a:cubicBezTo>
                    <a:pt x="258" y="1912"/>
                    <a:pt x="270" y="1924"/>
                    <a:pt x="305" y="1953"/>
                  </a:cubicBezTo>
                  <a:cubicBezTo>
                    <a:pt x="311" y="1965"/>
                    <a:pt x="317" y="1971"/>
                    <a:pt x="322" y="1976"/>
                  </a:cubicBezTo>
                  <a:cubicBezTo>
                    <a:pt x="334" y="2000"/>
                    <a:pt x="334" y="2012"/>
                    <a:pt x="346" y="2035"/>
                  </a:cubicBezTo>
                  <a:cubicBezTo>
                    <a:pt x="357" y="2058"/>
                    <a:pt x="433" y="2164"/>
                    <a:pt x="433" y="2164"/>
                  </a:cubicBezTo>
                  <a:cubicBezTo>
                    <a:pt x="433" y="2164"/>
                    <a:pt x="486" y="2216"/>
                    <a:pt x="515" y="2263"/>
                  </a:cubicBezTo>
                  <a:cubicBezTo>
                    <a:pt x="539" y="2294"/>
                    <a:pt x="557" y="2299"/>
                    <a:pt x="567" y="2299"/>
                  </a:cubicBezTo>
                  <a:cubicBezTo>
                    <a:pt x="571" y="2299"/>
                    <a:pt x="574" y="2298"/>
                    <a:pt x="574" y="2298"/>
                  </a:cubicBezTo>
                  <a:cubicBezTo>
                    <a:pt x="580" y="2298"/>
                    <a:pt x="586" y="2304"/>
                    <a:pt x="586" y="2304"/>
                  </a:cubicBezTo>
                  <a:cubicBezTo>
                    <a:pt x="603" y="2304"/>
                    <a:pt x="621" y="2310"/>
                    <a:pt x="638" y="2316"/>
                  </a:cubicBezTo>
                  <a:cubicBezTo>
                    <a:pt x="638" y="2316"/>
                    <a:pt x="703" y="2310"/>
                    <a:pt x="720" y="2310"/>
                  </a:cubicBezTo>
                  <a:cubicBezTo>
                    <a:pt x="726" y="2314"/>
                    <a:pt x="733" y="2314"/>
                    <a:pt x="742" y="2314"/>
                  </a:cubicBezTo>
                  <a:cubicBezTo>
                    <a:pt x="747" y="2314"/>
                    <a:pt x="752" y="2314"/>
                    <a:pt x="757" y="2314"/>
                  </a:cubicBezTo>
                  <a:cubicBezTo>
                    <a:pt x="774" y="2314"/>
                    <a:pt x="796" y="2316"/>
                    <a:pt x="825" y="2327"/>
                  </a:cubicBezTo>
                  <a:cubicBezTo>
                    <a:pt x="890" y="2351"/>
                    <a:pt x="901" y="2357"/>
                    <a:pt x="954" y="2374"/>
                  </a:cubicBezTo>
                  <a:cubicBezTo>
                    <a:pt x="1001" y="2392"/>
                    <a:pt x="972" y="2398"/>
                    <a:pt x="995" y="2421"/>
                  </a:cubicBezTo>
                  <a:cubicBezTo>
                    <a:pt x="1013" y="2433"/>
                    <a:pt x="1030" y="2439"/>
                    <a:pt x="1042" y="2444"/>
                  </a:cubicBezTo>
                  <a:lnTo>
                    <a:pt x="1118" y="2444"/>
                  </a:lnTo>
                  <a:cubicBezTo>
                    <a:pt x="1118" y="2444"/>
                    <a:pt x="1165" y="2450"/>
                    <a:pt x="1188" y="2450"/>
                  </a:cubicBezTo>
                  <a:cubicBezTo>
                    <a:pt x="1200" y="2450"/>
                    <a:pt x="1222" y="2448"/>
                    <a:pt x="1242" y="2448"/>
                  </a:cubicBezTo>
                  <a:cubicBezTo>
                    <a:pt x="1252" y="2448"/>
                    <a:pt x="1262" y="2448"/>
                    <a:pt x="1270" y="2450"/>
                  </a:cubicBezTo>
                  <a:cubicBezTo>
                    <a:pt x="1278" y="2453"/>
                    <a:pt x="1285" y="2454"/>
                    <a:pt x="1291" y="2454"/>
                  </a:cubicBezTo>
                  <a:cubicBezTo>
                    <a:pt x="1301" y="2454"/>
                    <a:pt x="1310" y="2452"/>
                    <a:pt x="1321" y="2452"/>
                  </a:cubicBezTo>
                  <a:cubicBezTo>
                    <a:pt x="1328" y="2452"/>
                    <a:pt x="1336" y="2453"/>
                    <a:pt x="1346" y="2456"/>
                  </a:cubicBezTo>
                  <a:cubicBezTo>
                    <a:pt x="1351" y="2458"/>
                    <a:pt x="1355" y="2459"/>
                    <a:pt x="1359" y="2459"/>
                  </a:cubicBezTo>
                  <a:cubicBezTo>
                    <a:pt x="1379" y="2459"/>
                    <a:pt x="1387" y="2439"/>
                    <a:pt x="1387" y="2439"/>
                  </a:cubicBezTo>
                  <a:cubicBezTo>
                    <a:pt x="1387" y="2439"/>
                    <a:pt x="1393" y="2444"/>
                    <a:pt x="1405" y="2444"/>
                  </a:cubicBezTo>
                  <a:cubicBezTo>
                    <a:pt x="1428" y="2450"/>
                    <a:pt x="1463" y="2456"/>
                    <a:pt x="1486" y="2462"/>
                  </a:cubicBezTo>
                  <a:cubicBezTo>
                    <a:pt x="1521" y="2474"/>
                    <a:pt x="1551" y="2491"/>
                    <a:pt x="1592" y="2503"/>
                  </a:cubicBezTo>
                  <a:cubicBezTo>
                    <a:pt x="1633" y="2520"/>
                    <a:pt x="1621" y="2532"/>
                    <a:pt x="1662" y="2591"/>
                  </a:cubicBezTo>
                  <a:cubicBezTo>
                    <a:pt x="1703" y="2643"/>
                    <a:pt x="1656" y="2626"/>
                    <a:pt x="1638" y="2661"/>
                  </a:cubicBezTo>
                  <a:cubicBezTo>
                    <a:pt x="1615" y="2696"/>
                    <a:pt x="1638" y="2702"/>
                    <a:pt x="1674" y="2713"/>
                  </a:cubicBezTo>
                  <a:cubicBezTo>
                    <a:pt x="1709" y="2725"/>
                    <a:pt x="1750" y="2725"/>
                    <a:pt x="1779" y="2737"/>
                  </a:cubicBezTo>
                  <a:cubicBezTo>
                    <a:pt x="1808" y="2743"/>
                    <a:pt x="1890" y="2749"/>
                    <a:pt x="1890" y="2749"/>
                  </a:cubicBezTo>
                  <a:cubicBezTo>
                    <a:pt x="1896" y="2766"/>
                    <a:pt x="1902" y="2784"/>
                    <a:pt x="1908" y="2801"/>
                  </a:cubicBezTo>
                  <a:cubicBezTo>
                    <a:pt x="1908" y="2801"/>
                    <a:pt x="1925" y="2825"/>
                    <a:pt x="1937" y="2889"/>
                  </a:cubicBezTo>
                  <a:cubicBezTo>
                    <a:pt x="1948" y="2936"/>
                    <a:pt x="1925" y="2953"/>
                    <a:pt x="1908" y="2965"/>
                  </a:cubicBezTo>
                  <a:cubicBezTo>
                    <a:pt x="1902" y="2971"/>
                    <a:pt x="1890" y="2977"/>
                    <a:pt x="1884" y="2983"/>
                  </a:cubicBezTo>
                  <a:cubicBezTo>
                    <a:pt x="1872" y="2994"/>
                    <a:pt x="1849" y="3018"/>
                    <a:pt x="1837" y="3041"/>
                  </a:cubicBezTo>
                  <a:cubicBezTo>
                    <a:pt x="1832" y="3047"/>
                    <a:pt x="1820" y="3059"/>
                    <a:pt x="1820" y="3070"/>
                  </a:cubicBezTo>
                  <a:cubicBezTo>
                    <a:pt x="1808" y="3094"/>
                    <a:pt x="1761" y="3100"/>
                    <a:pt x="1726" y="3158"/>
                  </a:cubicBezTo>
                  <a:cubicBezTo>
                    <a:pt x="1691" y="3211"/>
                    <a:pt x="1738" y="3333"/>
                    <a:pt x="1785" y="3427"/>
                  </a:cubicBezTo>
                  <a:cubicBezTo>
                    <a:pt x="1791" y="3445"/>
                    <a:pt x="1802" y="3462"/>
                    <a:pt x="1808" y="3480"/>
                  </a:cubicBezTo>
                  <a:cubicBezTo>
                    <a:pt x="1826" y="3497"/>
                    <a:pt x="1826" y="3521"/>
                    <a:pt x="1832" y="3544"/>
                  </a:cubicBezTo>
                  <a:cubicBezTo>
                    <a:pt x="1832" y="3567"/>
                    <a:pt x="1826" y="3591"/>
                    <a:pt x="1820" y="3620"/>
                  </a:cubicBezTo>
                  <a:cubicBezTo>
                    <a:pt x="1814" y="3661"/>
                    <a:pt x="1796" y="3702"/>
                    <a:pt x="1796" y="3737"/>
                  </a:cubicBezTo>
                  <a:cubicBezTo>
                    <a:pt x="1791" y="3806"/>
                    <a:pt x="1824" y="3834"/>
                    <a:pt x="1817" y="3834"/>
                  </a:cubicBezTo>
                  <a:cubicBezTo>
                    <a:pt x="1815" y="3834"/>
                    <a:pt x="1813" y="3833"/>
                    <a:pt x="1808" y="3831"/>
                  </a:cubicBezTo>
                  <a:cubicBezTo>
                    <a:pt x="1807" y="3831"/>
                    <a:pt x="1807" y="3830"/>
                    <a:pt x="1806" y="3830"/>
                  </a:cubicBezTo>
                  <a:cubicBezTo>
                    <a:pt x="1777" y="3830"/>
                    <a:pt x="1750" y="3931"/>
                    <a:pt x="1773" y="3959"/>
                  </a:cubicBezTo>
                  <a:cubicBezTo>
                    <a:pt x="1791" y="3983"/>
                    <a:pt x="1750" y="4088"/>
                    <a:pt x="1656" y="4147"/>
                  </a:cubicBezTo>
                  <a:cubicBezTo>
                    <a:pt x="1574" y="4193"/>
                    <a:pt x="1451" y="4328"/>
                    <a:pt x="1381" y="4421"/>
                  </a:cubicBezTo>
                  <a:cubicBezTo>
                    <a:pt x="1369" y="4439"/>
                    <a:pt x="1358" y="4451"/>
                    <a:pt x="1352" y="4462"/>
                  </a:cubicBezTo>
                  <a:cubicBezTo>
                    <a:pt x="1299" y="4544"/>
                    <a:pt x="1346" y="4895"/>
                    <a:pt x="1346" y="4895"/>
                  </a:cubicBezTo>
                  <a:cubicBezTo>
                    <a:pt x="1346" y="4895"/>
                    <a:pt x="1299" y="5100"/>
                    <a:pt x="1252" y="5182"/>
                  </a:cubicBezTo>
                  <a:cubicBezTo>
                    <a:pt x="1217" y="5246"/>
                    <a:pt x="1252" y="5352"/>
                    <a:pt x="1258" y="5404"/>
                  </a:cubicBezTo>
                  <a:cubicBezTo>
                    <a:pt x="1258" y="5410"/>
                    <a:pt x="1258" y="5422"/>
                    <a:pt x="1258" y="5428"/>
                  </a:cubicBezTo>
                  <a:cubicBezTo>
                    <a:pt x="1252" y="5457"/>
                    <a:pt x="1217" y="5527"/>
                    <a:pt x="1235" y="5632"/>
                  </a:cubicBezTo>
                  <a:cubicBezTo>
                    <a:pt x="1258" y="5738"/>
                    <a:pt x="1135" y="5773"/>
                    <a:pt x="1147" y="5901"/>
                  </a:cubicBezTo>
                  <a:cubicBezTo>
                    <a:pt x="1151" y="5980"/>
                    <a:pt x="1178" y="6002"/>
                    <a:pt x="1221" y="6002"/>
                  </a:cubicBezTo>
                  <a:cubicBezTo>
                    <a:pt x="1249" y="6002"/>
                    <a:pt x="1284" y="5992"/>
                    <a:pt x="1323" y="5983"/>
                  </a:cubicBezTo>
                  <a:cubicBezTo>
                    <a:pt x="1334" y="5981"/>
                    <a:pt x="1345" y="5980"/>
                    <a:pt x="1355" y="5980"/>
                  </a:cubicBezTo>
                  <a:cubicBezTo>
                    <a:pt x="1426" y="5980"/>
                    <a:pt x="1444" y="6031"/>
                    <a:pt x="1475" y="6042"/>
                  </a:cubicBezTo>
                  <a:cubicBezTo>
                    <a:pt x="1488" y="6046"/>
                    <a:pt x="1509" y="6046"/>
                    <a:pt x="1533" y="6046"/>
                  </a:cubicBezTo>
                  <a:cubicBezTo>
                    <a:pt x="1545" y="6046"/>
                    <a:pt x="1558" y="6046"/>
                    <a:pt x="1570" y="6046"/>
                  </a:cubicBezTo>
                  <a:cubicBezTo>
                    <a:pt x="1609" y="6046"/>
                    <a:pt x="1650" y="6048"/>
                    <a:pt x="1679" y="6059"/>
                  </a:cubicBezTo>
                  <a:cubicBezTo>
                    <a:pt x="1684" y="6061"/>
                    <a:pt x="1688" y="6061"/>
                    <a:pt x="1693" y="6061"/>
                  </a:cubicBezTo>
                  <a:cubicBezTo>
                    <a:pt x="1736" y="6061"/>
                    <a:pt x="1770" y="5989"/>
                    <a:pt x="1879" y="5989"/>
                  </a:cubicBezTo>
                  <a:cubicBezTo>
                    <a:pt x="1882" y="5989"/>
                    <a:pt x="1886" y="5989"/>
                    <a:pt x="1890" y="5989"/>
                  </a:cubicBezTo>
                  <a:cubicBezTo>
                    <a:pt x="2019" y="5989"/>
                    <a:pt x="2048" y="5966"/>
                    <a:pt x="2118" y="5878"/>
                  </a:cubicBezTo>
                  <a:cubicBezTo>
                    <a:pt x="2188" y="5790"/>
                    <a:pt x="2264" y="5784"/>
                    <a:pt x="2352" y="5761"/>
                  </a:cubicBezTo>
                  <a:cubicBezTo>
                    <a:pt x="2428" y="5743"/>
                    <a:pt x="2434" y="5720"/>
                    <a:pt x="2440" y="5656"/>
                  </a:cubicBezTo>
                  <a:cubicBezTo>
                    <a:pt x="2440" y="5644"/>
                    <a:pt x="2446" y="5632"/>
                    <a:pt x="2446" y="5621"/>
                  </a:cubicBezTo>
                  <a:cubicBezTo>
                    <a:pt x="2450" y="5553"/>
                    <a:pt x="2556" y="5543"/>
                    <a:pt x="2614" y="5543"/>
                  </a:cubicBezTo>
                  <a:cubicBezTo>
                    <a:pt x="2636" y="5543"/>
                    <a:pt x="2650" y="5545"/>
                    <a:pt x="2650" y="5545"/>
                  </a:cubicBezTo>
                  <a:cubicBezTo>
                    <a:pt x="2655" y="5546"/>
                    <a:pt x="2660" y="5547"/>
                    <a:pt x="2665" y="5547"/>
                  </a:cubicBezTo>
                  <a:cubicBezTo>
                    <a:pt x="2697" y="5547"/>
                    <a:pt x="2734" y="5515"/>
                    <a:pt x="2779" y="5439"/>
                  </a:cubicBezTo>
                  <a:cubicBezTo>
                    <a:pt x="2832" y="5352"/>
                    <a:pt x="2855" y="5293"/>
                    <a:pt x="2826" y="5223"/>
                  </a:cubicBezTo>
                  <a:cubicBezTo>
                    <a:pt x="2803" y="5153"/>
                    <a:pt x="2879" y="5164"/>
                    <a:pt x="2920" y="5158"/>
                  </a:cubicBezTo>
                  <a:cubicBezTo>
                    <a:pt x="2955" y="5153"/>
                    <a:pt x="2996" y="5141"/>
                    <a:pt x="3036" y="5123"/>
                  </a:cubicBezTo>
                  <a:cubicBezTo>
                    <a:pt x="3072" y="5106"/>
                    <a:pt x="3095" y="5077"/>
                    <a:pt x="3124" y="5065"/>
                  </a:cubicBezTo>
                  <a:cubicBezTo>
                    <a:pt x="3148" y="5053"/>
                    <a:pt x="3230" y="5059"/>
                    <a:pt x="3265" y="5053"/>
                  </a:cubicBezTo>
                  <a:cubicBezTo>
                    <a:pt x="3294" y="5042"/>
                    <a:pt x="3347" y="5030"/>
                    <a:pt x="3399" y="5001"/>
                  </a:cubicBezTo>
                  <a:cubicBezTo>
                    <a:pt x="3452" y="4965"/>
                    <a:pt x="3458" y="4965"/>
                    <a:pt x="3463" y="4913"/>
                  </a:cubicBezTo>
                  <a:cubicBezTo>
                    <a:pt x="3475" y="4866"/>
                    <a:pt x="3487" y="4866"/>
                    <a:pt x="3534" y="4778"/>
                  </a:cubicBezTo>
                  <a:cubicBezTo>
                    <a:pt x="3575" y="4685"/>
                    <a:pt x="3592" y="4673"/>
                    <a:pt x="3592" y="4673"/>
                  </a:cubicBezTo>
                  <a:cubicBezTo>
                    <a:pt x="3592" y="4673"/>
                    <a:pt x="3592" y="4650"/>
                    <a:pt x="3592" y="4614"/>
                  </a:cubicBezTo>
                  <a:cubicBezTo>
                    <a:pt x="3598" y="4579"/>
                    <a:pt x="3604" y="4527"/>
                    <a:pt x="3610" y="4492"/>
                  </a:cubicBezTo>
                  <a:cubicBezTo>
                    <a:pt x="3621" y="4433"/>
                    <a:pt x="3645" y="4410"/>
                    <a:pt x="3645" y="4381"/>
                  </a:cubicBezTo>
                  <a:cubicBezTo>
                    <a:pt x="3639" y="4351"/>
                    <a:pt x="3639" y="4322"/>
                    <a:pt x="3662" y="4264"/>
                  </a:cubicBezTo>
                  <a:cubicBezTo>
                    <a:pt x="3671" y="4237"/>
                    <a:pt x="3683" y="4236"/>
                    <a:pt x="3695" y="4236"/>
                  </a:cubicBezTo>
                  <a:cubicBezTo>
                    <a:pt x="3696" y="4236"/>
                    <a:pt x="3697" y="4236"/>
                    <a:pt x="3699" y="4236"/>
                  </a:cubicBezTo>
                  <a:cubicBezTo>
                    <a:pt x="3709" y="4236"/>
                    <a:pt x="3719" y="4235"/>
                    <a:pt x="3727" y="4217"/>
                  </a:cubicBezTo>
                  <a:lnTo>
                    <a:pt x="3733" y="4217"/>
                  </a:lnTo>
                  <a:cubicBezTo>
                    <a:pt x="3750" y="4170"/>
                    <a:pt x="3762" y="4158"/>
                    <a:pt x="3797" y="4152"/>
                  </a:cubicBezTo>
                  <a:cubicBezTo>
                    <a:pt x="3826" y="4141"/>
                    <a:pt x="3820" y="4076"/>
                    <a:pt x="3855" y="4076"/>
                  </a:cubicBezTo>
                  <a:cubicBezTo>
                    <a:pt x="3858" y="4077"/>
                    <a:pt x="3861" y="4077"/>
                    <a:pt x="3864" y="4077"/>
                  </a:cubicBezTo>
                  <a:cubicBezTo>
                    <a:pt x="3894" y="4077"/>
                    <a:pt x="3939" y="4052"/>
                    <a:pt x="3955" y="4041"/>
                  </a:cubicBezTo>
                  <a:cubicBezTo>
                    <a:pt x="3955" y="4041"/>
                    <a:pt x="3961" y="4035"/>
                    <a:pt x="3961" y="4035"/>
                  </a:cubicBezTo>
                  <a:cubicBezTo>
                    <a:pt x="3961" y="4035"/>
                    <a:pt x="4019" y="4012"/>
                    <a:pt x="4037" y="4006"/>
                  </a:cubicBezTo>
                  <a:cubicBezTo>
                    <a:pt x="4048" y="3994"/>
                    <a:pt x="4130" y="3954"/>
                    <a:pt x="4154" y="3936"/>
                  </a:cubicBezTo>
                  <a:cubicBezTo>
                    <a:pt x="4177" y="3913"/>
                    <a:pt x="4253" y="3901"/>
                    <a:pt x="4271" y="3895"/>
                  </a:cubicBezTo>
                  <a:cubicBezTo>
                    <a:pt x="4279" y="3889"/>
                    <a:pt x="4296" y="3889"/>
                    <a:pt x="4311" y="3889"/>
                  </a:cubicBezTo>
                  <a:cubicBezTo>
                    <a:pt x="4326" y="3889"/>
                    <a:pt x="4341" y="3889"/>
                    <a:pt x="4347" y="3883"/>
                  </a:cubicBezTo>
                  <a:cubicBezTo>
                    <a:pt x="4364" y="3872"/>
                    <a:pt x="4452" y="3825"/>
                    <a:pt x="4475" y="3819"/>
                  </a:cubicBezTo>
                  <a:cubicBezTo>
                    <a:pt x="4499" y="3813"/>
                    <a:pt x="4563" y="3778"/>
                    <a:pt x="4598" y="3749"/>
                  </a:cubicBezTo>
                  <a:cubicBezTo>
                    <a:pt x="4628" y="3720"/>
                    <a:pt x="4651" y="3684"/>
                    <a:pt x="4733" y="3620"/>
                  </a:cubicBezTo>
                  <a:cubicBezTo>
                    <a:pt x="4815" y="3556"/>
                    <a:pt x="4891" y="3398"/>
                    <a:pt x="4932" y="3374"/>
                  </a:cubicBezTo>
                  <a:cubicBezTo>
                    <a:pt x="4973" y="3357"/>
                    <a:pt x="4926" y="3351"/>
                    <a:pt x="4926" y="3351"/>
                  </a:cubicBezTo>
                  <a:cubicBezTo>
                    <a:pt x="4926" y="3351"/>
                    <a:pt x="4879" y="3363"/>
                    <a:pt x="4850" y="3369"/>
                  </a:cubicBezTo>
                  <a:cubicBezTo>
                    <a:pt x="4845" y="3371"/>
                    <a:pt x="4839" y="3372"/>
                    <a:pt x="4833" y="3372"/>
                  </a:cubicBezTo>
                  <a:cubicBezTo>
                    <a:pt x="4812" y="3372"/>
                    <a:pt x="4784" y="3358"/>
                    <a:pt x="4739" y="3339"/>
                  </a:cubicBezTo>
                  <a:cubicBezTo>
                    <a:pt x="4686" y="3316"/>
                    <a:pt x="4692" y="3333"/>
                    <a:pt x="4645" y="3316"/>
                  </a:cubicBezTo>
                  <a:cubicBezTo>
                    <a:pt x="4637" y="3312"/>
                    <a:pt x="4630" y="3311"/>
                    <a:pt x="4625" y="3311"/>
                  </a:cubicBezTo>
                  <a:cubicBezTo>
                    <a:pt x="4608" y="3311"/>
                    <a:pt x="4603" y="3324"/>
                    <a:pt x="4584" y="3324"/>
                  </a:cubicBezTo>
                  <a:cubicBezTo>
                    <a:pt x="4580" y="3324"/>
                    <a:pt x="4575" y="3324"/>
                    <a:pt x="4569" y="3322"/>
                  </a:cubicBezTo>
                  <a:cubicBezTo>
                    <a:pt x="4522" y="3304"/>
                    <a:pt x="4493" y="3298"/>
                    <a:pt x="4470" y="3293"/>
                  </a:cubicBezTo>
                  <a:cubicBezTo>
                    <a:pt x="4446" y="3281"/>
                    <a:pt x="4458" y="3252"/>
                    <a:pt x="4440" y="3246"/>
                  </a:cubicBezTo>
                  <a:cubicBezTo>
                    <a:pt x="4429" y="3240"/>
                    <a:pt x="4429" y="3222"/>
                    <a:pt x="4429" y="3211"/>
                  </a:cubicBezTo>
                  <a:cubicBezTo>
                    <a:pt x="4429" y="3205"/>
                    <a:pt x="4429" y="3205"/>
                    <a:pt x="4429" y="3205"/>
                  </a:cubicBezTo>
                  <a:cubicBezTo>
                    <a:pt x="4435" y="3193"/>
                    <a:pt x="4440" y="3170"/>
                    <a:pt x="4452" y="3146"/>
                  </a:cubicBezTo>
                  <a:cubicBezTo>
                    <a:pt x="4464" y="3123"/>
                    <a:pt x="4452" y="3100"/>
                    <a:pt x="4435" y="3076"/>
                  </a:cubicBezTo>
                  <a:cubicBezTo>
                    <a:pt x="4423" y="3053"/>
                    <a:pt x="4429" y="3041"/>
                    <a:pt x="4411" y="2994"/>
                  </a:cubicBezTo>
                  <a:cubicBezTo>
                    <a:pt x="4399" y="2953"/>
                    <a:pt x="4370" y="2901"/>
                    <a:pt x="4335" y="2871"/>
                  </a:cubicBezTo>
                  <a:cubicBezTo>
                    <a:pt x="4294" y="2848"/>
                    <a:pt x="4341" y="2848"/>
                    <a:pt x="4312" y="2754"/>
                  </a:cubicBezTo>
                  <a:cubicBezTo>
                    <a:pt x="4288" y="2667"/>
                    <a:pt x="4306" y="2719"/>
                    <a:pt x="4312" y="2667"/>
                  </a:cubicBezTo>
                  <a:cubicBezTo>
                    <a:pt x="4318" y="2643"/>
                    <a:pt x="4312" y="2632"/>
                    <a:pt x="4306" y="2626"/>
                  </a:cubicBezTo>
                  <a:cubicBezTo>
                    <a:pt x="4300" y="2608"/>
                    <a:pt x="4282" y="2602"/>
                    <a:pt x="4271" y="2567"/>
                  </a:cubicBezTo>
                  <a:cubicBezTo>
                    <a:pt x="4247" y="2503"/>
                    <a:pt x="4247" y="2520"/>
                    <a:pt x="4247" y="2503"/>
                  </a:cubicBezTo>
                  <a:cubicBezTo>
                    <a:pt x="4241" y="2485"/>
                    <a:pt x="4265" y="2439"/>
                    <a:pt x="4271" y="2427"/>
                  </a:cubicBezTo>
                  <a:cubicBezTo>
                    <a:pt x="4277" y="2415"/>
                    <a:pt x="4265" y="2304"/>
                    <a:pt x="4265" y="2251"/>
                  </a:cubicBezTo>
                  <a:cubicBezTo>
                    <a:pt x="4265" y="2205"/>
                    <a:pt x="4224" y="2216"/>
                    <a:pt x="4241" y="2210"/>
                  </a:cubicBezTo>
                  <a:cubicBezTo>
                    <a:pt x="4253" y="2205"/>
                    <a:pt x="4247" y="2193"/>
                    <a:pt x="4247" y="2175"/>
                  </a:cubicBezTo>
                  <a:cubicBezTo>
                    <a:pt x="4247" y="2158"/>
                    <a:pt x="4241" y="2134"/>
                    <a:pt x="4247" y="2105"/>
                  </a:cubicBezTo>
                  <a:cubicBezTo>
                    <a:pt x="4259" y="2035"/>
                    <a:pt x="4247" y="1971"/>
                    <a:pt x="4224" y="1912"/>
                  </a:cubicBezTo>
                  <a:cubicBezTo>
                    <a:pt x="4206" y="1848"/>
                    <a:pt x="4212" y="1865"/>
                    <a:pt x="4224" y="1830"/>
                  </a:cubicBezTo>
                  <a:cubicBezTo>
                    <a:pt x="4241" y="1801"/>
                    <a:pt x="4189" y="1713"/>
                    <a:pt x="4195" y="1696"/>
                  </a:cubicBezTo>
                  <a:cubicBezTo>
                    <a:pt x="4205" y="1676"/>
                    <a:pt x="4198" y="1639"/>
                    <a:pt x="4199" y="1639"/>
                  </a:cubicBezTo>
                  <a:lnTo>
                    <a:pt x="4199" y="1639"/>
                  </a:lnTo>
                  <a:cubicBezTo>
                    <a:pt x="4199" y="1639"/>
                    <a:pt x="4200" y="1640"/>
                    <a:pt x="4201" y="1643"/>
                  </a:cubicBezTo>
                  <a:cubicBezTo>
                    <a:pt x="4206" y="1661"/>
                    <a:pt x="4212" y="1719"/>
                    <a:pt x="4218" y="1748"/>
                  </a:cubicBezTo>
                  <a:cubicBezTo>
                    <a:pt x="4224" y="1772"/>
                    <a:pt x="4218" y="1766"/>
                    <a:pt x="4253" y="1836"/>
                  </a:cubicBezTo>
                  <a:cubicBezTo>
                    <a:pt x="4265" y="1855"/>
                    <a:pt x="4272" y="1862"/>
                    <a:pt x="4276" y="1862"/>
                  </a:cubicBezTo>
                  <a:cubicBezTo>
                    <a:pt x="4287" y="1862"/>
                    <a:pt x="4282" y="1818"/>
                    <a:pt x="4294" y="1789"/>
                  </a:cubicBezTo>
                  <a:cubicBezTo>
                    <a:pt x="4306" y="1772"/>
                    <a:pt x="4306" y="1748"/>
                    <a:pt x="4312" y="1725"/>
                  </a:cubicBezTo>
                  <a:cubicBezTo>
                    <a:pt x="4323" y="1666"/>
                    <a:pt x="4329" y="1596"/>
                    <a:pt x="4318" y="1590"/>
                  </a:cubicBezTo>
                  <a:cubicBezTo>
                    <a:pt x="4306" y="1585"/>
                    <a:pt x="4300" y="1579"/>
                    <a:pt x="4265" y="1561"/>
                  </a:cubicBezTo>
                  <a:cubicBezTo>
                    <a:pt x="4230" y="1549"/>
                    <a:pt x="4241" y="1544"/>
                    <a:pt x="4206" y="1526"/>
                  </a:cubicBezTo>
                  <a:cubicBezTo>
                    <a:pt x="4177" y="1514"/>
                    <a:pt x="4189" y="1491"/>
                    <a:pt x="4136" y="1468"/>
                  </a:cubicBezTo>
                  <a:cubicBezTo>
                    <a:pt x="4122" y="1462"/>
                    <a:pt x="4110" y="1459"/>
                    <a:pt x="4100" y="1459"/>
                  </a:cubicBezTo>
                  <a:cubicBezTo>
                    <a:pt x="4069" y="1459"/>
                    <a:pt x="4053" y="1479"/>
                    <a:pt x="4013" y="1479"/>
                  </a:cubicBezTo>
                  <a:cubicBezTo>
                    <a:pt x="3967" y="1473"/>
                    <a:pt x="3914" y="1374"/>
                    <a:pt x="3896" y="1362"/>
                  </a:cubicBezTo>
                  <a:cubicBezTo>
                    <a:pt x="3873" y="1351"/>
                    <a:pt x="3809" y="1321"/>
                    <a:pt x="3791" y="1315"/>
                  </a:cubicBezTo>
                  <a:cubicBezTo>
                    <a:pt x="3779" y="1310"/>
                    <a:pt x="3768" y="1292"/>
                    <a:pt x="3756" y="1280"/>
                  </a:cubicBezTo>
                  <a:cubicBezTo>
                    <a:pt x="3750" y="1280"/>
                    <a:pt x="3750" y="1274"/>
                    <a:pt x="3738" y="1269"/>
                  </a:cubicBezTo>
                  <a:cubicBezTo>
                    <a:pt x="3715" y="1257"/>
                    <a:pt x="3668" y="1204"/>
                    <a:pt x="3668" y="1204"/>
                  </a:cubicBezTo>
                  <a:cubicBezTo>
                    <a:pt x="3668" y="1204"/>
                    <a:pt x="3645" y="1181"/>
                    <a:pt x="3633" y="1140"/>
                  </a:cubicBezTo>
                  <a:cubicBezTo>
                    <a:pt x="3616" y="1099"/>
                    <a:pt x="3563" y="1105"/>
                    <a:pt x="3540" y="1093"/>
                  </a:cubicBezTo>
                  <a:cubicBezTo>
                    <a:pt x="3535" y="1091"/>
                    <a:pt x="3530" y="1090"/>
                    <a:pt x="3526" y="1090"/>
                  </a:cubicBezTo>
                  <a:cubicBezTo>
                    <a:pt x="3503" y="1090"/>
                    <a:pt x="3482" y="1113"/>
                    <a:pt x="3458" y="1122"/>
                  </a:cubicBezTo>
                  <a:cubicBezTo>
                    <a:pt x="3428" y="1128"/>
                    <a:pt x="3434" y="1187"/>
                    <a:pt x="3423" y="1216"/>
                  </a:cubicBezTo>
                  <a:cubicBezTo>
                    <a:pt x="3419" y="1226"/>
                    <a:pt x="3414" y="1229"/>
                    <a:pt x="3410" y="1229"/>
                  </a:cubicBezTo>
                  <a:cubicBezTo>
                    <a:pt x="3402" y="1229"/>
                    <a:pt x="3392" y="1221"/>
                    <a:pt x="3378" y="1221"/>
                  </a:cubicBezTo>
                  <a:cubicBezTo>
                    <a:pt x="3375" y="1221"/>
                    <a:pt x="3373" y="1221"/>
                    <a:pt x="3370" y="1222"/>
                  </a:cubicBezTo>
                  <a:cubicBezTo>
                    <a:pt x="3367" y="1223"/>
                    <a:pt x="3364" y="1224"/>
                    <a:pt x="3360" y="1224"/>
                  </a:cubicBezTo>
                  <a:cubicBezTo>
                    <a:pt x="3334" y="1224"/>
                    <a:pt x="3292" y="1189"/>
                    <a:pt x="3276" y="1163"/>
                  </a:cubicBezTo>
                  <a:cubicBezTo>
                    <a:pt x="3253" y="1128"/>
                    <a:pt x="3270" y="1140"/>
                    <a:pt x="3253" y="1111"/>
                  </a:cubicBezTo>
                  <a:cubicBezTo>
                    <a:pt x="3241" y="1076"/>
                    <a:pt x="3171" y="1064"/>
                    <a:pt x="3153" y="1052"/>
                  </a:cubicBezTo>
                  <a:cubicBezTo>
                    <a:pt x="3136" y="1046"/>
                    <a:pt x="3124" y="1041"/>
                    <a:pt x="3136" y="994"/>
                  </a:cubicBezTo>
                  <a:cubicBezTo>
                    <a:pt x="3148" y="953"/>
                    <a:pt x="3118" y="929"/>
                    <a:pt x="3118" y="929"/>
                  </a:cubicBezTo>
                  <a:cubicBezTo>
                    <a:pt x="3118" y="929"/>
                    <a:pt x="3048" y="888"/>
                    <a:pt x="3013" y="871"/>
                  </a:cubicBezTo>
                  <a:cubicBezTo>
                    <a:pt x="2978" y="859"/>
                    <a:pt x="2955" y="836"/>
                    <a:pt x="2931" y="824"/>
                  </a:cubicBezTo>
                  <a:cubicBezTo>
                    <a:pt x="2920" y="818"/>
                    <a:pt x="2914" y="801"/>
                    <a:pt x="2908" y="783"/>
                  </a:cubicBezTo>
                  <a:cubicBezTo>
                    <a:pt x="2902" y="771"/>
                    <a:pt x="2890" y="760"/>
                    <a:pt x="2879" y="754"/>
                  </a:cubicBezTo>
                  <a:cubicBezTo>
                    <a:pt x="2849" y="736"/>
                    <a:pt x="2849" y="707"/>
                    <a:pt x="2849" y="707"/>
                  </a:cubicBezTo>
                  <a:cubicBezTo>
                    <a:pt x="2849" y="707"/>
                    <a:pt x="2838" y="678"/>
                    <a:pt x="2855" y="654"/>
                  </a:cubicBezTo>
                  <a:cubicBezTo>
                    <a:pt x="2867" y="631"/>
                    <a:pt x="2896" y="625"/>
                    <a:pt x="2920" y="614"/>
                  </a:cubicBezTo>
                  <a:cubicBezTo>
                    <a:pt x="2937" y="596"/>
                    <a:pt x="2925" y="549"/>
                    <a:pt x="2925" y="532"/>
                  </a:cubicBezTo>
                  <a:cubicBezTo>
                    <a:pt x="2920" y="514"/>
                    <a:pt x="2978" y="491"/>
                    <a:pt x="2978" y="491"/>
                  </a:cubicBezTo>
                  <a:lnTo>
                    <a:pt x="2978" y="491"/>
                  </a:lnTo>
                  <a:cubicBezTo>
                    <a:pt x="2978" y="491"/>
                    <a:pt x="2970" y="492"/>
                    <a:pt x="2960" y="492"/>
                  </a:cubicBezTo>
                  <a:cubicBezTo>
                    <a:pt x="2945" y="492"/>
                    <a:pt x="2928" y="490"/>
                    <a:pt x="2931" y="479"/>
                  </a:cubicBezTo>
                  <a:cubicBezTo>
                    <a:pt x="2937" y="456"/>
                    <a:pt x="2884" y="420"/>
                    <a:pt x="2884" y="420"/>
                  </a:cubicBezTo>
                  <a:cubicBezTo>
                    <a:pt x="2861" y="415"/>
                    <a:pt x="2843" y="409"/>
                    <a:pt x="2820" y="403"/>
                  </a:cubicBezTo>
                  <a:cubicBezTo>
                    <a:pt x="2820" y="403"/>
                    <a:pt x="2767" y="385"/>
                    <a:pt x="2756" y="380"/>
                  </a:cubicBezTo>
                  <a:cubicBezTo>
                    <a:pt x="2738" y="374"/>
                    <a:pt x="2691" y="356"/>
                    <a:pt x="2691" y="356"/>
                  </a:cubicBezTo>
                  <a:cubicBezTo>
                    <a:pt x="2662" y="344"/>
                    <a:pt x="2633" y="333"/>
                    <a:pt x="2609" y="315"/>
                  </a:cubicBezTo>
                  <a:cubicBezTo>
                    <a:pt x="2609" y="315"/>
                    <a:pt x="2563" y="309"/>
                    <a:pt x="2463" y="274"/>
                  </a:cubicBezTo>
                  <a:cubicBezTo>
                    <a:pt x="2364" y="245"/>
                    <a:pt x="2364" y="239"/>
                    <a:pt x="2346" y="233"/>
                  </a:cubicBezTo>
                  <a:cubicBezTo>
                    <a:pt x="2335" y="227"/>
                    <a:pt x="2294" y="222"/>
                    <a:pt x="2294" y="222"/>
                  </a:cubicBezTo>
                  <a:cubicBezTo>
                    <a:pt x="2294" y="222"/>
                    <a:pt x="2243" y="203"/>
                    <a:pt x="2215" y="203"/>
                  </a:cubicBezTo>
                  <a:cubicBezTo>
                    <a:pt x="2212" y="203"/>
                    <a:pt x="2208" y="203"/>
                    <a:pt x="2206" y="204"/>
                  </a:cubicBezTo>
                  <a:cubicBezTo>
                    <a:pt x="2190" y="208"/>
                    <a:pt x="2179" y="215"/>
                    <a:pt x="2168" y="215"/>
                  </a:cubicBezTo>
                  <a:cubicBezTo>
                    <a:pt x="2164" y="215"/>
                    <a:pt x="2159" y="214"/>
                    <a:pt x="2153" y="210"/>
                  </a:cubicBezTo>
                  <a:cubicBezTo>
                    <a:pt x="2130" y="198"/>
                    <a:pt x="2112" y="198"/>
                    <a:pt x="2065" y="192"/>
                  </a:cubicBezTo>
                  <a:cubicBezTo>
                    <a:pt x="2019" y="192"/>
                    <a:pt x="2065" y="192"/>
                    <a:pt x="2042" y="204"/>
                  </a:cubicBezTo>
                  <a:cubicBezTo>
                    <a:pt x="2030" y="208"/>
                    <a:pt x="2023" y="212"/>
                    <a:pt x="2016" y="212"/>
                  </a:cubicBezTo>
                  <a:cubicBezTo>
                    <a:pt x="2013" y="212"/>
                    <a:pt x="2010" y="212"/>
                    <a:pt x="2007" y="210"/>
                  </a:cubicBezTo>
                  <a:cubicBezTo>
                    <a:pt x="2001" y="210"/>
                    <a:pt x="1995" y="204"/>
                    <a:pt x="1989" y="204"/>
                  </a:cubicBezTo>
                  <a:cubicBezTo>
                    <a:pt x="1966" y="187"/>
                    <a:pt x="1966" y="181"/>
                    <a:pt x="1954" y="169"/>
                  </a:cubicBezTo>
                  <a:cubicBezTo>
                    <a:pt x="1943" y="157"/>
                    <a:pt x="1925" y="157"/>
                    <a:pt x="1902" y="146"/>
                  </a:cubicBezTo>
                  <a:cubicBezTo>
                    <a:pt x="1884" y="134"/>
                    <a:pt x="1855" y="122"/>
                    <a:pt x="1837" y="116"/>
                  </a:cubicBezTo>
                  <a:cubicBezTo>
                    <a:pt x="1814" y="105"/>
                    <a:pt x="1791" y="70"/>
                    <a:pt x="1791" y="70"/>
                  </a:cubicBezTo>
                  <a:cubicBezTo>
                    <a:pt x="1791" y="70"/>
                    <a:pt x="1779" y="34"/>
                    <a:pt x="1744" y="11"/>
                  </a:cubicBezTo>
                  <a:cubicBezTo>
                    <a:pt x="1732" y="3"/>
                    <a:pt x="1724" y="1"/>
                    <a:pt x="1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8841;p54">
              <a:extLst>
                <a:ext uri="{FF2B5EF4-FFF2-40B4-BE49-F238E27FC236}">
                  <a16:creationId xmlns:a16="http://schemas.microsoft.com/office/drawing/2014/main" id="{7E0C77D3-BB79-4EF0-AD97-278B3D39ADF7}"/>
                </a:ext>
              </a:extLst>
            </p:cNvPr>
            <p:cNvSpPr/>
            <p:nvPr/>
          </p:nvSpPr>
          <p:spPr>
            <a:xfrm>
              <a:off x="4100032" y="1534240"/>
              <a:ext cx="68039" cy="43695"/>
            </a:xfrm>
            <a:custGeom>
              <a:avLst/>
              <a:gdLst/>
              <a:ahLst/>
              <a:cxnLst/>
              <a:rect l="l" t="t" r="r" b="b"/>
              <a:pathLst>
                <a:path w="498" h="323" extrusionOk="0">
                  <a:moveTo>
                    <a:pt x="358" y="1"/>
                  </a:moveTo>
                  <a:cubicBezTo>
                    <a:pt x="328" y="18"/>
                    <a:pt x="258" y="65"/>
                    <a:pt x="241" y="77"/>
                  </a:cubicBezTo>
                  <a:cubicBezTo>
                    <a:pt x="217" y="88"/>
                    <a:pt x="200" y="153"/>
                    <a:pt x="182" y="153"/>
                  </a:cubicBezTo>
                  <a:cubicBezTo>
                    <a:pt x="165" y="153"/>
                    <a:pt x="106" y="211"/>
                    <a:pt x="77" y="217"/>
                  </a:cubicBezTo>
                  <a:cubicBezTo>
                    <a:pt x="48" y="229"/>
                    <a:pt x="1" y="270"/>
                    <a:pt x="1" y="270"/>
                  </a:cubicBezTo>
                  <a:cubicBezTo>
                    <a:pt x="1" y="287"/>
                    <a:pt x="7" y="305"/>
                    <a:pt x="13" y="322"/>
                  </a:cubicBezTo>
                  <a:lnTo>
                    <a:pt x="65" y="322"/>
                  </a:lnTo>
                  <a:cubicBezTo>
                    <a:pt x="89" y="311"/>
                    <a:pt x="106" y="293"/>
                    <a:pt x="124" y="275"/>
                  </a:cubicBezTo>
                  <a:cubicBezTo>
                    <a:pt x="147" y="281"/>
                    <a:pt x="176" y="281"/>
                    <a:pt x="200" y="281"/>
                  </a:cubicBezTo>
                  <a:cubicBezTo>
                    <a:pt x="200" y="264"/>
                    <a:pt x="200" y="246"/>
                    <a:pt x="206" y="229"/>
                  </a:cubicBezTo>
                  <a:cubicBezTo>
                    <a:pt x="217" y="205"/>
                    <a:pt x="223" y="188"/>
                    <a:pt x="235" y="170"/>
                  </a:cubicBezTo>
                  <a:cubicBezTo>
                    <a:pt x="258" y="153"/>
                    <a:pt x="287" y="135"/>
                    <a:pt x="311" y="118"/>
                  </a:cubicBezTo>
                  <a:cubicBezTo>
                    <a:pt x="311" y="118"/>
                    <a:pt x="346" y="118"/>
                    <a:pt x="369" y="112"/>
                  </a:cubicBezTo>
                  <a:cubicBezTo>
                    <a:pt x="393" y="106"/>
                    <a:pt x="469" y="47"/>
                    <a:pt x="480" y="47"/>
                  </a:cubicBezTo>
                  <a:cubicBezTo>
                    <a:pt x="498" y="41"/>
                    <a:pt x="358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8842;p54">
              <a:extLst>
                <a:ext uri="{FF2B5EF4-FFF2-40B4-BE49-F238E27FC236}">
                  <a16:creationId xmlns:a16="http://schemas.microsoft.com/office/drawing/2014/main" id="{BBA04D59-8086-4DAA-8AD4-8B846207C3B6}"/>
                </a:ext>
              </a:extLst>
            </p:cNvPr>
            <p:cNvSpPr/>
            <p:nvPr/>
          </p:nvSpPr>
          <p:spPr>
            <a:xfrm>
              <a:off x="4152086" y="1537351"/>
              <a:ext cx="155069" cy="113633"/>
            </a:xfrm>
            <a:custGeom>
              <a:avLst/>
              <a:gdLst/>
              <a:ahLst/>
              <a:cxnLst/>
              <a:rect l="l" t="t" r="r" b="b"/>
              <a:pathLst>
                <a:path w="1135" h="840" extrusionOk="0">
                  <a:moveTo>
                    <a:pt x="374" y="1"/>
                  </a:moveTo>
                  <a:cubicBezTo>
                    <a:pt x="351" y="13"/>
                    <a:pt x="328" y="30"/>
                    <a:pt x="304" y="42"/>
                  </a:cubicBezTo>
                  <a:cubicBezTo>
                    <a:pt x="287" y="54"/>
                    <a:pt x="252" y="206"/>
                    <a:pt x="234" y="206"/>
                  </a:cubicBezTo>
                  <a:cubicBezTo>
                    <a:pt x="216" y="206"/>
                    <a:pt x="199" y="141"/>
                    <a:pt x="199" y="141"/>
                  </a:cubicBezTo>
                  <a:cubicBezTo>
                    <a:pt x="199" y="141"/>
                    <a:pt x="240" y="106"/>
                    <a:pt x="252" y="95"/>
                  </a:cubicBezTo>
                  <a:cubicBezTo>
                    <a:pt x="269" y="77"/>
                    <a:pt x="222" y="30"/>
                    <a:pt x="222" y="30"/>
                  </a:cubicBezTo>
                  <a:cubicBezTo>
                    <a:pt x="181" y="54"/>
                    <a:pt x="140" y="77"/>
                    <a:pt x="99" y="100"/>
                  </a:cubicBezTo>
                  <a:cubicBezTo>
                    <a:pt x="76" y="112"/>
                    <a:pt x="53" y="124"/>
                    <a:pt x="29" y="135"/>
                  </a:cubicBezTo>
                  <a:cubicBezTo>
                    <a:pt x="23" y="153"/>
                    <a:pt x="18" y="176"/>
                    <a:pt x="12" y="200"/>
                  </a:cubicBezTo>
                  <a:cubicBezTo>
                    <a:pt x="35" y="200"/>
                    <a:pt x="64" y="200"/>
                    <a:pt x="94" y="206"/>
                  </a:cubicBezTo>
                  <a:cubicBezTo>
                    <a:pt x="59" y="212"/>
                    <a:pt x="29" y="223"/>
                    <a:pt x="0" y="229"/>
                  </a:cubicBezTo>
                  <a:cubicBezTo>
                    <a:pt x="0" y="241"/>
                    <a:pt x="0" y="252"/>
                    <a:pt x="0" y="264"/>
                  </a:cubicBezTo>
                  <a:lnTo>
                    <a:pt x="64" y="264"/>
                  </a:lnTo>
                  <a:cubicBezTo>
                    <a:pt x="64" y="264"/>
                    <a:pt x="138" y="283"/>
                    <a:pt x="212" y="283"/>
                  </a:cubicBezTo>
                  <a:cubicBezTo>
                    <a:pt x="222" y="283"/>
                    <a:pt x="231" y="282"/>
                    <a:pt x="240" y="282"/>
                  </a:cubicBezTo>
                  <a:lnTo>
                    <a:pt x="392" y="282"/>
                  </a:lnTo>
                  <a:cubicBezTo>
                    <a:pt x="409" y="270"/>
                    <a:pt x="421" y="258"/>
                    <a:pt x="439" y="247"/>
                  </a:cubicBezTo>
                  <a:cubicBezTo>
                    <a:pt x="439" y="247"/>
                    <a:pt x="532" y="282"/>
                    <a:pt x="532" y="323"/>
                  </a:cubicBezTo>
                  <a:cubicBezTo>
                    <a:pt x="532" y="364"/>
                    <a:pt x="591" y="381"/>
                    <a:pt x="585" y="416"/>
                  </a:cubicBezTo>
                  <a:cubicBezTo>
                    <a:pt x="579" y="451"/>
                    <a:pt x="544" y="481"/>
                    <a:pt x="503" y="486"/>
                  </a:cubicBezTo>
                  <a:cubicBezTo>
                    <a:pt x="456" y="492"/>
                    <a:pt x="409" y="562"/>
                    <a:pt x="409" y="562"/>
                  </a:cubicBezTo>
                  <a:cubicBezTo>
                    <a:pt x="409" y="562"/>
                    <a:pt x="398" y="592"/>
                    <a:pt x="369" y="592"/>
                  </a:cubicBezTo>
                  <a:cubicBezTo>
                    <a:pt x="340" y="592"/>
                    <a:pt x="301" y="577"/>
                    <a:pt x="275" y="577"/>
                  </a:cubicBezTo>
                  <a:cubicBezTo>
                    <a:pt x="268" y="577"/>
                    <a:pt x="262" y="578"/>
                    <a:pt x="257" y="580"/>
                  </a:cubicBezTo>
                  <a:cubicBezTo>
                    <a:pt x="234" y="592"/>
                    <a:pt x="181" y="603"/>
                    <a:pt x="181" y="603"/>
                  </a:cubicBezTo>
                  <a:cubicBezTo>
                    <a:pt x="181" y="603"/>
                    <a:pt x="82" y="679"/>
                    <a:pt x="135" y="685"/>
                  </a:cubicBezTo>
                  <a:cubicBezTo>
                    <a:pt x="181" y="685"/>
                    <a:pt x="170" y="668"/>
                    <a:pt x="205" y="668"/>
                  </a:cubicBezTo>
                  <a:cubicBezTo>
                    <a:pt x="218" y="668"/>
                    <a:pt x="255" y="660"/>
                    <a:pt x="291" y="660"/>
                  </a:cubicBezTo>
                  <a:cubicBezTo>
                    <a:pt x="332" y="660"/>
                    <a:pt x="372" y="670"/>
                    <a:pt x="369" y="715"/>
                  </a:cubicBezTo>
                  <a:cubicBezTo>
                    <a:pt x="357" y="796"/>
                    <a:pt x="421" y="802"/>
                    <a:pt x="450" y="802"/>
                  </a:cubicBezTo>
                  <a:cubicBezTo>
                    <a:pt x="471" y="807"/>
                    <a:pt x="532" y="839"/>
                    <a:pt x="547" y="839"/>
                  </a:cubicBezTo>
                  <a:cubicBezTo>
                    <a:pt x="549" y="839"/>
                    <a:pt x="550" y="839"/>
                    <a:pt x="550" y="837"/>
                  </a:cubicBezTo>
                  <a:cubicBezTo>
                    <a:pt x="556" y="826"/>
                    <a:pt x="620" y="832"/>
                    <a:pt x="573" y="773"/>
                  </a:cubicBezTo>
                  <a:cubicBezTo>
                    <a:pt x="542" y="731"/>
                    <a:pt x="550" y="706"/>
                    <a:pt x="565" y="706"/>
                  </a:cubicBezTo>
                  <a:cubicBezTo>
                    <a:pt x="573" y="706"/>
                    <a:pt x="583" y="712"/>
                    <a:pt x="591" y="726"/>
                  </a:cubicBezTo>
                  <a:cubicBezTo>
                    <a:pt x="606" y="752"/>
                    <a:pt x="625" y="774"/>
                    <a:pt x="648" y="774"/>
                  </a:cubicBezTo>
                  <a:cubicBezTo>
                    <a:pt x="661" y="774"/>
                    <a:pt x="675" y="767"/>
                    <a:pt x="690" y="750"/>
                  </a:cubicBezTo>
                  <a:cubicBezTo>
                    <a:pt x="731" y="703"/>
                    <a:pt x="790" y="703"/>
                    <a:pt x="749" y="644"/>
                  </a:cubicBezTo>
                  <a:cubicBezTo>
                    <a:pt x="702" y="580"/>
                    <a:pt x="708" y="557"/>
                    <a:pt x="708" y="557"/>
                  </a:cubicBezTo>
                  <a:cubicBezTo>
                    <a:pt x="702" y="551"/>
                    <a:pt x="749" y="516"/>
                    <a:pt x="772" y="510"/>
                  </a:cubicBezTo>
                  <a:cubicBezTo>
                    <a:pt x="796" y="510"/>
                    <a:pt x="842" y="557"/>
                    <a:pt x="848" y="586"/>
                  </a:cubicBezTo>
                  <a:cubicBezTo>
                    <a:pt x="851" y="602"/>
                    <a:pt x="853" y="611"/>
                    <a:pt x="861" y="611"/>
                  </a:cubicBezTo>
                  <a:cubicBezTo>
                    <a:pt x="868" y="611"/>
                    <a:pt x="880" y="605"/>
                    <a:pt x="901" y="592"/>
                  </a:cubicBezTo>
                  <a:cubicBezTo>
                    <a:pt x="948" y="562"/>
                    <a:pt x="924" y="539"/>
                    <a:pt x="1012" y="533"/>
                  </a:cubicBezTo>
                  <a:cubicBezTo>
                    <a:pt x="1094" y="527"/>
                    <a:pt x="1135" y="498"/>
                    <a:pt x="1053" y="463"/>
                  </a:cubicBezTo>
                  <a:cubicBezTo>
                    <a:pt x="977" y="422"/>
                    <a:pt x="989" y="416"/>
                    <a:pt x="936" y="387"/>
                  </a:cubicBezTo>
                  <a:cubicBezTo>
                    <a:pt x="907" y="372"/>
                    <a:pt x="876" y="372"/>
                    <a:pt x="853" y="372"/>
                  </a:cubicBezTo>
                  <a:cubicBezTo>
                    <a:pt x="829" y="372"/>
                    <a:pt x="813" y="372"/>
                    <a:pt x="813" y="358"/>
                  </a:cubicBezTo>
                  <a:cubicBezTo>
                    <a:pt x="819" y="329"/>
                    <a:pt x="930" y="329"/>
                    <a:pt x="930" y="329"/>
                  </a:cubicBezTo>
                  <a:cubicBezTo>
                    <a:pt x="930" y="329"/>
                    <a:pt x="1030" y="288"/>
                    <a:pt x="965" y="288"/>
                  </a:cubicBezTo>
                  <a:cubicBezTo>
                    <a:pt x="901" y="282"/>
                    <a:pt x="796" y="247"/>
                    <a:pt x="854" y="247"/>
                  </a:cubicBezTo>
                  <a:cubicBezTo>
                    <a:pt x="913" y="247"/>
                    <a:pt x="825" y="206"/>
                    <a:pt x="825" y="206"/>
                  </a:cubicBezTo>
                  <a:cubicBezTo>
                    <a:pt x="825" y="194"/>
                    <a:pt x="825" y="176"/>
                    <a:pt x="819" y="159"/>
                  </a:cubicBezTo>
                  <a:cubicBezTo>
                    <a:pt x="819" y="159"/>
                    <a:pt x="737" y="135"/>
                    <a:pt x="760" y="124"/>
                  </a:cubicBezTo>
                  <a:cubicBezTo>
                    <a:pt x="784" y="118"/>
                    <a:pt x="696" y="95"/>
                    <a:pt x="714" y="89"/>
                  </a:cubicBezTo>
                  <a:cubicBezTo>
                    <a:pt x="737" y="83"/>
                    <a:pt x="760" y="54"/>
                    <a:pt x="749" y="54"/>
                  </a:cubicBezTo>
                  <a:cubicBezTo>
                    <a:pt x="738" y="54"/>
                    <a:pt x="670" y="12"/>
                    <a:pt x="608" y="12"/>
                  </a:cubicBezTo>
                  <a:cubicBezTo>
                    <a:pt x="604" y="12"/>
                    <a:pt x="600" y="12"/>
                    <a:pt x="597" y="13"/>
                  </a:cubicBezTo>
                  <a:cubicBezTo>
                    <a:pt x="532" y="18"/>
                    <a:pt x="550" y="89"/>
                    <a:pt x="573" y="89"/>
                  </a:cubicBezTo>
                  <a:cubicBezTo>
                    <a:pt x="597" y="89"/>
                    <a:pt x="626" y="112"/>
                    <a:pt x="626" y="112"/>
                  </a:cubicBezTo>
                  <a:cubicBezTo>
                    <a:pt x="626" y="112"/>
                    <a:pt x="573" y="118"/>
                    <a:pt x="556" y="118"/>
                  </a:cubicBezTo>
                  <a:cubicBezTo>
                    <a:pt x="544" y="124"/>
                    <a:pt x="445" y="130"/>
                    <a:pt x="445" y="130"/>
                  </a:cubicBezTo>
                  <a:cubicBezTo>
                    <a:pt x="456" y="124"/>
                    <a:pt x="474" y="112"/>
                    <a:pt x="486" y="100"/>
                  </a:cubicBezTo>
                  <a:lnTo>
                    <a:pt x="532" y="65"/>
                  </a:lnTo>
                  <a:cubicBezTo>
                    <a:pt x="538" y="48"/>
                    <a:pt x="538" y="36"/>
                    <a:pt x="544" y="24"/>
                  </a:cubicBezTo>
                  <a:cubicBezTo>
                    <a:pt x="509" y="24"/>
                    <a:pt x="480" y="30"/>
                    <a:pt x="450" y="30"/>
                  </a:cubicBezTo>
                  <a:cubicBezTo>
                    <a:pt x="427" y="36"/>
                    <a:pt x="398" y="36"/>
                    <a:pt x="374" y="36"/>
                  </a:cubicBezTo>
                  <a:cubicBezTo>
                    <a:pt x="357" y="48"/>
                    <a:pt x="339" y="54"/>
                    <a:pt x="322" y="59"/>
                  </a:cubicBezTo>
                  <a:cubicBezTo>
                    <a:pt x="339" y="42"/>
                    <a:pt x="357" y="18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8843;p54">
              <a:extLst>
                <a:ext uri="{FF2B5EF4-FFF2-40B4-BE49-F238E27FC236}">
                  <a16:creationId xmlns:a16="http://schemas.microsoft.com/office/drawing/2014/main" id="{AFEC6D43-43A8-45C1-AA65-636852B8E2BE}"/>
                </a:ext>
              </a:extLst>
            </p:cNvPr>
            <p:cNvSpPr/>
            <p:nvPr/>
          </p:nvSpPr>
          <p:spPr>
            <a:xfrm>
              <a:off x="4190342" y="1747843"/>
              <a:ext cx="60935" cy="40719"/>
            </a:xfrm>
            <a:custGeom>
              <a:avLst/>
              <a:gdLst/>
              <a:ahLst/>
              <a:cxnLst/>
              <a:rect l="l" t="t" r="r" b="b"/>
              <a:pathLst>
                <a:path w="446" h="301" extrusionOk="0">
                  <a:moveTo>
                    <a:pt x="375" y="1"/>
                  </a:moveTo>
                  <a:lnTo>
                    <a:pt x="293" y="7"/>
                  </a:lnTo>
                  <a:cubicBezTo>
                    <a:pt x="293" y="7"/>
                    <a:pt x="299" y="13"/>
                    <a:pt x="299" y="18"/>
                  </a:cubicBezTo>
                  <a:cubicBezTo>
                    <a:pt x="299" y="18"/>
                    <a:pt x="229" y="48"/>
                    <a:pt x="194" y="83"/>
                  </a:cubicBezTo>
                  <a:cubicBezTo>
                    <a:pt x="159" y="124"/>
                    <a:pt x="124" y="147"/>
                    <a:pt x="89" y="159"/>
                  </a:cubicBezTo>
                  <a:cubicBezTo>
                    <a:pt x="59" y="165"/>
                    <a:pt x="1" y="258"/>
                    <a:pt x="1" y="258"/>
                  </a:cubicBezTo>
                  <a:cubicBezTo>
                    <a:pt x="1" y="258"/>
                    <a:pt x="1" y="258"/>
                    <a:pt x="112" y="264"/>
                  </a:cubicBezTo>
                  <a:cubicBezTo>
                    <a:pt x="223" y="264"/>
                    <a:pt x="282" y="241"/>
                    <a:pt x="282" y="241"/>
                  </a:cubicBezTo>
                  <a:cubicBezTo>
                    <a:pt x="282" y="252"/>
                    <a:pt x="282" y="264"/>
                    <a:pt x="282" y="276"/>
                  </a:cubicBezTo>
                  <a:cubicBezTo>
                    <a:pt x="299" y="282"/>
                    <a:pt x="311" y="293"/>
                    <a:pt x="328" y="299"/>
                  </a:cubicBezTo>
                  <a:cubicBezTo>
                    <a:pt x="328" y="299"/>
                    <a:pt x="334" y="300"/>
                    <a:pt x="342" y="300"/>
                  </a:cubicBezTo>
                  <a:cubicBezTo>
                    <a:pt x="354" y="300"/>
                    <a:pt x="370" y="298"/>
                    <a:pt x="381" y="288"/>
                  </a:cubicBezTo>
                  <a:cubicBezTo>
                    <a:pt x="404" y="276"/>
                    <a:pt x="410" y="252"/>
                    <a:pt x="410" y="252"/>
                  </a:cubicBezTo>
                  <a:cubicBezTo>
                    <a:pt x="410" y="247"/>
                    <a:pt x="410" y="235"/>
                    <a:pt x="404" y="229"/>
                  </a:cubicBezTo>
                  <a:cubicBezTo>
                    <a:pt x="410" y="217"/>
                    <a:pt x="410" y="200"/>
                    <a:pt x="416" y="182"/>
                  </a:cubicBezTo>
                  <a:cubicBezTo>
                    <a:pt x="416" y="171"/>
                    <a:pt x="422" y="153"/>
                    <a:pt x="428" y="135"/>
                  </a:cubicBezTo>
                  <a:cubicBezTo>
                    <a:pt x="428" y="135"/>
                    <a:pt x="394" y="120"/>
                    <a:pt x="363" y="120"/>
                  </a:cubicBezTo>
                  <a:cubicBezTo>
                    <a:pt x="355" y="120"/>
                    <a:pt x="347" y="121"/>
                    <a:pt x="340" y="124"/>
                  </a:cubicBezTo>
                  <a:cubicBezTo>
                    <a:pt x="331" y="127"/>
                    <a:pt x="324" y="128"/>
                    <a:pt x="318" y="128"/>
                  </a:cubicBezTo>
                  <a:cubicBezTo>
                    <a:pt x="300" y="128"/>
                    <a:pt x="293" y="118"/>
                    <a:pt x="293" y="118"/>
                  </a:cubicBezTo>
                  <a:cubicBezTo>
                    <a:pt x="305" y="106"/>
                    <a:pt x="323" y="94"/>
                    <a:pt x="334" y="83"/>
                  </a:cubicBezTo>
                  <a:cubicBezTo>
                    <a:pt x="334" y="83"/>
                    <a:pt x="304" y="75"/>
                    <a:pt x="280" y="75"/>
                  </a:cubicBezTo>
                  <a:cubicBezTo>
                    <a:pt x="274" y="75"/>
                    <a:pt x="269" y="76"/>
                    <a:pt x="264" y="77"/>
                  </a:cubicBezTo>
                  <a:cubicBezTo>
                    <a:pt x="299" y="65"/>
                    <a:pt x="445" y="1"/>
                    <a:pt x="375" y="1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8844;p54">
              <a:extLst>
                <a:ext uri="{FF2B5EF4-FFF2-40B4-BE49-F238E27FC236}">
                  <a16:creationId xmlns:a16="http://schemas.microsoft.com/office/drawing/2014/main" id="{437FAF1D-8F99-43FE-90E8-C22A55493BA8}"/>
                </a:ext>
              </a:extLst>
            </p:cNvPr>
            <p:cNvSpPr/>
            <p:nvPr/>
          </p:nvSpPr>
          <p:spPr>
            <a:xfrm>
              <a:off x="4142386" y="1489869"/>
              <a:ext cx="25002" cy="12040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89" y="1"/>
                  </a:moveTo>
                  <a:cubicBezTo>
                    <a:pt x="59" y="7"/>
                    <a:pt x="30" y="13"/>
                    <a:pt x="1" y="19"/>
                  </a:cubicBezTo>
                  <a:cubicBezTo>
                    <a:pt x="13" y="24"/>
                    <a:pt x="30" y="30"/>
                    <a:pt x="48" y="30"/>
                  </a:cubicBezTo>
                  <a:cubicBezTo>
                    <a:pt x="48" y="42"/>
                    <a:pt x="48" y="54"/>
                    <a:pt x="48" y="59"/>
                  </a:cubicBezTo>
                  <a:lnTo>
                    <a:pt x="112" y="59"/>
                  </a:lnTo>
                  <a:cubicBezTo>
                    <a:pt x="112" y="65"/>
                    <a:pt x="118" y="71"/>
                    <a:pt x="118" y="83"/>
                  </a:cubicBezTo>
                  <a:cubicBezTo>
                    <a:pt x="135" y="89"/>
                    <a:pt x="153" y="89"/>
                    <a:pt x="165" y="89"/>
                  </a:cubicBezTo>
                  <a:cubicBezTo>
                    <a:pt x="170" y="71"/>
                    <a:pt x="176" y="48"/>
                    <a:pt x="182" y="30"/>
                  </a:cubicBezTo>
                  <a:cubicBezTo>
                    <a:pt x="165" y="19"/>
                    <a:pt x="153" y="7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8845;p54">
              <a:extLst>
                <a:ext uri="{FF2B5EF4-FFF2-40B4-BE49-F238E27FC236}">
                  <a16:creationId xmlns:a16="http://schemas.microsoft.com/office/drawing/2014/main" id="{0FC04829-031B-43B7-A434-1558A8E8F78B}"/>
                </a:ext>
              </a:extLst>
            </p:cNvPr>
            <p:cNvSpPr/>
            <p:nvPr/>
          </p:nvSpPr>
          <p:spPr>
            <a:xfrm>
              <a:off x="4123258" y="1512054"/>
              <a:ext cx="25686" cy="16910"/>
            </a:xfrm>
            <a:custGeom>
              <a:avLst/>
              <a:gdLst/>
              <a:ahLst/>
              <a:cxnLst/>
              <a:rect l="l" t="t" r="r" b="b"/>
              <a:pathLst>
                <a:path w="188" h="125" extrusionOk="0">
                  <a:moveTo>
                    <a:pt x="123" y="1"/>
                  </a:moveTo>
                  <a:cubicBezTo>
                    <a:pt x="117" y="12"/>
                    <a:pt x="112" y="30"/>
                    <a:pt x="112" y="42"/>
                  </a:cubicBezTo>
                  <a:cubicBezTo>
                    <a:pt x="112" y="42"/>
                    <a:pt x="87" y="82"/>
                    <a:pt x="79" y="82"/>
                  </a:cubicBezTo>
                  <a:cubicBezTo>
                    <a:pt x="77" y="82"/>
                    <a:pt x="76" y="81"/>
                    <a:pt x="76" y="77"/>
                  </a:cubicBezTo>
                  <a:cubicBezTo>
                    <a:pt x="76" y="61"/>
                    <a:pt x="86" y="5"/>
                    <a:pt x="74" y="5"/>
                  </a:cubicBezTo>
                  <a:cubicBezTo>
                    <a:pt x="73" y="5"/>
                    <a:pt x="72" y="6"/>
                    <a:pt x="71" y="7"/>
                  </a:cubicBezTo>
                  <a:cubicBezTo>
                    <a:pt x="53" y="18"/>
                    <a:pt x="0" y="59"/>
                    <a:pt x="0" y="59"/>
                  </a:cubicBezTo>
                  <a:cubicBezTo>
                    <a:pt x="6" y="77"/>
                    <a:pt x="6" y="94"/>
                    <a:pt x="6" y="118"/>
                  </a:cubicBezTo>
                  <a:lnTo>
                    <a:pt x="65" y="118"/>
                  </a:lnTo>
                  <a:cubicBezTo>
                    <a:pt x="82" y="118"/>
                    <a:pt x="100" y="124"/>
                    <a:pt x="114" y="124"/>
                  </a:cubicBezTo>
                  <a:cubicBezTo>
                    <a:pt x="123" y="124"/>
                    <a:pt x="130" y="121"/>
                    <a:pt x="135" y="112"/>
                  </a:cubicBezTo>
                  <a:cubicBezTo>
                    <a:pt x="153" y="89"/>
                    <a:pt x="164" y="59"/>
                    <a:pt x="164" y="59"/>
                  </a:cubicBezTo>
                  <a:cubicBezTo>
                    <a:pt x="176" y="48"/>
                    <a:pt x="182" y="36"/>
                    <a:pt x="188" y="18"/>
                  </a:cubicBezTo>
                  <a:cubicBezTo>
                    <a:pt x="170" y="12"/>
                    <a:pt x="147" y="7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8846;p54">
              <a:extLst>
                <a:ext uri="{FF2B5EF4-FFF2-40B4-BE49-F238E27FC236}">
                  <a16:creationId xmlns:a16="http://schemas.microsoft.com/office/drawing/2014/main" id="{A97DE378-21CA-4955-A374-FB89EB53B668}"/>
                </a:ext>
              </a:extLst>
            </p:cNvPr>
            <p:cNvSpPr/>
            <p:nvPr/>
          </p:nvSpPr>
          <p:spPr>
            <a:xfrm>
              <a:off x="4087326" y="1533698"/>
              <a:ext cx="46453" cy="29220"/>
            </a:xfrm>
            <a:custGeom>
              <a:avLst/>
              <a:gdLst/>
              <a:ahLst/>
              <a:cxnLst/>
              <a:rect l="l" t="t" r="r" b="b"/>
              <a:pathLst>
                <a:path w="340" h="216" extrusionOk="0">
                  <a:moveTo>
                    <a:pt x="321" y="1"/>
                  </a:moveTo>
                  <a:cubicBezTo>
                    <a:pt x="299" y="1"/>
                    <a:pt x="258" y="28"/>
                    <a:pt x="240" y="28"/>
                  </a:cubicBezTo>
                  <a:lnTo>
                    <a:pt x="176" y="28"/>
                  </a:lnTo>
                  <a:cubicBezTo>
                    <a:pt x="158" y="40"/>
                    <a:pt x="146" y="45"/>
                    <a:pt x="129" y="57"/>
                  </a:cubicBezTo>
                  <a:cubicBezTo>
                    <a:pt x="123" y="75"/>
                    <a:pt x="111" y="92"/>
                    <a:pt x="106" y="110"/>
                  </a:cubicBezTo>
                  <a:lnTo>
                    <a:pt x="70" y="92"/>
                  </a:lnTo>
                  <a:cubicBezTo>
                    <a:pt x="65" y="88"/>
                    <a:pt x="59" y="87"/>
                    <a:pt x="53" y="87"/>
                  </a:cubicBezTo>
                  <a:cubicBezTo>
                    <a:pt x="25" y="87"/>
                    <a:pt x="0" y="127"/>
                    <a:pt x="0" y="127"/>
                  </a:cubicBezTo>
                  <a:cubicBezTo>
                    <a:pt x="18" y="139"/>
                    <a:pt x="29" y="151"/>
                    <a:pt x="47" y="162"/>
                  </a:cubicBezTo>
                  <a:cubicBezTo>
                    <a:pt x="47" y="162"/>
                    <a:pt x="12" y="215"/>
                    <a:pt x="65" y="215"/>
                  </a:cubicBezTo>
                  <a:cubicBezTo>
                    <a:pt x="117" y="215"/>
                    <a:pt x="123" y="186"/>
                    <a:pt x="123" y="186"/>
                  </a:cubicBezTo>
                  <a:cubicBezTo>
                    <a:pt x="123" y="186"/>
                    <a:pt x="187" y="180"/>
                    <a:pt x="211" y="174"/>
                  </a:cubicBezTo>
                  <a:cubicBezTo>
                    <a:pt x="234" y="168"/>
                    <a:pt x="234" y="86"/>
                    <a:pt x="234" y="86"/>
                  </a:cubicBezTo>
                  <a:lnTo>
                    <a:pt x="275" y="86"/>
                  </a:lnTo>
                  <a:cubicBezTo>
                    <a:pt x="275" y="86"/>
                    <a:pt x="339" y="40"/>
                    <a:pt x="334" y="10"/>
                  </a:cubicBezTo>
                  <a:cubicBezTo>
                    <a:pt x="332" y="3"/>
                    <a:pt x="328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8847;p54">
              <a:extLst>
                <a:ext uri="{FF2B5EF4-FFF2-40B4-BE49-F238E27FC236}">
                  <a16:creationId xmlns:a16="http://schemas.microsoft.com/office/drawing/2014/main" id="{5FF2C4B5-9665-4847-9F74-658F29D019FD}"/>
                </a:ext>
              </a:extLst>
            </p:cNvPr>
            <p:cNvSpPr/>
            <p:nvPr/>
          </p:nvSpPr>
          <p:spPr>
            <a:xfrm>
              <a:off x="4320137" y="1444009"/>
              <a:ext cx="422581" cy="222937"/>
            </a:xfrm>
            <a:custGeom>
              <a:avLst/>
              <a:gdLst/>
              <a:ahLst/>
              <a:cxnLst/>
              <a:rect l="l" t="t" r="r" b="b"/>
              <a:pathLst>
                <a:path w="3093" h="1648" extrusionOk="0">
                  <a:moveTo>
                    <a:pt x="2057" y="1"/>
                  </a:moveTo>
                  <a:cubicBezTo>
                    <a:pt x="2034" y="1"/>
                    <a:pt x="2016" y="7"/>
                    <a:pt x="1999" y="12"/>
                  </a:cubicBezTo>
                  <a:cubicBezTo>
                    <a:pt x="1987" y="18"/>
                    <a:pt x="1976" y="18"/>
                    <a:pt x="1964" y="24"/>
                  </a:cubicBezTo>
                  <a:cubicBezTo>
                    <a:pt x="1958" y="18"/>
                    <a:pt x="1958" y="12"/>
                    <a:pt x="1952" y="7"/>
                  </a:cubicBezTo>
                  <a:lnTo>
                    <a:pt x="1888" y="7"/>
                  </a:lnTo>
                  <a:cubicBezTo>
                    <a:pt x="1876" y="12"/>
                    <a:pt x="1864" y="18"/>
                    <a:pt x="1859" y="24"/>
                  </a:cubicBezTo>
                  <a:cubicBezTo>
                    <a:pt x="1853" y="24"/>
                    <a:pt x="1853" y="18"/>
                    <a:pt x="1847" y="12"/>
                  </a:cubicBezTo>
                  <a:lnTo>
                    <a:pt x="1794" y="12"/>
                  </a:lnTo>
                  <a:cubicBezTo>
                    <a:pt x="1782" y="18"/>
                    <a:pt x="1771" y="24"/>
                    <a:pt x="1759" y="30"/>
                  </a:cubicBezTo>
                  <a:cubicBezTo>
                    <a:pt x="1747" y="36"/>
                    <a:pt x="1730" y="42"/>
                    <a:pt x="1712" y="48"/>
                  </a:cubicBezTo>
                  <a:cubicBezTo>
                    <a:pt x="1706" y="48"/>
                    <a:pt x="1695" y="42"/>
                    <a:pt x="1689" y="42"/>
                  </a:cubicBezTo>
                  <a:lnTo>
                    <a:pt x="1630" y="42"/>
                  </a:lnTo>
                  <a:cubicBezTo>
                    <a:pt x="1625" y="42"/>
                    <a:pt x="1619" y="36"/>
                    <a:pt x="1613" y="36"/>
                  </a:cubicBezTo>
                  <a:cubicBezTo>
                    <a:pt x="1595" y="48"/>
                    <a:pt x="1572" y="59"/>
                    <a:pt x="1554" y="71"/>
                  </a:cubicBezTo>
                  <a:lnTo>
                    <a:pt x="1537" y="71"/>
                  </a:lnTo>
                  <a:cubicBezTo>
                    <a:pt x="1525" y="71"/>
                    <a:pt x="1513" y="77"/>
                    <a:pt x="1502" y="83"/>
                  </a:cubicBezTo>
                  <a:cubicBezTo>
                    <a:pt x="1490" y="77"/>
                    <a:pt x="1472" y="77"/>
                    <a:pt x="1461" y="77"/>
                  </a:cubicBezTo>
                  <a:cubicBezTo>
                    <a:pt x="1461" y="71"/>
                    <a:pt x="1461" y="71"/>
                    <a:pt x="1455" y="65"/>
                  </a:cubicBezTo>
                  <a:cubicBezTo>
                    <a:pt x="1443" y="71"/>
                    <a:pt x="1426" y="77"/>
                    <a:pt x="1408" y="83"/>
                  </a:cubicBezTo>
                  <a:cubicBezTo>
                    <a:pt x="1385" y="88"/>
                    <a:pt x="1367" y="94"/>
                    <a:pt x="1344" y="94"/>
                  </a:cubicBezTo>
                  <a:cubicBezTo>
                    <a:pt x="1326" y="112"/>
                    <a:pt x="1309" y="124"/>
                    <a:pt x="1291" y="141"/>
                  </a:cubicBezTo>
                  <a:cubicBezTo>
                    <a:pt x="1274" y="141"/>
                    <a:pt x="1250" y="141"/>
                    <a:pt x="1233" y="147"/>
                  </a:cubicBezTo>
                  <a:cubicBezTo>
                    <a:pt x="1233" y="147"/>
                    <a:pt x="1285" y="124"/>
                    <a:pt x="1180" y="124"/>
                  </a:cubicBezTo>
                  <a:cubicBezTo>
                    <a:pt x="1069" y="124"/>
                    <a:pt x="999" y="129"/>
                    <a:pt x="969" y="129"/>
                  </a:cubicBezTo>
                  <a:cubicBezTo>
                    <a:pt x="940" y="129"/>
                    <a:pt x="841" y="159"/>
                    <a:pt x="835" y="170"/>
                  </a:cubicBezTo>
                  <a:cubicBezTo>
                    <a:pt x="823" y="182"/>
                    <a:pt x="747" y="182"/>
                    <a:pt x="747" y="182"/>
                  </a:cubicBezTo>
                  <a:cubicBezTo>
                    <a:pt x="741" y="182"/>
                    <a:pt x="414" y="252"/>
                    <a:pt x="478" y="264"/>
                  </a:cubicBezTo>
                  <a:cubicBezTo>
                    <a:pt x="537" y="276"/>
                    <a:pt x="548" y="317"/>
                    <a:pt x="466" y="322"/>
                  </a:cubicBezTo>
                  <a:cubicBezTo>
                    <a:pt x="379" y="322"/>
                    <a:pt x="291" y="375"/>
                    <a:pt x="180" y="375"/>
                  </a:cubicBezTo>
                  <a:cubicBezTo>
                    <a:pt x="79" y="381"/>
                    <a:pt x="0" y="434"/>
                    <a:pt x="74" y="434"/>
                  </a:cubicBezTo>
                  <a:cubicBezTo>
                    <a:pt x="78" y="434"/>
                    <a:pt x="82" y="434"/>
                    <a:pt x="86" y="434"/>
                  </a:cubicBezTo>
                  <a:cubicBezTo>
                    <a:pt x="186" y="434"/>
                    <a:pt x="297" y="439"/>
                    <a:pt x="297" y="439"/>
                  </a:cubicBezTo>
                  <a:cubicBezTo>
                    <a:pt x="297" y="439"/>
                    <a:pt x="16" y="504"/>
                    <a:pt x="121" y="527"/>
                  </a:cubicBezTo>
                  <a:cubicBezTo>
                    <a:pt x="221" y="545"/>
                    <a:pt x="197" y="556"/>
                    <a:pt x="279" y="556"/>
                  </a:cubicBezTo>
                  <a:cubicBezTo>
                    <a:pt x="340" y="556"/>
                    <a:pt x="375" y="524"/>
                    <a:pt x="422" y="524"/>
                  </a:cubicBezTo>
                  <a:cubicBezTo>
                    <a:pt x="439" y="524"/>
                    <a:pt x="457" y="528"/>
                    <a:pt x="478" y="539"/>
                  </a:cubicBezTo>
                  <a:cubicBezTo>
                    <a:pt x="560" y="574"/>
                    <a:pt x="578" y="568"/>
                    <a:pt x="572" y="621"/>
                  </a:cubicBezTo>
                  <a:cubicBezTo>
                    <a:pt x="560" y="673"/>
                    <a:pt x="589" y="726"/>
                    <a:pt x="542" y="767"/>
                  </a:cubicBezTo>
                  <a:cubicBezTo>
                    <a:pt x="496" y="802"/>
                    <a:pt x="425" y="814"/>
                    <a:pt x="425" y="814"/>
                  </a:cubicBezTo>
                  <a:cubicBezTo>
                    <a:pt x="425" y="814"/>
                    <a:pt x="397" y="856"/>
                    <a:pt x="447" y="856"/>
                  </a:cubicBezTo>
                  <a:cubicBezTo>
                    <a:pt x="452" y="856"/>
                    <a:pt x="459" y="856"/>
                    <a:pt x="466" y="855"/>
                  </a:cubicBezTo>
                  <a:cubicBezTo>
                    <a:pt x="521" y="850"/>
                    <a:pt x="569" y="817"/>
                    <a:pt x="587" y="817"/>
                  </a:cubicBezTo>
                  <a:cubicBezTo>
                    <a:pt x="592" y="817"/>
                    <a:pt x="595" y="819"/>
                    <a:pt x="595" y="825"/>
                  </a:cubicBezTo>
                  <a:cubicBezTo>
                    <a:pt x="589" y="849"/>
                    <a:pt x="618" y="919"/>
                    <a:pt x="618" y="919"/>
                  </a:cubicBezTo>
                  <a:cubicBezTo>
                    <a:pt x="618" y="919"/>
                    <a:pt x="564" y="889"/>
                    <a:pt x="523" y="889"/>
                  </a:cubicBezTo>
                  <a:cubicBezTo>
                    <a:pt x="520" y="889"/>
                    <a:pt x="516" y="889"/>
                    <a:pt x="513" y="890"/>
                  </a:cubicBezTo>
                  <a:cubicBezTo>
                    <a:pt x="478" y="890"/>
                    <a:pt x="420" y="907"/>
                    <a:pt x="461" y="925"/>
                  </a:cubicBezTo>
                  <a:cubicBezTo>
                    <a:pt x="496" y="948"/>
                    <a:pt x="572" y="954"/>
                    <a:pt x="583" y="954"/>
                  </a:cubicBezTo>
                  <a:cubicBezTo>
                    <a:pt x="595" y="954"/>
                    <a:pt x="554" y="1007"/>
                    <a:pt x="525" y="1013"/>
                  </a:cubicBezTo>
                  <a:cubicBezTo>
                    <a:pt x="490" y="1019"/>
                    <a:pt x="379" y="1054"/>
                    <a:pt x="379" y="1054"/>
                  </a:cubicBezTo>
                  <a:cubicBezTo>
                    <a:pt x="379" y="1054"/>
                    <a:pt x="273" y="1106"/>
                    <a:pt x="262" y="1194"/>
                  </a:cubicBezTo>
                  <a:cubicBezTo>
                    <a:pt x="250" y="1282"/>
                    <a:pt x="256" y="1299"/>
                    <a:pt x="250" y="1352"/>
                  </a:cubicBezTo>
                  <a:cubicBezTo>
                    <a:pt x="244" y="1399"/>
                    <a:pt x="197" y="1486"/>
                    <a:pt x="227" y="1510"/>
                  </a:cubicBezTo>
                  <a:cubicBezTo>
                    <a:pt x="256" y="1539"/>
                    <a:pt x="250" y="1568"/>
                    <a:pt x="303" y="1580"/>
                  </a:cubicBezTo>
                  <a:cubicBezTo>
                    <a:pt x="329" y="1586"/>
                    <a:pt x="351" y="1587"/>
                    <a:pt x="368" y="1587"/>
                  </a:cubicBezTo>
                  <a:cubicBezTo>
                    <a:pt x="384" y="1587"/>
                    <a:pt x="396" y="1586"/>
                    <a:pt x="402" y="1586"/>
                  </a:cubicBezTo>
                  <a:cubicBezTo>
                    <a:pt x="414" y="1586"/>
                    <a:pt x="420" y="1609"/>
                    <a:pt x="431" y="1627"/>
                  </a:cubicBezTo>
                  <a:cubicBezTo>
                    <a:pt x="443" y="1642"/>
                    <a:pt x="457" y="1648"/>
                    <a:pt x="485" y="1648"/>
                  </a:cubicBezTo>
                  <a:cubicBezTo>
                    <a:pt x="498" y="1648"/>
                    <a:pt x="515" y="1646"/>
                    <a:pt x="537" y="1644"/>
                  </a:cubicBezTo>
                  <a:cubicBezTo>
                    <a:pt x="554" y="1633"/>
                    <a:pt x="578" y="1621"/>
                    <a:pt x="601" y="1603"/>
                  </a:cubicBezTo>
                  <a:cubicBezTo>
                    <a:pt x="636" y="1580"/>
                    <a:pt x="694" y="1516"/>
                    <a:pt x="694" y="1516"/>
                  </a:cubicBezTo>
                  <a:cubicBezTo>
                    <a:pt x="694" y="1516"/>
                    <a:pt x="741" y="1475"/>
                    <a:pt x="741" y="1446"/>
                  </a:cubicBezTo>
                  <a:cubicBezTo>
                    <a:pt x="740" y="1439"/>
                    <a:pt x="738" y="1438"/>
                    <a:pt x="738" y="1438"/>
                  </a:cubicBezTo>
                  <a:lnTo>
                    <a:pt x="738" y="1438"/>
                  </a:lnTo>
                  <a:cubicBezTo>
                    <a:pt x="739" y="1438"/>
                    <a:pt x="741" y="1440"/>
                    <a:pt x="750" y="1440"/>
                  </a:cubicBezTo>
                  <a:cubicBezTo>
                    <a:pt x="760" y="1440"/>
                    <a:pt x="781" y="1436"/>
                    <a:pt x="817" y="1416"/>
                  </a:cubicBezTo>
                  <a:cubicBezTo>
                    <a:pt x="905" y="1375"/>
                    <a:pt x="923" y="1364"/>
                    <a:pt x="928" y="1334"/>
                  </a:cubicBezTo>
                  <a:cubicBezTo>
                    <a:pt x="934" y="1299"/>
                    <a:pt x="923" y="1276"/>
                    <a:pt x="940" y="1276"/>
                  </a:cubicBezTo>
                  <a:cubicBezTo>
                    <a:pt x="952" y="1276"/>
                    <a:pt x="987" y="1235"/>
                    <a:pt x="1051" y="1235"/>
                  </a:cubicBezTo>
                  <a:cubicBezTo>
                    <a:pt x="1090" y="1235"/>
                    <a:pt x="1091" y="1250"/>
                    <a:pt x="1116" y="1250"/>
                  </a:cubicBezTo>
                  <a:cubicBezTo>
                    <a:pt x="1133" y="1250"/>
                    <a:pt x="1160" y="1244"/>
                    <a:pt x="1215" y="1223"/>
                  </a:cubicBezTo>
                  <a:cubicBezTo>
                    <a:pt x="1350" y="1176"/>
                    <a:pt x="1350" y="1176"/>
                    <a:pt x="1420" y="1141"/>
                  </a:cubicBezTo>
                  <a:cubicBezTo>
                    <a:pt x="1490" y="1106"/>
                    <a:pt x="1443" y="1095"/>
                    <a:pt x="1531" y="1077"/>
                  </a:cubicBezTo>
                  <a:cubicBezTo>
                    <a:pt x="1613" y="1059"/>
                    <a:pt x="1607" y="1071"/>
                    <a:pt x="1695" y="1048"/>
                  </a:cubicBezTo>
                  <a:cubicBezTo>
                    <a:pt x="1788" y="1030"/>
                    <a:pt x="1823" y="1007"/>
                    <a:pt x="1864" y="1007"/>
                  </a:cubicBezTo>
                  <a:cubicBezTo>
                    <a:pt x="1899" y="1007"/>
                    <a:pt x="2040" y="960"/>
                    <a:pt x="2163" y="937"/>
                  </a:cubicBezTo>
                  <a:cubicBezTo>
                    <a:pt x="2245" y="921"/>
                    <a:pt x="2261" y="918"/>
                    <a:pt x="2258" y="918"/>
                  </a:cubicBezTo>
                  <a:cubicBezTo>
                    <a:pt x="2257" y="918"/>
                    <a:pt x="2250" y="919"/>
                    <a:pt x="2245" y="919"/>
                  </a:cubicBezTo>
                  <a:cubicBezTo>
                    <a:pt x="2221" y="919"/>
                    <a:pt x="2069" y="890"/>
                    <a:pt x="2022" y="890"/>
                  </a:cubicBezTo>
                  <a:cubicBezTo>
                    <a:pt x="1976" y="884"/>
                    <a:pt x="2075" y="843"/>
                    <a:pt x="2075" y="843"/>
                  </a:cubicBezTo>
                  <a:cubicBezTo>
                    <a:pt x="2075" y="843"/>
                    <a:pt x="2108" y="828"/>
                    <a:pt x="2127" y="828"/>
                  </a:cubicBezTo>
                  <a:cubicBezTo>
                    <a:pt x="2134" y="828"/>
                    <a:pt x="2139" y="830"/>
                    <a:pt x="2139" y="837"/>
                  </a:cubicBezTo>
                  <a:cubicBezTo>
                    <a:pt x="2139" y="861"/>
                    <a:pt x="2151" y="890"/>
                    <a:pt x="2221" y="890"/>
                  </a:cubicBezTo>
                  <a:cubicBezTo>
                    <a:pt x="2297" y="890"/>
                    <a:pt x="2344" y="878"/>
                    <a:pt x="2309" y="837"/>
                  </a:cubicBezTo>
                  <a:cubicBezTo>
                    <a:pt x="2274" y="802"/>
                    <a:pt x="2280" y="802"/>
                    <a:pt x="2256" y="779"/>
                  </a:cubicBezTo>
                  <a:cubicBezTo>
                    <a:pt x="2233" y="749"/>
                    <a:pt x="2221" y="755"/>
                    <a:pt x="2186" y="738"/>
                  </a:cubicBezTo>
                  <a:cubicBezTo>
                    <a:pt x="2145" y="720"/>
                    <a:pt x="2104" y="697"/>
                    <a:pt x="2122" y="697"/>
                  </a:cubicBezTo>
                  <a:cubicBezTo>
                    <a:pt x="2145" y="697"/>
                    <a:pt x="2192" y="685"/>
                    <a:pt x="2256" y="685"/>
                  </a:cubicBezTo>
                  <a:lnTo>
                    <a:pt x="2367" y="685"/>
                  </a:lnTo>
                  <a:cubicBezTo>
                    <a:pt x="2389" y="685"/>
                    <a:pt x="2416" y="697"/>
                    <a:pt x="2432" y="697"/>
                  </a:cubicBezTo>
                  <a:cubicBezTo>
                    <a:pt x="2438" y="697"/>
                    <a:pt x="2442" y="696"/>
                    <a:pt x="2443" y="691"/>
                  </a:cubicBezTo>
                  <a:cubicBezTo>
                    <a:pt x="2449" y="673"/>
                    <a:pt x="2432" y="662"/>
                    <a:pt x="2408" y="656"/>
                  </a:cubicBezTo>
                  <a:lnTo>
                    <a:pt x="2408" y="656"/>
                  </a:lnTo>
                  <a:cubicBezTo>
                    <a:pt x="2420" y="658"/>
                    <a:pt x="2435" y="660"/>
                    <a:pt x="2449" y="660"/>
                  </a:cubicBezTo>
                  <a:cubicBezTo>
                    <a:pt x="2470" y="660"/>
                    <a:pt x="2491" y="657"/>
                    <a:pt x="2508" y="650"/>
                  </a:cubicBezTo>
                  <a:cubicBezTo>
                    <a:pt x="2560" y="627"/>
                    <a:pt x="2601" y="603"/>
                    <a:pt x="2549" y="603"/>
                  </a:cubicBezTo>
                  <a:cubicBezTo>
                    <a:pt x="2496" y="603"/>
                    <a:pt x="2601" y="568"/>
                    <a:pt x="2601" y="568"/>
                  </a:cubicBezTo>
                  <a:cubicBezTo>
                    <a:pt x="2601" y="568"/>
                    <a:pt x="2648" y="521"/>
                    <a:pt x="2566" y="521"/>
                  </a:cubicBezTo>
                  <a:cubicBezTo>
                    <a:pt x="2490" y="515"/>
                    <a:pt x="2438" y="475"/>
                    <a:pt x="2531" y="475"/>
                  </a:cubicBezTo>
                  <a:cubicBezTo>
                    <a:pt x="2548" y="476"/>
                    <a:pt x="2564" y="476"/>
                    <a:pt x="2579" y="476"/>
                  </a:cubicBezTo>
                  <a:cubicBezTo>
                    <a:pt x="2641" y="476"/>
                    <a:pt x="2681" y="468"/>
                    <a:pt x="2672" y="463"/>
                  </a:cubicBezTo>
                  <a:cubicBezTo>
                    <a:pt x="2648" y="451"/>
                    <a:pt x="2555" y="410"/>
                    <a:pt x="2555" y="410"/>
                  </a:cubicBezTo>
                  <a:cubicBezTo>
                    <a:pt x="2555" y="410"/>
                    <a:pt x="2555" y="387"/>
                    <a:pt x="2695" y="358"/>
                  </a:cubicBezTo>
                  <a:cubicBezTo>
                    <a:pt x="2828" y="335"/>
                    <a:pt x="2867" y="287"/>
                    <a:pt x="2895" y="287"/>
                  </a:cubicBezTo>
                  <a:cubicBezTo>
                    <a:pt x="2897" y="287"/>
                    <a:pt x="2898" y="287"/>
                    <a:pt x="2900" y="287"/>
                  </a:cubicBezTo>
                  <a:cubicBezTo>
                    <a:pt x="2935" y="287"/>
                    <a:pt x="2964" y="276"/>
                    <a:pt x="3011" y="276"/>
                  </a:cubicBezTo>
                  <a:cubicBezTo>
                    <a:pt x="3058" y="276"/>
                    <a:pt x="3087" y="258"/>
                    <a:pt x="3087" y="258"/>
                  </a:cubicBezTo>
                  <a:cubicBezTo>
                    <a:pt x="3087" y="258"/>
                    <a:pt x="3093" y="223"/>
                    <a:pt x="2993" y="217"/>
                  </a:cubicBezTo>
                  <a:cubicBezTo>
                    <a:pt x="2944" y="211"/>
                    <a:pt x="2897" y="210"/>
                    <a:pt x="2860" y="210"/>
                  </a:cubicBezTo>
                  <a:cubicBezTo>
                    <a:pt x="2822" y="210"/>
                    <a:pt x="2794" y="211"/>
                    <a:pt x="2783" y="211"/>
                  </a:cubicBezTo>
                  <a:cubicBezTo>
                    <a:pt x="2759" y="211"/>
                    <a:pt x="2654" y="205"/>
                    <a:pt x="2642" y="205"/>
                  </a:cubicBezTo>
                  <a:cubicBezTo>
                    <a:pt x="2637" y="205"/>
                    <a:pt x="2707" y="188"/>
                    <a:pt x="2666" y="164"/>
                  </a:cubicBezTo>
                  <a:cubicBezTo>
                    <a:pt x="2660" y="159"/>
                    <a:pt x="2654" y="159"/>
                    <a:pt x="2654" y="153"/>
                  </a:cubicBezTo>
                  <a:cubicBezTo>
                    <a:pt x="2654" y="153"/>
                    <a:pt x="2642" y="118"/>
                    <a:pt x="2637" y="118"/>
                  </a:cubicBezTo>
                  <a:cubicBezTo>
                    <a:pt x="2631" y="112"/>
                    <a:pt x="2607" y="100"/>
                    <a:pt x="2607" y="100"/>
                  </a:cubicBezTo>
                  <a:cubicBezTo>
                    <a:pt x="2596" y="88"/>
                    <a:pt x="2590" y="83"/>
                    <a:pt x="2578" y="71"/>
                  </a:cubicBezTo>
                  <a:lnTo>
                    <a:pt x="2520" y="71"/>
                  </a:lnTo>
                  <a:cubicBezTo>
                    <a:pt x="2508" y="71"/>
                    <a:pt x="2479" y="59"/>
                    <a:pt x="2473" y="53"/>
                  </a:cubicBezTo>
                  <a:cubicBezTo>
                    <a:pt x="2461" y="48"/>
                    <a:pt x="2420" y="30"/>
                    <a:pt x="2420" y="30"/>
                  </a:cubicBezTo>
                  <a:cubicBezTo>
                    <a:pt x="2403" y="36"/>
                    <a:pt x="2385" y="42"/>
                    <a:pt x="2367" y="48"/>
                  </a:cubicBezTo>
                  <a:cubicBezTo>
                    <a:pt x="2367" y="42"/>
                    <a:pt x="2367" y="30"/>
                    <a:pt x="2367" y="24"/>
                  </a:cubicBezTo>
                  <a:cubicBezTo>
                    <a:pt x="2362" y="26"/>
                    <a:pt x="2356" y="27"/>
                    <a:pt x="2352" y="27"/>
                  </a:cubicBezTo>
                  <a:cubicBezTo>
                    <a:pt x="2342" y="27"/>
                    <a:pt x="2334" y="24"/>
                    <a:pt x="2326" y="24"/>
                  </a:cubicBezTo>
                  <a:cubicBezTo>
                    <a:pt x="2309" y="24"/>
                    <a:pt x="2291" y="18"/>
                    <a:pt x="2274" y="18"/>
                  </a:cubicBezTo>
                  <a:cubicBezTo>
                    <a:pt x="2262" y="18"/>
                    <a:pt x="2250" y="18"/>
                    <a:pt x="2239" y="24"/>
                  </a:cubicBezTo>
                  <a:cubicBezTo>
                    <a:pt x="2239" y="18"/>
                    <a:pt x="2239" y="18"/>
                    <a:pt x="2239" y="18"/>
                  </a:cubicBezTo>
                  <a:cubicBezTo>
                    <a:pt x="2233" y="18"/>
                    <a:pt x="2221" y="18"/>
                    <a:pt x="2209" y="12"/>
                  </a:cubicBezTo>
                  <a:cubicBezTo>
                    <a:pt x="2192" y="18"/>
                    <a:pt x="2180" y="18"/>
                    <a:pt x="2163" y="18"/>
                  </a:cubicBezTo>
                  <a:cubicBezTo>
                    <a:pt x="2145" y="18"/>
                    <a:pt x="2128" y="18"/>
                    <a:pt x="2110" y="24"/>
                  </a:cubicBezTo>
                  <a:cubicBezTo>
                    <a:pt x="2104" y="18"/>
                    <a:pt x="2104" y="12"/>
                    <a:pt x="2098" y="7"/>
                  </a:cubicBezTo>
                  <a:cubicBezTo>
                    <a:pt x="2087" y="7"/>
                    <a:pt x="2069" y="1"/>
                    <a:pt x="2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8848;p54">
              <a:extLst>
                <a:ext uri="{FF2B5EF4-FFF2-40B4-BE49-F238E27FC236}">
                  <a16:creationId xmlns:a16="http://schemas.microsoft.com/office/drawing/2014/main" id="{65FA6062-ED3D-487A-B2FA-49D3DBB4675C}"/>
                </a:ext>
              </a:extLst>
            </p:cNvPr>
            <p:cNvSpPr/>
            <p:nvPr/>
          </p:nvSpPr>
          <p:spPr>
            <a:xfrm>
              <a:off x="4588608" y="1599984"/>
              <a:ext cx="91812" cy="28544"/>
            </a:xfrm>
            <a:custGeom>
              <a:avLst/>
              <a:gdLst/>
              <a:ahLst/>
              <a:cxnLst/>
              <a:rect l="l" t="t" r="r" b="b"/>
              <a:pathLst>
                <a:path w="672" h="211" extrusionOk="0">
                  <a:moveTo>
                    <a:pt x="152" y="0"/>
                  </a:moveTo>
                  <a:cubicBezTo>
                    <a:pt x="102" y="0"/>
                    <a:pt x="1" y="44"/>
                    <a:pt x="11" y="59"/>
                  </a:cubicBezTo>
                  <a:cubicBezTo>
                    <a:pt x="14" y="66"/>
                    <a:pt x="23" y="69"/>
                    <a:pt x="35" y="69"/>
                  </a:cubicBezTo>
                  <a:cubicBezTo>
                    <a:pt x="60" y="69"/>
                    <a:pt x="99" y="57"/>
                    <a:pt x="139" y="53"/>
                  </a:cubicBezTo>
                  <a:cubicBezTo>
                    <a:pt x="198" y="53"/>
                    <a:pt x="128" y="76"/>
                    <a:pt x="116" y="76"/>
                  </a:cubicBezTo>
                  <a:cubicBezTo>
                    <a:pt x="104" y="76"/>
                    <a:pt x="16" y="117"/>
                    <a:pt x="16" y="117"/>
                  </a:cubicBezTo>
                  <a:cubicBezTo>
                    <a:pt x="51" y="123"/>
                    <a:pt x="81" y="129"/>
                    <a:pt x="116" y="135"/>
                  </a:cubicBezTo>
                  <a:lnTo>
                    <a:pt x="57" y="170"/>
                  </a:lnTo>
                  <a:cubicBezTo>
                    <a:pt x="57" y="170"/>
                    <a:pt x="70" y="169"/>
                    <a:pt x="87" y="169"/>
                  </a:cubicBezTo>
                  <a:cubicBezTo>
                    <a:pt x="112" y="169"/>
                    <a:pt x="144" y="171"/>
                    <a:pt x="151" y="181"/>
                  </a:cubicBezTo>
                  <a:cubicBezTo>
                    <a:pt x="168" y="193"/>
                    <a:pt x="227" y="211"/>
                    <a:pt x="268" y="211"/>
                  </a:cubicBezTo>
                  <a:cubicBezTo>
                    <a:pt x="303" y="205"/>
                    <a:pt x="344" y="205"/>
                    <a:pt x="350" y="193"/>
                  </a:cubicBezTo>
                  <a:cubicBezTo>
                    <a:pt x="356" y="181"/>
                    <a:pt x="455" y="158"/>
                    <a:pt x="525" y="152"/>
                  </a:cubicBezTo>
                  <a:cubicBezTo>
                    <a:pt x="601" y="140"/>
                    <a:pt x="672" y="76"/>
                    <a:pt x="672" y="76"/>
                  </a:cubicBezTo>
                  <a:cubicBezTo>
                    <a:pt x="667" y="38"/>
                    <a:pt x="595" y="7"/>
                    <a:pt x="537" y="7"/>
                  </a:cubicBezTo>
                  <a:cubicBezTo>
                    <a:pt x="524" y="7"/>
                    <a:pt x="512" y="9"/>
                    <a:pt x="502" y="12"/>
                  </a:cubicBezTo>
                  <a:cubicBezTo>
                    <a:pt x="479" y="19"/>
                    <a:pt x="467" y="21"/>
                    <a:pt x="458" y="21"/>
                  </a:cubicBezTo>
                  <a:cubicBezTo>
                    <a:pt x="445" y="21"/>
                    <a:pt x="435" y="18"/>
                    <a:pt x="408" y="18"/>
                  </a:cubicBezTo>
                  <a:cubicBezTo>
                    <a:pt x="361" y="18"/>
                    <a:pt x="344" y="18"/>
                    <a:pt x="309" y="29"/>
                  </a:cubicBezTo>
                  <a:cubicBezTo>
                    <a:pt x="280" y="41"/>
                    <a:pt x="244" y="47"/>
                    <a:pt x="209" y="47"/>
                  </a:cubicBezTo>
                  <a:cubicBezTo>
                    <a:pt x="174" y="47"/>
                    <a:pt x="198" y="23"/>
                    <a:pt x="174" y="6"/>
                  </a:cubicBezTo>
                  <a:cubicBezTo>
                    <a:pt x="170" y="2"/>
                    <a:pt x="162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8849;p54">
              <a:extLst>
                <a:ext uri="{FF2B5EF4-FFF2-40B4-BE49-F238E27FC236}">
                  <a16:creationId xmlns:a16="http://schemas.microsoft.com/office/drawing/2014/main" id="{C194F957-9395-4654-9AAC-30C26D9DA277}"/>
                </a:ext>
              </a:extLst>
            </p:cNvPr>
            <p:cNvSpPr/>
            <p:nvPr/>
          </p:nvSpPr>
          <p:spPr>
            <a:xfrm>
              <a:off x="4147988" y="1521523"/>
              <a:ext cx="21723" cy="9064"/>
            </a:xfrm>
            <a:custGeom>
              <a:avLst/>
              <a:gdLst/>
              <a:ahLst/>
              <a:cxnLst/>
              <a:rect l="l" t="t" r="r" b="b"/>
              <a:pathLst>
                <a:path w="159" h="67" extrusionOk="0">
                  <a:moveTo>
                    <a:pt x="135" y="1"/>
                  </a:moveTo>
                  <a:cubicBezTo>
                    <a:pt x="112" y="1"/>
                    <a:pt x="59" y="13"/>
                    <a:pt x="59" y="13"/>
                  </a:cubicBezTo>
                  <a:cubicBezTo>
                    <a:pt x="42" y="30"/>
                    <a:pt x="24" y="48"/>
                    <a:pt x="1" y="65"/>
                  </a:cubicBezTo>
                  <a:cubicBezTo>
                    <a:pt x="1" y="65"/>
                    <a:pt x="27" y="63"/>
                    <a:pt x="48" y="63"/>
                  </a:cubicBezTo>
                  <a:cubicBezTo>
                    <a:pt x="58" y="63"/>
                    <a:pt x="67" y="63"/>
                    <a:pt x="71" y="65"/>
                  </a:cubicBezTo>
                  <a:cubicBezTo>
                    <a:pt x="74" y="66"/>
                    <a:pt x="79" y="67"/>
                    <a:pt x="84" y="67"/>
                  </a:cubicBezTo>
                  <a:cubicBezTo>
                    <a:pt x="105" y="67"/>
                    <a:pt x="135" y="59"/>
                    <a:pt x="135" y="59"/>
                  </a:cubicBezTo>
                  <a:cubicBezTo>
                    <a:pt x="135" y="59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8850;p54">
              <a:extLst>
                <a:ext uri="{FF2B5EF4-FFF2-40B4-BE49-F238E27FC236}">
                  <a16:creationId xmlns:a16="http://schemas.microsoft.com/office/drawing/2014/main" id="{3F3B3C08-3668-49B6-9218-A684B6CF2580}"/>
                </a:ext>
              </a:extLst>
            </p:cNvPr>
            <p:cNvSpPr/>
            <p:nvPr/>
          </p:nvSpPr>
          <p:spPr>
            <a:xfrm>
              <a:off x="3923510" y="1968615"/>
              <a:ext cx="68859" cy="33549"/>
            </a:xfrm>
            <a:custGeom>
              <a:avLst/>
              <a:gdLst/>
              <a:ahLst/>
              <a:cxnLst/>
              <a:rect l="l" t="t" r="r" b="b"/>
              <a:pathLst>
                <a:path w="504" h="248" extrusionOk="0">
                  <a:moveTo>
                    <a:pt x="140" y="1"/>
                  </a:moveTo>
                  <a:cubicBezTo>
                    <a:pt x="94" y="1"/>
                    <a:pt x="41" y="24"/>
                    <a:pt x="23" y="42"/>
                  </a:cubicBezTo>
                  <a:cubicBezTo>
                    <a:pt x="0" y="54"/>
                    <a:pt x="6" y="71"/>
                    <a:pt x="6" y="71"/>
                  </a:cubicBezTo>
                  <a:cubicBezTo>
                    <a:pt x="17" y="71"/>
                    <a:pt x="90" y="47"/>
                    <a:pt x="117" y="47"/>
                  </a:cubicBezTo>
                  <a:cubicBezTo>
                    <a:pt x="119" y="47"/>
                    <a:pt x="121" y="47"/>
                    <a:pt x="123" y="48"/>
                  </a:cubicBezTo>
                  <a:cubicBezTo>
                    <a:pt x="146" y="54"/>
                    <a:pt x="135" y="83"/>
                    <a:pt x="164" y="83"/>
                  </a:cubicBezTo>
                  <a:cubicBezTo>
                    <a:pt x="193" y="83"/>
                    <a:pt x="228" y="100"/>
                    <a:pt x="246" y="118"/>
                  </a:cubicBezTo>
                  <a:cubicBezTo>
                    <a:pt x="250" y="124"/>
                    <a:pt x="257" y="126"/>
                    <a:pt x="265" y="126"/>
                  </a:cubicBezTo>
                  <a:cubicBezTo>
                    <a:pt x="280" y="126"/>
                    <a:pt x="298" y="118"/>
                    <a:pt x="298" y="118"/>
                  </a:cubicBezTo>
                  <a:cubicBezTo>
                    <a:pt x="298" y="118"/>
                    <a:pt x="316" y="159"/>
                    <a:pt x="304" y="170"/>
                  </a:cubicBezTo>
                  <a:cubicBezTo>
                    <a:pt x="293" y="176"/>
                    <a:pt x="339" y="188"/>
                    <a:pt x="339" y="188"/>
                  </a:cubicBezTo>
                  <a:cubicBezTo>
                    <a:pt x="339" y="188"/>
                    <a:pt x="339" y="217"/>
                    <a:pt x="328" y="217"/>
                  </a:cubicBezTo>
                  <a:cubicBezTo>
                    <a:pt x="319" y="222"/>
                    <a:pt x="395" y="248"/>
                    <a:pt x="457" y="248"/>
                  </a:cubicBezTo>
                  <a:cubicBezTo>
                    <a:pt x="474" y="248"/>
                    <a:pt x="490" y="246"/>
                    <a:pt x="503" y="241"/>
                  </a:cubicBezTo>
                  <a:cubicBezTo>
                    <a:pt x="503" y="241"/>
                    <a:pt x="433" y="170"/>
                    <a:pt x="339" y="100"/>
                  </a:cubicBezTo>
                  <a:cubicBezTo>
                    <a:pt x="240" y="30"/>
                    <a:pt x="228" y="54"/>
                    <a:pt x="205" y="30"/>
                  </a:cubicBezTo>
                  <a:cubicBezTo>
                    <a:pt x="181" y="7"/>
                    <a:pt x="18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8851;p54">
              <a:extLst>
                <a:ext uri="{FF2B5EF4-FFF2-40B4-BE49-F238E27FC236}">
                  <a16:creationId xmlns:a16="http://schemas.microsoft.com/office/drawing/2014/main" id="{D75BE6A2-8E1F-4FE3-81D4-A02DFD062F45}"/>
                </a:ext>
              </a:extLst>
            </p:cNvPr>
            <p:cNvSpPr/>
            <p:nvPr/>
          </p:nvSpPr>
          <p:spPr>
            <a:xfrm>
              <a:off x="3893863" y="2064257"/>
              <a:ext cx="442938" cy="767835"/>
            </a:xfrm>
            <a:custGeom>
              <a:avLst/>
              <a:gdLst/>
              <a:ahLst/>
              <a:cxnLst/>
              <a:rect l="l" t="t" r="r" b="b"/>
              <a:pathLst>
                <a:path w="3242" h="5676" extrusionOk="0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1" y="37"/>
                    <a:pt x="1" y="89"/>
                    <a:pt x="42" y="107"/>
                  </a:cubicBezTo>
                  <a:cubicBezTo>
                    <a:pt x="94" y="130"/>
                    <a:pt x="88" y="130"/>
                    <a:pt x="100" y="160"/>
                  </a:cubicBezTo>
                  <a:cubicBezTo>
                    <a:pt x="118" y="183"/>
                    <a:pt x="124" y="189"/>
                    <a:pt x="153" y="189"/>
                  </a:cubicBezTo>
                  <a:cubicBezTo>
                    <a:pt x="182" y="195"/>
                    <a:pt x="223" y="218"/>
                    <a:pt x="223" y="241"/>
                  </a:cubicBezTo>
                  <a:cubicBezTo>
                    <a:pt x="219" y="256"/>
                    <a:pt x="242" y="274"/>
                    <a:pt x="255" y="274"/>
                  </a:cubicBezTo>
                  <a:cubicBezTo>
                    <a:pt x="263" y="274"/>
                    <a:pt x="268" y="268"/>
                    <a:pt x="264" y="253"/>
                  </a:cubicBezTo>
                  <a:cubicBezTo>
                    <a:pt x="264" y="230"/>
                    <a:pt x="252" y="230"/>
                    <a:pt x="252" y="224"/>
                  </a:cubicBezTo>
                  <a:cubicBezTo>
                    <a:pt x="252" y="224"/>
                    <a:pt x="252" y="224"/>
                    <a:pt x="252" y="218"/>
                  </a:cubicBezTo>
                  <a:cubicBezTo>
                    <a:pt x="252" y="218"/>
                    <a:pt x="252" y="218"/>
                    <a:pt x="258" y="212"/>
                  </a:cubicBezTo>
                  <a:cubicBezTo>
                    <a:pt x="287" y="201"/>
                    <a:pt x="287" y="189"/>
                    <a:pt x="305" y="183"/>
                  </a:cubicBezTo>
                  <a:cubicBezTo>
                    <a:pt x="310" y="180"/>
                    <a:pt x="320" y="178"/>
                    <a:pt x="330" y="178"/>
                  </a:cubicBezTo>
                  <a:cubicBezTo>
                    <a:pt x="343" y="178"/>
                    <a:pt x="357" y="182"/>
                    <a:pt x="363" y="195"/>
                  </a:cubicBezTo>
                  <a:cubicBezTo>
                    <a:pt x="369" y="224"/>
                    <a:pt x="369" y="247"/>
                    <a:pt x="369" y="265"/>
                  </a:cubicBezTo>
                  <a:cubicBezTo>
                    <a:pt x="363" y="277"/>
                    <a:pt x="393" y="294"/>
                    <a:pt x="393" y="312"/>
                  </a:cubicBezTo>
                  <a:cubicBezTo>
                    <a:pt x="398" y="335"/>
                    <a:pt x="375" y="499"/>
                    <a:pt x="375" y="511"/>
                  </a:cubicBezTo>
                  <a:cubicBezTo>
                    <a:pt x="375" y="522"/>
                    <a:pt x="369" y="575"/>
                    <a:pt x="334" y="587"/>
                  </a:cubicBezTo>
                  <a:cubicBezTo>
                    <a:pt x="299" y="592"/>
                    <a:pt x="287" y="587"/>
                    <a:pt x="287" y="616"/>
                  </a:cubicBezTo>
                  <a:cubicBezTo>
                    <a:pt x="287" y="651"/>
                    <a:pt x="299" y="645"/>
                    <a:pt x="287" y="651"/>
                  </a:cubicBezTo>
                  <a:lnTo>
                    <a:pt x="281" y="651"/>
                  </a:lnTo>
                  <a:cubicBezTo>
                    <a:pt x="271" y="661"/>
                    <a:pt x="256" y="681"/>
                    <a:pt x="244" y="681"/>
                  </a:cubicBezTo>
                  <a:cubicBezTo>
                    <a:pt x="243" y="681"/>
                    <a:pt x="242" y="681"/>
                    <a:pt x="240" y="680"/>
                  </a:cubicBezTo>
                  <a:cubicBezTo>
                    <a:pt x="237" y="680"/>
                    <a:pt x="231" y="679"/>
                    <a:pt x="225" y="679"/>
                  </a:cubicBezTo>
                  <a:cubicBezTo>
                    <a:pt x="213" y="679"/>
                    <a:pt x="202" y="684"/>
                    <a:pt x="205" y="715"/>
                  </a:cubicBezTo>
                  <a:cubicBezTo>
                    <a:pt x="211" y="768"/>
                    <a:pt x="188" y="774"/>
                    <a:pt x="182" y="780"/>
                  </a:cubicBezTo>
                  <a:cubicBezTo>
                    <a:pt x="170" y="785"/>
                    <a:pt x="159" y="791"/>
                    <a:pt x="159" y="838"/>
                  </a:cubicBezTo>
                  <a:cubicBezTo>
                    <a:pt x="159" y="877"/>
                    <a:pt x="148" y="926"/>
                    <a:pt x="182" y="926"/>
                  </a:cubicBezTo>
                  <a:cubicBezTo>
                    <a:pt x="184" y="926"/>
                    <a:pt x="186" y="926"/>
                    <a:pt x="188" y="926"/>
                  </a:cubicBezTo>
                  <a:cubicBezTo>
                    <a:pt x="193" y="924"/>
                    <a:pt x="197" y="924"/>
                    <a:pt x="200" y="924"/>
                  </a:cubicBezTo>
                  <a:cubicBezTo>
                    <a:pt x="221" y="924"/>
                    <a:pt x="193" y="957"/>
                    <a:pt x="188" y="973"/>
                  </a:cubicBezTo>
                  <a:cubicBezTo>
                    <a:pt x="182" y="984"/>
                    <a:pt x="164" y="978"/>
                    <a:pt x="164" y="990"/>
                  </a:cubicBezTo>
                  <a:cubicBezTo>
                    <a:pt x="153" y="996"/>
                    <a:pt x="135" y="1025"/>
                    <a:pt x="129" y="1107"/>
                  </a:cubicBezTo>
                  <a:cubicBezTo>
                    <a:pt x="129" y="1125"/>
                    <a:pt x="88" y="1160"/>
                    <a:pt x="135" y="1183"/>
                  </a:cubicBezTo>
                  <a:cubicBezTo>
                    <a:pt x="182" y="1207"/>
                    <a:pt x="205" y="1230"/>
                    <a:pt x="223" y="1294"/>
                  </a:cubicBezTo>
                  <a:cubicBezTo>
                    <a:pt x="246" y="1365"/>
                    <a:pt x="270" y="1429"/>
                    <a:pt x="276" y="1499"/>
                  </a:cubicBezTo>
                  <a:cubicBezTo>
                    <a:pt x="276" y="1563"/>
                    <a:pt x="322" y="1634"/>
                    <a:pt x="340" y="1675"/>
                  </a:cubicBezTo>
                  <a:cubicBezTo>
                    <a:pt x="352" y="1710"/>
                    <a:pt x="363" y="1751"/>
                    <a:pt x="363" y="1751"/>
                  </a:cubicBezTo>
                  <a:cubicBezTo>
                    <a:pt x="363" y="1751"/>
                    <a:pt x="363" y="1809"/>
                    <a:pt x="416" y="1862"/>
                  </a:cubicBezTo>
                  <a:cubicBezTo>
                    <a:pt x="469" y="1920"/>
                    <a:pt x="504" y="1961"/>
                    <a:pt x="533" y="1985"/>
                  </a:cubicBezTo>
                  <a:cubicBezTo>
                    <a:pt x="562" y="2014"/>
                    <a:pt x="627" y="2014"/>
                    <a:pt x="644" y="2061"/>
                  </a:cubicBezTo>
                  <a:cubicBezTo>
                    <a:pt x="662" y="2102"/>
                    <a:pt x="685" y="2160"/>
                    <a:pt x="703" y="2172"/>
                  </a:cubicBezTo>
                  <a:cubicBezTo>
                    <a:pt x="708" y="2172"/>
                    <a:pt x="708" y="2178"/>
                    <a:pt x="714" y="2178"/>
                  </a:cubicBezTo>
                  <a:cubicBezTo>
                    <a:pt x="724" y="2192"/>
                    <a:pt x="729" y="2210"/>
                    <a:pt x="734" y="2210"/>
                  </a:cubicBezTo>
                  <a:cubicBezTo>
                    <a:pt x="736" y="2210"/>
                    <a:pt x="737" y="2209"/>
                    <a:pt x="738" y="2207"/>
                  </a:cubicBezTo>
                  <a:cubicBezTo>
                    <a:pt x="738" y="2207"/>
                    <a:pt x="738" y="2207"/>
                    <a:pt x="738" y="2207"/>
                  </a:cubicBezTo>
                  <a:cubicBezTo>
                    <a:pt x="744" y="2207"/>
                    <a:pt x="749" y="2525"/>
                    <a:pt x="744" y="2628"/>
                  </a:cubicBezTo>
                  <a:cubicBezTo>
                    <a:pt x="738" y="2733"/>
                    <a:pt x="744" y="3078"/>
                    <a:pt x="738" y="3078"/>
                  </a:cubicBezTo>
                  <a:cubicBezTo>
                    <a:pt x="738" y="3078"/>
                    <a:pt x="758" y="3239"/>
                    <a:pt x="742" y="3239"/>
                  </a:cubicBezTo>
                  <a:cubicBezTo>
                    <a:pt x="741" y="3239"/>
                    <a:pt x="739" y="3238"/>
                    <a:pt x="738" y="3236"/>
                  </a:cubicBezTo>
                  <a:cubicBezTo>
                    <a:pt x="734" y="3232"/>
                    <a:pt x="732" y="3230"/>
                    <a:pt x="731" y="3230"/>
                  </a:cubicBezTo>
                  <a:lnTo>
                    <a:pt x="731" y="3230"/>
                  </a:lnTo>
                  <a:cubicBezTo>
                    <a:pt x="723" y="3230"/>
                    <a:pt x="750" y="3301"/>
                    <a:pt x="755" y="3336"/>
                  </a:cubicBezTo>
                  <a:cubicBezTo>
                    <a:pt x="755" y="3371"/>
                    <a:pt x="761" y="3365"/>
                    <a:pt x="761" y="3441"/>
                  </a:cubicBezTo>
                  <a:cubicBezTo>
                    <a:pt x="755" y="3511"/>
                    <a:pt x="755" y="3622"/>
                    <a:pt x="755" y="3658"/>
                  </a:cubicBezTo>
                  <a:cubicBezTo>
                    <a:pt x="755" y="3693"/>
                    <a:pt x="738" y="3868"/>
                    <a:pt x="738" y="3868"/>
                  </a:cubicBezTo>
                  <a:cubicBezTo>
                    <a:pt x="738" y="3868"/>
                    <a:pt x="735" y="3867"/>
                    <a:pt x="731" y="3867"/>
                  </a:cubicBezTo>
                  <a:cubicBezTo>
                    <a:pt x="719" y="3867"/>
                    <a:pt x="698" y="3874"/>
                    <a:pt x="720" y="3927"/>
                  </a:cubicBezTo>
                  <a:cubicBezTo>
                    <a:pt x="744" y="3997"/>
                    <a:pt x="796" y="4044"/>
                    <a:pt x="790" y="4096"/>
                  </a:cubicBezTo>
                  <a:cubicBezTo>
                    <a:pt x="784" y="4143"/>
                    <a:pt x="738" y="4184"/>
                    <a:pt x="767" y="4237"/>
                  </a:cubicBezTo>
                  <a:cubicBezTo>
                    <a:pt x="796" y="4295"/>
                    <a:pt x="773" y="4359"/>
                    <a:pt x="796" y="4365"/>
                  </a:cubicBezTo>
                  <a:cubicBezTo>
                    <a:pt x="820" y="4365"/>
                    <a:pt x="790" y="4400"/>
                    <a:pt x="796" y="4471"/>
                  </a:cubicBezTo>
                  <a:cubicBezTo>
                    <a:pt x="806" y="4524"/>
                    <a:pt x="816" y="4550"/>
                    <a:pt x="826" y="4550"/>
                  </a:cubicBezTo>
                  <a:cubicBezTo>
                    <a:pt x="827" y="4550"/>
                    <a:pt x="829" y="4549"/>
                    <a:pt x="831" y="4547"/>
                  </a:cubicBezTo>
                  <a:cubicBezTo>
                    <a:pt x="843" y="4529"/>
                    <a:pt x="837" y="4476"/>
                    <a:pt x="831" y="4430"/>
                  </a:cubicBezTo>
                  <a:cubicBezTo>
                    <a:pt x="831" y="4388"/>
                    <a:pt x="836" y="4346"/>
                    <a:pt x="845" y="4346"/>
                  </a:cubicBezTo>
                  <a:cubicBezTo>
                    <a:pt x="846" y="4346"/>
                    <a:pt x="848" y="4346"/>
                    <a:pt x="849" y="4348"/>
                  </a:cubicBezTo>
                  <a:cubicBezTo>
                    <a:pt x="866" y="4365"/>
                    <a:pt x="878" y="4430"/>
                    <a:pt x="878" y="4447"/>
                  </a:cubicBezTo>
                  <a:cubicBezTo>
                    <a:pt x="878" y="4465"/>
                    <a:pt x="878" y="4517"/>
                    <a:pt x="884" y="4570"/>
                  </a:cubicBezTo>
                  <a:cubicBezTo>
                    <a:pt x="890" y="4623"/>
                    <a:pt x="878" y="4681"/>
                    <a:pt x="878" y="4681"/>
                  </a:cubicBezTo>
                  <a:cubicBezTo>
                    <a:pt x="872" y="4693"/>
                    <a:pt x="866" y="4710"/>
                    <a:pt x="855" y="4728"/>
                  </a:cubicBezTo>
                  <a:cubicBezTo>
                    <a:pt x="855" y="4728"/>
                    <a:pt x="842" y="4715"/>
                    <a:pt x="831" y="4715"/>
                  </a:cubicBezTo>
                  <a:cubicBezTo>
                    <a:pt x="826" y="4715"/>
                    <a:pt x="822" y="4718"/>
                    <a:pt x="820" y="4728"/>
                  </a:cubicBezTo>
                  <a:cubicBezTo>
                    <a:pt x="820" y="4763"/>
                    <a:pt x="802" y="4827"/>
                    <a:pt x="802" y="4827"/>
                  </a:cubicBezTo>
                  <a:cubicBezTo>
                    <a:pt x="802" y="4827"/>
                    <a:pt x="861" y="4833"/>
                    <a:pt x="878" y="4839"/>
                  </a:cubicBezTo>
                  <a:cubicBezTo>
                    <a:pt x="901" y="4845"/>
                    <a:pt x="931" y="4839"/>
                    <a:pt x="931" y="4857"/>
                  </a:cubicBezTo>
                  <a:cubicBezTo>
                    <a:pt x="931" y="4868"/>
                    <a:pt x="904" y="4927"/>
                    <a:pt x="886" y="4927"/>
                  </a:cubicBezTo>
                  <a:cubicBezTo>
                    <a:pt x="885" y="4927"/>
                    <a:pt x="885" y="4927"/>
                    <a:pt x="884" y="4927"/>
                  </a:cubicBezTo>
                  <a:cubicBezTo>
                    <a:pt x="866" y="4927"/>
                    <a:pt x="843" y="4997"/>
                    <a:pt x="843" y="4997"/>
                  </a:cubicBezTo>
                  <a:cubicBezTo>
                    <a:pt x="843" y="4997"/>
                    <a:pt x="872" y="5091"/>
                    <a:pt x="890" y="5114"/>
                  </a:cubicBezTo>
                  <a:cubicBezTo>
                    <a:pt x="901" y="5137"/>
                    <a:pt x="948" y="5208"/>
                    <a:pt x="948" y="5231"/>
                  </a:cubicBezTo>
                  <a:cubicBezTo>
                    <a:pt x="948" y="5237"/>
                    <a:pt x="954" y="5243"/>
                    <a:pt x="960" y="5272"/>
                  </a:cubicBezTo>
                  <a:cubicBezTo>
                    <a:pt x="983" y="5354"/>
                    <a:pt x="1013" y="5383"/>
                    <a:pt x="1013" y="5383"/>
                  </a:cubicBezTo>
                  <a:cubicBezTo>
                    <a:pt x="1013" y="5383"/>
                    <a:pt x="1014" y="5381"/>
                    <a:pt x="1018" y="5381"/>
                  </a:cubicBezTo>
                  <a:cubicBezTo>
                    <a:pt x="1023" y="5381"/>
                    <a:pt x="1031" y="5385"/>
                    <a:pt x="1042" y="5406"/>
                  </a:cubicBezTo>
                  <a:cubicBezTo>
                    <a:pt x="1054" y="5436"/>
                    <a:pt x="1083" y="5465"/>
                    <a:pt x="1083" y="5465"/>
                  </a:cubicBezTo>
                  <a:cubicBezTo>
                    <a:pt x="1083" y="5465"/>
                    <a:pt x="1089" y="5488"/>
                    <a:pt x="1095" y="5494"/>
                  </a:cubicBezTo>
                  <a:cubicBezTo>
                    <a:pt x="1106" y="5506"/>
                    <a:pt x="1135" y="5523"/>
                    <a:pt x="1135" y="5523"/>
                  </a:cubicBezTo>
                  <a:cubicBezTo>
                    <a:pt x="1135" y="5523"/>
                    <a:pt x="1194" y="5600"/>
                    <a:pt x="1212" y="5605"/>
                  </a:cubicBezTo>
                  <a:cubicBezTo>
                    <a:pt x="1223" y="5605"/>
                    <a:pt x="1276" y="5605"/>
                    <a:pt x="1299" y="5623"/>
                  </a:cubicBezTo>
                  <a:cubicBezTo>
                    <a:pt x="1328" y="5640"/>
                    <a:pt x="1375" y="5658"/>
                    <a:pt x="1393" y="5658"/>
                  </a:cubicBezTo>
                  <a:cubicBezTo>
                    <a:pt x="1410" y="5664"/>
                    <a:pt x="1469" y="5670"/>
                    <a:pt x="1492" y="5670"/>
                  </a:cubicBezTo>
                  <a:lnTo>
                    <a:pt x="1498" y="5670"/>
                  </a:lnTo>
                  <a:cubicBezTo>
                    <a:pt x="1498" y="5670"/>
                    <a:pt x="1527" y="5664"/>
                    <a:pt x="1539" y="5664"/>
                  </a:cubicBezTo>
                  <a:lnTo>
                    <a:pt x="1592" y="5664"/>
                  </a:lnTo>
                  <a:cubicBezTo>
                    <a:pt x="1609" y="5670"/>
                    <a:pt x="1650" y="5676"/>
                    <a:pt x="1650" y="5676"/>
                  </a:cubicBezTo>
                  <a:cubicBezTo>
                    <a:pt x="1674" y="5670"/>
                    <a:pt x="1691" y="5664"/>
                    <a:pt x="1715" y="5652"/>
                  </a:cubicBezTo>
                  <a:cubicBezTo>
                    <a:pt x="1697" y="5646"/>
                    <a:pt x="1522" y="5652"/>
                    <a:pt x="1440" y="5506"/>
                  </a:cubicBezTo>
                  <a:cubicBezTo>
                    <a:pt x="1364" y="5360"/>
                    <a:pt x="1405" y="5406"/>
                    <a:pt x="1352" y="5336"/>
                  </a:cubicBezTo>
                  <a:cubicBezTo>
                    <a:pt x="1299" y="5266"/>
                    <a:pt x="1264" y="5219"/>
                    <a:pt x="1305" y="5219"/>
                  </a:cubicBezTo>
                  <a:cubicBezTo>
                    <a:pt x="1312" y="5218"/>
                    <a:pt x="1317" y="5218"/>
                    <a:pt x="1322" y="5218"/>
                  </a:cubicBezTo>
                  <a:cubicBezTo>
                    <a:pt x="1328" y="5218"/>
                    <a:pt x="1333" y="5219"/>
                    <a:pt x="1337" y="5219"/>
                  </a:cubicBezTo>
                  <a:cubicBezTo>
                    <a:pt x="1350" y="5219"/>
                    <a:pt x="1350" y="5213"/>
                    <a:pt x="1358" y="5167"/>
                  </a:cubicBezTo>
                  <a:cubicBezTo>
                    <a:pt x="1369" y="5096"/>
                    <a:pt x="1364" y="5073"/>
                    <a:pt x="1387" y="5073"/>
                  </a:cubicBezTo>
                  <a:cubicBezTo>
                    <a:pt x="1389" y="5073"/>
                    <a:pt x="1391" y="5072"/>
                    <a:pt x="1393" y="5072"/>
                  </a:cubicBezTo>
                  <a:cubicBezTo>
                    <a:pt x="1403" y="5072"/>
                    <a:pt x="1409" y="5077"/>
                    <a:pt x="1414" y="5077"/>
                  </a:cubicBezTo>
                  <a:cubicBezTo>
                    <a:pt x="1421" y="5077"/>
                    <a:pt x="1425" y="5067"/>
                    <a:pt x="1428" y="5015"/>
                  </a:cubicBezTo>
                  <a:cubicBezTo>
                    <a:pt x="1428" y="4921"/>
                    <a:pt x="1405" y="4921"/>
                    <a:pt x="1364" y="4915"/>
                  </a:cubicBezTo>
                  <a:cubicBezTo>
                    <a:pt x="1328" y="4909"/>
                    <a:pt x="1293" y="4892"/>
                    <a:pt x="1282" y="4833"/>
                  </a:cubicBezTo>
                  <a:cubicBezTo>
                    <a:pt x="1270" y="4769"/>
                    <a:pt x="1282" y="4716"/>
                    <a:pt x="1328" y="4716"/>
                  </a:cubicBezTo>
                  <a:cubicBezTo>
                    <a:pt x="1375" y="4716"/>
                    <a:pt x="1387" y="4669"/>
                    <a:pt x="1387" y="4652"/>
                  </a:cubicBezTo>
                  <a:cubicBezTo>
                    <a:pt x="1387" y="4629"/>
                    <a:pt x="1346" y="4611"/>
                    <a:pt x="1393" y="4576"/>
                  </a:cubicBezTo>
                  <a:cubicBezTo>
                    <a:pt x="1440" y="4541"/>
                    <a:pt x="1475" y="4541"/>
                    <a:pt x="1440" y="4512"/>
                  </a:cubicBezTo>
                  <a:cubicBezTo>
                    <a:pt x="1405" y="4476"/>
                    <a:pt x="1340" y="4471"/>
                    <a:pt x="1340" y="4435"/>
                  </a:cubicBezTo>
                  <a:cubicBezTo>
                    <a:pt x="1340" y="4404"/>
                    <a:pt x="1267" y="4328"/>
                    <a:pt x="1316" y="4328"/>
                  </a:cubicBezTo>
                  <a:cubicBezTo>
                    <a:pt x="1321" y="4328"/>
                    <a:pt x="1327" y="4329"/>
                    <a:pt x="1334" y="4330"/>
                  </a:cubicBezTo>
                  <a:cubicBezTo>
                    <a:pt x="1399" y="4349"/>
                    <a:pt x="1427" y="4386"/>
                    <a:pt x="1451" y="4386"/>
                  </a:cubicBezTo>
                  <a:cubicBezTo>
                    <a:pt x="1457" y="4386"/>
                    <a:pt x="1463" y="4383"/>
                    <a:pt x="1469" y="4377"/>
                  </a:cubicBezTo>
                  <a:cubicBezTo>
                    <a:pt x="1492" y="4348"/>
                    <a:pt x="1510" y="4342"/>
                    <a:pt x="1486" y="4295"/>
                  </a:cubicBezTo>
                  <a:cubicBezTo>
                    <a:pt x="1464" y="4250"/>
                    <a:pt x="1419" y="4172"/>
                    <a:pt x="1443" y="4172"/>
                  </a:cubicBezTo>
                  <a:cubicBezTo>
                    <a:pt x="1444" y="4172"/>
                    <a:pt x="1444" y="4172"/>
                    <a:pt x="1445" y="4172"/>
                  </a:cubicBezTo>
                  <a:cubicBezTo>
                    <a:pt x="1471" y="4181"/>
                    <a:pt x="1571" y="4218"/>
                    <a:pt x="1640" y="4218"/>
                  </a:cubicBezTo>
                  <a:cubicBezTo>
                    <a:pt x="1664" y="4218"/>
                    <a:pt x="1685" y="4214"/>
                    <a:pt x="1697" y="4201"/>
                  </a:cubicBezTo>
                  <a:cubicBezTo>
                    <a:pt x="1750" y="4149"/>
                    <a:pt x="1761" y="4120"/>
                    <a:pt x="1761" y="4073"/>
                  </a:cubicBezTo>
                  <a:cubicBezTo>
                    <a:pt x="1761" y="4026"/>
                    <a:pt x="1738" y="4032"/>
                    <a:pt x="1715" y="3979"/>
                  </a:cubicBezTo>
                  <a:cubicBezTo>
                    <a:pt x="1685" y="3921"/>
                    <a:pt x="1773" y="3938"/>
                    <a:pt x="1720" y="3897"/>
                  </a:cubicBezTo>
                  <a:cubicBezTo>
                    <a:pt x="1668" y="3856"/>
                    <a:pt x="1615" y="3839"/>
                    <a:pt x="1615" y="3810"/>
                  </a:cubicBezTo>
                  <a:cubicBezTo>
                    <a:pt x="1615" y="3798"/>
                    <a:pt x="1615" y="3792"/>
                    <a:pt x="1627" y="3792"/>
                  </a:cubicBezTo>
                  <a:cubicBezTo>
                    <a:pt x="1639" y="3798"/>
                    <a:pt x="1662" y="3815"/>
                    <a:pt x="1709" y="3833"/>
                  </a:cubicBezTo>
                  <a:cubicBezTo>
                    <a:pt x="1775" y="3866"/>
                    <a:pt x="1784" y="3915"/>
                    <a:pt x="1840" y="3915"/>
                  </a:cubicBezTo>
                  <a:cubicBezTo>
                    <a:pt x="1843" y="3915"/>
                    <a:pt x="1846" y="3915"/>
                    <a:pt x="1849" y="3915"/>
                  </a:cubicBezTo>
                  <a:cubicBezTo>
                    <a:pt x="1913" y="3909"/>
                    <a:pt x="1949" y="3921"/>
                    <a:pt x="1972" y="3891"/>
                  </a:cubicBezTo>
                  <a:lnTo>
                    <a:pt x="1978" y="3891"/>
                  </a:lnTo>
                  <a:cubicBezTo>
                    <a:pt x="2001" y="3856"/>
                    <a:pt x="2025" y="3745"/>
                    <a:pt x="2036" y="3698"/>
                  </a:cubicBezTo>
                  <a:cubicBezTo>
                    <a:pt x="2042" y="3646"/>
                    <a:pt x="2077" y="3593"/>
                    <a:pt x="2077" y="3593"/>
                  </a:cubicBezTo>
                  <a:cubicBezTo>
                    <a:pt x="2077" y="3593"/>
                    <a:pt x="2106" y="3622"/>
                    <a:pt x="2089" y="3663"/>
                  </a:cubicBezTo>
                  <a:cubicBezTo>
                    <a:pt x="2082" y="3674"/>
                    <a:pt x="2080" y="3680"/>
                    <a:pt x="2082" y="3680"/>
                  </a:cubicBezTo>
                  <a:cubicBezTo>
                    <a:pt x="2087" y="3680"/>
                    <a:pt x="2110" y="3655"/>
                    <a:pt x="2130" y="3611"/>
                  </a:cubicBezTo>
                  <a:cubicBezTo>
                    <a:pt x="2165" y="3546"/>
                    <a:pt x="2159" y="3523"/>
                    <a:pt x="2212" y="3500"/>
                  </a:cubicBezTo>
                  <a:cubicBezTo>
                    <a:pt x="2264" y="3470"/>
                    <a:pt x="2270" y="3464"/>
                    <a:pt x="2241" y="3394"/>
                  </a:cubicBezTo>
                  <a:cubicBezTo>
                    <a:pt x="2212" y="3330"/>
                    <a:pt x="2159" y="3260"/>
                    <a:pt x="2200" y="3230"/>
                  </a:cubicBezTo>
                  <a:cubicBezTo>
                    <a:pt x="2241" y="3201"/>
                    <a:pt x="2311" y="3149"/>
                    <a:pt x="2340" y="3131"/>
                  </a:cubicBezTo>
                  <a:cubicBezTo>
                    <a:pt x="2369" y="3117"/>
                    <a:pt x="2439" y="3084"/>
                    <a:pt x="2493" y="3084"/>
                  </a:cubicBezTo>
                  <a:cubicBezTo>
                    <a:pt x="2506" y="3084"/>
                    <a:pt x="2517" y="3086"/>
                    <a:pt x="2528" y="3090"/>
                  </a:cubicBezTo>
                  <a:cubicBezTo>
                    <a:pt x="2575" y="3111"/>
                    <a:pt x="2673" y="3150"/>
                    <a:pt x="2693" y="3150"/>
                  </a:cubicBezTo>
                  <a:cubicBezTo>
                    <a:pt x="2696" y="3150"/>
                    <a:pt x="2697" y="3150"/>
                    <a:pt x="2697" y="3149"/>
                  </a:cubicBezTo>
                  <a:cubicBezTo>
                    <a:pt x="2702" y="3144"/>
                    <a:pt x="2676" y="3099"/>
                    <a:pt x="2704" y="3099"/>
                  </a:cubicBezTo>
                  <a:cubicBezTo>
                    <a:pt x="2708" y="3099"/>
                    <a:pt x="2714" y="3100"/>
                    <a:pt x="2721" y="3102"/>
                  </a:cubicBezTo>
                  <a:cubicBezTo>
                    <a:pt x="2735" y="3107"/>
                    <a:pt x="2746" y="3108"/>
                    <a:pt x="2754" y="3108"/>
                  </a:cubicBezTo>
                  <a:cubicBezTo>
                    <a:pt x="2776" y="3108"/>
                    <a:pt x="2779" y="3096"/>
                    <a:pt x="2779" y="3096"/>
                  </a:cubicBezTo>
                  <a:cubicBezTo>
                    <a:pt x="2785" y="3061"/>
                    <a:pt x="2791" y="3032"/>
                    <a:pt x="2803" y="3002"/>
                  </a:cubicBezTo>
                  <a:cubicBezTo>
                    <a:pt x="2803" y="3002"/>
                    <a:pt x="2849" y="2956"/>
                    <a:pt x="2849" y="2920"/>
                  </a:cubicBezTo>
                  <a:cubicBezTo>
                    <a:pt x="2849" y="2891"/>
                    <a:pt x="2855" y="2862"/>
                    <a:pt x="2855" y="2821"/>
                  </a:cubicBezTo>
                  <a:cubicBezTo>
                    <a:pt x="2855" y="2780"/>
                    <a:pt x="2890" y="2803"/>
                    <a:pt x="2890" y="2745"/>
                  </a:cubicBezTo>
                  <a:cubicBezTo>
                    <a:pt x="2896" y="2692"/>
                    <a:pt x="2902" y="2470"/>
                    <a:pt x="2902" y="2394"/>
                  </a:cubicBezTo>
                  <a:cubicBezTo>
                    <a:pt x="2904" y="2363"/>
                    <a:pt x="2912" y="2352"/>
                    <a:pt x="2921" y="2352"/>
                  </a:cubicBezTo>
                  <a:cubicBezTo>
                    <a:pt x="2935" y="2352"/>
                    <a:pt x="2953" y="2380"/>
                    <a:pt x="2960" y="2394"/>
                  </a:cubicBezTo>
                  <a:cubicBezTo>
                    <a:pt x="2963" y="2399"/>
                    <a:pt x="2964" y="2402"/>
                    <a:pt x="2965" y="2402"/>
                  </a:cubicBezTo>
                  <a:cubicBezTo>
                    <a:pt x="2967" y="2402"/>
                    <a:pt x="2962" y="2373"/>
                    <a:pt x="2990" y="2341"/>
                  </a:cubicBezTo>
                  <a:cubicBezTo>
                    <a:pt x="3025" y="2295"/>
                    <a:pt x="3013" y="2277"/>
                    <a:pt x="3025" y="2254"/>
                  </a:cubicBezTo>
                  <a:cubicBezTo>
                    <a:pt x="3042" y="2236"/>
                    <a:pt x="3077" y="2230"/>
                    <a:pt x="3124" y="2213"/>
                  </a:cubicBezTo>
                  <a:cubicBezTo>
                    <a:pt x="3177" y="2189"/>
                    <a:pt x="3230" y="2160"/>
                    <a:pt x="3230" y="2072"/>
                  </a:cubicBezTo>
                  <a:cubicBezTo>
                    <a:pt x="3230" y="1985"/>
                    <a:pt x="3218" y="1938"/>
                    <a:pt x="3194" y="1879"/>
                  </a:cubicBezTo>
                  <a:cubicBezTo>
                    <a:pt x="3171" y="1821"/>
                    <a:pt x="3241" y="1803"/>
                    <a:pt x="3171" y="1786"/>
                  </a:cubicBezTo>
                  <a:cubicBezTo>
                    <a:pt x="3150" y="1780"/>
                    <a:pt x="3137" y="1780"/>
                    <a:pt x="3126" y="1780"/>
                  </a:cubicBezTo>
                  <a:lnTo>
                    <a:pt x="3126" y="1780"/>
                  </a:lnTo>
                  <a:cubicBezTo>
                    <a:pt x="3105" y="1780"/>
                    <a:pt x="3093" y="1780"/>
                    <a:pt x="3042" y="1733"/>
                  </a:cubicBezTo>
                  <a:cubicBezTo>
                    <a:pt x="2960" y="1663"/>
                    <a:pt x="2925" y="1622"/>
                    <a:pt x="2908" y="1599"/>
                  </a:cubicBezTo>
                  <a:cubicBezTo>
                    <a:pt x="2884" y="1581"/>
                    <a:pt x="2820" y="1499"/>
                    <a:pt x="2785" y="1487"/>
                  </a:cubicBezTo>
                  <a:cubicBezTo>
                    <a:pt x="2744" y="1476"/>
                    <a:pt x="2732" y="1470"/>
                    <a:pt x="2691" y="1458"/>
                  </a:cubicBezTo>
                  <a:cubicBezTo>
                    <a:pt x="2650" y="1446"/>
                    <a:pt x="2615" y="1452"/>
                    <a:pt x="2586" y="1429"/>
                  </a:cubicBezTo>
                  <a:cubicBezTo>
                    <a:pt x="2569" y="1416"/>
                    <a:pt x="2535" y="1380"/>
                    <a:pt x="2487" y="1380"/>
                  </a:cubicBezTo>
                  <a:cubicBezTo>
                    <a:pt x="2471" y="1380"/>
                    <a:pt x="2453" y="1384"/>
                    <a:pt x="2434" y="1394"/>
                  </a:cubicBezTo>
                  <a:cubicBezTo>
                    <a:pt x="2422" y="1400"/>
                    <a:pt x="2416" y="1405"/>
                    <a:pt x="2411" y="1411"/>
                  </a:cubicBezTo>
                  <a:cubicBezTo>
                    <a:pt x="2411" y="1394"/>
                    <a:pt x="2416" y="1359"/>
                    <a:pt x="2416" y="1341"/>
                  </a:cubicBezTo>
                  <a:cubicBezTo>
                    <a:pt x="2416" y="1306"/>
                    <a:pt x="2416" y="1306"/>
                    <a:pt x="2352" y="1265"/>
                  </a:cubicBezTo>
                  <a:cubicBezTo>
                    <a:pt x="2288" y="1218"/>
                    <a:pt x="2253" y="1195"/>
                    <a:pt x="2218" y="1172"/>
                  </a:cubicBezTo>
                  <a:cubicBezTo>
                    <a:pt x="2205" y="1164"/>
                    <a:pt x="2192" y="1161"/>
                    <a:pt x="2179" y="1161"/>
                  </a:cubicBezTo>
                  <a:cubicBezTo>
                    <a:pt x="2162" y="1161"/>
                    <a:pt x="2146" y="1167"/>
                    <a:pt x="2136" y="1177"/>
                  </a:cubicBezTo>
                  <a:cubicBezTo>
                    <a:pt x="2130" y="1183"/>
                    <a:pt x="2124" y="1189"/>
                    <a:pt x="2112" y="1195"/>
                  </a:cubicBezTo>
                  <a:cubicBezTo>
                    <a:pt x="2130" y="1183"/>
                    <a:pt x="2142" y="1166"/>
                    <a:pt x="2136" y="1148"/>
                  </a:cubicBezTo>
                  <a:cubicBezTo>
                    <a:pt x="2124" y="1107"/>
                    <a:pt x="2095" y="1107"/>
                    <a:pt x="2071" y="1101"/>
                  </a:cubicBezTo>
                  <a:cubicBezTo>
                    <a:pt x="2048" y="1095"/>
                    <a:pt x="1989" y="1072"/>
                    <a:pt x="1989" y="1072"/>
                  </a:cubicBezTo>
                  <a:cubicBezTo>
                    <a:pt x="1989" y="1072"/>
                    <a:pt x="1960" y="1037"/>
                    <a:pt x="2001" y="1031"/>
                  </a:cubicBezTo>
                  <a:cubicBezTo>
                    <a:pt x="2042" y="1019"/>
                    <a:pt x="2048" y="1019"/>
                    <a:pt x="2048" y="984"/>
                  </a:cubicBezTo>
                  <a:cubicBezTo>
                    <a:pt x="2042" y="955"/>
                    <a:pt x="2054" y="978"/>
                    <a:pt x="2007" y="938"/>
                  </a:cubicBezTo>
                  <a:cubicBezTo>
                    <a:pt x="1960" y="897"/>
                    <a:pt x="1984" y="891"/>
                    <a:pt x="1972" y="856"/>
                  </a:cubicBezTo>
                  <a:cubicBezTo>
                    <a:pt x="1966" y="821"/>
                    <a:pt x="1943" y="756"/>
                    <a:pt x="1943" y="756"/>
                  </a:cubicBezTo>
                  <a:cubicBezTo>
                    <a:pt x="1937" y="750"/>
                    <a:pt x="1925" y="745"/>
                    <a:pt x="1919" y="739"/>
                  </a:cubicBezTo>
                  <a:cubicBezTo>
                    <a:pt x="1913" y="733"/>
                    <a:pt x="1913" y="733"/>
                    <a:pt x="1908" y="727"/>
                  </a:cubicBezTo>
                  <a:cubicBezTo>
                    <a:pt x="1908" y="727"/>
                    <a:pt x="1796" y="628"/>
                    <a:pt x="1767" y="622"/>
                  </a:cubicBezTo>
                  <a:cubicBezTo>
                    <a:pt x="1767" y="622"/>
                    <a:pt x="1761" y="622"/>
                    <a:pt x="1761" y="616"/>
                  </a:cubicBezTo>
                  <a:cubicBezTo>
                    <a:pt x="1732" y="610"/>
                    <a:pt x="1697" y="587"/>
                    <a:pt x="1656" y="575"/>
                  </a:cubicBezTo>
                  <a:cubicBezTo>
                    <a:pt x="1609" y="569"/>
                    <a:pt x="1580" y="563"/>
                    <a:pt x="1580" y="563"/>
                  </a:cubicBezTo>
                  <a:cubicBezTo>
                    <a:pt x="1580" y="563"/>
                    <a:pt x="1580" y="557"/>
                    <a:pt x="1574" y="557"/>
                  </a:cubicBezTo>
                  <a:cubicBezTo>
                    <a:pt x="1562" y="540"/>
                    <a:pt x="1522" y="487"/>
                    <a:pt x="1504" y="487"/>
                  </a:cubicBezTo>
                  <a:cubicBezTo>
                    <a:pt x="1475" y="487"/>
                    <a:pt x="1463" y="370"/>
                    <a:pt x="1416" y="370"/>
                  </a:cubicBezTo>
                  <a:cubicBezTo>
                    <a:pt x="1416" y="367"/>
                    <a:pt x="1416" y="367"/>
                    <a:pt x="1416" y="367"/>
                  </a:cubicBezTo>
                  <a:cubicBezTo>
                    <a:pt x="1416" y="367"/>
                    <a:pt x="1416" y="367"/>
                    <a:pt x="1416" y="364"/>
                  </a:cubicBezTo>
                  <a:cubicBezTo>
                    <a:pt x="1369" y="358"/>
                    <a:pt x="1328" y="329"/>
                    <a:pt x="1328" y="329"/>
                  </a:cubicBezTo>
                  <a:cubicBezTo>
                    <a:pt x="1328" y="329"/>
                    <a:pt x="1387" y="312"/>
                    <a:pt x="1369" y="288"/>
                  </a:cubicBezTo>
                  <a:cubicBezTo>
                    <a:pt x="1352" y="271"/>
                    <a:pt x="1346" y="282"/>
                    <a:pt x="1311" y="259"/>
                  </a:cubicBezTo>
                  <a:cubicBezTo>
                    <a:pt x="1274" y="232"/>
                    <a:pt x="1222" y="206"/>
                    <a:pt x="1253" y="206"/>
                  </a:cubicBezTo>
                  <a:cubicBezTo>
                    <a:pt x="1256" y="206"/>
                    <a:pt x="1260" y="206"/>
                    <a:pt x="1264" y="206"/>
                  </a:cubicBezTo>
                  <a:cubicBezTo>
                    <a:pt x="1280" y="208"/>
                    <a:pt x="1289" y="209"/>
                    <a:pt x="1296" y="209"/>
                  </a:cubicBezTo>
                  <a:cubicBezTo>
                    <a:pt x="1308" y="209"/>
                    <a:pt x="1305" y="206"/>
                    <a:pt x="1305" y="206"/>
                  </a:cubicBezTo>
                  <a:cubicBezTo>
                    <a:pt x="1258" y="189"/>
                    <a:pt x="1217" y="177"/>
                    <a:pt x="1176" y="165"/>
                  </a:cubicBezTo>
                  <a:cubicBezTo>
                    <a:pt x="1176" y="165"/>
                    <a:pt x="1147" y="201"/>
                    <a:pt x="1118" y="201"/>
                  </a:cubicBezTo>
                  <a:cubicBezTo>
                    <a:pt x="1117" y="201"/>
                    <a:pt x="1116" y="201"/>
                    <a:pt x="1115" y="201"/>
                  </a:cubicBezTo>
                  <a:cubicBezTo>
                    <a:pt x="1098" y="201"/>
                    <a:pt x="1080" y="159"/>
                    <a:pt x="1042" y="154"/>
                  </a:cubicBezTo>
                  <a:cubicBezTo>
                    <a:pt x="1038" y="153"/>
                    <a:pt x="1034" y="153"/>
                    <a:pt x="1031" y="153"/>
                  </a:cubicBezTo>
                  <a:cubicBezTo>
                    <a:pt x="1008" y="153"/>
                    <a:pt x="999" y="166"/>
                    <a:pt x="977" y="166"/>
                  </a:cubicBezTo>
                  <a:cubicBezTo>
                    <a:pt x="973" y="166"/>
                    <a:pt x="970" y="166"/>
                    <a:pt x="966" y="165"/>
                  </a:cubicBezTo>
                  <a:cubicBezTo>
                    <a:pt x="925" y="160"/>
                    <a:pt x="931" y="124"/>
                    <a:pt x="931" y="124"/>
                  </a:cubicBezTo>
                  <a:cubicBezTo>
                    <a:pt x="931" y="124"/>
                    <a:pt x="925" y="95"/>
                    <a:pt x="907" y="95"/>
                  </a:cubicBezTo>
                  <a:cubicBezTo>
                    <a:pt x="890" y="89"/>
                    <a:pt x="843" y="84"/>
                    <a:pt x="825" y="84"/>
                  </a:cubicBezTo>
                  <a:cubicBezTo>
                    <a:pt x="823" y="83"/>
                    <a:pt x="821" y="83"/>
                    <a:pt x="818" y="83"/>
                  </a:cubicBezTo>
                  <a:cubicBezTo>
                    <a:pt x="791" y="83"/>
                    <a:pt x="734" y="110"/>
                    <a:pt x="755" y="148"/>
                  </a:cubicBezTo>
                  <a:cubicBezTo>
                    <a:pt x="773" y="183"/>
                    <a:pt x="790" y="218"/>
                    <a:pt x="761" y="218"/>
                  </a:cubicBezTo>
                  <a:cubicBezTo>
                    <a:pt x="738" y="212"/>
                    <a:pt x="708" y="201"/>
                    <a:pt x="714" y="165"/>
                  </a:cubicBezTo>
                  <a:cubicBezTo>
                    <a:pt x="720" y="130"/>
                    <a:pt x="761" y="113"/>
                    <a:pt x="749" y="84"/>
                  </a:cubicBezTo>
                  <a:cubicBezTo>
                    <a:pt x="738" y="72"/>
                    <a:pt x="738" y="66"/>
                    <a:pt x="738" y="60"/>
                  </a:cubicBezTo>
                  <a:cubicBezTo>
                    <a:pt x="738" y="54"/>
                    <a:pt x="744" y="48"/>
                    <a:pt x="749" y="48"/>
                  </a:cubicBezTo>
                  <a:cubicBezTo>
                    <a:pt x="767" y="43"/>
                    <a:pt x="784" y="31"/>
                    <a:pt x="784" y="31"/>
                  </a:cubicBezTo>
                  <a:cubicBezTo>
                    <a:pt x="784" y="31"/>
                    <a:pt x="808" y="12"/>
                    <a:pt x="784" y="12"/>
                  </a:cubicBezTo>
                  <a:cubicBezTo>
                    <a:pt x="781" y="12"/>
                    <a:pt x="777" y="13"/>
                    <a:pt x="773" y="13"/>
                  </a:cubicBezTo>
                  <a:cubicBezTo>
                    <a:pt x="738" y="13"/>
                    <a:pt x="738" y="13"/>
                    <a:pt x="720" y="31"/>
                  </a:cubicBezTo>
                  <a:cubicBezTo>
                    <a:pt x="705" y="41"/>
                    <a:pt x="694" y="55"/>
                    <a:pt x="673" y="55"/>
                  </a:cubicBezTo>
                  <a:cubicBezTo>
                    <a:pt x="669" y="55"/>
                    <a:pt x="666" y="55"/>
                    <a:pt x="662" y="54"/>
                  </a:cubicBezTo>
                  <a:cubicBezTo>
                    <a:pt x="657" y="53"/>
                    <a:pt x="653" y="53"/>
                    <a:pt x="650" y="53"/>
                  </a:cubicBezTo>
                  <a:cubicBezTo>
                    <a:pt x="634" y="53"/>
                    <a:pt x="625" y="62"/>
                    <a:pt x="621" y="72"/>
                  </a:cubicBezTo>
                  <a:cubicBezTo>
                    <a:pt x="621" y="89"/>
                    <a:pt x="603" y="95"/>
                    <a:pt x="603" y="95"/>
                  </a:cubicBezTo>
                  <a:cubicBezTo>
                    <a:pt x="603" y="95"/>
                    <a:pt x="603" y="57"/>
                    <a:pt x="592" y="57"/>
                  </a:cubicBezTo>
                  <a:cubicBezTo>
                    <a:pt x="590" y="57"/>
                    <a:pt x="588" y="58"/>
                    <a:pt x="586" y="60"/>
                  </a:cubicBezTo>
                  <a:cubicBezTo>
                    <a:pt x="568" y="72"/>
                    <a:pt x="521" y="72"/>
                    <a:pt x="521" y="101"/>
                  </a:cubicBezTo>
                  <a:cubicBezTo>
                    <a:pt x="515" y="130"/>
                    <a:pt x="515" y="171"/>
                    <a:pt x="515" y="171"/>
                  </a:cubicBezTo>
                  <a:cubicBezTo>
                    <a:pt x="515" y="171"/>
                    <a:pt x="512" y="171"/>
                    <a:pt x="507" y="171"/>
                  </a:cubicBezTo>
                  <a:cubicBezTo>
                    <a:pt x="488" y="171"/>
                    <a:pt x="438" y="175"/>
                    <a:pt x="434" y="212"/>
                  </a:cubicBezTo>
                  <a:cubicBezTo>
                    <a:pt x="434" y="253"/>
                    <a:pt x="387" y="277"/>
                    <a:pt x="387" y="277"/>
                  </a:cubicBezTo>
                  <a:cubicBezTo>
                    <a:pt x="387" y="277"/>
                    <a:pt x="451" y="206"/>
                    <a:pt x="404" y="171"/>
                  </a:cubicBezTo>
                  <a:cubicBezTo>
                    <a:pt x="363" y="136"/>
                    <a:pt x="369" y="124"/>
                    <a:pt x="328" y="124"/>
                  </a:cubicBezTo>
                  <a:cubicBezTo>
                    <a:pt x="325" y="124"/>
                    <a:pt x="323" y="124"/>
                    <a:pt x="320" y="124"/>
                  </a:cubicBezTo>
                  <a:cubicBezTo>
                    <a:pt x="289" y="124"/>
                    <a:pt x="281" y="154"/>
                    <a:pt x="258" y="154"/>
                  </a:cubicBezTo>
                  <a:cubicBezTo>
                    <a:pt x="256" y="154"/>
                    <a:pt x="254" y="154"/>
                    <a:pt x="252" y="154"/>
                  </a:cubicBezTo>
                  <a:lnTo>
                    <a:pt x="229" y="154"/>
                  </a:lnTo>
                  <a:cubicBezTo>
                    <a:pt x="226" y="155"/>
                    <a:pt x="224" y="156"/>
                    <a:pt x="221" y="156"/>
                  </a:cubicBezTo>
                  <a:cubicBezTo>
                    <a:pt x="211" y="156"/>
                    <a:pt x="199" y="147"/>
                    <a:pt x="176" y="124"/>
                  </a:cubicBezTo>
                  <a:cubicBezTo>
                    <a:pt x="129" y="78"/>
                    <a:pt x="129" y="78"/>
                    <a:pt x="129" y="54"/>
                  </a:cubicBezTo>
                  <a:cubicBezTo>
                    <a:pt x="124" y="48"/>
                    <a:pt x="106" y="25"/>
                    <a:pt x="94" y="25"/>
                  </a:cubicBezTo>
                  <a:cubicBezTo>
                    <a:pt x="83" y="25"/>
                    <a:pt x="83" y="19"/>
                    <a:pt x="59" y="13"/>
                  </a:cubicBezTo>
                  <a:cubicBezTo>
                    <a:pt x="39" y="13"/>
                    <a:pt x="15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8852;p54">
              <a:extLst>
                <a:ext uri="{FF2B5EF4-FFF2-40B4-BE49-F238E27FC236}">
                  <a16:creationId xmlns:a16="http://schemas.microsoft.com/office/drawing/2014/main" id="{6B2FE7E3-1082-440B-B337-A4A2A6AB3E63}"/>
                </a:ext>
              </a:extLst>
            </p:cNvPr>
            <p:cNvSpPr/>
            <p:nvPr/>
          </p:nvSpPr>
          <p:spPr>
            <a:xfrm>
              <a:off x="4022701" y="2771081"/>
              <a:ext cx="820" cy="812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0"/>
                  </a:moveTo>
                  <a:cubicBezTo>
                    <a:pt x="1" y="0"/>
                    <a:pt x="0" y="5"/>
                    <a:pt x="1" y="5"/>
                  </a:cubicBezTo>
                  <a:cubicBezTo>
                    <a:pt x="2" y="5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8853;p54">
              <a:extLst>
                <a:ext uri="{FF2B5EF4-FFF2-40B4-BE49-F238E27FC236}">
                  <a16:creationId xmlns:a16="http://schemas.microsoft.com/office/drawing/2014/main" id="{A6CF4890-8CF0-4BEA-87AB-AE8FAB25BE47}"/>
                </a:ext>
              </a:extLst>
            </p:cNvPr>
            <p:cNvSpPr/>
            <p:nvPr/>
          </p:nvSpPr>
          <p:spPr>
            <a:xfrm>
              <a:off x="4927988" y="2674628"/>
              <a:ext cx="124875" cy="127837"/>
            </a:xfrm>
            <a:custGeom>
              <a:avLst/>
              <a:gdLst/>
              <a:ahLst/>
              <a:cxnLst/>
              <a:rect l="l" t="t" r="r" b="b"/>
              <a:pathLst>
                <a:path w="914" h="945" extrusionOk="0">
                  <a:moveTo>
                    <a:pt x="855" y="1"/>
                  </a:moveTo>
                  <a:cubicBezTo>
                    <a:pt x="850" y="1"/>
                    <a:pt x="849" y="11"/>
                    <a:pt x="849" y="11"/>
                  </a:cubicBezTo>
                  <a:cubicBezTo>
                    <a:pt x="849" y="11"/>
                    <a:pt x="802" y="70"/>
                    <a:pt x="796" y="93"/>
                  </a:cubicBezTo>
                  <a:cubicBezTo>
                    <a:pt x="779" y="117"/>
                    <a:pt x="773" y="111"/>
                    <a:pt x="726" y="140"/>
                  </a:cubicBezTo>
                  <a:cubicBezTo>
                    <a:pt x="685" y="163"/>
                    <a:pt x="662" y="169"/>
                    <a:pt x="627" y="193"/>
                  </a:cubicBezTo>
                  <a:cubicBezTo>
                    <a:pt x="615" y="202"/>
                    <a:pt x="601" y="205"/>
                    <a:pt x="586" y="205"/>
                  </a:cubicBezTo>
                  <a:cubicBezTo>
                    <a:pt x="569" y="205"/>
                    <a:pt x="551" y="201"/>
                    <a:pt x="535" y="201"/>
                  </a:cubicBezTo>
                  <a:cubicBezTo>
                    <a:pt x="523" y="201"/>
                    <a:pt x="512" y="203"/>
                    <a:pt x="504" y="210"/>
                  </a:cubicBezTo>
                  <a:cubicBezTo>
                    <a:pt x="475" y="228"/>
                    <a:pt x="404" y="228"/>
                    <a:pt x="369" y="251"/>
                  </a:cubicBezTo>
                  <a:cubicBezTo>
                    <a:pt x="334" y="274"/>
                    <a:pt x="340" y="286"/>
                    <a:pt x="311" y="345"/>
                  </a:cubicBezTo>
                  <a:cubicBezTo>
                    <a:pt x="282" y="403"/>
                    <a:pt x="287" y="415"/>
                    <a:pt x="287" y="473"/>
                  </a:cubicBezTo>
                  <a:cubicBezTo>
                    <a:pt x="287" y="538"/>
                    <a:pt x="252" y="497"/>
                    <a:pt x="194" y="544"/>
                  </a:cubicBezTo>
                  <a:cubicBezTo>
                    <a:pt x="135" y="590"/>
                    <a:pt x="135" y="573"/>
                    <a:pt x="89" y="620"/>
                  </a:cubicBezTo>
                  <a:cubicBezTo>
                    <a:pt x="42" y="666"/>
                    <a:pt x="71" y="684"/>
                    <a:pt x="83" y="707"/>
                  </a:cubicBezTo>
                  <a:cubicBezTo>
                    <a:pt x="89" y="731"/>
                    <a:pt x="53" y="754"/>
                    <a:pt x="24" y="795"/>
                  </a:cubicBezTo>
                  <a:cubicBezTo>
                    <a:pt x="1" y="830"/>
                    <a:pt x="13" y="824"/>
                    <a:pt x="36" y="900"/>
                  </a:cubicBezTo>
                  <a:cubicBezTo>
                    <a:pt x="48" y="935"/>
                    <a:pt x="70" y="943"/>
                    <a:pt x="93" y="943"/>
                  </a:cubicBezTo>
                  <a:cubicBezTo>
                    <a:pt x="110" y="943"/>
                    <a:pt x="127" y="939"/>
                    <a:pt x="142" y="939"/>
                  </a:cubicBezTo>
                  <a:cubicBezTo>
                    <a:pt x="148" y="939"/>
                    <a:pt x="154" y="940"/>
                    <a:pt x="159" y="941"/>
                  </a:cubicBezTo>
                  <a:cubicBezTo>
                    <a:pt x="165" y="944"/>
                    <a:pt x="172" y="945"/>
                    <a:pt x="179" y="945"/>
                  </a:cubicBezTo>
                  <a:cubicBezTo>
                    <a:pt x="209" y="945"/>
                    <a:pt x="246" y="930"/>
                    <a:pt x="246" y="930"/>
                  </a:cubicBezTo>
                  <a:cubicBezTo>
                    <a:pt x="387" y="772"/>
                    <a:pt x="533" y="614"/>
                    <a:pt x="668" y="467"/>
                  </a:cubicBezTo>
                  <a:cubicBezTo>
                    <a:pt x="668" y="462"/>
                    <a:pt x="674" y="462"/>
                    <a:pt x="679" y="456"/>
                  </a:cubicBezTo>
                  <a:cubicBezTo>
                    <a:pt x="689" y="412"/>
                    <a:pt x="699" y="381"/>
                    <a:pt x="725" y="381"/>
                  </a:cubicBezTo>
                  <a:cubicBezTo>
                    <a:pt x="730" y="381"/>
                    <a:pt x="736" y="382"/>
                    <a:pt x="744" y="386"/>
                  </a:cubicBezTo>
                  <a:cubicBezTo>
                    <a:pt x="750" y="388"/>
                    <a:pt x="755" y="390"/>
                    <a:pt x="759" y="390"/>
                  </a:cubicBezTo>
                  <a:cubicBezTo>
                    <a:pt x="781" y="390"/>
                    <a:pt x="773" y="356"/>
                    <a:pt x="773" y="356"/>
                  </a:cubicBezTo>
                  <a:cubicBezTo>
                    <a:pt x="773" y="356"/>
                    <a:pt x="761" y="339"/>
                    <a:pt x="779" y="286"/>
                  </a:cubicBezTo>
                  <a:cubicBezTo>
                    <a:pt x="783" y="276"/>
                    <a:pt x="787" y="272"/>
                    <a:pt x="791" y="272"/>
                  </a:cubicBezTo>
                  <a:cubicBezTo>
                    <a:pt x="804" y="272"/>
                    <a:pt x="817" y="316"/>
                    <a:pt x="830" y="316"/>
                  </a:cubicBezTo>
                  <a:cubicBezTo>
                    <a:pt x="830" y="316"/>
                    <a:pt x="831" y="316"/>
                    <a:pt x="831" y="315"/>
                  </a:cubicBezTo>
                  <a:cubicBezTo>
                    <a:pt x="849" y="315"/>
                    <a:pt x="867" y="257"/>
                    <a:pt x="890" y="187"/>
                  </a:cubicBezTo>
                  <a:cubicBezTo>
                    <a:pt x="913" y="117"/>
                    <a:pt x="902" y="140"/>
                    <a:pt x="878" y="52"/>
                  </a:cubicBezTo>
                  <a:cubicBezTo>
                    <a:pt x="867" y="11"/>
                    <a:pt x="859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8854;p54">
              <a:extLst>
                <a:ext uri="{FF2B5EF4-FFF2-40B4-BE49-F238E27FC236}">
                  <a16:creationId xmlns:a16="http://schemas.microsoft.com/office/drawing/2014/main" id="{C06BA366-25A6-4F90-AD2A-CBB8C667387E}"/>
                </a:ext>
              </a:extLst>
            </p:cNvPr>
            <p:cNvSpPr/>
            <p:nvPr/>
          </p:nvSpPr>
          <p:spPr>
            <a:xfrm>
              <a:off x="4025980" y="1504208"/>
              <a:ext cx="80609" cy="25026"/>
            </a:xfrm>
            <a:custGeom>
              <a:avLst/>
              <a:gdLst/>
              <a:ahLst/>
              <a:cxnLst/>
              <a:rect l="l" t="t" r="r" b="b"/>
              <a:pathLst>
                <a:path w="590" h="185" extrusionOk="0">
                  <a:moveTo>
                    <a:pt x="128" y="0"/>
                  </a:moveTo>
                  <a:cubicBezTo>
                    <a:pt x="98" y="24"/>
                    <a:pt x="69" y="41"/>
                    <a:pt x="40" y="59"/>
                  </a:cubicBezTo>
                  <a:lnTo>
                    <a:pt x="51" y="59"/>
                  </a:lnTo>
                  <a:cubicBezTo>
                    <a:pt x="54" y="58"/>
                    <a:pt x="57" y="58"/>
                    <a:pt x="60" y="58"/>
                  </a:cubicBezTo>
                  <a:cubicBezTo>
                    <a:pt x="83" y="58"/>
                    <a:pt x="113" y="77"/>
                    <a:pt x="87" y="82"/>
                  </a:cubicBezTo>
                  <a:cubicBezTo>
                    <a:pt x="57" y="94"/>
                    <a:pt x="34" y="100"/>
                    <a:pt x="16" y="106"/>
                  </a:cubicBezTo>
                  <a:cubicBezTo>
                    <a:pt x="1" y="111"/>
                    <a:pt x="36" y="130"/>
                    <a:pt x="69" y="130"/>
                  </a:cubicBezTo>
                  <a:cubicBezTo>
                    <a:pt x="73" y="130"/>
                    <a:pt x="77" y="130"/>
                    <a:pt x="81" y="129"/>
                  </a:cubicBezTo>
                  <a:cubicBezTo>
                    <a:pt x="116" y="129"/>
                    <a:pt x="239" y="152"/>
                    <a:pt x="186" y="158"/>
                  </a:cubicBezTo>
                  <a:cubicBezTo>
                    <a:pt x="139" y="158"/>
                    <a:pt x="98" y="176"/>
                    <a:pt x="110" y="182"/>
                  </a:cubicBezTo>
                  <a:cubicBezTo>
                    <a:pt x="114" y="184"/>
                    <a:pt x="124" y="184"/>
                    <a:pt x="138" y="184"/>
                  </a:cubicBezTo>
                  <a:cubicBezTo>
                    <a:pt x="166" y="184"/>
                    <a:pt x="207" y="182"/>
                    <a:pt x="239" y="182"/>
                  </a:cubicBezTo>
                  <a:cubicBezTo>
                    <a:pt x="291" y="182"/>
                    <a:pt x="315" y="176"/>
                    <a:pt x="344" y="170"/>
                  </a:cubicBezTo>
                  <a:cubicBezTo>
                    <a:pt x="349" y="169"/>
                    <a:pt x="356" y="168"/>
                    <a:pt x="366" y="168"/>
                  </a:cubicBezTo>
                  <a:cubicBezTo>
                    <a:pt x="403" y="168"/>
                    <a:pt x="467" y="176"/>
                    <a:pt x="467" y="176"/>
                  </a:cubicBezTo>
                  <a:cubicBezTo>
                    <a:pt x="508" y="152"/>
                    <a:pt x="543" y="129"/>
                    <a:pt x="590" y="106"/>
                  </a:cubicBezTo>
                  <a:cubicBezTo>
                    <a:pt x="555" y="100"/>
                    <a:pt x="525" y="100"/>
                    <a:pt x="496" y="94"/>
                  </a:cubicBezTo>
                  <a:cubicBezTo>
                    <a:pt x="496" y="94"/>
                    <a:pt x="514" y="47"/>
                    <a:pt x="490" y="47"/>
                  </a:cubicBezTo>
                  <a:cubicBezTo>
                    <a:pt x="467" y="47"/>
                    <a:pt x="420" y="100"/>
                    <a:pt x="408" y="123"/>
                  </a:cubicBezTo>
                  <a:cubicBezTo>
                    <a:pt x="405" y="132"/>
                    <a:pt x="395" y="135"/>
                    <a:pt x="382" y="135"/>
                  </a:cubicBezTo>
                  <a:cubicBezTo>
                    <a:pt x="353" y="135"/>
                    <a:pt x="309" y="117"/>
                    <a:pt x="309" y="117"/>
                  </a:cubicBezTo>
                  <a:cubicBezTo>
                    <a:pt x="326" y="111"/>
                    <a:pt x="350" y="106"/>
                    <a:pt x="367" y="100"/>
                  </a:cubicBezTo>
                  <a:cubicBezTo>
                    <a:pt x="332" y="88"/>
                    <a:pt x="303" y="76"/>
                    <a:pt x="268" y="65"/>
                  </a:cubicBezTo>
                  <a:cubicBezTo>
                    <a:pt x="285" y="59"/>
                    <a:pt x="303" y="53"/>
                    <a:pt x="321" y="47"/>
                  </a:cubicBezTo>
                  <a:lnTo>
                    <a:pt x="321" y="47"/>
                  </a:lnTo>
                  <a:cubicBezTo>
                    <a:pt x="316" y="47"/>
                    <a:pt x="289" y="57"/>
                    <a:pt x="270" y="57"/>
                  </a:cubicBezTo>
                  <a:cubicBezTo>
                    <a:pt x="264" y="57"/>
                    <a:pt x="259" y="56"/>
                    <a:pt x="256" y="53"/>
                  </a:cubicBezTo>
                  <a:cubicBezTo>
                    <a:pt x="245" y="41"/>
                    <a:pt x="285" y="0"/>
                    <a:pt x="285" y="0"/>
                  </a:cubicBezTo>
                  <a:lnTo>
                    <a:pt x="285" y="0"/>
                  </a:lnTo>
                  <a:cubicBezTo>
                    <a:pt x="285" y="0"/>
                    <a:pt x="252" y="8"/>
                    <a:pt x="220" y="8"/>
                  </a:cubicBezTo>
                  <a:cubicBezTo>
                    <a:pt x="212" y="8"/>
                    <a:pt x="205" y="7"/>
                    <a:pt x="198" y="6"/>
                  </a:cubicBezTo>
                  <a:cubicBezTo>
                    <a:pt x="174" y="0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8855;p54">
              <a:extLst>
                <a:ext uri="{FF2B5EF4-FFF2-40B4-BE49-F238E27FC236}">
                  <a16:creationId xmlns:a16="http://schemas.microsoft.com/office/drawing/2014/main" id="{CE08495E-B6EC-4D0F-838B-5C78E05A6748}"/>
                </a:ext>
              </a:extLst>
            </p:cNvPr>
            <p:cNvSpPr/>
            <p:nvPr/>
          </p:nvSpPr>
          <p:spPr>
            <a:xfrm>
              <a:off x="3988955" y="1526123"/>
              <a:ext cx="34566" cy="18533"/>
            </a:xfrm>
            <a:custGeom>
              <a:avLst/>
              <a:gdLst/>
              <a:ahLst/>
              <a:cxnLst/>
              <a:rect l="l" t="t" r="r" b="b"/>
              <a:pathLst>
                <a:path w="253" h="137" extrusionOk="0">
                  <a:moveTo>
                    <a:pt x="215" y="0"/>
                  </a:moveTo>
                  <a:cubicBezTo>
                    <a:pt x="200" y="0"/>
                    <a:pt x="178" y="9"/>
                    <a:pt x="159" y="14"/>
                  </a:cubicBezTo>
                  <a:cubicBezTo>
                    <a:pt x="106" y="55"/>
                    <a:pt x="53" y="96"/>
                    <a:pt x="1" y="137"/>
                  </a:cubicBezTo>
                  <a:cubicBezTo>
                    <a:pt x="88" y="113"/>
                    <a:pt x="194" y="101"/>
                    <a:pt x="205" y="101"/>
                  </a:cubicBezTo>
                  <a:cubicBezTo>
                    <a:pt x="217" y="96"/>
                    <a:pt x="235" y="84"/>
                    <a:pt x="252" y="72"/>
                  </a:cubicBezTo>
                  <a:cubicBezTo>
                    <a:pt x="252" y="72"/>
                    <a:pt x="235" y="14"/>
                    <a:pt x="223" y="2"/>
                  </a:cubicBezTo>
                  <a:cubicBezTo>
                    <a:pt x="221" y="1"/>
                    <a:pt x="218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8856;p54">
              <a:extLst>
                <a:ext uri="{FF2B5EF4-FFF2-40B4-BE49-F238E27FC236}">
                  <a16:creationId xmlns:a16="http://schemas.microsoft.com/office/drawing/2014/main" id="{D0612219-EAD5-4C49-B01B-0835A97A1AD6}"/>
                </a:ext>
              </a:extLst>
            </p:cNvPr>
            <p:cNvSpPr/>
            <p:nvPr/>
          </p:nvSpPr>
          <p:spPr>
            <a:xfrm>
              <a:off x="4081724" y="1831038"/>
              <a:ext cx="956" cy="13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8857;p54">
              <a:extLst>
                <a:ext uri="{FF2B5EF4-FFF2-40B4-BE49-F238E27FC236}">
                  <a16:creationId xmlns:a16="http://schemas.microsoft.com/office/drawing/2014/main" id="{759B403D-328C-4EEE-B925-A3F0E4DDCE7A}"/>
                </a:ext>
              </a:extLst>
            </p:cNvPr>
            <p:cNvSpPr/>
            <p:nvPr/>
          </p:nvSpPr>
          <p:spPr>
            <a:xfrm>
              <a:off x="5335681" y="2422877"/>
              <a:ext cx="8061" cy="14339"/>
            </a:xfrm>
            <a:custGeom>
              <a:avLst/>
              <a:gdLst/>
              <a:ahLst/>
              <a:cxnLst/>
              <a:rect l="l" t="t" r="r" b="b"/>
              <a:pathLst>
                <a:path w="59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36"/>
                    <a:pt x="18" y="71"/>
                    <a:pt x="29" y="106"/>
                  </a:cubicBezTo>
                  <a:cubicBezTo>
                    <a:pt x="41" y="71"/>
                    <a:pt x="47" y="41"/>
                    <a:pt x="59" y="6"/>
                  </a:cubicBezTo>
                  <a:lnTo>
                    <a:pt x="59" y="6"/>
                  </a:lnTo>
                  <a:cubicBezTo>
                    <a:pt x="51" y="9"/>
                    <a:pt x="44" y="10"/>
                    <a:pt x="36" y="10"/>
                  </a:cubicBezTo>
                  <a:cubicBezTo>
                    <a:pt x="25" y="10"/>
                    <a:pt x="14" y="7"/>
                    <a:pt x="0" y="0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8858;p54">
              <a:extLst>
                <a:ext uri="{FF2B5EF4-FFF2-40B4-BE49-F238E27FC236}">
                  <a16:creationId xmlns:a16="http://schemas.microsoft.com/office/drawing/2014/main" id="{FBC12FA8-EE0D-43AC-AF31-BC49BB7C33E7}"/>
                </a:ext>
              </a:extLst>
            </p:cNvPr>
            <p:cNvSpPr/>
            <p:nvPr/>
          </p:nvSpPr>
          <p:spPr>
            <a:xfrm>
              <a:off x="3738108" y="1573876"/>
              <a:ext cx="512344" cy="493222"/>
            </a:xfrm>
            <a:custGeom>
              <a:avLst/>
              <a:gdLst/>
              <a:ahLst/>
              <a:cxnLst/>
              <a:rect l="l" t="t" r="r" b="b"/>
              <a:pathLst>
                <a:path w="3750" h="3646" extrusionOk="0">
                  <a:moveTo>
                    <a:pt x="1591" y="0"/>
                  </a:moveTo>
                  <a:cubicBezTo>
                    <a:pt x="924" y="603"/>
                    <a:pt x="380" y="1357"/>
                    <a:pt x="18" y="2240"/>
                  </a:cubicBezTo>
                  <a:cubicBezTo>
                    <a:pt x="18" y="2258"/>
                    <a:pt x="12" y="2270"/>
                    <a:pt x="6" y="2281"/>
                  </a:cubicBezTo>
                  <a:cubicBezTo>
                    <a:pt x="23" y="2305"/>
                    <a:pt x="12" y="2328"/>
                    <a:pt x="12" y="2363"/>
                  </a:cubicBezTo>
                  <a:cubicBezTo>
                    <a:pt x="12" y="2410"/>
                    <a:pt x="0" y="2457"/>
                    <a:pt x="12" y="2474"/>
                  </a:cubicBezTo>
                  <a:cubicBezTo>
                    <a:pt x="29" y="2498"/>
                    <a:pt x="64" y="2492"/>
                    <a:pt x="59" y="2515"/>
                  </a:cubicBezTo>
                  <a:cubicBezTo>
                    <a:pt x="59" y="2544"/>
                    <a:pt x="88" y="2580"/>
                    <a:pt x="105" y="2591"/>
                  </a:cubicBezTo>
                  <a:cubicBezTo>
                    <a:pt x="123" y="2609"/>
                    <a:pt x="99" y="2597"/>
                    <a:pt x="105" y="2632"/>
                  </a:cubicBezTo>
                  <a:cubicBezTo>
                    <a:pt x="117" y="2667"/>
                    <a:pt x="140" y="2650"/>
                    <a:pt x="158" y="2697"/>
                  </a:cubicBezTo>
                  <a:cubicBezTo>
                    <a:pt x="176" y="2749"/>
                    <a:pt x="257" y="2802"/>
                    <a:pt x="252" y="2860"/>
                  </a:cubicBezTo>
                  <a:cubicBezTo>
                    <a:pt x="246" y="2913"/>
                    <a:pt x="246" y="2919"/>
                    <a:pt x="228" y="2948"/>
                  </a:cubicBezTo>
                  <a:cubicBezTo>
                    <a:pt x="205" y="2972"/>
                    <a:pt x="176" y="2983"/>
                    <a:pt x="199" y="3012"/>
                  </a:cubicBezTo>
                  <a:cubicBezTo>
                    <a:pt x="222" y="3036"/>
                    <a:pt x="287" y="3118"/>
                    <a:pt x="316" y="3124"/>
                  </a:cubicBezTo>
                  <a:cubicBezTo>
                    <a:pt x="339" y="3129"/>
                    <a:pt x="392" y="3141"/>
                    <a:pt x="392" y="3141"/>
                  </a:cubicBezTo>
                  <a:cubicBezTo>
                    <a:pt x="392" y="3141"/>
                    <a:pt x="474" y="3211"/>
                    <a:pt x="509" y="3241"/>
                  </a:cubicBezTo>
                  <a:cubicBezTo>
                    <a:pt x="544" y="3264"/>
                    <a:pt x="526" y="3258"/>
                    <a:pt x="567" y="3276"/>
                  </a:cubicBezTo>
                  <a:cubicBezTo>
                    <a:pt x="600" y="3285"/>
                    <a:pt x="641" y="3317"/>
                    <a:pt x="662" y="3317"/>
                  </a:cubicBezTo>
                  <a:cubicBezTo>
                    <a:pt x="667" y="3317"/>
                    <a:pt x="670" y="3315"/>
                    <a:pt x="673" y="3311"/>
                  </a:cubicBezTo>
                  <a:cubicBezTo>
                    <a:pt x="687" y="3292"/>
                    <a:pt x="709" y="3273"/>
                    <a:pt x="733" y="3273"/>
                  </a:cubicBezTo>
                  <a:cubicBezTo>
                    <a:pt x="738" y="3273"/>
                    <a:pt x="743" y="3274"/>
                    <a:pt x="749" y="3276"/>
                  </a:cubicBezTo>
                  <a:cubicBezTo>
                    <a:pt x="772" y="3287"/>
                    <a:pt x="813" y="3363"/>
                    <a:pt x="825" y="3375"/>
                  </a:cubicBezTo>
                  <a:cubicBezTo>
                    <a:pt x="831" y="3381"/>
                    <a:pt x="837" y="3387"/>
                    <a:pt x="842" y="3393"/>
                  </a:cubicBezTo>
                  <a:cubicBezTo>
                    <a:pt x="854" y="3404"/>
                    <a:pt x="877" y="3422"/>
                    <a:pt x="907" y="3434"/>
                  </a:cubicBezTo>
                  <a:cubicBezTo>
                    <a:pt x="924" y="3445"/>
                    <a:pt x="942" y="3457"/>
                    <a:pt x="959" y="3457"/>
                  </a:cubicBezTo>
                  <a:cubicBezTo>
                    <a:pt x="1012" y="3463"/>
                    <a:pt x="989" y="3475"/>
                    <a:pt x="1035" y="3480"/>
                  </a:cubicBezTo>
                  <a:cubicBezTo>
                    <a:pt x="1047" y="3480"/>
                    <a:pt x="1053" y="3480"/>
                    <a:pt x="1059" y="3486"/>
                  </a:cubicBezTo>
                  <a:cubicBezTo>
                    <a:pt x="1059" y="3492"/>
                    <a:pt x="1059" y="3492"/>
                    <a:pt x="1065" y="3498"/>
                  </a:cubicBezTo>
                  <a:cubicBezTo>
                    <a:pt x="1065" y="3510"/>
                    <a:pt x="1053" y="3527"/>
                    <a:pt x="1070" y="3545"/>
                  </a:cubicBezTo>
                  <a:cubicBezTo>
                    <a:pt x="1094" y="3568"/>
                    <a:pt x="1123" y="3603"/>
                    <a:pt x="1129" y="3609"/>
                  </a:cubicBezTo>
                  <a:cubicBezTo>
                    <a:pt x="1135" y="3609"/>
                    <a:pt x="1135" y="3609"/>
                    <a:pt x="1135" y="3615"/>
                  </a:cubicBezTo>
                  <a:cubicBezTo>
                    <a:pt x="1141" y="3609"/>
                    <a:pt x="1152" y="3615"/>
                    <a:pt x="1152" y="3603"/>
                  </a:cubicBezTo>
                  <a:cubicBezTo>
                    <a:pt x="1142" y="3592"/>
                    <a:pt x="1136" y="3562"/>
                    <a:pt x="1144" y="3562"/>
                  </a:cubicBezTo>
                  <a:cubicBezTo>
                    <a:pt x="1145" y="3562"/>
                    <a:pt x="1146" y="3562"/>
                    <a:pt x="1147" y="3562"/>
                  </a:cubicBezTo>
                  <a:cubicBezTo>
                    <a:pt x="1158" y="3562"/>
                    <a:pt x="1164" y="3568"/>
                    <a:pt x="1176" y="3586"/>
                  </a:cubicBezTo>
                  <a:cubicBezTo>
                    <a:pt x="1187" y="3603"/>
                    <a:pt x="1193" y="3615"/>
                    <a:pt x="1205" y="3627"/>
                  </a:cubicBezTo>
                  <a:cubicBezTo>
                    <a:pt x="1216" y="3637"/>
                    <a:pt x="1228" y="3646"/>
                    <a:pt x="1237" y="3646"/>
                  </a:cubicBezTo>
                  <a:cubicBezTo>
                    <a:pt x="1242" y="3646"/>
                    <a:pt x="1246" y="3642"/>
                    <a:pt x="1246" y="3632"/>
                  </a:cubicBezTo>
                  <a:cubicBezTo>
                    <a:pt x="1246" y="3615"/>
                    <a:pt x="1246" y="3603"/>
                    <a:pt x="1264" y="3574"/>
                  </a:cubicBezTo>
                  <a:cubicBezTo>
                    <a:pt x="1287" y="3545"/>
                    <a:pt x="1281" y="3504"/>
                    <a:pt x="1293" y="3486"/>
                  </a:cubicBezTo>
                  <a:cubicBezTo>
                    <a:pt x="1299" y="3469"/>
                    <a:pt x="1310" y="3445"/>
                    <a:pt x="1310" y="3445"/>
                  </a:cubicBezTo>
                  <a:cubicBezTo>
                    <a:pt x="1310" y="3428"/>
                    <a:pt x="1310" y="3410"/>
                    <a:pt x="1304" y="3393"/>
                  </a:cubicBezTo>
                  <a:cubicBezTo>
                    <a:pt x="1299" y="3375"/>
                    <a:pt x="1287" y="3358"/>
                    <a:pt x="1287" y="3358"/>
                  </a:cubicBezTo>
                  <a:cubicBezTo>
                    <a:pt x="1287" y="3358"/>
                    <a:pt x="1287" y="3358"/>
                    <a:pt x="1287" y="3358"/>
                  </a:cubicBezTo>
                  <a:cubicBezTo>
                    <a:pt x="1284" y="3358"/>
                    <a:pt x="1268" y="3334"/>
                    <a:pt x="1199" y="3328"/>
                  </a:cubicBezTo>
                  <a:cubicBezTo>
                    <a:pt x="1152" y="3328"/>
                    <a:pt x="1129" y="3336"/>
                    <a:pt x="1113" y="3336"/>
                  </a:cubicBezTo>
                  <a:cubicBezTo>
                    <a:pt x="1106" y="3336"/>
                    <a:pt x="1100" y="3334"/>
                    <a:pt x="1094" y="3328"/>
                  </a:cubicBezTo>
                  <a:lnTo>
                    <a:pt x="1082" y="3328"/>
                  </a:lnTo>
                  <a:cubicBezTo>
                    <a:pt x="1073" y="3325"/>
                    <a:pt x="1063" y="3325"/>
                    <a:pt x="1056" y="3325"/>
                  </a:cubicBezTo>
                  <a:cubicBezTo>
                    <a:pt x="1049" y="3325"/>
                    <a:pt x="1044" y="3325"/>
                    <a:pt x="1047" y="3322"/>
                  </a:cubicBezTo>
                  <a:cubicBezTo>
                    <a:pt x="1047" y="3317"/>
                    <a:pt x="1053" y="3317"/>
                    <a:pt x="1053" y="3311"/>
                  </a:cubicBezTo>
                  <a:cubicBezTo>
                    <a:pt x="1088" y="3282"/>
                    <a:pt x="1076" y="3305"/>
                    <a:pt x="1100" y="3270"/>
                  </a:cubicBezTo>
                  <a:cubicBezTo>
                    <a:pt x="1123" y="3229"/>
                    <a:pt x="1106" y="3235"/>
                    <a:pt x="1141" y="3200"/>
                  </a:cubicBezTo>
                  <a:cubicBezTo>
                    <a:pt x="1152" y="3182"/>
                    <a:pt x="1158" y="3170"/>
                    <a:pt x="1164" y="3165"/>
                  </a:cubicBezTo>
                  <a:cubicBezTo>
                    <a:pt x="1170" y="3159"/>
                    <a:pt x="1170" y="3153"/>
                    <a:pt x="1170" y="3129"/>
                  </a:cubicBezTo>
                  <a:cubicBezTo>
                    <a:pt x="1176" y="3083"/>
                    <a:pt x="1182" y="3077"/>
                    <a:pt x="1199" y="3059"/>
                  </a:cubicBezTo>
                  <a:cubicBezTo>
                    <a:pt x="1217" y="3036"/>
                    <a:pt x="1264" y="3001"/>
                    <a:pt x="1193" y="2995"/>
                  </a:cubicBezTo>
                  <a:cubicBezTo>
                    <a:pt x="1165" y="2992"/>
                    <a:pt x="1129" y="2987"/>
                    <a:pt x="1098" y="2987"/>
                  </a:cubicBezTo>
                  <a:cubicBezTo>
                    <a:pt x="1059" y="2987"/>
                    <a:pt x="1027" y="2995"/>
                    <a:pt x="1024" y="3024"/>
                  </a:cubicBezTo>
                  <a:cubicBezTo>
                    <a:pt x="1018" y="3071"/>
                    <a:pt x="1006" y="3100"/>
                    <a:pt x="983" y="3112"/>
                  </a:cubicBezTo>
                  <a:cubicBezTo>
                    <a:pt x="953" y="3129"/>
                    <a:pt x="942" y="3141"/>
                    <a:pt x="942" y="3153"/>
                  </a:cubicBezTo>
                  <a:cubicBezTo>
                    <a:pt x="946" y="3160"/>
                    <a:pt x="942" y="3170"/>
                    <a:pt x="933" y="3170"/>
                  </a:cubicBezTo>
                  <a:cubicBezTo>
                    <a:pt x="928" y="3170"/>
                    <a:pt x="921" y="3167"/>
                    <a:pt x="913" y="3159"/>
                  </a:cubicBezTo>
                  <a:cubicBezTo>
                    <a:pt x="906" y="3151"/>
                    <a:pt x="900" y="3148"/>
                    <a:pt x="892" y="3148"/>
                  </a:cubicBezTo>
                  <a:cubicBezTo>
                    <a:pt x="874" y="3148"/>
                    <a:pt x="851" y="3165"/>
                    <a:pt x="818" y="3165"/>
                  </a:cubicBezTo>
                  <a:cubicBezTo>
                    <a:pt x="814" y="3165"/>
                    <a:pt x="811" y="3165"/>
                    <a:pt x="807" y="3165"/>
                  </a:cubicBezTo>
                  <a:cubicBezTo>
                    <a:pt x="755" y="3159"/>
                    <a:pt x="790" y="3124"/>
                    <a:pt x="755" y="3118"/>
                  </a:cubicBezTo>
                  <a:cubicBezTo>
                    <a:pt x="746" y="3118"/>
                    <a:pt x="739" y="3118"/>
                    <a:pt x="734" y="3118"/>
                  </a:cubicBezTo>
                  <a:cubicBezTo>
                    <a:pt x="718" y="3118"/>
                    <a:pt x="723" y="3114"/>
                    <a:pt x="714" y="3083"/>
                  </a:cubicBezTo>
                  <a:cubicBezTo>
                    <a:pt x="702" y="3048"/>
                    <a:pt x="667" y="3030"/>
                    <a:pt x="673" y="2972"/>
                  </a:cubicBezTo>
                  <a:cubicBezTo>
                    <a:pt x="679" y="2913"/>
                    <a:pt x="708" y="2831"/>
                    <a:pt x="720" y="2778"/>
                  </a:cubicBezTo>
                  <a:cubicBezTo>
                    <a:pt x="731" y="2726"/>
                    <a:pt x="749" y="2732"/>
                    <a:pt x="755" y="2708"/>
                  </a:cubicBezTo>
                  <a:cubicBezTo>
                    <a:pt x="755" y="2702"/>
                    <a:pt x="760" y="2697"/>
                    <a:pt x="760" y="2691"/>
                  </a:cubicBezTo>
                  <a:cubicBezTo>
                    <a:pt x="766" y="2673"/>
                    <a:pt x="772" y="2650"/>
                    <a:pt x="778" y="2632"/>
                  </a:cubicBezTo>
                  <a:cubicBezTo>
                    <a:pt x="784" y="2603"/>
                    <a:pt x="784" y="2580"/>
                    <a:pt x="842" y="2568"/>
                  </a:cubicBezTo>
                  <a:cubicBezTo>
                    <a:pt x="901" y="2556"/>
                    <a:pt x="877" y="2568"/>
                    <a:pt x="913" y="2539"/>
                  </a:cubicBezTo>
                  <a:cubicBezTo>
                    <a:pt x="937" y="2514"/>
                    <a:pt x="904" y="2502"/>
                    <a:pt x="940" y="2502"/>
                  </a:cubicBezTo>
                  <a:cubicBezTo>
                    <a:pt x="947" y="2502"/>
                    <a:pt x="957" y="2503"/>
                    <a:pt x="971" y="2504"/>
                  </a:cubicBezTo>
                  <a:cubicBezTo>
                    <a:pt x="1059" y="2515"/>
                    <a:pt x="1047" y="2515"/>
                    <a:pt x="1076" y="2515"/>
                  </a:cubicBezTo>
                  <a:cubicBezTo>
                    <a:pt x="1081" y="2516"/>
                    <a:pt x="1085" y="2517"/>
                    <a:pt x="1089" y="2517"/>
                  </a:cubicBezTo>
                  <a:cubicBezTo>
                    <a:pt x="1102" y="2517"/>
                    <a:pt x="1112" y="2513"/>
                    <a:pt x="1121" y="2513"/>
                  </a:cubicBezTo>
                  <a:cubicBezTo>
                    <a:pt x="1128" y="2513"/>
                    <a:pt x="1134" y="2515"/>
                    <a:pt x="1141" y="2521"/>
                  </a:cubicBezTo>
                  <a:cubicBezTo>
                    <a:pt x="1153" y="2538"/>
                    <a:pt x="1163" y="2552"/>
                    <a:pt x="1178" y="2552"/>
                  </a:cubicBezTo>
                  <a:cubicBezTo>
                    <a:pt x="1184" y="2552"/>
                    <a:pt x="1191" y="2549"/>
                    <a:pt x="1199" y="2544"/>
                  </a:cubicBezTo>
                  <a:cubicBezTo>
                    <a:pt x="1228" y="2527"/>
                    <a:pt x="1228" y="2498"/>
                    <a:pt x="1228" y="2498"/>
                  </a:cubicBezTo>
                  <a:cubicBezTo>
                    <a:pt x="1228" y="2498"/>
                    <a:pt x="1217" y="2478"/>
                    <a:pt x="1240" y="2478"/>
                  </a:cubicBezTo>
                  <a:cubicBezTo>
                    <a:pt x="1250" y="2478"/>
                    <a:pt x="1266" y="2481"/>
                    <a:pt x="1293" y="2492"/>
                  </a:cubicBezTo>
                  <a:cubicBezTo>
                    <a:pt x="1313" y="2498"/>
                    <a:pt x="1329" y="2500"/>
                    <a:pt x="1342" y="2500"/>
                  </a:cubicBezTo>
                  <a:cubicBezTo>
                    <a:pt x="1373" y="2500"/>
                    <a:pt x="1386" y="2488"/>
                    <a:pt x="1396" y="2488"/>
                  </a:cubicBezTo>
                  <a:cubicBezTo>
                    <a:pt x="1401" y="2488"/>
                    <a:pt x="1405" y="2492"/>
                    <a:pt x="1410" y="2504"/>
                  </a:cubicBezTo>
                  <a:cubicBezTo>
                    <a:pt x="1419" y="2536"/>
                    <a:pt x="1428" y="2554"/>
                    <a:pt x="1444" y="2554"/>
                  </a:cubicBezTo>
                  <a:cubicBezTo>
                    <a:pt x="1447" y="2554"/>
                    <a:pt x="1452" y="2553"/>
                    <a:pt x="1457" y="2550"/>
                  </a:cubicBezTo>
                  <a:cubicBezTo>
                    <a:pt x="1473" y="2538"/>
                    <a:pt x="1480" y="2518"/>
                    <a:pt x="1490" y="2518"/>
                  </a:cubicBezTo>
                  <a:cubicBezTo>
                    <a:pt x="1494" y="2518"/>
                    <a:pt x="1498" y="2522"/>
                    <a:pt x="1503" y="2533"/>
                  </a:cubicBezTo>
                  <a:cubicBezTo>
                    <a:pt x="1521" y="2568"/>
                    <a:pt x="1562" y="2580"/>
                    <a:pt x="1550" y="2603"/>
                  </a:cubicBezTo>
                  <a:cubicBezTo>
                    <a:pt x="1538" y="2621"/>
                    <a:pt x="1544" y="2626"/>
                    <a:pt x="1544" y="2661"/>
                  </a:cubicBezTo>
                  <a:cubicBezTo>
                    <a:pt x="1538" y="2697"/>
                    <a:pt x="1538" y="2738"/>
                    <a:pt x="1550" y="2773"/>
                  </a:cubicBezTo>
                  <a:cubicBezTo>
                    <a:pt x="1563" y="2802"/>
                    <a:pt x="1572" y="2840"/>
                    <a:pt x="1590" y="2840"/>
                  </a:cubicBezTo>
                  <a:cubicBezTo>
                    <a:pt x="1596" y="2840"/>
                    <a:pt x="1605" y="2834"/>
                    <a:pt x="1614" y="2819"/>
                  </a:cubicBezTo>
                  <a:cubicBezTo>
                    <a:pt x="1655" y="2767"/>
                    <a:pt x="1650" y="2802"/>
                    <a:pt x="1655" y="2720"/>
                  </a:cubicBezTo>
                  <a:cubicBezTo>
                    <a:pt x="1667" y="2638"/>
                    <a:pt x="1661" y="2568"/>
                    <a:pt x="1661" y="2562"/>
                  </a:cubicBezTo>
                  <a:cubicBezTo>
                    <a:pt x="1661" y="2556"/>
                    <a:pt x="1638" y="2474"/>
                    <a:pt x="1731" y="2422"/>
                  </a:cubicBezTo>
                  <a:cubicBezTo>
                    <a:pt x="1825" y="2369"/>
                    <a:pt x="1831" y="2351"/>
                    <a:pt x="1878" y="2340"/>
                  </a:cubicBezTo>
                  <a:cubicBezTo>
                    <a:pt x="1924" y="2322"/>
                    <a:pt x="1924" y="2340"/>
                    <a:pt x="1954" y="2316"/>
                  </a:cubicBezTo>
                  <a:cubicBezTo>
                    <a:pt x="1979" y="2291"/>
                    <a:pt x="1983" y="2274"/>
                    <a:pt x="1991" y="2274"/>
                  </a:cubicBezTo>
                  <a:cubicBezTo>
                    <a:pt x="1992" y="2274"/>
                    <a:pt x="1993" y="2275"/>
                    <a:pt x="1995" y="2275"/>
                  </a:cubicBezTo>
                  <a:cubicBezTo>
                    <a:pt x="2012" y="2275"/>
                    <a:pt x="2006" y="2258"/>
                    <a:pt x="2024" y="2258"/>
                  </a:cubicBezTo>
                  <a:cubicBezTo>
                    <a:pt x="2036" y="2258"/>
                    <a:pt x="2059" y="2246"/>
                    <a:pt x="2059" y="2246"/>
                  </a:cubicBezTo>
                  <a:cubicBezTo>
                    <a:pt x="2059" y="2234"/>
                    <a:pt x="2059" y="2223"/>
                    <a:pt x="2065" y="2211"/>
                  </a:cubicBezTo>
                  <a:lnTo>
                    <a:pt x="2030" y="2211"/>
                  </a:lnTo>
                  <a:cubicBezTo>
                    <a:pt x="2041" y="2205"/>
                    <a:pt x="2059" y="2199"/>
                    <a:pt x="2077" y="2194"/>
                  </a:cubicBezTo>
                  <a:cubicBezTo>
                    <a:pt x="2077" y="2182"/>
                    <a:pt x="2077" y="2170"/>
                    <a:pt x="2077" y="2158"/>
                  </a:cubicBezTo>
                  <a:cubicBezTo>
                    <a:pt x="2077" y="2158"/>
                    <a:pt x="2030" y="2153"/>
                    <a:pt x="2041" y="2153"/>
                  </a:cubicBezTo>
                  <a:cubicBezTo>
                    <a:pt x="2053" y="2153"/>
                    <a:pt x="2088" y="2147"/>
                    <a:pt x="2094" y="2129"/>
                  </a:cubicBezTo>
                  <a:cubicBezTo>
                    <a:pt x="2094" y="2112"/>
                    <a:pt x="2100" y="2059"/>
                    <a:pt x="2100" y="2059"/>
                  </a:cubicBezTo>
                  <a:cubicBezTo>
                    <a:pt x="2100" y="2059"/>
                    <a:pt x="2115" y="2002"/>
                    <a:pt x="2119" y="2002"/>
                  </a:cubicBezTo>
                  <a:lnTo>
                    <a:pt x="2119" y="2002"/>
                  </a:lnTo>
                  <a:cubicBezTo>
                    <a:pt x="2121" y="2002"/>
                    <a:pt x="2121" y="2011"/>
                    <a:pt x="2118" y="2036"/>
                  </a:cubicBezTo>
                  <a:cubicBezTo>
                    <a:pt x="2113" y="2097"/>
                    <a:pt x="2104" y="2132"/>
                    <a:pt x="2112" y="2132"/>
                  </a:cubicBezTo>
                  <a:cubicBezTo>
                    <a:pt x="2116" y="2132"/>
                    <a:pt x="2123" y="2126"/>
                    <a:pt x="2135" y="2112"/>
                  </a:cubicBezTo>
                  <a:cubicBezTo>
                    <a:pt x="2182" y="2059"/>
                    <a:pt x="2182" y="2036"/>
                    <a:pt x="2182" y="2036"/>
                  </a:cubicBezTo>
                  <a:cubicBezTo>
                    <a:pt x="2188" y="2036"/>
                    <a:pt x="2199" y="2041"/>
                    <a:pt x="2205" y="2047"/>
                  </a:cubicBezTo>
                  <a:cubicBezTo>
                    <a:pt x="2205" y="2047"/>
                    <a:pt x="2281" y="1989"/>
                    <a:pt x="2287" y="1954"/>
                  </a:cubicBezTo>
                  <a:cubicBezTo>
                    <a:pt x="2293" y="1924"/>
                    <a:pt x="2281" y="1930"/>
                    <a:pt x="2346" y="1924"/>
                  </a:cubicBezTo>
                  <a:cubicBezTo>
                    <a:pt x="2404" y="1919"/>
                    <a:pt x="2433" y="1901"/>
                    <a:pt x="2457" y="1901"/>
                  </a:cubicBezTo>
                  <a:lnTo>
                    <a:pt x="2509" y="1901"/>
                  </a:lnTo>
                  <a:cubicBezTo>
                    <a:pt x="2504" y="1901"/>
                    <a:pt x="2492" y="1889"/>
                    <a:pt x="2527" y="1843"/>
                  </a:cubicBezTo>
                  <a:cubicBezTo>
                    <a:pt x="2580" y="1772"/>
                    <a:pt x="2603" y="1761"/>
                    <a:pt x="2644" y="1755"/>
                  </a:cubicBezTo>
                  <a:cubicBezTo>
                    <a:pt x="2685" y="1743"/>
                    <a:pt x="2702" y="1714"/>
                    <a:pt x="2738" y="1714"/>
                  </a:cubicBezTo>
                  <a:cubicBezTo>
                    <a:pt x="2749" y="1714"/>
                    <a:pt x="2761" y="1720"/>
                    <a:pt x="2767" y="1720"/>
                  </a:cubicBezTo>
                  <a:cubicBezTo>
                    <a:pt x="2790" y="1720"/>
                    <a:pt x="2808" y="1720"/>
                    <a:pt x="2808" y="1708"/>
                  </a:cubicBezTo>
                  <a:cubicBezTo>
                    <a:pt x="2814" y="1696"/>
                    <a:pt x="2819" y="1690"/>
                    <a:pt x="2831" y="1685"/>
                  </a:cubicBezTo>
                  <a:cubicBezTo>
                    <a:pt x="2837" y="1679"/>
                    <a:pt x="2855" y="1679"/>
                    <a:pt x="2866" y="1673"/>
                  </a:cubicBezTo>
                  <a:cubicBezTo>
                    <a:pt x="2895" y="1667"/>
                    <a:pt x="2925" y="1655"/>
                    <a:pt x="2942" y="1650"/>
                  </a:cubicBezTo>
                  <a:cubicBezTo>
                    <a:pt x="2966" y="1650"/>
                    <a:pt x="2872" y="1667"/>
                    <a:pt x="2831" y="1708"/>
                  </a:cubicBezTo>
                  <a:cubicBezTo>
                    <a:pt x="2803" y="1741"/>
                    <a:pt x="2805" y="1788"/>
                    <a:pt x="2831" y="1788"/>
                  </a:cubicBezTo>
                  <a:cubicBezTo>
                    <a:pt x="2837" y="1788"/>
                    <a:pt x="2845" y="1785"/>
                    <a:pt x="2855" y="1778"/>
                  </a:cubicBezTo>
                  <a:cubicBezTo>
                    <a:pt x="2901" y="1737"/>
                    <a:pt x="2895" y="1737"/>
                    <a:pt x="2936" y="1737"/>
                  </a:cubicBezTo>
                  <a:cubicBezTo>
                    <a:pt x="2940" y="1738"/>
                    <a:pt x="2944" y="1738"/>
                    <a:pt x="2948" y="1738"/>
                  </a:cubicBezTo>
                  <a:cubicBezTo>
                    <a:pt x="2980" y="1738"/>
                    <a:pt x="3015" y="1720"/>
                    <a:pt x="3036" y="1720"/>
                  </a:cubicBezTo>
                  <a:cubicBezTo>
                    <a:pt x="3065" y="1720"/>
                    <a:pt x="3129" y="1690"/>
                    <a:pt x="3147" y="1690"/>
                  </a:cubicBezTo>
                  <a:cubicBezTo>
                    <a:pt x="3159" y="1690"/>
                    <a:pt x="3194" y="1679"/>
                    <a:pt x="3229" y="1650"/>
                  </a:cubicBezTo>
                  <a:cubicBezTo>
                    <a:pt x="3270" y="1626"/>
                    <a:pt x="3258" y="1609"/>
                    <a:pt x="3223" y="1609"/>
                  </a:cubicBezTo>
                  <a:cubicBezTo>
                    <a:pt x="3222" y="1609"/>
                    <a:pt x="3220" y="1609"/>
                    <a:pt x="3219" y="1609"/>
                  </a:cubicBezTo>
                  <a:cubicBezTo>
                    <a:pt x="3199" y="1609"/>
                    <a:pt x="3246" y="1562"/>
                    <a:pt x="3235" y="1562"/>
                  </a:cubicBezTo>
                  <a:cubicBezTo>
                    <a:pt x="3223" y="1562"/>
                    <a:pt x="3176" y="1585"/>
                    <a:pt x="3170" y="1603"/>
                  </a:cubicBezTo>
                  <a:cubicBezTo>
                    <a:pt x="3165" y="1626"/>
                    <a:pt x="3135" y="1620"/>
                    <a:pt x="3124" y="1626"/>
                  </a:cubicBezTo>
                  <a:cubicBezTo>
                    <a:pt x="3116" y="1626"/>
                    <a:pt x="3100" y="1629"/>
                    <a:pt x="3084" y="1629"/>
                  </a:cubicBezTo>
                  <a:cubicBezTo>
                    <a:pt x="3076" y="1629"/>
                    <a:pt x="3067" y="1628"/>
                    <a:pt x="3059" y="1626"/>
                  </a:cubicBezTo>
                  <a:cubicBezTo>
                    <a:pt x="3030" y="1620"/>
                    <a:pt x="2989" y="1609"/>
                    <a:pt x="2995" y="1591"/>
                  </a:cubicBezTo>
                  <a:cubicBezTo>
                    <a:pt x="3001" y="1574"/>
                    <a:pt x="3007" y="1538"/>
                    <a:pt x="3030" y="1527"/>
                  </a:cubicBezTo>
                  <a:cubicBezTo>
                    <a:pt x="3053" y="1515"/>
                    <a:pt x="3053" y="1515"/>
                    <a:pt x="3071" y="1497"/>
                  </a:cubicBezTo>
                  <a:cubicBezTo>
                    <a:pt x="3094" y="1474"/>
                    <a:pt x="3165" y="1427"/>
                    <a:pt x="3100" y="1427"/>
                  </a:cubicBezTo>
                  <a:cubicBezTo>
                    <a:pt x="3058" y="1427"/>
                    <a:pt x="3040" y="1415"/>
                    <a:pt x="3011" y="1415"/>
                  </a:cubicBezTo>
                  <a:cubicBezTo>
                    <a:pt x="3000" y="1415"/>
                    <a:pt x="2987" y="1417"/>
                    <a:pt x="2972" y="1421"/>
                  </a:cubicBezTo>
                  <a:cubicBezTo>
                    <a:pt x="2913" y="1439"/>
                    <a:pt x="2866" y="1468"/>
                    <a:pt x="2843" y="1468"/>
                  </a:cubicBezTo>
                  <a:cubicBezTo>
                    <a:pt x="2831" y="1468"/>
                    <a:pt x="2790" y="1497"/>
                    <a:pt x="2755" y="1521"/>
                  </a:cubicBezTo>
                  <a:cubicBezTo>
                    <a:pt x="2732" y="1538"/>
                    <a:pt x="2714" y="1550"/>
                    <a:pt x="2697" y="1556"/>
                  </a:cubicBezTo>
                  <a:cubicBezTo>
                    <a:pt x="2697" y="1562"/>
                    <a:pt x="2691" y="1562"/>
                    <a:pt x="2691" y="1562"/>
                  </a:cubicBezTo>
                  <a:cubicBezTo>
                    <a:pt x="2667" y="1562"/>
                    <a:pt x="2656" y="1544"/>
                    <a:pt x="2656" y="1544"/>
                  </a:cubicBezTo>
                  <a:cubicBezTo>
                    <a:pt x="2656" y="1544"/>
                    <a:pt x="2679" y="1527"/>
                    <a:pt x="2714" y="1515"/>
                  </a:cubicBezTo>
                  <a:cubicBezTo>
                    <a:pt x="2749" y="1503"/>
                    <a:pt x="2767" y="1474"/>
                    <a:pt x="2802" y="1462"/>
                  </a:cubicBezTo>
                  <a:cubicBezTo>
                    <a:pt x="2843" y="1451"/>
                    <a:pt x="2843" y="1445"/>
                    <a:pt x="2866" y="1433"/>
                  </a:cubicBezTo>
                  <a:cubicBezTo>
                    <a:pt x="2890" y="1427"/>
                    <a:pt x="2925" y="1410"/>
                    <a:pt x="2925" y="1410"/>
                  </a:cubicBezTo>
                  <a:cubicBezTo>
                    <a:pt x="2925" y="1410"/>
                    <a:pt x="2954" y="1404"/>
                    <a:pt x="2972" y="1392"/>
                  </a:cubicBezTo>
                  <a:cubicBezTo>
                    <a:pt x="2983" y="1386"/>
                    <a:pt x="2983" y="1357"/>
                    <a:pt x="3007" y="1357"/>
                  </a:cubicBezTo>
                  <a:cubicBezTo>
                    <a:pt x="3022" y="1357"/>
                    <a:pt x="3069" y="1354"/>
                    <a:pt x="3109" y="1354"/>
                  </a:cubicBezTo>
                  <a:cubicBezTo>
                    <a:pt x="3129" y="1354"/>
                    <a:pt x="3147" y="1355"/>
                    <a:pt x="3159" y="1357"/>
                  </a:cubicBezTo>
                  <a:cubicBezTo>
                    <a:pt x="3187" y="1357"/>
                    <a:pt x="3237" y="1350"/>
                    <a:pt x="3265" y="1350"/>
                  </a:cubicBezTo>
                  <a:cubicBezTo>
                    <a:pt x="3272" y="1350"/>
                    <a:pt x="3278" y="1350"/>
                    <a:pt x="3282" y="1351"/>
                  </a:cubicBezTo>
                  <a:cubicBezTo>
                    <a:pt x="3287" y="1353"/>
                    <a:pt x="3298" y="1354"/>
                    <a:pt x="3310" y="1354"/>
                  </a:cubicBezTo>
                  <a:cubicBezTo>
                    <a:pt x="3333" y="1354"/>
                    <a:pt x="3362" y="1351"/>
                    <a:pt x="3369" y="1351"/>
                  </a:cubicBezTo>
                  <a:cubicBezTo>
                    <a:pt x="3387" y="1351"/>
                    <a:pt x="3399" y="1351"/>
                    <a:pt x="3445" y="1322"/>
                  </a:cubicBezTo>
                  <a:cubicBezTo>
                    <a:pt x="3492" y="1299"/>
                    <a:pt x="3486" y="1281"/>
                    <a:pt x="3580" y="1275"/>
                  </a:cubicBezTo>
                  <a:cubicBezTo>
                    <a:pt x="3673" y="1269"/>
                    <a:pt x="3697" y="1269"/>
                    <a:pt x="3714" y="1234"/>
                  </a:cubicBezTo>
                  <a:cubicBezTo>
                    <a:pt x="3732" y="1193"/>
                    <a:pt x="3750" y="1170"/>
                    <a:pt x="3738" y="1158"/>
                  </a:cubicBezTo>
                  <a:cubicBezTo>
                    <a:pt x="3732" y="1141"/>
                    <a:pt x="3691" y="1158"/>
                    <a:pt x="3697" y="1123"/>
                  </a:cubicBezTo>
                  <a:cubicBezTo>
                    <a:pt x="3700" y="1107"/>
                    <a:pt x="3693" y="1100"/>
                    <a:pt x="3682" y="1100"/>
                  </a:cubicBezTo>
                  <a:cubicBezTo>
                    <a:pt x="3670" y="1100"/>
                    <a:pt x="3651" y="1108"/>
                    <a:pt x="3633" y="1117"/>
                  </a:cubicBezTo>
                  <a:cubicBezTo>
                    <a:pt x="3592" y="1129"/>
                    <a:pt x="3556" y="1152"/>
                    <a:pt x="3527" y="1152"/>
                  </a:cubicBezTo>
                  <a:cubicBezTo>
                    <a:pt x="3498" y="1152"/>
                    <a:pt x="3463" y="1123"/>
                    <a:pt x="3516" y="1117"/>
                  </a:cubicBezTo>
                  <a:cubicBezTo>
                    <a:pt x="3574" y="1106"/>
                    <a:pt x="3592" y="1100"/>
                    <a:pt x="3627" y="1088"/>
                  </a:cubicBezTo>
                  <a:cubicBezTo>
                    <a:pt x="3668" y="1082"/>
                    <a:pt x="3656" y="1076"/>
                    <a:pt x="3691" y="1070"/>
                  </a:cubicBezTo>
                  <a:cubicBezTo>
                    <a:pt x="3726" y="1065"/>
                    <a:pt x="3726" y="1059"/>
                    <a:pt x="3679" y="1047"/>
                  </a:cubicBezTo>
                  <a:cubicBezTo>
                    <a:pt x="3633" y="1035"/>
                    <a:pt x="3644" y="1047"/>
                    <a:pt x="3603" y="1024"/>
                  </a:cubicBezTo>
                  <a:cubicBezTo>
                    <a:pt x="3562" y="1000"/>
                    <a:pt x="3527" y="983"/>
                    <a:pt x="3539" y="959"/>
                  </a:cubicBezTo>
                  <a:cubicBezTo>
                    <a:pt x="3556" y="930"/>
                    <a:pt x="3556" y="965"/>
                    <a:pt x="3586" y="907"/>
                  </a:cubicBezTo>
                  <a:cubicBezTo>
                    <a:pt x="3615" y="854"/>
                    <a:pt x="3609" y="655"/>
                    <a:pt x="3609" y="655"/>
                  </a:cubicBezTo>
                  <a:lnTo>
                    <a:pt x="3609" y="655"/>
                  </a:lnTo>
                  <a:cubicBezTo>
                    <a:pt x="3609" y="655"/>
                    <a:pt x="3545" y="725"/>
                    <a:pt x="3480" y="755"/>
                  </a:cubicBezTo>
                  <a:cubicBezTo>
                    <a:pt x="3416" y="784"/>
                    <a:pt x="3369" y="796"/>
                    <a:pt x="3352" y="813"/>
                  </a:cubicBezTo>
                  <a:cubicBezTo>
                    <a:pt x="3345" y="826"/>
                    <a:pt x="3335" y="835"/>
                    <a:pt x="3328" y="835"/>
                  </a:cubicBezTo>
                  <a:cubicBezTo>
                    <a:pt x="3321" y="835"/>
                    <a:pt x="3317" y="829"/>
                    <a:pt x="3317" y="813"/>
                  </a:cubicBezTo>
                  <a:cubicBezTo>
                    <a:pt x="3317" y="778"/>
                    <a:pt x="3305" y="778"/>
                    <a:pt x="3293" y="772"/>
                  </a:cubicBezTo>
                  <a:cubicBezTo>
                    <a:pt x="3276" y="772"/>
                    <a:pt x="3194" y="766"/>
                    <a:pt x="3299" y="719"/>
                  </a:cubicBezTo>
                  <a:cubicBezTo>
                    <a:pt x="3410" y="667"/>
                    <a:pt x="3358" y="684"/>
                    <a:pt x="3363" y="655"/>
                  </a:cubicBezTo>
                  <a:cubicBezTo>
                    <a:pt x="3369" y="626"/>
                    <a:pt x="3346" y="620"/>
                    <a:pt x="3317" y="620"/>
                  </a:cubicBezTo>
                  <a:cubicBezTo>
                    <a:pt x="3287" y="620"/>
                    <a:pt x="3282" y="603"/>
                    <a:pt x="3287" y="573"/>
                  </a:cubicBezTo>
                  <a:cubicBezTo>
                    <a:pt x="3287" y="548"/>
                    <a:pt x="3265" y="531"/>
                    <a:pt x="3225" y="531"/>
                  </a:cubicBezTo>
                  <a:cubicBezTo>
                    <a:pt x="3219" y="531"/>
                    <a:pt x="3212" y="532"/>
                    <a:pt x="3206" y="532"/>
                  </a:cubicBezTo>
                  <a:cubicBezTo>
                    <a:pt x="3166" y="537"/>
                    <a:pt x="3136" y="548"/>
                    <a:pt x="3116" y="548"/>
                  </a:cubicBezTo>
                  <a:cubicBezTo>
                    <a:pt x="3110" y="548"/>
                    <a:pt x="3104" y="547"/>
                    <a:pt x="3100" y="544"/>
                  </a:cubicBezTo>
                  <a:cubicBezTo>
                    <a:pt x="3087" y="538"/>
                    <a:pt x="3062" y="524"/>
                    <a:pt x="3038" y="524"/>
                  </a:cubicBezTo>
                  <a:cubicBezTo>
                    <a:pt x="3018" y="524"/>
                    <a:pt x="3000" y="533"/>
                    <a:pt x="2989" y="562"/>
                  </a:cubicBezTo>
                  <a:cubicBezTo>
                    <a:pt x="2966" y="632"/>
                    <a:pt x="2931" y="632"/>
                    <a:pt x="2925" y="661"/>
                  </a:cubicBezTo>
                  <a:cubicBezTo>
                    <a:pt x="2919" y="690"/>
                    <a:pt x="2919" y="714"/>
                    <a:pt x="2890" y="714"/>
                  </a:cubicBezTo>
                  <a:cubicBezTo>
                    <a:pt x="2860" y="714"/>
                    <a:pt x="2761" y="755"/>
                    <a:pt x="2796" y="807"/>
                  </a:cubicBezTo>
                  <a:cubicBezTo>
                    <a:pt x="2831" y="854"/>
                    <a:pt x="2831" y="854"/>
                    <a:pt x="2814" y="889"/>
                  </a:cubicBezTo>
                  <a:cubicBezTo>
                    <a:pt x="2796" y="924"/>
                    <a:pt x="2743" y="1012"/>
                    <a:pt x="2539" y="1047"/>
                  </a:cubicBezTo>
                  <a:cubicBezTo>
                    <a:pt x="2539" y="1047"/>
                    <a:pt x="2504" y="1129"/>
                    <a:pt x="2498" y="1164"/>
                  </a:cubicBezTo>
                  <a:cubicBezTo>
                    <a:pt x="2498" y="1199"/>
                    <a:pt x="2492" y="1205"/>
                    <a:pt x="2457" y="1223"/>
                  </a:cubicBezTo>
                  <a:cubicBezTo>
                    <a:pt x="2425" y="1238"/>
                    <a:pt x="2427" y="1259"/>
                    <a:pt x="2402" y="1259"/>
                  </a:cubicBezTo>
                  <a:cubicBezTo>
                    <a:pt x="2399" y="1259"/>
                    <a:pt x="2396" y="1258"/>
                    <a:pt x="2392" y="1258"/>
                  </a:cubicBezTo>
                  <a:cubicBezTo>
                    <a:pt x="2379" y="1258"/>
                    <a:pt x="2369" y="1261"/>
                    <a:pt x="2363" y="1261"/>
                  </a:cubicBezTo>
                  <a:cubicBezTo>
                    <a:pt x="2355" y="1261"/>
                    <a:pt x="2352" y="1256"/>
                    <a:pt x="2352" y="1234"/>
                  </a:cubicBezTo>
                  <a:cubicBezTo>
                    <a:pt x="2346" y="1199"/>
                    <a:pt x="2328" y="1228"/>
                    <a:pt x="2346" y="1187"/>
                  </a:cubicBezTo>
                  <a:cubicBezTo>
                    <a:pt x="2357" y="1146"/>
                    <a:pt x="2328" y="1152"/>
                    <a:pt x="2375" y="1123"/>
                  </a:cubicBezTo>
                  <a:cubicBezTo>
                    <a:pt x="2428" y="1088"/>
                    <a:pt x="2381" y="1100"/>
                    <a:pt x="2422" y="1065"/>
                  </a:cubicBezTo>
                  <a:cubicBezTo>
                    <a:pt x="2457" y="1030"/>
                    <a:pt x="2468" y="1006"/>
                    <a:pt x="2451" y="1006"/>
                  </a:cubicBezTo>
                  <a:cubicBezTo>
                    <a:pt x="2439" y="1006"/>
                    <a:pt x="2316" y="994"/>
                    <a:pt x="2316" y="994"/>
                  </a:cubicBezTo>
                  <a:cubicBezTo>
                    <a:pt x="2316" y="994"/>
                    <a:pt x="2305" y="948"/>
                    <a:pt x="2264" y="948"/>
                  </a:cubicBezTo>
                  <a:cubicBezTo>
                    <a:pt x="2217" y="942"/>
                    <a:pt x="2199" y="866"/>
                    <a:pt x="2141" y="860"/>
                  </a:cubicBezTo>
                  <a:cubicBezTo>
                    <a:pt x="2088" y="860"/>
                    <a:pt x="2036" y="866"/>
                    <a:pt x="2036" y="866"/>
                  </a:cubicBezTo>
                  <a:cubicBezTo>
                    <a:pt x="2036" y="866"/>
                    <a:pt x="2088" y="813"/>
                    <a:pt x="2094" y="778"/>
                  </a:cubicBezTo>
                  <a:cubicBezTo>
                    <a:pt x="2099" y="746"/>
                    <a:pt x="2061" y="743"/>
                    <a:pt x="2044" y="743"/>
                  </a:cubicBezTo>
                  <a:cubicBezTo>
                    <a:pt x="2039" y="743"/>
                    <a:pt x="2036" y="743"/>
                    <a:pt x="2036" y="743"/>
                  </a:cubicBezTo>
                  <a:cubicBezTo>
                    <a:pt x="2036" y="743"/>
                    <a:pt x="2236" y="503"/>
                    <a:pt x="2398" y="503"/>
                  </a:cubicBezTo>
                  <a:cubicBezTo>
                    <a:pt x="2400" y="503"/>
                    <a:pt x="2402" y="503"/>
                    <a:pt x="2404" y="503"/>
                  </a:cubicBezTo>
                  <a:cubicBezTo>
                    <a:pt x="2433" y="503"/>
                    <a:pt x="2509" y="450"/>
                    <a:pt x="2451" y="445"/>
                  </a:cubicBezTo>
                  <a:cubicBezTo>
                    <a:pt x="2392" y="439"/>
                    <a:pt x="2492" y="427"/>
                    <a:pt x="2527" y="427"/>
                  </a:cubicBezTo>
                  <a:cubicBezTo>
                    <a:pt x="2562" y="421"/>
                    <a:pt x="2550" y="415"/>
                    <a:pt x="2591" y="415"/>
                  </a:cubicBezTo>
                  <a:cubicBezTo>
                    <a:pt x="2616" y="418"/>
                    <a:pt x="2608" y="425"/>
                    <a:pt x="2608" y="425"/>
                  </a:cubicBezTo>
                  <a:cubicBezTo>
                    <a:pt x="2608" y="425"/>
                    <a:pt x="2615" y="420"/>
                    <a:pt x="2656" y="404"/>
                  </a:cubicBezTo>
                  <a:cubicBezTo>
                    <a:pt x="2743" y="374"/>
                    <a:pt x="2761" y="369"/>
                    <a:pt x="2767" y="351"/>
                  </a:cubicBezTo>
                  <a:cubicBezTo>
                    <a:pt x="2767" y="339"/>
                    <a:pt x="2708" y="351"/>
                    <a:pt x="2685" y="333"/>
                  </a:cubicBezTo>
                  <a:cubicBezTo>
                    <a:pt x="2662" y="310"/>
                    <a:pt x="2656" y="298"/>
                    <a:pt x="2656" y="298"/>
                  </a:cubicBezTo>
                  <a:lnTo>
                    <a:pt x="2656" y="298"/>
                  </a:lnTo>
                  <a:cubicBezTo>
                    <a:pt x="2656" y="298"/>
                    <a:pt x="2691" y="304"/>
                    <a:pt x="2714" y="304"/>
                  </a:cubicBezTo>
                  <a:cubicBezTo>
                    <a:pt x="2731" y="308"/>
                    <a:pt x="2747" y="312"/>
                    <a:pt x="2764" y="312"/>
                  </a:cubicBezTo>
                  <a:cubicBezTo>
                    <a:pt x="2771" y="312"/>
                    <a:pt x="2778" y="312"/>
                    <a:pt x="2784" y="310"/>
                  </a:cubicBezTo>
                  <a:cubicBezTo>
                    <a:pt x="2789" y="310"/>
                    <a:pt x="2792" y="311"/>
                    <a:pt x="2795" y="311"/>
                  </a:cubicBezTo>
                  <a:cubicBezTo>
                    <a:pt x="2800" y="311"/>
                    <a:pt x="2801" y="308"/>
                    <a:pt x="2814" y="287"/>
                  </a:cubicBezTo>
                  <a:cubicBezTo>
                    <a:pt x="2831" y="257"/>
                    <a:pt x="2831" y="252"/>
                    <a:pt x="2866" y="252"/>
                  </a:cubicBezTo>
                  <a:cubicBezTo>
                    <a:pt x="2886" y="252"/>
                    <a:pt x="2897" y="244"/>
                    <a:pt x="2912" y="244"/>
                  </a:cubicBezTo>
                  <a:cubicBezTo>
                    <a:pt x="2919" y="244"/>
                    <a:pt x="2927" y="246"/>
                    <a:pt x="2936" y="252"/>
                  </a:cubicBezTo>
                  <a:cubicBezTo>
                    <a:pt x="2944" y="254"/>
                    <a:pt x="2948" y="255"/>
                    <a:pt x="2951" y="255"/>
                  </a:cubicBezTo>
                  <a:cubicBezTo>
                    <a:pt x="2960" y="255"/>
                    <a:pt x="2956" y="248"/>
                    <a:pt x="2968" y="248"/>
                  </a:cubicBezTo>
                  <a:cubicBezTo>
                    <a:pt x="2973" y="248"/>
                    <a:pt x="2979" y="249"/>
                    <a:pt x="2989" y="252"/>
                  </a:cubicBezTo>
                  <a:cubicBezTo>
                    <a:pt x="3003" y="255"/>
                    <a:pt x="3010" y="256"/>
                    <a:pt x="3013" y="256"/>
                  </a:cubicBezTo>
                  <a:cubicBezTo>
                    <a:pt x="3023" y="256"/>
                    <a:pt x="3009" y="245"/>
                    <a:pt x="3065" y="228"/>
                  </a:cubicBezTo>
                  <a:cubicBezTo>
                    <a:pt x="3147" y="211"/>
                    <a:pt x="3176" y="222"/>
                    <a:pt x="3176" y="187"/>
                  </a:cubicBezTo>
                  <a:cubicBezTo>
                    <a:pt x="3182" y="152"/>
                    <a:pt x="3106" y="158"/>
                    <a:pt x="3170" y="123"/>
                  </a:cubicBezTo>
                  <a:cubicBezTo>
                    <a:pt x="3241" y="94"/>
                    <a:pt x="3258" y="111"/>
                    <a:pt x="3258" y="88"/>
                  </a:cubicBezTo>
                  <a:cubicBezTo>
                    <a:pt x="3258" y="59"/>
                    <a:pt x="3211" y="35"/>
                    <a:pt x="3194" y="35"/>
                  </a:cubicBezTo>
                  <a:cubicBezTo>
                    <a:pt x="3186" y="31"/>
                    <a:pt x="3178" y="22"/>
                    <a:pt x="3159" y="22"/>
                  </a:cubicBezTo>
                  <a:cubicBezTo>
                    <a:pt x="3150" y="22"/>
                    <a:pt x="3138" y="24"/>
                    <a:pt x="3124" y="29"/>
                  </a:cubicBezTo>
                  <a:cubicBezTo>
                    <a:pt x="3083" y="53"/>
                    <a:pt x="3071" y="99"/>
                    <a:pt x="3053" y="111"/>
                  </a:cubicBezTo>
                  <a:cubicBezTo>
                    <a:pt x="3030" y="123"/>
                    <a:pt x="3012" y="111"/>
                    <a:pt x="2977" y="140"/>
                  </a:cubicBezTo>
                  <a:cubicBezTo>
                    <a:pt x="2948" y="170"/>
                    <a:pt x="2931" y="158"/>
                    <a:pt x="2901" y="175"/>
                  </a:cubicBezTo>
                  <a:cubicBezTo>
                    <a:pt x="2880" y="184"/>
                    <a:pt x="2884" y="189"/>
                    <a:pt x="2883" y="189"/>
                  </a:cubicBezTo>
                  <a:cubicBezTo>
                    <a:pt x="2882" y="189"/>
                    <a:pt x="2881" y="189"/>
                    <a:pt x="2878" y="187"/>
                  </a:cubicBezTo>
                  <a:cubicBezTo>
                    <a:pt x="2860" y="181"/>
                    <a:pt x="2837" y="146"/>
                    <a:pt x="2878" y="146"/>
                  </a:cubicBezTo>
                  <a:cubicBezTo>
                    <a:pt x="2919" y="140"/>
                    <a:pt x="2966" y="140"/>
                    <a:pt x="2942" y="99"/>
                  </a:cubicBezTo>
                  <a:cubicBezTo>
                    <a:pt x="2930" y="71"/>
                    <a:pt x="2915" y="51"/>
                    <a:pt x="2896" y="51"/>
                  </a:cubicBezTo>
                  <a:cubicBezTo>
                    <a:pt x="2887" y="51"/>
                    <a:pt x="2877" y="55"/>
                    <a:pt x="2866" y="64"/>
                  </a:cubicBezTo>
                  <a:cubicBezTo>
                    <a:pt x="2834" y="87"/>
                    <a:pt x="2813" y="103"/>
                    <a:pt x="2805" y="103"/>
                  </a:cubicBezTo>
                  <a:cubicBezTo>
                    <a:pt x="2803" y="103"/>
                    <a:pt x="2802" y="102"/>
                    <a:pt x="2802" y="99"/>
                  </a:cubicBezTo>
                  <a:cubicBezTo>
                    <a:pt x="2802" y="85"/>
                    <a:pt x="2819" y="23"/>
                    <a:pt x="2809" y="23"/>
                  </a:cubicBezTo>
                  <a:lnTo>
                    <a:pt x="2809" y="23"/>
                  </a:lnTo>
                  <a:cubicBezTo>
                    <a:pt x="2808" y="23"/>
                    <a:pt x="2805" y="25"/>
                    <a:pt x="2802" y="29"/>
                  </a:cubicBezTo>
                  <a:cubicBezTo>
                    <a:pt x="2779" y="53"/>
                    <a:pt x="2726" y="53"/>
                    <a:pt x="2691" y="70"/>
                  </a:cubicBezTo>
                  <a:cubicBezTo>
                    <a:pt x="2662" y="94"/>
                    <a:pt x="2615" y="94"/>
                    <a:pt x="2591" y="111"/>
                  </a:cubicBezTo>
                  <a:cubicBezTo>
                    <a:pt x="2568" y="129"/>
                    <a:pt x="2539" y="146"/>
                    <a:pt x="2521" y="158"/>
                  </a:cubicBezTo>
                  <a:cubicBezTo>
                    <a:pt x="2504" y="175"/>
                    <a:pt x="2498" y="205"/>
                    <a:pt x="2486" y="205"/>
                  </a:cubicBezTo>
                  <a:cubicBezTo>
                    <a:pt x="2479" y="205"/>
                    <a:pt x="2468" y="217"/>
                    <a:pt x="2461" y="217"/>
                  </a:cubicBezTo>
                  <a:cubicBezTo>
                    <a:pt x="2457" y="217"/>
                    <a:pt x="2454" y="212"/>
                    <a:pt x="2457" y="193"/>
                  </a:cubicBezTo>
                  <a:cubicBezTo>
                    <a:pt x="2463" y="152"/>
                    <a:pt x="2457" y="140"/>
                    <a:pt x="2422" y="140"/>
                  </a:cubicBezTo>
                  <a:lnTo>
                    <a:pt x="2340" y="140"/>
                  </a:lnTo>
                  <a:cubicBezTo>
                    <a:pt x="2334" y="138"/>
                    <a:pt x="2329" y="138"/>
                    <a:pt x="2325" y="138"/>
                  </a:cubicBezTo>
                  <a:cubicBezTo>
                    <a:pt x="2315" y="138"/>
                    <a:pt x="2305" y="140"/>
                    <a:pt x="2281" y="140"/>
                  </a:cubicBezTo>
                  <a:cubicBezTo>
                    <a:pt x="2240" y="146"/>
                    <a:pt x="2194" y="152"/>
                    <a:pt x="2194" y="152"/>
                  </a:cubicBezTo>
                  <a:cubicBezTo>
                    <a:pt x="2194" y="152"/>
                    <a:pt x="2182" y="99"/>
                    <a:pt x="2129" y="94"/>
                  </a:cubicBezTo>
                  <a:cubicBezTo>
                    <a:pt x="2096" y="94"/>
                    <a:pt x="2072" y="90"/>
                    <a:pt x="2053" y="90"/>
                  </a:cubicBezTo>
                  <a:cubicBezTo>
                    <a:pt x="2039" y="90"/>
                    <a:pt x="2028" y="92"/>
                    <a:pt x="2018" y="99"/>
                  </a:cubicBezTo>
                  <a:cubicBezTo>
                    <a:pt x="1989" y="111"/>
                    <a:pt x="1965" y="123"/>
                    <a:pt x="1954" y="146"/>
                  </a:cubicBezTo>
                  <a:cubicBezTo>
                    <a:pt x="1949" y="171"/>
                    <a:pt x="1940" y="196"/>
                    <a:pt x="1930" y="196"/>
                  </a:cubicBezTo>
                  <a:cubicBezTo>
                    <a:pt x="1928" y="196"/>
                    <a:pt x="1926" y="195"/>
                    <a:pt x="1924" y="193"/>
                  </a:cubicBezTo>
                  <a:cubicBezTo>
                    <a:pt x="1907" y="181"/>
                    <a:pt x="1919" y="170"/>
                    <a:pt x="1907" y="140"/>
                  </a:cubicBezTo>
                  <a:cubicBezTo>
                    <a:pt x="1895" y="111"/>
                    <a:pt x="1907" y="105"/>
                    <a:pt x="1866" y="105"/>
                  </a:cubicBezTo>
                  <a:cubicBezTo>
                    <a:pt x="1857" y="104"/>
                    <a:pt x="1843" y="104"/>
                    <a:pt x="1828" y="104"/>
                  </a:cubicBezTo>
                  <a:cubicBezTo>
                    <a:pt x="1767" y="104"/>
                    <a:pt x="1673" y="111"/>
                    <a:pt x="1673" y="111"/>
                  </a:cubicBezTo>
                  <a:cubicBezTo>
                    <a:pt x="1673" y="111"/>
                    <a:pt x="1655" y="88"/>
                    <a:pt x="1714" y="82"/>
                  </a:cubicBezTo>
                  <a:cubicBezTo>
                    <a:pt x="1772" y="82"/>
                    <a:pt x="1808" y="23"/>
                    <a:pt x="1720" y="18"/>
                  </a:cubicBezTo>
                  <a:cubicBezTo>
                    <a:pt x="1699" y="15"/>
                    <a:pt x="1682" y="14"/>
                    <a:pt x="1667" y="14"/>
                  </a:cubicBezTo>
                  <a:cubicBezTo>
                    <a:pt x="1648" y="14"/>
                    <a:pt x="1633" y="16"/>
                    <a:pt x="1622" y="16"/>
                  </a:cubicBezTo>
                  <a:cubicBezTo>
                    <a:pt x="1608" y="16"/>
                    <a:pt x="1599" y="13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8859;p54">
              <a:extLst>
                <a:ext uri="{FF2B5EF4-FFF2-40B4-BE49-F238E27FC236}">
                  <a16:creationId xmlns:a16="http://schemas.microsoft.com/office/drawing/2014/main" id="{850A7FC2-B5E2-4D9C-B94C-9E77A0CC33B0}"/>
                </a:ext>
              </a:extLst>
            </p:cNvPr>
            <p:cNvSpPr/>
            <p:nvPr/>
          </p:nvSpPr>
          <p:spPr>
            <a:xfrm>
              <a:off x="4697909" y="1750413"/>
              <a:ext cx="698564" cy="686804"/>
            </a:xfrm>
            <a:custGeom>
              <a:avLst/>
              <a:gdLst/>
              <a:ahLst/>
              <a:cxnLst/>
              <a:rect l="l" t="t" r="r" b="b"/>
              <a:pathLst>
                <a:path w="5113" h="5077" extrusionOk="0">
                  <a:moveTo>
                    <a:pt x="2533" y="1631"/>
                  </a:moveTo>
                  <a:cubicBezTo>
                    <a:pt x="2539" y="1637"/>
                    <a:pt x="2539" y="1637"/>
                    <a:pt x="2539" y="1643"/>
                  </a:cubicBezTo>
                  <a:cubicBezTo>
                    <a:pt x="2539" y="1643"/>
                    <a:pt x="2539" y="1637"/>
                    <a:pt x="2533" y="1631"/>
                  </a:cubicBezTo>
                  <a:close/>
                  <a:moveTo>
                    <a:pt x="3615" y="4802"/>
                  </a:moveTo>
                  <a:cubicBezTo>
                    <a:pt x="3615" y="4802"/>
                    <a:pt x="3615" y="4808"/>
                    <a:pt x="3609" y="4808"/>
                  </a:cubicBezTo>
                  <a:cubicBezTo>
                    <a:pt x="3615" y="4802"/>
                    <a:pt x="3615" y="4802"/>
                    <a:pt x="3615" y="4802"/>
                  </a:cubicBezTo>
                  <a:close/>
                  <a:moveTo>
                    <a:pt x="2616" y="1"/>
                  </a:moveTo>
                  <a:cubicBezTo>
                    <a:pt x="2613" y="1"/>
                    <a:pt x="2611" y="4"/>
                    <a:pt x="2609" y="11"/>
                  </a:cubicBezTo>
                  <a:cubicBezTo>
                    <a:pt x="2606" y="27"/>
                    <a:pt x="2588" y="31"/>
                    <a:pt x="2571" y="31"/>
                  </a:cubicBezTo>
                  <a:cubicBezTo>
                    <a:pt x="2557" y="31"/>
                    <a:pt x="2544" y="29"/>
                    <a:pt x="2539" y="29"/>
                  </a:cubicBezTo>
                  <a:cubicBezTo>
                    <a:pt x="2521" y="29"/>
                    <a:pt x="2498" y="81"/>
                    <a:pt x="2498" y="81"/>
                  </a:cubicBezTo>
                  <a:cubicBezTo>
                    <a:pt x="2498" y="81"/>
                    <a:pt x="2428" y="64"/>
                    <a:pt x="2416" y="52"/>
                  </a:cubicBezTo>
                  <a:cubicBezTo>
                    <a:pt x="2413" y="47"/>
                    <a:pt x="2409" y="45"/>
                    <a:pt x="2404" y="45"/>
                  </a:cubicBezTo>
                  <a:cubicBezTo>
                    <a:pt x="2392" y="45"/>
                    <a:pt x="2376" y="61"/>
                    <a:pt x="2363" y="87"/>
                  </a:cubicBezTo>
                  <a:cubicBezTo>
                    <a:pt x="2356" y="108"/>
                    <a:pt x="2343" y="112"/>
                    <a:pt x="2330" y="112"/>
                  </a:cubicBezTo>
                  <a:cubicBezTo>
                    <a:pt x="2321" y="112"/>
                    <a:pt x="2312" y="111"/>
                    <a:pt x="2305" y="111"/>
                  </a:cubicBezTo>
                  <a:cubicBezTo>
                    <a:pt x="2293" y="111"/>
                    <a:pt x="2241" y="140"/>
                    <a:pt x="2241" y="140"/>
                  </a:cubicBezTo>
                  <a:cubicBezTo>
                    <a:pt x="2229" y="157"/>
                    <a:pt x="2217" y="169"/>
                    <a:pt x="2205" y="187"/>
                  </a:cubicBezTo>
                  <a:cubicBezTo>
                    <a:pt x="2205" y="187"/>
                    <a:pt x="2176" y="233"/>
                    <a:pt x="2159" y="233"/>
                  </a:cubicBezTo>
                  <a:cubicBezTo>
                    <a:pt x="2157" y="233"/>
                    <a:pt x="2155" y="233"/>
                    <a:pt x="2154" y="233"/>
                  </a:cubicBezTo>
                  <a:cubicBezTo>
                    <a:pt x="2132" y="233"/>
                    <a:pt x="2093" y="259"/>
                    <a:pt x="2069" y="259"/>
                  </a:cubicBezTo>
                  <a:cubicBezTo>
                    <a:pt x="2066" y="259"/>
                    <a:pt x="2062" y="258"/>
                    <a:pt x="2059" y="257"/>
                  </a:cubicBezTo>
                  <a:cubicBezTo>
                    <a:pt x="2058" y="256"/>
                    <a:pt x="2056" y="255"/>
                    <a:pt x="2054" y="255"/>
                  </a:cubicBezTo>
                  <a:cubicBezTo>
                    <a:pt x="2037" y="255"/>
                    <a:pt x="2011" y="293"/>
                    <a:pt x="1994" y="293"/>
                  </a:cubicBezTo>
                  <a:cubicBezTo>
                    <a:pt x="1992" y="293"/>
                    <a:pt x="1991" y="293"/>
                    <a:pt x="1989" y="292"/>
                  </a:cubicBezTo>
                  <a:cubicBezTo>
                    <a:pt x="1971" y="286"/>
                    <a:pt x="1966" y="280"/>
                    <a:pt x="1948" y="274"/>
                  </a:cubicBezTo>
                  <a:cubicBezTo>
                    <a:pt x="1936" y="269"/>
                    <a:pt x="1866" y="233"/>
                    <a:pt x="1866" y="233"/>
                  </a:cubicBezTo>
                  <a:cubicBezTo>
                    <a:pt x="1866" y="233"/>
                    <a:pt x="1837" y="292"/>
                    <a:pt x="1819" y="298"/>
                  </a:cubicBezTo>
                  <a:cubicBezTo>
                    <a:pt x="1815" y="300"/>
                    <a:pt x="1812" y="300"/>
                    <a:pt x="1807" y="300"/>
                  </a:cubicBezTo>
                  <a:cubicBezTo>
                    <a:pt x="1797" y="300"/>
                    <a:pt x="1784" y="298"/>
                    <a:pt x="1761" y="298"/>
                  </a:cubicBezTo>
                  <a:cubicBezTo>
                    <a:pt x="1734" y="298"/>
                    <a:pt x="1714" y="293"/>
                    <a:pt x="1704" y="293"/>
                  </a:cubicBezTo>
                  <a:cubicBezTo>
                    <a:pt x="1699" y="293"/>
                    <a:pt x="1697" y="294"/>
                    <a:pt x="1697" y="298"/>
                  </a:cubicBezTo>
                  <a:cubicBezTo>
                    <a:pt x="1691" y="315"/>
                    <a:pt x="1702" y="350"/>
                    <a:pt x="1702" y="350"/>
                  </a:cubicBezTo>
                  <a:cubicBezTo>
                    <a:pt x="1732" y="368"/>
                    <a:pt x="1761" y="385"/>
                    <a:pt x="1790" y="397"/>
                  </a:cubicBezTo>
                  <a:cubicBezTo>
                    <a:pt x="1749" y="385"/>
                    <a:pt x="1714" y="374"/>
                    <a:pt x="1673" y="356"/>
                  </a:cubicBezTo>
                  <a:cubicBezTo>
                    <a:pt x="1667" y="385"/>
                    <a:pt x="1667" y="415"/>
                    <a:pt x="1661" y="444"/>
                  </a:cubicBezTo>
                  <a:lnTo>
                    <a:pt x="1743" y="444"/>
                  </a:lnTo>
                  <a:cubicBezTo>
                    <a:pt x="1714" y="462"/>
                    <a:pt x="1685" y="485"/>
                    <a:pt x="1661" y="502"/>
                  </a:cubicBezTo>
                  <a:cubicBezTo>
                    <a:pt x="1661" y="526"/>
                    <a:pt x="1667" y="555"/>
                    <a:pt x="1673" y="584"/>
                  </a:cubicBezTo>
                  <a:cubicBezTo>
                    <a:pt x="1673" y="584"/>
                    <a:pt x="1661" y="625"/>
                    <a:pt x="1749" y="649"/>
                  </a:cubicBezTo>
                  <a:cubicBezTo>
                    <a:pt x="1777" y="658"/>
                    <a:pt x="1799" y="661"/>
                    <a:pt x="1817" y="661"/>
                  </a:cubicBezTo>
                  <a:cubicBezTo>
                    <a:pt x="1852" y="661"/>
                    <a:pt x="1869" y="648"/>
                    <a:pt x="1884" y="648"/>
                  </a:cubicBezTo>
                  <a:cubicBezTo>
                    <a:pt x="1886" y="648"/>
                    <a:pt x="1888" y="648"/>
                    <a:pt x="1890" y="649"/>
                  </a:cubicBezTo>
                  <a:cubicBezTo>
                    <a:pt x="1890" y="649"/>
                    <a:pt x="1891" y="649"/>
                    <a:pt x="1892" y="649"/>
                  </a:cubicBezTo>
                  <a:cubicBezTo>
                    <a:pt x="1907" y="649"/>
                    <a:pt x="1942" y="612"/>
                    <a:pt x="1955" y="612"/>
                  </a:cubicBezTo>
                  <a:cubicBezTo>
                    <a:pt x="1959" y="612"/>
                    <a:pt x="1961" y="616"/>
                    <a:pt x="1960" y="625"/>
                  </a:cubicBezTo>
                  <a:cubicBezTo>
                    <a:pt x="1954" y="660"/>
                    <a:pt x="1948" y="666"/>
                    <a:pt x="1983" y="684"/>
                  </a:cubicBezTo>
                  <a:cubicBezTo>
                    <a:pt x="1989" y="684"/>
                    <a:pt x="1989" y="684"/>
                    <a:pt x="1995" y="690"/>
                  </a:cubicBezTo>
                  <a:cubicBezTo>
                    <a:pt x="2042" y="707"/>
                    <a:pt x="1925" y="690"/>
                    <a:pt x="1971" y="736"/>
                  </a:cubicBezTo>
                  <a:cubicBezTo>
                    <a:pt x="2012" y="783"/>
                    <a:pt x="2001" y="777"/>
                    <a:pt x="2001" y="859"/>
                  </a:cubicBezTo>
                  <a:cubicBezTo>
                    <a:pt x="2007" y="935"/>
                    <a:pt x="1989" y="941"/>
                    <a:pt x="1983" y="959"/>
                  </a:cubicBezTo>
                  <a:cubicBezTo>
                    <a:pt x="1977" y="976"/>
                    <a:pt x="1989" y="1017"/>
                    <a:pt x="2018" y="1029"/>
                  </a:cubicBezTo>
                  <a:cubicBezTo>
                    <a:pt x="2029" y="1034"/>
                    <a:pt x="2038" y="1037"/>
                    <a:pt x="2046" y="1037"/>
                  </a:cubicBezTo>
                  <a:cubicBezTo>
                    <a:pt x="2056" y="1037"/>
                    <a:pt x="2064" y="1033"/>
                    <a:pt x="2071" y="1023"/>
                  </a:cubicBezTo>
                  <a:cubicBezTo>
                    <a:pt x="2074" y="1018"/>
                    <a:pt x="2080" y="1016"/>
                    <a:pt x="2087" y="1016"/>
                  </a:cubicBezTo>
                  <a:cubicBezTo>
                    <a:pt x="2103" y="1016"/>
                    <a:pt x="2127" y="1027"/>
                    <a:pt x="2147" y="1035"/>
                  </a:cubicBezTo>
                  <a:cubicBezTo>
                    <a:pt x="2160" y="1041"/>
                    <a:pt x="2174" y="1046"/>
                    <a:pt x="2186" y="1046"/>
                  </a:cubicBezTo>
                  <a:cubicBezTo>
                    <a:pt x="2205" y="1046"/>
                    <a:pt x="2222" y="1034"/>
                    <a:pt x="2229" y="994"/>
                  </a:cubicBezTo>
                  <a:cubicBezTo>
                    <a:pt x="2246" y="929"/>
                    <a:pt x="2276" y="877"/>
                    <a:pt x="2276" y="877"/>
                  </a:cubicBezTo>
                  <a:cubicBezTo>
                    <a:pt x="2276" y="877"/>
                    <a:pt x="2285" y="878"/>
                    <a:pt x="2299" y="878"/>
                  </a:cubicBezTo>
                  <a:cubicBezTo>
                    <a:pt x="2338" y="878"/>
                    <a:pt x="2410" y="871"/>
                    <a:pt x="2410" y="824"/>
                  </a:cubicBezTo>
                  <a:cubicBezTo>
                    <a:pt x="2410" y="766"/>
                    <a:pt x="2328" y="748"/>
                    <a:pt x="2346" y="637"/>
                  </a:cubicBezTo>
                  <a:cubicBezTo>
                    <a:pt x="2363" y="526"/>
                    <a:pt x="2457" y="561"/>
                    <a:pt x="2521" y="543"/>
                  </a:cubicBezTo>
                  <a:cubicBezTo>
                    <a:pt x="2586" y="526"/>
                    <a:pt x="2632" y="508"/>
                    <a:pt x="2632" y="508"/>
                  </a:cubicBezTo>
                  <a:cubicBezTo>
                    <a:pt x="2632" y="508"/>
                    <a:pt x="2586" y="467"/>
                    <a:pt x="2621" y="462"/>
                  </a:cubicBezTo>
                  <a:cubicBezTo>
                    <a:pt x="2647" y="456"/>
                    <a:pt x="2659" y="437"/>
                    <a:pt x="2678" y="437"/>
                  </a:cubicBezTo>
                  <a:cubicBezTo>
                    <a:pt x="2680" y="437"/>
                    <a:pt x="2683" y="437"/>
                    <a:pt x="2685" y="438"/>
                  </a:cubicBezTo>
                  <a:cubicBezTo>
                    <a:pt x="2708" y="450"/>
                    <a:pt x="2755" y="456"/>
                    <a:pt x="2767" y="462"/>
                  </a:cubicBezTo>
                  <a:cubicBezTo>
                    <a:pt x="2773" y="462"/>
                    <a:pt x="2779" y="467"/>
                    <a:pt x="2790" y="473"/>
                  </a:cubicBezTo>
                  <a:cubicBezTo>
                    <a:pt x="2820" y="485"/>
                    <a:pt x="2866" y="520"/>
                    <a:pt x="2849" y="532"/>
                  </a:cubicBezTo>
                  <a:cubicBezTo>
                    <a:pt x="2828" y="547"/>
                    <a:pt x="2830" y="568"/>
                    <a:pt x="2819" y="568"/>
                  </a:cubicBezTo>
                  <a:cubicBezTo>
                    <a:pt x="2817" y="568"/>
                    <a:pt x="2816" y="567"/>
                    <a:pt x="2814" y="567"/>
                  </a:cubicBezTo>
                  <a:cubicBezTo>
                    <a:pt x="2813" y="567"/>
                    <a:pt x="2812" y="566"/>
                    <a:pt x="2811" y="566"/>
                  </a:cubicBezTo>
                  <a:cubicBezTo>
                    <a:pt x="2788" y="566"/>
                    <a:pt x="2668" y="614"/>
                    <a:pt x="2668" y="614"/>
                  </a:cubicBezTo>
                  <a:cubicBezTo>
                    <a:pt x="2668" y="614"/>
                    <a:pt x="2666" y="613"/>
                    <a:pt x="2663" y="613"/>
                  </a:cubicBezTo>
                  <a:cubicBezTo>
                    <a:pt x="2646" y="613"/>
                    <a:pt x="2586" y="618"/>
                    <a:pt x="2586" y="678"/>
                  </a:cubicBezTo>
                  <a:cubicBezTo>
                    <a:pt x="2580" y="742"/>
                    <a:pt x="2574" y="818"/>
                    <a:pt x="2574" y="818"/>
                  </a:cubicBezTo>
                  <a:cubicBezTo>
                    <a:pt x="2574" y="818"/>
                    <a:pt x="2568" y="842"/>
                    <a:pt x="2597" y="853"/>
                  </a:cubicBezTo>
                  <a:cubicBezTo>
                    <a:pt x="2621" y="871"/>
                    <a:pt x="2627" y="912"/>
                    <a:pt x="2650" y="924"/>
                  </a:cubicBezTo>
                  <a:cubicBezTo>
                    <a:pt x="2673" y="929"/>
                    <a:pt x="2720" y="953"/>
                    <a:pt x="2732" y="959"/>
                  </a:cubicBezTo>
                  <a:cubicBezTo>
                    <a:pt x="2744" y="965"/>
                    <a:pt x="2790" y="976"/>
                    <a:pt x="2808" y="982"/>
                  </a:cubicBezTo>
                  <a:cubicBezTo>
                    <a:pt x="2820" y="988"/>
                    <a:pt x="2837" y="1000"/>
                    <a:pt x="2849" y="1000"/>
                  </a:cubicBezTo>
                  <a:cubicBezTo>
                    <a:pt x="2866" y="1000"/>
                    <a:pt x="2896" y="982"/>
                    <a:pt x="2896" y="982"/>
                  </a:cubicBezTo>
                  <a:cubicBezTo>
                    <a:pt x="2902" y="988"/>
                    <a:pt x="2907" y="988"/>
                    <a:pt x="2913" y="988"/>
                  </a:cubicBezTo>
                  <a:cubicBezTo>
                    <a:pt x="2925" y="994"/>
                    <a:pt x="2931" y="1000"/>
                    <a:pt x="2942" y="1006"/>
                  </a:cubicBezTo>
                  <a:cubicBezTo>
                    <a:pt x="2960" y="1017"/>
                    <a:pt x="2972" y="1029"/>
                    <a:pt x="2989" y="1041"/>
                  </a:cubicBezTo>
                  <a:cubicBezTo>
                    <a:pt x="2966" y="1046"/>
                    <a:pt x="2948" y="1052"/>
                    <a:pt x="2925" y="1052"/>
                  </a:cubicBezTo>
                  <a:cubicBezTo>
                    <a:pt x="2913" y="1052"/>
                    <a:pt x="2907" y="1058"/>
                    <a:pt x="2896" y="1058"/>
                  </a:cubicBezTo>
                  <a:cubicBezTo>
                    <a:pt x="2837" y="1035"/>
                    <a:pt x="2785" y="1011"/>
                    <a:pt x="2726" y="988"/>
                  </a:cubicBezTo>
                  <a:cubicBezTo>
                    <a:pt x="2726" y="988"/>
                    <a:pt x="2591" y="994"/>
                    <a:pt x="2650" y="1070"/>
                  </a:cubicBezTo>
                  <a:cubicBezTo>
                    <a:pt x="2662" y="1087"/>
                    <a:pt x="2668" y="1099"/>
                    <a:pt x="2673" y="1111"/>
                  </a:cubicBezTo>
                  <a:cubicBezTo>
                    <a:pt x="2694" y="1162"/>
                    <a:pt x="2683" y="1195"/>
                    <a:pt x="2661" y="1195"/>
                  </a:cubicBezTo>
                  <a:cubicBezTo>
                    <a:pt x="2657" y="1195"/>
                    <a:pt x="2654" y="1194"/>
                    <a:pt x="2650" y="1193"/>
                  </a:cubicBezTo>
                  <a:cubicBezTo>
                    <a:pt x="2615" y="1181"/>
                    <a:pt x="2615" y="1152"/>
                    <a:pt x="2615" y="1152"/>
                  </a:cubicBezTo>
                  <a:cubicBezTo>
                    <a:pt x="2615" y="1152"/>
                    <a:pt x="2591" y="1058"/>
                    <a:pt x="2527" y="1052"/>
                  </a:cubicBezTo>
                  <a:cubicBezTo>
                    <a:pt x="2463" y="1052"/>
                    <a:pt x="2469" y="1058"/>
                    <a:pt x="2486" y="1123"/>
                  </a:cubicBezTo>
                  <a:cubicBezTo>
                    <a:pt x="2504" y="1187"/>
                    <a:pt x="2474" y="1158"/>
                    <a:pt x="2480" y="1181"/>
                  </a:cubicBezTo>
                  <a:cubicBezTo>
                    <a:pt x="2492" y="1210"/>
                    <a:pt x="2451" y="1216"/>
                    <a:pt x="2469" y="1245"/>
                  </a:cubicBezTo>
                  <a:cubicBezTo>
                    <a:pt x="2474" y="1257"/>
                    <a:pt x="2457" y="1257"/>
                    <a:pt x="2439" y="1257"/>
                  </a:cubicBezTo>
                  <a:cubicBezTo>
                    <a:pt x="2416" y="1257"/>
                    <a:pt x="2387" y="1257"/>
                    <a:pt x="2410" y="1275"/>
                  </a:cubicBezTo>
                  <a:cubicBezTo>
                    <a:pt x="2418" y="1283"/>
                    <a:pt x="2417" y="1286"/>
                    <a:pt x="2411" y="1286"/>
                  </a:cubicBezTo>
                  <a:cubicBezTo>
                    <a:pt x="2390" y="1286"/>
                    <a:pt x="2311" y="1251"/>
                    <a:pt x="2311" y="1251"/>
                  </a:cubicBezTo>
                  <a:lnTo>
                    <a:pt x="2287" y="1193"/>
                  </a:lnTo>
                  <a:cubicBezTo>
                    <a:pt x="2287" y="1193"/>
                    <a:pt x="2211" y="1181"/>
                    <a:pt x="2170" y="1181"/>
                  </a:cubicBezTo>
                  <a:cubicBezTo>
                    <a:pt x="2129" y="1175"/>
                    <a:pt x="2053" y="1163"/>
                    <a:pt x="2053" y="1163"/>
                  </a:cubicBezTo>
                  <a:cubicBezTo>
                    <a:pt x="2047" y="1163"/>
                    <a:pt x="2042" y="1158"/>
                    <a:pt x="2036" y="1152"/>
                  </a:cubicBezTo>
                  <a:cubicBezTo>
                    <a:pt x="2024" y="1146"/>
                    <a:pt x="2012" y="1134"/>
                    <a:pt x="2007" y="1128"/>
                  </a:cubicBezTo>
                  <a:cubicBezTo>
                    <a:pt x="2007" y="1128"/>
                    <a:pt x="1975" y="1075"/>
                    <a:pt x="1957" y="1075"/>
                  </a:cubicBezTo>
                  <a:cubicBezTo>
                    <a:pt x="1956" y="1075"/>
                    <a:pt x="1955" y="1075"/>
                    <a:pt x="1954" y="1076"/>
                  </a:cubicBezTo>
                  <a:cubicBezTo>
                    <a:pt x="1949" y="1077"/>
                    <a:pt x="1942" y="1078"/>
                    <a:pt x="1934" y="1078"/>
                  </a:cubicBezTo>
                  <a:cubicBezTo>
                    <a:pt x="1914" y="1078"/>
                    <a:pt x="1890" y="1074"/>
                    <a:pt x="1878" y="1070"/>
                  </a:cubicBezTo>
                  <a:cubicBezTo>
                    <a:pt x="1854" y="1058"/>
                    <a:pt x="1831" y="1035"/>
                    <a:pt x="1825" y="1017"/>
                  </a:cubicBezTo>
                  <a:cubicBezTo>
                    <a:pt x="1814" y="994"/>
                    <a:pt x="1773" y="994"/>
                    <a:pt x="1796" y="953"/>
                  </a:cubicBezTo>
                  <a:cubicBezTo>
                    <a:pt x="1819" y="906"/>
                    <a:pt x="1819" y="924"/>
                    <a:pt x="1860" y="912"/>
                  </a:cubicBezTo>
                  <a:cubicBezTo>
                    <a:pt x="1907" y="906"/>
                    <a:pt x="1913" y="912"/>
                    <a:pt x="1907" y="889"/>
                  </a:cubicBezTo>
                  <a:cubicBezTo>
                    <a:pt x="1901" y="859"/>
                    <a:pt x="1854" y="865"/>
                    <a:pt x="1878" y="836"/>
                  </a:cubicBezTo>
                  <a:cubicBezTo>
                    <a:pt x="1901" y="812"/>
                    <a:pt x="1936" y="789"/>
                    <a:pt x="1913" y="777"/>
                  </a:cubicBezTo>
                  <a:cubicBezTo>
                    <a:pt x="1898" y="770"/>
                    <a:pt x="1884" y="765"/>
                    <a:pt x="1870" y="765"/>
                  </a:cubicBezTo>
                  <a:cubicBezTo>
                    <a:pt x="1861" y="765"/>
                    <a:pt x="1852" y="767"/>
                    <a:pt x="1843" y="772"/>
                  </a:cubicBezTo>
                  <a:cubicBezTo>
                    <a:pt x="1819" y="783"/>
                    <a:pt x="1796" y="789"/>
                    <a:pt x="1796" y="789"/>
                  </a:cubicBezTo>
                  <a:cubicBezTo>
                    <a:pt x="1796" y="789"/>
                    <a:pt x="1770" y="779"/>
                    <a:pt x="1751" y="779"/>
                  </a:cubicBezTo>
                  <a:cubicBezTo>
                    <a:pt x="1741" y="779"/>
                    <a:pt x="1734" y="781"/>
                    <a:pt x="1732" y="789"/>
                  </a:cubicBezTo>
                  <a:cubicBezTo>
                    <a:pt x="1726" y="807"/>
                    <a:pt x="1714" y="830"/>
                    <a:pt x="1714" y="853"/>
                  </a:cubicBezTo>
                  <a:cubicBezTo>
                    <a:pt x="1714" y="877"/>
                    <a:pt x="1743" y="953"/>
                    <a:pt x="1743" y="953"/>
                  </a:cubicBezTo>
                  <a:cubicBezTo>
                    <a:pt x="1743" y="953"/>
                    <a:pt x="1714" y="1001"/>
                    <a:pt x="1696" y="1001"/>
                  </a:cubicBezTo>
                  <a:cubicBezTo>
                    <a:pt x="1694" y="1001"/>
                    <a:pt x="1692" y="1001"/>
                    <a:pt x="1691" y="1000"/>
                  </a:cubicBezTo>
                  <a:cubicBezTo>
                    <a:pt x="1687" y="998"/>
                    <a:pt x="1685" y="998"/>
                    <a:pt x="1683" y="998"/>
                  </a:cubicBezTo>
                  <a:cubicBezTo>
                    <a:pt x="1680" y="998"/>
                    <a:pt x="1678" y="999"/>
                    <a:pt x="1665" y="999"/>
                  </a:cubicBezTo>
                  <a:cubicBezTo>
                    <a:pt x="1654" y="999"/>
                    <a:pt x="1634" y="998"/>
                    <a:pt x="1597" y="994"/>
                  </a:cubicBezTo>
                  <a:lnTo>
                    <a:pt x="1585" y="994"/>
                  </a:lnTo>
                  <a:cubicBezTo>
                    <a:pt x="1509" y="982"/>
                    <a:pt x="1488" y="959"/>
                    <a:pt x="1465" y="959"/>
                  </a:cubicBezTo>
                  <a:cubicBezTo>
                    <a:pt x="1455" y="959"/>
                    <a:pt x="1444" y="963"/>
                    <a:pt x="1427" y="976"/>
                  </a:cubicBezTo>
                  <a:cubicBezTo>
                    <a:pt x="1387" y="1013"/>
                    <a:pt x="1395" y="1035"/>
                    <a:pt x="1365" y="1035"/>
                  </a:cubicBezTo>
                  <a:cubicBezTo>
                    <a:pt x="1357" y="1035"/>
                    <a:pt x="1345" y="1033"/>
                    <a:pt x="1328" y="1029"/>
                  </a:cubicBezTo>
                  <a:cubicBezTo>
                    <a:pt x="1322" y="1029"/>
                    <a:pt x="1322" y="1023"/>
                    <a:pt x="1316" y="1023"/>
                  </a:cubicBezTo>
                  <a:cubicBezTo>
                    <a:pt x="1304" y="1021"/>
                    <a:pt x="1294" y="1020"/>
                    <a:pt x="1287" y="1020"/>
                  </a:cubicBezTo>
                  <a:cubicBezTo>
                    <a:pt x="1257" y="1020"/>
                    <a:pt x="1266" y="1036"/>
                    <a:pt x="1252" y="1041"/>
                  </a:cubicBezTo>
                  <a:cubicBezTo>
                    <a:pt x="1240" y="1041"/>
                    <a:pt x="1211" y="1035"/>
                    <a:pt x="1193" y="1035"/>
                  </a:cubicBezTo>
                  <a:cubicBezTo>
                    <a:pt x="1199" y="1029"/>
                    <a:pt x="1199" y="1023"/>
                    <a:pt x="1188" y="1011"/>
                  </a:cubicBezTo>
                  <a:cubicBezTo>
                    <a:pt x="1153" y="965"/>
                    <a:pt x="1112" y="994"/>
                    <a:pt x="1153" y="965"/>
                  </a:cubicBezTo>
                  <a:cubicBezTo>
                    <a:pt x="1193" y="935"/>
                    <a:pt x="1205" y="959"/>
                    <a:pt x="1229" y="929"/>
                  </a:cubicBezTo>
                  <a:cubicBezTo>
                    <a:pt x="1252" y="900"/>
                    <a:pt x="1270" y="906"/>
                    <a:pt x="1246" y="883"/>
                  </a:cubicBezTo>
                  <a:cubicBezTo>
                    <a:pt x="1223" y="859"/>
                    <a:pt x="1170" y="883"/>
                    <a:pt x="1153" y="848"/>
                  </a:cubicBezTo>
                  <a:cubicBezTo>
                    <a:pt x="1135" y="818"/>
                    <a:pt x="1164" y="842"/>
                    <a:pt x="1164" y="789"/>
                  </a:cubicBezTo>
                  <a:cubicBezTo>
                    <a:pt x="1164" y="736"/>
                    <a:pt x="1188" y="742"/>
                    <a:pt x="1164" y="696"/>
                  </a:cubicBezTo>
                  <a:cubicBezTo>
                    <a:pt x="1145" y="664"/>
                    <a:pt x="1128" y="659"/>
                    <a:pt x="1119" y="659"/>
                  </a:cubicBezTo>
                  <a:cubicBezTo>
                    <a:pt x="1114" y="659"/>
                    <a:pt x="1112" y="660"/>
                    <a:pt x="1112" y="660"/>
                  </a:cubicBezTo>
                  <a:cubicBezTo>
                    <a:pt x="1112" y="660"/>
                    <a:pt x="1170" y="602"/>
                    <a:pt x="1112" y="549"/>
                  </a:cubicBezTo>
                  <a:cubicBezTo>
                    <a:pt x="1064" y="506"/>
                    <a:pt x="1032" y="502"/>
                    <a:pt x="1021" y="502"/>
                  </a:cubicBezTo>
                  <a:cubicBezTo>
                    <a:pt x="1019" y="502"/>
                    <a:pt x="1018" y="502"/>
                    <a:pt x="1018" y="502"/>
                  </a:cubicBezTo>
                  <a:cubicBezTo>
                    <a:pt x="1018" y="502"/>
                    <a:pt x="1024" y="497"/>
                    <a:pt x="1094" y="497"/>
                  </a:cubicBezTo>
                  <a:cubicBezTo>
                    <a:pt x="1098" y="497"/>
                    <a:pt x="1101" y="497"/>
                    <a:pt x="1105" y="497"/>
                  </a:cubicBezTo>
                  <a:cubicBezTo>
                    <a:pt x="1166" y="497"/>
                    <a:pt x="1182" y="450"/>
                    <a:pt x="1182" y="450"/>
                  </a:cubicBezTo>
                  <a:cubicBezTo>
                    <a:pt x="1182" y="450"/>
                    <a:pt x="1117" y="403"/>
                    <a:pt x="1094" y="385"/>
                  </a:cubicBezTo>
                  <a:cubicBezTo>
                    <a:pt x="1086" y="382"/>
                    <a:pt x="1077" y="381"/>
                    <a:pt x="1069" y="381"/>
                  </a:cubicBezTo>
                  <a:cubicBezTo>
                    <a:pt x="1056" y="381"/>
                    <a:pt x="1044" y="384"/>
                    <a:pt x="1037" y="384"/>
                  </a:cubicBezTo>
                  <a:cubicBezTo>
                    <a:pt x="1032" y="384"/>
                    <a:pt x="1030" y="383"/>
                    <a:pt x="1030" y="380"/>
                  </a:cubicBezTo>
                  <a:cubicBezTo>
                    <a:pt x="1030" y="368"/>
                    <a:pt x="1047" y="345"/>
                    <a:pt x="1076" y="345"/>
                  </a:cubicBezTo>
                  <a:cubicBezTo>
                    <a:pt x="1106" y="339"/>
                    <a:pt x="1141" y="333"/>
                    <a:pt x="1141" y="333"/>
                  </a:cubicBezTo>
                  <a:cubicBezTo>
                    <a:pt x="1100" y="309"/>
                    <a:pt x="1065" y="286"/>
                    <a:pt x="1024" y="263"/>
                  </a:cubicBezTo>
                  <a:cubicBezTo>
                    <a:pt x="1024" y="263"/>
                    <a:pt x="983" y="292"/>
                    <a:pt x="942" y="304"/>
                  </a:cubicBezTo>
                  <a:cubicBezTo>
                    <a:pt x="901" y="321"/>
                    <a:pt x="889" y="333"/>
                    <a:pt x="878" y="356"/>
                  </a:cubicBezTo>
                  <a:cubicBezTo>
                    <a:pt x="872" y="385"/>
                    <a:pt x="930" y="421"/>
                    <a:pt x="930" y="421"/>
                  </a:cubicBezTo>
                  <a:cubicBezTo>
                    <a:pt x="930" y="421"/>
                    <a:pt x="866" y="432"/>
                    <a:pt x="883" y="444"/>
                  </a:cubicBezTo>
                  <a:cubicBezTo>
                    <a:pt x="905" y="449"/>
                    <a:pt x="965" y="474"/>
                    <a:pt x="958" y="474"/>
                  </a:cubicBezTo>
                  <a:cubicBezTo>
                    <a:pt x="957" y="474"/>
                    <a:pt x="956" y="474"/>
                    <a:pt x="954" y="473"/>
                  </a:cubicBezTo>
                  <a:lnTo>
                    <a:pt x="889" y="473"/>
                  </a:lnTo>
                  <a:cubicBezTo>
                    <a:pt x="901" y="479"/>
                    <a:pt x="919" y="485"/>
                    <a:pt x="930" y="491"/>
                  </a:cubicBezTo>
                  <a:cubicBezTo>
                    <a:pt x="930" y="491"/>
                    <a:pt x="854" y="508"/>
                    <a:pt x="872" y="514"/>
                  </a:cubicBezTo>
                  <a:cubicBezTo>
                    <a:pt x="883" y="526"/>
                    <a:pt x="959" y="543"/>
                    <a:pt x="959" y="543"/>
                  </a:cubicBezTo>
                  <a:cubicBezTo>
                    <a:pt x="959" y="543"/>
                    <a:pt x="995" y="543"/>
                    <a:pt x="983" y="579"/>
                  </a:cubicBezTo>
                  <a:cubicBezTo>
                    <a:pt x="971" y="619"/>
                    <a:pt x="983" y="660"/>
                    <a:pt x="983" y="660"/>
                  </a:cubicBezTo>
                  <a:cubicBezTo>
                    <a:pt x="983" y="660"/>
                    <a:pt x="1036" y="701"/>
                    <a:pt x="959" y="701"/>
                  </a:cubicBezTo>
                  <a:cubicBezTo>
                    <a:pt x="883" y="701"/>
                    <a:pt x="889" y="701"/>
                    <a:pt x="872" y="690"/>
                  </a:cubicBezTo>
                  <a:cubicBezTo>
                    <a:pt x="871" y="689"/>
                    <a:pt x="871" y="689"/>
                    <a:pt x="870" y="689"/>
                  </a:cubicBezTo>
                  <a:cubicBezTo>
                    <a:pt x="858" y="689"/>
                    <a:pt x="900" y="760"/>
                    <a:pt x="872" y="760"/>
                  </a:cubicBezTo>
                  <a:cubicBezTo>
                    <a:pt x="851" y="760"/>
                    <a:pt x="808" y="729"/>
                    <a:pt x="794" y="729"/>
                  </a:cubicBezTo>
                  <a:cubicBezTo>
                    <a:pt x="792" y="729"/>
                    <a:pt x="791" y="729"/>
                    <a:pt x="790" y="731"/>
                  </a:cubicBezTo>
                  <a:cubicBezTo>
                    <a:pt x="778" y="742"/>
                    <a:pt x="802" y="777"/>
                    <a:pt x="825" y="789"/>
                  </a:cubicBezTo>
                  <a:cubicBezTo>
                    <a:pt x="843" y="798"/>
                    <a:pt x="868" y="838"/>
                    <a:pt x="902" y="838"/>
                  </a:cubicBezTo>
                  <a:cubicBezTo>
                    <a:pt x="912" y="838"/>
                    <a:pt x="924" y="834"/>
                    <a:pt x="936" y="824"/>
                  </a:cubicBezTo>
                  <a:lnTo>
                    <a:pt x="936" y="824"/>
                  </a:lnTo>
                  <a:cubicBezTo>
                    <a:pt x="936" y="824"/>
                    <a:pt x="912" y="851"/>
                    <a:pt x="880" y="851"/>
                  </a:cubicBezTo>
                  <a:cubicBezTo>
                    <a:pt x="870" y="851"/>
                    <a:pt x="859" y="849"/>
                    <a:pt x="848" y="842"/>
                  </a:cubicBezTo>
                  <a:cubicBezTo>
                    <a:pt x="830" y="833"/>
                    <a:pt x="811" y="827"/>
                    <a:pt x="793" y="827"/>
                  </a:cubicBezTo>
                  <a:cubicBezTo>
                    <a:pt x="764" y="827"/>
                    <a:pt x="738" y="841"/>
                    <a:pt x="720" y="877"/>
                  </a:cubicBezTo>
                  <a:cubicBezTo>
                    <a:pt x="720" y="877"/>
                    <a:pt x="722" y="876"/>
                    <a:pt x="727" y="876"/>
                  </a:cubicBezTo>
                  <a:cubicBezTo>
                    <a:pt x="741" y="876"/>
                    <a:pt x="775" y="880"/>
                    <a:pt x="819" y="906"/>
                  </a:cubicBezTo>
                  <a:cubicBezTo>
                    <a:pt x="883" y="935"/>
                    <a:pt x="878" y="918"/>
                    <a:pt x="919" y="935"/>
                  </a:cubicBezTo>
                  <a:cubicBezTo>
                    <a:pt x="954" y="953"/>
                    <a:pt x="959" y="953"/>
                    <a:pt x="1000" y="970"/>
                  </a:cubicBezTo>
                  <a:cubicBezTo>
                    <a:pt x="1041" y="994"/>
                    <a:pt x="1082" y="1011"/>
                    <a:pt x="1112" y="1017"/>
                  </a:cubicBezTo>
                  <a:cubicBezTo>
                    <a:pt x="1123" y="1023"/>
                    <a:pt x="1153" y="1035"/>
                    <a:pt x="1176" y="1035"/>
                  </a:cubicBezTo>
                  <a:cubicBezTo>
                    <a:pt x="1164" y="1035"/>
                    <a:pt x="1164" y="1041"/>
                    <a:pt x="1158" y="1046"/>
                  </a:cubicBezTo>
                  <a:cubicBezTo>
                    <a:pt x="1153" y="1067"/>
                    <a:pt x="1140" y="1096"/>
                    <a:pt x="1121" y="1096"/>
                  </a:cubicBezTo>
                  <a:cubicBezTo>
                    <a:pt x="1118" y="1096"/>
                    <a:pt x="1115" y="1095"/>
                    <a:pt x="1112" y="1093"/>
                  </a:cubicBezTo>
                  <a:cubicBezTo>
                    <a:pt x="1108" y="1091"/>
                    <a:pt x="1104" y="1091"/>
                    <a:pt x="1100" y="1091"/>
                  </a:cubicBezTo>
                  <a:cubicBezTo>
                    <a:pt x="1081" y="1091"/>
                    <a:pt x="1065" y="1111"/>
                    <a:pt x="1065" y="1111"/>
                  </a:cubicBezTo>
                  <a:cubicBezTo>
                    <a:pt x="1065" y="1111"/>
                    <a:pt x="1000" y="1105"/>
                    <a:pt x="977" y="1058"/>
                  </a:cubicBezTo>
                  <a:cubicBezTo>
                    <a:pt x="966" y="1036"/>
                    <a:pt x="959" y="1025"/>
                    <a:pt x="953" y="1025"/>
                  </a:cubicBezTo>
                  <a:cubicBezTo>
                    <a:pt x="948" y="1025"/>
                    <a:pt x="945" y="1037"/>
                    <a:pt x="942" y="1058"/>
                  </a:cubicBezTo>
                  <a:cubicBezTo>
                    <a:pt x="942" y="1088"/>
                    <a:pt x="948" y="1106"/>
                    <a:pt x="938" y="1106"/>
                  </a:cubicBezTo>
                  <a:cubicBezTo>
                    <a:pt x="934" y="1106"/>
                    <a:pt x="928" y="1104"/>
                    <a:pt x="919" y="1099"/>
                  </a:cubicBezTo>
                  <a:cubicBezTo>
                    <a:pt x="883" y="1082"/>
                    <a:pt x="848" y="1070"/>
                    <a:pt x="848" y="1070"/>
                  </a:cubicBezTo>
                  <a:cubicBezTo>
                    <a:pt x="848" y="1070"/>
                    <a:pt x="778" y="1023"/>
                    <a:pt x="755" y="1011"/>
                  </a:cubicBezTo>
                  <a:cubicBezTo>
                    <a:pt x="753" y="1011"/>
                    <a:pt x="752" y="1011"/>
                    <a:pt x="750" y="1011"/>
                  </a:cubicBezTo>
                  <a:cubicBezTo>
                    <a:pt x="724" y="1011"/>
                    <a:pt x="708" y="1059"/>
                    <a:pt x="702" y="1076"/>
                  </a:cubicBezTo>
                  <a:cubicBezTo>
                    <a:pt x="696" y="1093"/>
                    <a:pt x="749" y="1064"/>
                    <a:pt x="784" y="1134"/>
                  </a:cubicBezTo>
                  <a:cubicBezTo>
                    <a:pt x="825" y="1210"/>
                    <a:pt x="854" y="1263"/>
                    <a:pt x="854" y="1280"/>
                  </a:cubicBezTo>
                  <a:cubicBezTo>
                    <a:pt x="854" y="1298"/>
                    <a:pt x="854" y="1333"/>
                    <a:pt x="837" y="1368"/>
                  </a:cubicBezTo>
                  <a:cubicBezTo>
                    <a:pt x="826" y="1401"/>
                    <a:pt x="809" y="1498"/>
                    <a:pt x="783" y="1498"/>
                  </a:cubicBezTo>
                  <a:cubicBezTo>
                    <a:pt x="781" y="1498"/>
                    <a:pt x="780" y="1497"/>
                    <a:pt x="778" y="1497"/>
                  </a:cubicBezTo>
                  <a:cubicBezTo>
                    <a:pt x="772" y="1491"/>
                    <a:pt x="755" y="1485"/>
                    <a:pt x="743" y="1485"/>
                  </a:cubicBezTo>
                  <a:cubicBezTo>
                    <a:pt x="720" y="1479"/>
                    <a:pt x="690" y="1479"/>
                    <a:pt x="690" y="1479"/>
                  </a:cubicBezTo>
                  <a:cubicBezTo>
                    <a:pt x="579" y="1409"/>
                    <a:pt x="462" y="1339"/>
                    <a:pt x="345" y="1263"/>
                  </a:cubicBezTo>
                  <a:cubicBezTo>
                    <a:pt x="345" y="1263"/>
                    <a:pt x="305" y="1252"/>
                    <a:pt x="268" y="1252"/>
                  </a:cubicBezTo>
                  <a:cubicBezTo>
                    <a:pt x="228" y="1252"/>
                    <a:pt x="190" y="1264"/>
                    <a:pt x="205" y="1316"/>
                  </a:cubicBezTo>
                  <a:cubicBezTo>
                    <a:pt x="205" y="1316"/>
                    <a:pt x="205" y="1321"/>
                    <a:pt x="199" y="1339"/>
                  </a:cubicBezTo>
                  <a:cubicBezTo>
                    <a:pt x="193" y="1362"/>
                    <a:pt x="187" y="1397"/>
                    <a:pt x="170" y="1438"/>
                  </a:cubicBezTo>
                  <a:cubicBezTo>
                    <a:pt x="146" y="1509"/>
                    <a:pt x="88" y="1509"/>
                    <a:pt x="65" y="1526"/>
                  </a:cubicBezTo>
                  <a:cubicBezTo>
                    <a:pt x="41" y="1538"/>
                    <a:pt x="0" y="1573"/>
                    <a:pt x="29" y="1585"/>
                  </a:cubicBezTo>
                  <a:cubicBezTo>
                    <a:pt x="53" y="1596"/>
                    <a:pt x="18" y="1713"/>
                    <a:pt x="18" y="1713"/>
                  </a:cubicBezTo>
                  <a:cubicBezTo>
                    <a:pt x="18" y="1713"/>
                    <a:pt x="6" y="1725"/>
                    <a:pt x="65" y="1754"/>
                  </a:cubicBezTo>
                  <a:cubicBezTo>
                    <a:pt x="123" y="1778"/>
                    <a:pt x="111" y="1783"/>
                    <a:pt x="123" y="1783"/>
                  </a:cubicBezTo>
                  <a:lnTo>
                    <a:pt x="129" y="1783"/>
                  </a:lnTo>
                  <a:cubicBezTo>
                    <a:pt x="132" y="1783"/>
                    <a:pt x="136" y="1782"/>
                    <a:pt x="140" y="1782"/>
                  </a:cubicBezTo>
                  <a:cubicBezTo>
                    <a:pt x="170" y="1782"/>
                    <a:pt x="211" y="1802"/>
                    <a:pt x="211" y="1848"/>
                  </a:cubicBezTo>
                  <a:cubicBezTo>
                    <a:pt x="205" y="1906"/>
                    <a:pt x="211" y="1918"/>
                    <a:pt x="240" y="1930"/>
                  </a:cubicBezTo>
                  <a:cubicBezTo>
                    <a:pt x="242" y="1930"/>
                    <a:pt x="244" y="1930"/>
                    <a:pt x="245" y="1930"/>
                  </a:cubicBezTo>
                  <a:cubicBezTo>
                    <a:pt x="269" y="1930"/>
                    <a:pt x="272" y="1900"/>
                    <a:pt x="298" y="1900"/>
                  </a:cubicBezTo>
                  <a:cubicBezTo>
                    <a:pt x="305" y="1900"/>
                    <a:pt x="312" y="1902"/>
                    <a:pt x="322" y="1906"/>
                  </a:cubicBezTo>
                  <a:cubicBezTo>
                    <a:pt x="375" y="1930"/>
                    <a:pt x="386" y="1924"/>
                    <a:pt x="445" y="1947"/>
                  </a:cubicBezTo>
                  <a:cubicBezTo>
                    <a:pt x="503" y="1977"/>
                    <a:pt x="532" y="1994"/>
                    <a:pt x="532" y="1994"/>
                  </a:cubicBezTo>
                  <a:cubicBezTo>
                    <a:pt x="532" y="1994"/>
                    <a:pt x="572" y="1966"/>
                    <a:pt x="599" y="1966"/>
                  </a:cubicBezTo>
                  <a:cubicBezTo>
                    <a:pt x="605" y="1966"/>
                    <a:pt x="610" y="1968"/>
                    <a:pt x="614" y="1971"/>
                  </a:cubicBezTo>
                  <a:cubicBezTo>
                    <a:pt x="617" y="1972"/>
                    <a:pt x="619" y="1973"/>
                    <a:pt x="622" y="1973"/>
                  </a:cubicBezTo>
                  <a:cubicBezTo>
                    <a:pt x="643" y="1973"/>
                    <a:pt x="672" y="1917"/>
                    <a:pt x="701" y="1917"/>
                  </a:cubicBezTo>
                  <a:cubicBezTo>
                    <a:pt x="703" y="1917"/>
                    <a:pt x="706" y="1917"/>
                    <a:pt x="708" y="1918"/>
                  </a:cubicBezTo>
                  <a:cubicBezTo>
                    <a:pt x="711" y="1919"/>
                    <a:pt x="713" y="1920"/>
                    <a:pt x="715" y="1920"/>
                  </a:cubicBezTo>
                  <a:cubicBezTo>
                    <a:pt x="739" y="1920"/>
                    <a:pt x="719" y="1824"/>
                    <a:pt x="784" y="1813"/>
                  </a:cubicBezTo>
                  <a:cubicBezTo>
                    <a:pt x="837" y="1798"/>
                    <a:pt x="863" y="1768"/>
                    <a:pt x="893" y="1768"/>
                  </a:cubicBezTo>
                  <a:cubicBezTo>
                    <a:pt x="899" y="1768"/>
                    <a:pt x="906" y="1769"/>
                    <a:pt x="913" y="1772"/>
                  </a:cubicBezTo>
                  <a:cubicBezTo>
                    <a:pt x="954" y="1789"/>
                    <a:pt x="1000" y="1795"/>
                    <a:pt x="1000" y="1795"/>
                  </a:cubicBezTo>
                  <a:cubicBezTo>
                    <a:pt x="1018" y="1766"/>
                    <a:pt x="1041" y="1737"/>
                    <a:pt x="1059" y="1713"/>
                  </a:cubicBezTo>
                  <a:cubicBezTo>
                    <a:pt x="1059" y="1713"/>
                    <a:pt x="1063" y="1665"/>
                    <a:pt x="1101" y="1665"/>
                  </a:cubicBezTo>
                  <a:cubicBezTo>
                    <a:pt x="1109" y="1665"/>
                    <a:pt x="1118" y="1667"/>
                    <a:pt x="1129" y="1672"/>
                  </a:cubicBezTo>
                  <a:cubicBezTo>
                    <a:pt x="1193" y="1702"/>
                    <a:pt x="1240" y="1778"/>
                    <a:pt x="1287" y="1789"/>
                  </a:cubicBezTo>
                  <a:cubicBezTo>
                    <a:pt x="1295" y="1792"/>
                    <a:pt x="1302" y="1793"/>
                    <a:pt x="1309" y="1793"/>
                  </a:cubicBezTo>
                  <a:cubicBezTo>
                    <a:pt x="1337" y="1793"/>
                    <a:pt x="1357" y="1775"/>
                    <a:pt x="1381" y="1766"/>
                  </a:cubicBezTo>
                  <a:cubicBezTo>
                    <a:pt x="1387" y="1760"/>
                    <a:pt x="1387" y="1760"/>
                    <a:pt x="1392" y="1754"/>
                  </a:cubicBezTo>
                  <a:cubicBezTo>
                    <a:pt x="1399" y="1744"/>
                    <a:pt x="1402" y="1733"/>
                    <a:pt x="1415" y="1733"/>
                  </a:cubicBezTo>
                  <a:cubicBezTo>
                    <a:pt x="1424" y="1733"/>
                    <a:pt x="1440" y="1740"/>
                    <a:pt x="1468" y="1760"/>
                  </a:cubicBezTo>
                  <a:cubicBezTo>
                    <a:pt x="1544" y="1813"/>
                    <a:pt x="1574" y="1830"/>
                    <a:pt x="1550" y="1883"/>
                  </a:cubicBezTo>
                  <a:cubicBezTo>
                    <a:pt x="1533" y="1936"/>
                    <a:pt x="1539" y="1918"/>
                    <a:pt x="1574" y="1982"/>
                  </a:cubicBezTo>
                  <a:cubicBezTo>
                    <a:pt x="1615" y="2047"/>
                    <a:pt x="1638" y="2099"/>
                    <a:pt x="1673" y="2134"/>
                  </a:cubicBezTo>
                  <a:cubicBezTo>
                    <a:pt x="1714" y="2164"/>
                    <a:pt x="1761" y="2164"/>
                    <a:pt x="1778" y="2263"/>
                  </a:cubicBezTo>
                  <a:cubicBezTo>
                    <a:pt x="1801" y="2357"/>
                    <a:pt x="1843" y="2404"/>
                    <a:pt x="1809" y="2404"/>
                  </a:cubicBezTo>
                  <a:cubicBezTo>
                    <a:pt x="1807" y="2404"/>
                    <a:pt x="1804" y="2404"/>
                    <a:pt x="1802" y="2404"/>
                  </a:cubicBezTo>
                  <a:cubicBezTo>
                    <a:pt x="1798" y="2402"/>
                    <a:pt x="1794" y="2402"/>
                    <a:pt x="1792" y="2402"/>
                  </a:cubicBezTo>
                  <a:cubicBezTo>
                    <a:pt x="1775" y="2402"/>
                    <a:pt x="1783" y="2422"/>
                    <a:pt x="1765" y="2422"/>
                  </a:cubicBezTo>
                  <a:cubicBezTo>
                    <a:pt x="1757" y="2422"/>
                    <a:pt x="1745" y="2418"/>
                    <a:pt x="1726" y="2409"/>
                  </a:cubicBezTo>
                  <a:cubicBezTo>
                    <a:pt x="1656" y="2380"/>
                    <a:pt x="1650" y="2386"/>
                    <a:pt x="1603" y="2363"/>
                  </a:cubicBezTo>
                  <a:cubicBezTo>
                    <a:pt x="1587" y="2357"/>
                    <a:pt x="1574" y="2354"/>
                    <a:pt x="1564" y="2354"/>
                  </a:cubicBezTo>
                  <a:cubicBezTo>
                    <a:pt x="1544" y="2354"/>
                    <a:pt x="1535" y="2365"/>
                    <a:pt x="1539" y="2380"/>
                  </a:cubicBezTo>
                  <a:cubicBezTo>
                    <a:pt x="1544" y="2404"/>
                    <a:pt x="1679" y="2532"/>
                    <a:pt x="1679" y="2532"/>
                  </a:cubicBezTo>
                  <a:cubicBezTo>
                    <a:pt x="1697" y="2509"/>
                    <a:pt x="1714" y="2485"/>
                    <a:pt x="1737" y="2468"/>
                  </a:cubicBezTo>
                  <a:cubicBezTo>
                    <a:pt x="1737" y="2468"/>
                    <a:pt x="1756" y="2474"/>
                    <a:pt x="1778" y="2474"/>
                  </a:cubicBezTo>
                  <a:cubicBezTo>
                    <a:pt x="1792" y="2474"/>
                    <a:pt x="1808" y="2471"/>
                    <a:pt x="1819" y="2462"/>
                  </a:cubicBezTo>
                  <a:cubicBezTo>
                    <a:pt x="1838" y="2444"/>
                    <a:pt x="1856" y="2429"/>
                    <a:pt x="1877" y="2429"/>
                  </a:cubicBezTo>
                  <a:cubicBezTo>
                    <a:pt x="1883" y="2429"/>
                    <a:pt x="1889" y="2430"/>
                    <a:pt x="1895" y="2433"/>
                  </a:cubicBezTo>
                  <a:cubicBezTo>
                    <a:pt x="1897" y="2434"/>
                    <a:pt x="1898" y="2434"/>
                    <a:pt x="1899" y="2434"/>
                  </a:cubicBezTo>
                  <a:cubicBezTo>
                    <a:pt x="1915" y="2434"/>
                    <a:pt x="1888" y="2355"/>
                    <a:pt x="1872" y="2333"/>
                  </a:cubicBezTo>
                  <a:cubicBezTo>
                    <a:pt x="1866" y="2324"/>
                    <a:pt x="1879" y="2310"/>
                    <a:pt x="1898" y="2310"/>
                  </a:cubicBezTo>
                  <a:cubicBezTo>
                    <a:pt x="1914" y="2310"/>
                    <a:pt x="1934" y="2321"/>
                    <a:pt x="1948" y="2357"/>
                  </a:cubicBezTo>
                  <a:cubicBezTo>
                    <a:pt x="1958" y="2391"/>
                    <a:pt x="1976" y="2408"/>
                    <a:pt x="1989" y="2408"/>
                  </a:cubicBezTo>
                  <a:cubicBezTo>
                    <a:pt x="2006" y="2408"/>
                    <a:pt x="2012" y="2377"/>
                    <a:pt x="1971" y="2316"/>
                  </a:cubicBezTo>
                  <a:cubicBezTo>
                    <a:pt x="1907" y="2216"/>
                    <a:pt x="1872" y="2210"/>
                    <a:pt x="1860" y="2193"/>
                  </a:cubicBezTo>
                  <a:cubicBezTo>
                    <a:pt x="1849" y="2175"/>
                    <a:pt x="1854" y="2146"/>
                    <a:pt x="1854" y="2146"/>
                  </a:cubicBezTo>
                  <a:cubicBezTo>
                    <a:pt x="1837" y="2129"/>
                    <a:pt x="1814" y="2111"/>
                    <a:pt x="1796" y="2088"/>
                  </a:cubicBezTo>
                  <a:cubicBezTo>
                    <a:pt x="1796" y="2070"/>
                    <a:pt x="1790" y="2053"/>
                    <a:pt x="1790" y="2029"/>
                  </a:cubicBezTo>
                  <a:cubicBezTo>
                    <a:pt x="1790" y="2029"/>
                    <a:pt x="1790" y="2006"/>
                    <a:pt x="1755" y="1953"/>
                  </a:cubicBezTo>
                  <a:cubicBezTo>
                    <a:pt x="1720" y="1900"/>
                    <a:pt x="1702" y="1865"/>
                    <a:pt x="1702" y="1865"/>
                  </a:cubicBezTo>
                  <a:cubicBezTo>
                    <a:pt x="1702" y="1865"/>
                    <a:pt x="1707" y="1787"/>
                    <a:pt x="1739" y="1787"/>
                  </a:cubicBezTo>
                  <a:cubicBezTo>
                    <a:pt x="1742" y="1787"/>
                    <a:pt x="1746" y="1788"/>
                    <a:pt x="1749" y="1789"/>
                  </a:cubicBezTo>
                  <a:cubicBezTo>
                    <a:pt x="1761" y="1796"/>
                    <a:pt x="1768" y="1798"/>
                    <a:pt x="1774" y="1798"/>
                  </a:cubicBezTo>
                  <a:cubicBezTo>
                    <a:pt x="1779" y="1798"/>
                    <a:pt x="1783" y="1797"/>
                    <a:pt x="1786" y="1797"/>
                  </a:cubicBezTo>
                  <a:cubicBezTo>
                    <a:pt x="1790" y="1797"/>
                    <a:pt x="1792" y="1798"/>
                    <a:pt x="1796" y="1801"/>
                  </a:cubicBezTo>
                  <a:cubicBezTo>
                    <a:pt x="1802" y="1807"/>
                    <a:pt x="1808" y="1813"/>
                    <a:pt x="1814" y="1830"/>
                  </a:cubicBezTo>
                  <a:cubicBezTo>
                    <a:pt x="1837" y="1895"/>
                    <a:pt x="1854" y="1924"/>
                    <a:pt x="1866" y="1941"/>
                  </a:cubicBezTo>
                  <a:cubicBezTo>
                    <a:pt x="1878" y="1953"/>
                    <a:pt x="1878" y="2012"/>
                    <a:pt x="1913" y="2041"/>
                  </a:cubicBezTo>
                  <a:cubicBezTo>
                    <a:pt x="1942" y="2070"/>
                    <a:pt x="1942" y="2099"/>
                    <a:pt x="1960" y="2111"/>
                  </a:cubicBezTo>
                  <a:cubicBezTo>
                    <a:pt x="1977" y="2123"/>
                    <a:pt x="2018" y="2140"/>
                    <a:pt x="2018" y="2140"/>
                  </a:cubicBezTo>
                  <a:cubicBezTo>
                    <a:pt x="2018" y="2140"/>
                    <a:pt x="2018" y="2146"/>
                    <a:pt x="2018" y="2146"/>
                  </a:cubicBezTo>
                  <a:cubicBezTo>
                    <a:pt x="2042" y="2181"/>
                    <a:pt x="2059" y="2216"/>
                    <a:pt x="2083" y="2251"/>
                  </a:cubicBezTo>
                  <a:cubicBezTo>
                    <a:pt x="2083" y="2251"/>
                    <a:pt x="2047" y="2339"/>
                    <a:pt x="2053" y="2357"/>
                  </a:cubicBezTo>
                  <a:cubicBezTo>
                    <a:pt x="2059" y="2374"/>
                    <a:pt x="2053" y="2456"/>
                    <a:pt x="2083" y="2468"/>
                  </a:cubicBezTo>
                  <a:cubicBezTo>
                    <a:pt x="2088" y="2468"/>
                    <a:pt x="2088" y="2468"/>
                    <a:pt x="2094" y="2474"/>
                  </a:cubicBezTo>
                  <a:cubicBezTo>
                    <a:pt x="2106" y="2480"/>
                    <a:pt x="2106" y="2491"/>
                    <a:pt x="2106" y="2521"/>
                  </a:cubicBezTo>
                  <a:cubicBezTo>
                    <a:pt x="2106" y="2550"/>
                    <a:pt x="2094" y="2597"/>
                    <a:pt x="2094" y="2597"/>
                  </a:cubicBezTo>
                  <a:cubicBezTo>
                    <a:pt x="2100" y="2620"/>
                    <a:pt x="2106" y="2638"/>
                    <a:pt x="2112" y="2661"/>
                  </a:cubicBezTo>
                  <a:cubicBezTo>
                    <a:pt x="2112" y="2661"/>
                    <a:pt x="2135" y="2696"/>
                    <a:pt x="2147" y="2708"/>
                  </a:cubicBezTo>
                  <a:cubicBezTo>
                    <a:pt x="2164" y="2719"/>
                    <a:pt x="2217" y="2749"/>
                    <a:pt x="2217" y="2749"/>
                  </a:cubicBezTo>
                  <a:cubicBezTo>
                    <a:pt x="2223" y="2737"/>
                    <a:pt x="2223" y="2719"/>
                    <a:pt x="2229" y="2708"/>
                  </a:cubicBezTo>
                  <a:lnTo>
                    <a:pt x="2252" y="2708"/>
                  </a:lnTo>
                  <a:cubicBezTo>
                    <a:pt x="2246" y="2690"/>
                    <a:pt x="2241" y="2673"/>
                    <a:pt x="2229" y="2649"/>
                  </a:cubicBezTo>
                  <a:lnTo>
                    <a:pt x="2229" y="2649"/>
                  </a:lnTo>
                  <a:cubicBezTo>
                    <a:pt x="2246" y="2667"/>
                    <a:pt x="2264" y="2684"/>
                    <a:pt x="2281" y="2702"/>
                  </a:cubicBezTo>
                  <a:cubicBezTo>
                    <a:pt x="2293" y="2696"/>
                    <a:pt x="2305" y="2696"/>
                    <a:pt x="2317" y="2690"/>
                  </a:cubicBezTo>
                  <a:cubicBezTo>
                    <a:pt x="2299" y="2655"/>
                    <a:pt x="2287" y="2620"/>
                    <a:pt x="2270" y="2585"/>
                  </a:cubicBezTo>
                  <a:cubicBezTo>
                    <a:pt x="2270" y="2561"/>
                    <a:pt x="2264" y="2532"/>
                    <a:pt x="2258" y="2509"/>
                  </a:cubicBezTo>
                  <a:cubicBezTo>
                    <a:pt x="2258" y="2509"/>
                    <a:pt x="2261" y="2477"/>
                    <a:pt x="2268" y="2477"/>
                  </a:cubicBezTo>
                  <a:cubicBezTo>
                    <a:pt x="2270" y="2477"/>
                    <a:pt x="2273" y="2481"/>
                    <a:pt x="2276" y="2491"/>
                  </a:cubicBezTo>
                  <a:cubicBezTo>
                    <a:pt x="2281" y="2512"/>
                    <a:pt x="2287" y="2519"/>
                    <a:pt x="2295" y="2519"/>
                  </a:cubicBezTo>
                  <a:cubicBezTo>
                    <a:pt x="2303" y="2519"/>
                    <a:pt x="2314" y="2512"/>
                    <a:pt x="2328" y="2503"/>
                  </a:cubicBezTo>
                  <a:cubicBezTo>
                    <a:pt x="2349" y="2495"/>
                    <a:pt x="2332" y="2486"/>
                    <a:pt x="2336" y="2486"/>
                  </a:cubicBezTo>
                  <a:cubicBezTo>
                    <a:pt x="2338" y="2486"/>
                    <a:pt x="2344" y="2488"/>
                    <a:pt x="2358" y="2491"/>
                  </a:cubicBezTo>
                  <a:cubicBezTo>
                    <a:pt x="2404" y="2497"/>
                    <a:pt x="2422" y="2485"/>
                    <a:pt x="2434" y="2509"/>
                  </a:cubicBezTo>
                  <a:cubicBezTo>
                    <a:pt x="2434" y="2509"/>
                    <a:pt x="2434" y="2509"/>
                    <a:pt x="2439" y="2515"/>
                  </a:cubicBezTo>
                  <a:cubicBezTo>
                    <a:pt x="2445" y="2538"/>
                    <a:pt x="2480" y="2567"/>
                    <a:pt x="2492" y="2579"/>
                  </a:cubicBezTo>
                  <a:cubicBezTo>
                    <a:pt x="2492" y="2579"/>
                    <a:pt x="2486" y="2585"/>
                    <a:pt x="2474" y="2620"/>
                  </a:cubicBezTo>
                  <a:cubicBezTo>
                    <a:pt x="2457" y="2678"/>
                    <a:pt x="2457" y="2708"/>
                    <a:pt x="2457" y="2731"/>
                  </a:cubicBezTo>
                  <a:cubicBezTo>
                    <a:pt x="2457" y="2760"/>
                    <a:pt x="2463" y="2807"/>
                    <a:pt x="2486" y="2813"/>
                  </a:cubicBezTo>
                  <a:cubicBezTo>
                    <a:pt x="2504" y="2825"/>
                    <a:pt x="2521" y="2836"/>
                    <a:pt x="2521" y="2860"/>
                  </a:cubicBezTo>
                  <a:cubicBezTo>
                    <a:pt x="2527" y="2889"/>
                    <a:pt x="2527" y="2936"/>
                    <a:pt x="2527" y="2936"/>
                  </a:cubicBezTo>
                  <a:cubicBezTo>
                    <a:pt x="2556" y="2948"/>
                    <a:pt x="2580" y="2965"/>
                    <a:pt x="2609" y="2977"/>
                  </a:cubicBezTo>
                  <a:cubicBezTo>
                    <a:pt x="2609" y="2977"/>
                    <a:pt x="2624" y="3001"/>
                    <a:pt x="2639" y="3001"/>
                  </a:cubicBezTo>
                  <a:cubicBezTo>
                    <a:pt x="2641" y="3001"/>
                    <a:pt x="2643" y="3001"/>
                    <a:pt x="2644" y="3000"/>
                  </a:cubicBezTo>
                  <a:cubicBezTo>
                    <a:pt x="2662" y="2994"/>
                    <a:pt x="2685" y="2983"/>
                    <a:pt x="2685" y="2983"/>
                  </a:cubicBezTo>
                  <a:cubicBezTo>
                    <a:pt x="2685" y="2983"/>
                    <a:pt x="2690" y="2982"/>
                    <a:pt x="2696" y="2982"/>
                  </a:cubicBezTo>
                  <a:cubicBezTo>
                    <a:pt x="2712" y="2982"/>
                    <a:pt x="2739" y="2987"/>
                    <a:pt x="2755" y="3024"/>
                  </a:cubicBezTo>
                  <a:cubicBezTo>
                    <a:pt x="2785" y="3070"/>
                    <a:pt x="2779" y="3076"/>
                    <a:pt x="2831" y="3094"/>
                  </a:cubicBezTo>
                  <a:cubicBezTo>
                    <a:pt x="2838" y="3096"/>
                    <a:pt x="2844" y="3097"/>
                    <a:pt x="2850" y="3097"/>
                  </a:cubicBezTo>
                  <a:cubicBezTo>
                    <a:pt x="2876" y="3097"/>
                    <a:pt x="2881" y="3071"/>
                    <a:pt x="2895" y="3071"/>
                  </a:cubicBezTo>
                  <a:cubicBezTo>
                    <a:pt x="2898" y="3071"/>
                    <a:pt x="2902" y="3072"/>
                    <a:pt x="2907" y="3076"/>
                  </a:cubicBezTo>
                  <a:cubicBezTo>
                    <a:pt x="2931" y="3094"/>
                    <a:pt x="2972" y="3111"/>
                    <a:pt x="2995" y="3123"/>
                  </a:cubicBezTo>
                  <a:cubicBezTo>
                    <a:pt x="3007" y="3129"/>
                    <a:pt x="3013" y="3135"/>
                    <a:pt x="3013" y="3141"/>
                  </a:cubicBezTo>
                  <a:cubicBezTo>
                    <a:pt x="3018" y="3146"/>
                    <a:pt x="3013" y="3152"/>
                    <a:pt x="3013" y="3164"/>
                  </a:cubicBezTo>
                  <a:cubicBezTo>
                    <a:pt x="3001" y="3187"/>
                    <a:pt x="2972" y="3287"/>
                    <a:pt x="2960" y="3304"/>
                  </a:cubicBezTo>
                  <a:cubicBezTo>
                    <a:pt x="2954" y="3322"/>
                    <a:pt x="2942" y="3339"/>
                    <a:pt x="2925" y="3351"/>
                  </a:cubicBezTo>
                  <a:lnTo>
                    <a:pt x="2919" y="3351"/>
                  </a:lnTo>
                  <a:cubicBezTo>
                    <a:pt x="2890" y="3357"/>
                    <a:pt x="2861" y="3357"/>
                    <a:pt x="2849" y="3392"/>
                  </a:cubicBezTo>
                  <a:cubicBezTo>
                    <a:pt x="2837" y="3421"/>
                    <a:pt x="2837" y="3445"/>
                    <a:pt x="2825" y="3474"/>
                  </a:cubicBezTo>
                  <a:cubicBezTo>
                    <a:pt x="2820" y="3492"/>
                    <a:pt x="2796" y="3568"/>
                    <a:pt x="2785" y="3638"/>
                  </a:cubicBezTo>
                  <a:cubicBezTo>
                    <a:pt x="2779" y="3673"/>
                    <a:pt x="2773" y="3714"/>
                    <a:pt x="2779" y="3737"/>
                  </a:cubicBezTo>
                  <a:cubicBezTo>
                    <a:pt x="2796" y="3819"/>
                    <a:pt x="2790" y="3772"/>
                    <a:pt x="2825" y="3883"/>
                  </a:cubicBezTo>
                  <a:cubicBezTo>
                    <a:pt x="2861" y="3989"/>
                    <a:pt x="2820" y="4012"/>
                    <a:pt x="2849" y="4071"/>
                  </a:cubicBezTo>
                  <a:cubicBezTo>
                    <a:pt x="2872" y="4129"/>
                    <a:pt x="2913" y="4117"/>
                    <a:pt x="2902" y="4223"/>
                  </a:cubicBezTo>
                  <a:cubicBezTo>
                    <a:pt x="2902" y="4223"/>
                    <a:pt x="2843" y="4340"/>
                    <a:pt x="2878" y="4404"/>
                  </a:cubicBezTo>
                  <a:cubicBezTo>
                    <a:pt x="2919" y="4463"/>
                    <a:pt x="2942" y="4457"/>
                    <a:pt x="2948" y="4544"/>
                  </a:cubicBezTo>
                  <a:cubicBezTo>
                    <a:pt x="2948" y="4632"/>
                    <a:pt x="2989" y="4656"/>
                    <a:pt x="3007" y="4702"/>
                  </a:cubicBezTo>
                  <a:cubicBezTo>
                    <a:pt x="3013" y="4720"/>
                    <a:pt x="3013" y="4732"/>
                    <a:pt x="3013" y="4737"/>
                  </a:cubicBezTo>
                  <a:cubicBezTo>
                    <a:pt x="3013" y="4755"/>
                    <a:pt x="3007" y="4761"/>
                    <a:pt x="3001" y="4784"/>
                  </a:cubicBezTo>
                  <a:cubicBezTo>
                    <a:pt x="2983" y="4819"/>
                    <a:pt x="2966" y="4843"/>
                    <a:pt x="2954" y="4895"/>
                  </a:cubicBezTo>
                  <a:cubicBezTo>
                    <a:pt x="2942" y="4954"/>
                    <a:pt x="2937" y="4971"/>
                    <a:pt x="2942" y="5001"/>
                  </a:cubicBezTo>
                  <a:cubicBezTo>
                    <a:pt x="2954" y="5036"/>
                    <a:pt x="2942" y="5053"/>
                    <a:pt x="3013" y="5059"/>
                  </a:cubicBezTo>
                  <a:cubicBezTo>
                    <a:pt x="3064" y="5059"/>
                    <a:pt x="3056" y="5037"/>
                    <a:pt x="3076" y="5037"/>
                  </a:cubicBezTo>
                  <a:cubicBezTo>
                    <a:pt x="3083" y="5037"/>
                    <a:pt x="3094" y="5040"/>
                    <a:pt x="3112" y="5047"/>
                  </a:cubicBezTo>
                  <a:cubicBezTo>
                    <a:pt x="3182" y="5077"/>
                    <a:pt x="3276" y="5077"/>
                    <a:pt x="3276" y="5077"/>
                  </a:cubicBezTo>
                  <a:cubicBezTo>
                    <a:pt x="3276" y="5077"/>
                    <a:pt x="3295" y="5041"/>
                    <a:pt x="3328" y="5041"/>
                  </a:cubicBezTo>
                  <a:cubicBezTo>
                    <a:pt x="3335" y="5041"/>
                    <a:pt x="3343" y="5043"/>
                    <a:pt x="3352" y="5047"/>
                  </a:cubicBezTo>
                  <a:cubicBezTo>
                    <a:pt x="3366" y="5052"/>
                    <a:pt x="3377" y="5054"/>
                    <a:pt x="3387" y="5054"/>
                  </a:cubicBezTo>
                  <a:cubicBezTo>
                    <a:pt x="3416" y="5054"/>
                    <a:pt x="3434" y="5040"/>
                    <a:pt x="3469" y="5036"/>
                  </a:cubicBezTo>
                  <a:cubicBezTo>
                    <a:pt x="3484" y="5036"/>
                    <a:pt x="3498" y="5036"/>
                    <a:pt x="3510" y="5036"/>
                  </a:cubicBezTo>
                  <a:cubicBezTo>
                    <a:pt x="3533" y="5036"/>
                    <a:pt x="3549" y="5034"/>
                    <a:pt x="3557" y="5018"/>
                  </a:cubicBezTo>
                  <a:cubicBezTo>
                    <a:pt x="3572" y="4997"/>
                    <a:pt x="3597" y="4976"/>
                    <a:pt x="3611" y="4976"/>
                  </a:cubicBezTo>
                  <a:cubicBezTo>
                    <a:pt x="3612" y="4976"/>
                    <a:pt x="3614" y="4977"/>
                    <a:pt x="3615" y="4977"/>
                  </a:cubicBezTo>
                  <a:lnTo>
                    <a:pt x="3621" y="4977"/>
                  </a:lnTo>
                  <a:cubicBezTo>
                    <a:pt x="3633" y="4977"/>
                    <a:pt x="3639" y="4983"/>
                    <a:pt x="3662" y="4995"/>
                  </a:cubicBezTo>
                  <a:cubicBezTo>
                    <a:pt x="3697" y="5007"/>
                    <a:pt x="3720" y="5018"/>
                    <a:pt x="3744" y="5024"/>
                  </a:cubicBezTo>
                  <a:cubicBezTo>
                    <a:pt x="3764" y="5024"/>
                    <a:pt x="3736" y="4967"/>
                    <a:pt x="3762" y="4967"/>
                  </a:cubicBezTo>
                  <a:cubicBezTo>
                    <a:pt x="3767" y="4967"/>
                    <a:pt x="3772" y="4968"/>
                    <a:pt x="3779" y="4971"/>
                  </a:cubicBezTo>
                  <a:cubicBezTo>
                    <a:pt x="3809" y="4982"/>
                    <a:pt x="3826" y="4992"/>
                    <a:pt x="3838" y="4992"/>
                  </a:cubicBezTo>
                  <a:cubicBezTo>
                    <a:pt x="3847" y="4992"/>
                    <a:pt x="3853" y="4986"/>
                    <a:pt x="3861" y="4971"/>
                  </a:cubicBezTo>
                  <a:cubicBezTo>
                    <a:pt x="3874" y="4945"/>
                    <a:pt x="3910" y="4942"/>
                    <a:pt x="3927" y="4942"/>
                  </a:cubicBezTo>
                  <a:cubicBezTo>
                    <a:pt x="3933" y="4942"/>
                    <a:pt x="3937" y="4942"/>
                    <a:pt x="3937" y="4942"/>
                  </a:cubicBezTo>
                  <a:cubicBezTo>
                    <a:pt x="3937" y="4942"/>
                    <a:pt x="3949" y="4913"/>
                    <a:pt x="3949" y="4901"/>
                  </a:cubicBezTo>
                  <a:cubicBezTo>
                    <a:pt x="3954" y="4891"/>
                    <a:pt x="3950" y="4845"/>
                    <a:pt x="3972" y="4845"/>
                  </a:cubicBezTo>
                  <a:cubicBezTo>
                    <a:pt x="3975" y="4845"/>
                    <a:pt x="3979" y="4846"/>
                    <a:pt x="3984" y="4849"/>
                  </a:cubicBezTo>
                  <a:cubicBezTo>
                    <a:pt x="3996" y="4853"/>
                    <a:pt x="4002" y="4855"/>
                    <a:pt x="4007" y="4855"/>
                  </a:cubicBezTo>
                  <a:cubicBezTo>
                    <a:pt x="4017" y="4855"/>
                    <a:pt x="4024" y="4848"/>
                    <a:pt x="4066" y="4837"/>
                  </a:cubicBezTo>
                  <a:cubicBezTo>
                    <a:pt x="4124" y="4813"/>
                    <a:pt x="4142" y="4767"/>
                    <a:pt x="4136" y="4743"/>
                  </a:cubicBezTo>
                  <a:cubicBezTo>
                    <a:pt x="4130" y="4720"/>
                    <a:pt x="4130" y="4720"/>
                    <a:pt x="4118" y="4702"/>
                  </a:cubicBezTo>
                  <a:cubicBezTo>
                    <a:pt x="4112" y="4679"/>
                    <a:pt x="4106" y="4638"/>
                    <a:pt x="4095" y="4632"/>
                  </a:cubicBezTo>
                  <a:cubicBezTo>
                    <a:pt x="4083" y="4626"/>
                    <a:pt x="4042" y="4615"/>
                    <a:pt x="4030" y="4591"/>
                  </a:cubicBezTo>
                  <a:cubicBezTo>
                    <a:pt x="4019" y="4568"/>
                    <a:pt x="3995" y="4539"/>
                    <a:pt x="3995" y="4515"/>
                  </a:cubicBezTo>
                  <a:cubicBezTo>
                    <a:pt x="3995" y="4509"/>
                    <a:pt x="3995" y="4498"/>
                    <a:pt x="3995" y="4492"/>
                  </a:cubicBezTo>
                  <a:cubicBezTo>
                    <a:pt x="4001" y="4457"/>
                    <a:pt x="4013" y="4416"/>
                    <a:pt x="4013" y="4416"/>
                  </a:cubicBezTo>
                  <a:lnTo>
                    <a:pt x="4013" y="4416"/>
                  </a:lnTo>
                  <a:cubicBezTo>
                    <a:pt x="4013" y="4416"/>
                    <a:pt x="3890" y="4486"/>
                    <a:pt x="3849" y="4492"/>
                  </a:cubicBezTo>
                  <a:cubicBezTo>
                    <a:pt x="3814" y="4492"/>
                    <a:pt x="3738" y="4451"/>
                    <a:pt x="3715" y="4451"/>
                  </a:cubicBezTo>
                  <a:cubicBezTo>
                    <a:pt x="3715" y="4451"/>
                    <a:pt x="3709" y="4451"/>
                    <a:pt x="3703" y="4445"/>
                  </a:cubicBezTo>
                  <a:cubicBezTo>
                    <a:pt x="3679" y="4427"/>
                    <a:pt x="3650" y="4346"/>
                    <a:pt x="3644" y="4293"/>
                  </a:cubicBezTo>
                  <a:cubicBezTo>
                    <a:pt x="3633" y="4234"/>
                    <a:pt x="3668" y="4252"/>
                    <a:pt x="3639" y="4188"/>
                  </a:cubicBezTo>
                  <a:cubicBezTo>
                    <a:pt x="3621" y="4147"/>
                    <a:pt x="3603" y="4082"/>
                    <a:pt x="3598" y="4041"/>
                  </a:cubicBezTo>
                  <a:cubicBezTo>
                    <a:pt x="3592" y="4024"/>
                    <a:pt x="3592" y="4012"/>
                    <a:pt x="3598" y="4000"/>
                  </a:cubicBezTo>
                  <a:cubicBezTo>
                    <a:pt x="3602" y="3981"/>
                    <a:pt x="3653" y="3943"/>
                    <a:pt x="3690" y="3943"/>
                  </a:cubicBezTo>
                  <a:cubicBezTo>
                    <a:pt x="3708" y="3943"/>
                    <a:pt x="3722" y="3952"/>
                    <a:pt x="3726" y="3977"/>
                  </a:cubicBezTo>
                  <a:cubicBezTo>
                    <a:pt x="3732" y="4053"/>
                    <a:pt x="3744" y="4141"/>
                    <a:pt x="3814" y="4199"/>
                  </a:cubicBezTo>
                  <a:cubicBezTo>
                    <a:pt x="3814" y="4199"/>
                    <a:pt x="3826" y="4275"/>
                    <a:pt x="3878" y="4316"/>
                  </a:cubicBezTo>
                  <a:cubicBezTo>
                    <a:pt x="3897" y="4329"/>
                    <a:pt x="3923" y="4332"/>
                    <a:pt x="3947" y="4332"/>
                  </a:cubicBezTo>
                  <a:cubicBezTo>
                    <a:pt x="3967" y="4332"/>
                    <a:pt x="3985" y="4330"/>
                    <a:pt x="4001" y="4330"/>
                  </a:cubicBezTo>
                  <a:cubicBezTo>
                    <a:pt x="4022" y="4330"/>
                    <a:pt x="4038" y="4333"/>
                    <a:pt x="4042" y="4346"/>
                  </a:cubicBezTo>
                  <a:cubicBezTo>
                    <a:pt x="4060" y="4375"/>
                    <a:pt x="4030" y="4445"/>
                    <a:pt x="4095" y="4486"/>
                  </a:cubicBezTo>
                  <a:cubicBezTo>
                    <a:pt x="4165" y="4533"/>
                    <a:pt x="4212" y="4580"/>
                    <a:pt x="4253" y="4597"/>
                  </a:cubicBezTo>
                  <a:cubicBezTo>
                    <a:pt x="4264" y="4603"/>
                    <a:pt x="4282" y="4609"/>
                    <a:pt x="4300" y="4615"/>
                  </a:cubicBezTo>
                  <a:cubicBezTo>
                    <a:pt x="4329" y="4620"/>
                    <a:pt x="4370" y="4632"/>
                    <a:pt x="4440" y="4667"/>
                  </a:cubicBezTo>
                  <a:cubicBezTo>
                    <a:pt x="4545" y="4714"/>
                    <a:pt x="4569" y="4679"/>
                    <a:pt x="4574" y="4732"/>
                  </a:cubicBezTo>
                  <a:cubicBezTo>
                    <a:pt x="4586" y="4784"/>
                    <a:pt x="4557" y="4813"/>
                    <a:pt x="4627" y="4843"/>
                  </a:cubicBezTo>
                  <a:cubicBezTo>
                    <a:pt x="4639" y="4843"/>
                    <a:pt x="4645" y="4849"/>
                    <a:pt x="4650" y="4854"/>
                  </a:cubicBezTo>
                  <a:cubicBezTo>
                    <a:pt x="4674" y="4884"/>
                    <a:pt x="4645" y="4925"/>
                    <a:pt x="4732" y="4948"/>
                  </a:cubicBezTo>
                  <a:cubicBezTo>
                    <a:pt x="5113" y="3585"/>
                    <a:pt x="5007" y="2175"/>
                    <a:pt x="4493" y="929"/>
                  </a:cubicBezTo>
                  <a:cubicBezTo>
                    <a:pt x="4469" y="929"/>
                    <a:pt x="4440" y="953"/>
                    <a:pt x="4440" y="953"/>
                  </a:cubicBezTo>
                  <a:cubicBezTo>
                    <a:pt x="4411" y="935"/>
                    <a:pt x="4376" y="918"/>
                    <a:pt x="4346" y="900"/>
                  </a:cubicBezTo>
                  <a:cubicBezTo>
                    <a:pt x="4335" y="906"/>
                    <a:pt x="4323" y="912"/>
                    <a:pt x="4311" y="918"/>
                  </a:cubicBezTo>
                  <a:cubicBezTo>
                    <a:pt x="4288" y="912"/>
                    <a:pt x="4264" y="900"/>
                    <a:pt x="4235" y="894"/>
                  </a:cubicBezTo>
                  <a:cubicBezTo>
                    <a:pt x="4235" y="894"/>
                    <a:pt x="4270" y="883"/>
                    <a:pt x="4282" y="853"/>
                  </a:cubicBezTo>
                  <a:cubicBezTo>
                    <a:pt x="4300" y="818"/>
                    <a:pt x="4241" y="812"/>
                    <a:pt x="4223" y="812"/>
                  </a:cubicBezTo>
                  <a:cubicBezTo>
                    <a:pt x="4212" y="812"/>
                    <a:pt x="4171" y="818"/>
                    <a:pt x="4171" y="818"/>
                  </a:cubicBezTo>
                  <a:cubicBezTo>
                    <a:pt x="4171" y="818"/>
                    <a:pt x="4141" y="811"/>
                    <a:pt x="4114" y="811"/>
                  </a:cubicBezTo>
                  <a:cubicBezTo>
                    <a:pt x="4107" y="811"/>
                    <a:pt x="4101" y="811"/>
                    <a:pt x="4095" y="812"/>
                  </a:cubicBezTo>
                  <a:cubicBezTo>
                    <a:pt x="4066" y="818"/>
                    <a:pt x="4001" y="853"/>
                    <a:pt x="4001" y="853"/>
                  </a:cubicBezTo>
                  <a:cubicBezTo>
                    <a:pt x="3995" y="865"/>
                    <a:pt x="3984" y="877"/>
                    <a:pt x="3972" y="894"/>
                  </a:cubicBezTo>
                  <a:cubicBezTo>
                    <a:pt x="3972" y="894"/>
                    <a:pt x="3884" y="865"/>
                    <a:pt x="3867" y="836"/>
                  </a:cubicBezTo>
                  <a:cubicBezTo>
                    <a:pt x="3853" y="809"/>
                    <a:pt x="3843" y="774"/>
                    <a:pt x="3867" y="774"/>
                  </a:cubicBezTo>
                  <a:cubicBezTo>
                    <a:pt x="3874" y="774"/>
                    <a:pt x="3883" y="777"/>
                    <a:pt x="3896" y="783"/>
                  </a:cubicBezTo>
                  <a:cubicBezTo>
                    <a:pt x="3903" y="786"/>
                    <a:pt x="3909" y="787"/>
                    <a:pt x="3913" y="787"/>
                  </a:cubicBezTo>
                  <a:cubicBezTo>
                    <a:pt x="3949" y="787"/>
                    <a:pt x="3902" y="710"/>
                    <a:pt x="3855" y="690"/>
                  </a:cubicBezTo>
                  <a:cubicBezTo>
                    <a:pt x="3834" y="680"/>
                    <a:pt x="3819" y="674"/>
                    <a:pt x="3809" y="674"/>
                  </a:cubicBezTo>
                  <a:cubicBezTo>
                    <a:pt x="3793" y="674"/>
                    <a:pt x="3786" y="688"/>
                    <a:pt x="3779" y="731"/>
                  </a:cubicBezTo>
                  <a:cubicBezTo>
                    <a:pt x="3767" y="795"/>
                    <a:pt x="3814" y="848"/>
                    <a:pt x="3808" y="877"/>
                  </a:cubicBezTo>
                  <a:cubicBezTo>
                    <a:pt x="3804" y="889"/>
                    <a:pt x="3800" y="892"/>
                    <a:pt x="3795" y="892"/>
                  </a:cubicBezTo>
                  <a:cubicBezTo>
                    <a:pt x="3787" y="892"/>
                    <a:pt x="3779" y="877"/>
                    <a:pt x="3779" y="877"/>
                  </a:cubicBezTo>
                  <a:cubicBezTo>
                    <a:pt x="3779" y="877"/>
                    <a:pt x="3767" y="836"/>
                    <a:pt x="3738" y="824"/>
                  </a:cubicBezTo>
                  <a:cubicBezTo>
                    <a:pt x="3730" y="821"/>
                    <a:pt x="3716" y="819"/>
                    <a:pt x="3700" y="819"/>
                  </a:cubicBezTo>
                  <a:cubicBezTo>
                    <a:pt x="3660" y="819"/>
                    <a:pt x="3604" y="829"/>
                    <a:pt x="3592" y="842"/>
                  </a:cubicBezTo>
                  <a:cubicBezTo>
                    <a:pt x="3568" y="865"/>
                    <a:pt x="3621" y="929"/>
                    <a:pt x="3592" y="935"/>
                  </a:cubicBezTo>
                  <a:cubicBezTo>
                    <a:pt x="3568" y="935"/>
                    <a:pt x="3498" y="894"/>
                    <a:pt x="3475" y="848"/>
                  </a:cubicBezTo>
                  <a:cubicBezTo>
                    <a:pt x="3464" y="828"/>
                    <a:pt x="3446" y="819"/>
                    <a:pt x="3431" y="819"/>
                  </a:cubicBezTo>
                  <a:cubicBezTo>
                    <a:pt x="3407" y="819"/>
                    <a:pt x="3392" y="843"/>
                    <a:pt x="3428" y="883"/>
                  </a:cubicBezTo>
                  <a:cubicBezTo>
                    <a:pt x="3472" y="931"/>
                    <a:pt x="3467" y="962"/>
                    <a:pt x="3451" y="962"/>
                  </a:cubicBezTo>
                  <a:cubicBezTo>
                    <a:pt x="3444" y="962"/>
                    <a:pt x="3435" y="956"/>
                    <a:pt x="3428" y="941"/>
                  </a:cubicBezTo>
                  <a:cubicBezTo>
                    <a:pt x="3405" y="900"/>
                    <a:pt x="3387" y="865"/>
                    <a:pt x="3369" y="859"/>
                  </a:cubicBezTo>
                  <a:cubicBezTo>
                    <a:pt x="3352" y="848"/>
                    <a:pt x="3317" y="830"/>
                    <a:pt x="3317" y="830"/>
                  </a:cubicBezTo>
                  <a:cubicBezTo>
                    <a:pt x="3317" y="830"/>
                    <a:pt x="3340" y="812"/>
                    <a:pt x="3323" y="766"/>
                  </a:cubicBezTo>
                  <a:cubicBezTo>
                    <a:pt x="3305" y="719"/>
                    <a:pt x="3334" y="696"/>
                    <a:pt x="3334" y="696"/>
                  </a:cubicBezTo>
                  <a:cubicBezTo>
                    <a:pt x="3334" y="696"/>
                    <a:pt x="3288" y="660"/>
                    <a:pt x="3258" y="614"/>
                  </a:cubicBezTo>
                  <a:cubicBezTo>
                    <a:pt x="3250" y="597"/>
                    <a:pt x="3250" y="591"/>
                    <a:pt x="3254" y="591"/>
                  </a:cubicBezTo>
                  <a:cubicBezTo>
                    <a:pt x="3261" y="591"/>
                    <a:pt x="3282" y="610"/>
                    <a:pt x="3293" y="614"/>
                  </a:cubicBezTo>
                  <a:cubicBezTo>
                    <a:pt x="3311" y="619"/>
                    <a:pt x="3381" y="696"/>
                    <a:pt x="3451" y="736"/>
                  </a:cubicBezTo>
                  <a:cubicBezTo>
                    <a:pt x="3499" y="759"/>
                    <a:pt x="3561" y="778"/>
                    <a:pt x="3603" y="778"/>
                  </a:cubicBezTo>
                  <a:cubicBezTo>
                    <a:pt x="3628" y="778"/>
                    <a:pt x="3646" y="771"/>
                    <a:pt x="3650" y="754"/>
                  </a:cubicBezTo>
                  <a:cubicBezTo>
                    <a:pt x="3662" y="701"/>
                    <a:pt x="3644" y="637"/>
                    <a:pt x="3592" y="614"/>
                  </a:cubicBezTo>
                  <a:cubicBezTo>
                    <a:pt x="3539" y="584"/>
                    <a:pt x="3510" y="567"/>
                    <a:pt x="3486" y="508"/>
                  </a:cubicBezTo>
                  <a:cubicBezTo>
                    <a:pt x="3463" y="450"/>
                    <a:pt x="3399" y="415"/>
                    <a:pt x="3340" y="385"/>
                  </a:cubicBezTo>
                  <a:cubicBezTo>
                    <a:pt x="3276" y="356"/>
                    <a:pt x="3264" y="345"/>
                    <a:pt x="3252" y="315"/>
                  </a:cubicBezTo>
                  <a:cubicBezTo>
                    <a:pt x="3241" y="292"/>
                    <a:pt x="3147" y="292"/>
                    <a:pt x="3147" y="292"/>
                  </a:cubicBezTo>
                  <a:cubicBezTo>
                    <a:pt x="3147" y="292"/>
                    <a:pt x="3126" y="233"/>
                    <a:pt x="3139" y="233"/>
                  </a:cubicBezTo>
                  <a:cubicBezTo>
                    <a:pt x="3140" y="233"/>
                    <a:pt x="3141" y="233"/>
                    <a:pt x="3141" y="233"/>
                  </a:cubicBezTo>
                  <a:lnTo>
                    <a:pt x="3159" y="239"/>
                  </a:lnTo>
                  <a:cubicBezTo>
                    <a:pt x="3159" y="239"/>
                    <a:pt x="3135" y="228"/>
                    <a:pt x="3124" y="204"/>
                  </a:cubicBezTo>
                  <a:cubicBezTo>
                    <a:pt x="3112" y="181"/>
                    <a:pt x="3065" y="146"/>
                    <a:pt x="3065" y="146"/>
                  </a:cubicBezTo>
                  <a:cubicBezTo>
                    <a:pt x="3059" y="152"/>
                    <a:pt x="3054" y="163"/>
                    <a:pt x="3048" y="169"/>
                  </a:cubicBezTo>
                  <a:cubicBezTo>
                    <a:pt x="3054" y="152"/>
                    <a:pt x="3054" y="128"/>
                    <a:pt x="3059" y="105"/>
                  </a:cubicBezTo>
                  <a:lnTo>
                    <a:pt x="3059" y="105"/>
                  </a:lnTo>
                  <a:cubicBezTo>
                    <a:pt x="3042" y="111"/>
                    <a:pt x="3024" y="116"/>
                    <a:pt x="3007" y="122"/>
                  </a:cubicBezTo>
                  <a:cubicBezTo>
                    <a:pt x="2989" y="134"/>
                    <a:pt x="2972" y="140"/>
                    <a:pt x="2954" y="152"/>
                  </a:cubicBezTo>
                  <a:cubicBezTo>
                    <a:pt x="2960" y="134"/>
                    <a:pt x="2966" y="116"/>
                    <a:pt x="2972" y="99"/>
                  </a:cubicBezTo>
                  <a:lnTo>
                    <a:pt x="2972" y="99"/>
                  </a:lnTo>
                  <a:cubicBezTo>
                    <a:pt x="2948" y="111"/>
                    <a:pt x="2931" y="116"/>
                    <a:pt x="2907" y="128"/>
                  </a:cubicBezTo>
                  <a:cubicBezTo>
                    <a:pt x="2919" y="105"/>
                    <a:pt x="2937" y="87"/>
                    <a:pt x="2948" y="64"/>
                  </a:cubicBezTo>
                  <a:cubicBezTo>
                    <a:pt x="2948" y="64"/>
                    <a:pt x="2925" y="40"/>
                    <a:pt x="2884" y="40"/>
                  </a:cubicBezTo>
                  <a:cubicBezTo>
                    <a:pt x="2837" y="40"/>
                    <a:pt x="2814" y="58"/>
                    <a:pt x="2808" y="75"/>
                  </a:cubicBezTo>
                  <a:cubicBezTo>
                    <a:pt x="2807" y="79"/>
                    <a:pt x="2804" y="81"/>
                    <a:pt x="2802" y="81"/>
                  </a:cubicBezTo>
                  <a:cubicBezTo>
                    <a:pt x="2792" y="81"/>
                    <a:pt x="2776" y="62"/>
                    <a:pt x="2767" y="58"/>
                  </a:cubicBezTo>
                  <a:cubicBezTo>
                    <a:pt x="2755" y="52"/>
                    <a:pt x="2708" y="46"/>
                    <a:pt x="2708" y="46"/>
                  </a:cubicBezTo>
                  <a:cubicBezTo>
                    <a:pt x="2708" y="46"/>
                    <a:pt x="2708" y="47"/>
                    <a:pt x="2704" y="47"/>
                  </a:cubicBezTo>
                  <a:cubicBezTo>
                    <a:pt x="2699" y="47"/>
                    <a:pt x="2689" y="45"/>
                    <a:pt x="2668" y="35"/>
                  </a:cubicBezTo>
                  <a:cubicBezTo>
                    <a:pt x="2641" y="26"/>
                    <a:pt x="2625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8860;p54">
              <a:extLst>
                <a:ext uri="{FF2B5EF4-FFF2-40B4-BE49-F238E27FC236}">
                  <a16:creationId xmlns:a16="http://schemas.microsoft.com/office/drawing/2014/main" id="{08E4E757-A707-43D9-A255-CA72CD992969}"/>
                </a:ext>
              </a:extLst>
            </p:cNvPr>
            <p:cNvSpPr/>
            <p:nvPr/>
          </p:nvSpPr>
          <p:spPr>
            <a:xfrm>
              <a:off x="4884814" y="2005276"/>
              <a:ext cx="14346" cy="13392"/>
            </a:xfrm>
            <a:custGeom>
              <a:avLst/>
              <a:gdLst/>
              <a:ahLst/>
              <a:cxnLst/>
              <a:rect l="l" t="t" r="r" b="b"/>
              <a:pathLst>
                <a:path w="105" h="99" extrusionOk="0">
                  <a:moveTo>
                    <a:pt x="51" y="1"/>
                  </a:moveTo>
                  <a:cubicBezTo>
                    <a:pt x="47" y="1"/>
                    <a:pt x="44" y="2"/>
                    <a:pt x="42" y="5"/>
                  </a:cubicBezTo>
                  <a:cubicBezTo>
                    <a:pt x="42" y="5"/>
                    <a:pt x="1" y="81"/>
                    <a:pt x="36" y="93"/>
                  </a:cubicBezTo>
                  <a:cubicBezTo>
                    <a:pt x="44" y="97"/>
                    <a:pt x="52" y="99"/>
                    <a:pt x="58" y="99"/>
                  </a:cubicBezTo>
                  <a:cubicBezTo>
                    <a:pt x="79" y="99"/>
                    <a:pt x="90" y="80"/>
                    <a:pt x="95" y="57"/>
                  </a:cubicBezTo>
                  <a:cubicBezTo>
                    <a:pt x="104" y="33"/>
                    <a:pt x="69" y="1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8861;p54">
              <a:extLst>
                <a:ext uri="{FF2B5EF4-FFF2-40B4-BE49-F238E27FC236}">
                  <a16:creationId xmlns:a16="http://schemas.microsoft.com/office/drawing/2014/main" id="{08277296-01EE-4496-941A-A0F57A748C42}"/>
                </a:ext>
              </a:extLst>
            </p:cNvPr>
            <p:cNvSpPr/>
            <p:nvPr/>
          </p:nvSpPr>
          <p:spPr>
            <a:xfrm>
              <a:off x="3726085" y="1901383"/>
              <a:ext cx="20084" cy="53299"/>
            </a:xfrm>
            <a:custGeom>
              <a:avLst/>
              <a:gdLst/>
              <a:ahLst/>
              <a:cxnLst/>
              <a:rect l="l" t="t" r="r" b="b"/>
              <a:pathLst>
                <a:path w="147" h="394" extrusionOk="0">
                  <a:moveTo>
                    <a:pt x="41" y="1"/>
                  </a:moveTo>
                  <a:cubicBezTo>
                    <a:pt x="24" y="42"/>
                    <a:pt x="12" y="88"/>
                    <a:pt x="0" y="129"/>
                  </a:cubicBezTo>
                  <a:cubicBezTo>
                    <a:pt x="6" y="129"/>
                    <a:pt x="6" y="135"/>
                    <a:pt x="12" y="147"/>
                  </a:cubicBezTo>
                  <a:cubicBezTo>
                    <a:pt x="18" y="182"/>
                    <a:pt x="18" y="182"/>
                    <a:pt x="12" y="194"/>
                  </a:cubicBezTo>
                  <a:cubicBezTo>
                    <a:pt x="12" y="211"/>
                    <a:pt x="6" y="252"/>
                    <a:pt x="6" y="252"/>
                  </a:cubicBezTo>
                  <a:cubicBezTo>
                    <a:pt x="30" y="281"/>
                    <a:pt x="59" y="305"/>
                    <a:pt x="82" y="334"/>
                  </a:cubicBezTo>
                  <a:cubicBezTo>
                    <a:pt x="82" y="334"/>
                    <a:pt x="97" y="394"/>
                    <a:pt x="115" y="394"/>
                  </a:cubicBezTo>
                  <a:cubicBezTo>
                    <a:pt x="120" y="394"/>
                    <a:pt x="124" y="390"/>
                    <a:pt x="129" y="381"/>
                  </a:cubicBezTo>
                  <a:cubicBezTo>
                    <a:pt x="147" y="340"/>
                    <a:pt x="135" y="311"/>
                    <a:pt x="100" y="293"/>
                  </a:cubicBezTo>
                  <a:cubicBezTo>
                    <a:pt x="70" y="270"/>
                    <a:pt x="88" y="211"/>
                    <a:pt x="88" y="159"/>
                  </a:cubicBezTo>
                  <a:cubicBezTo>
                    <a:pt x="88" y="106"/>
                    <a:pt x="47" y="94"/>
                    <a:pt x="47" y="47"/>
                  </a:cubicBezTo>
                  <a:cubicBezTo>
                    <a:pt x="41" y="30"/>
                    <a:pt x="41" y="18"/>
                    <a:pt x="41" y="1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8862;p54">
              <a:extLst>
                <a:ext uri="{FF2B5EF4-FFF2-40B4-BE49-F238E27FC236}">
                  <a16:creationId xmlns:a16="http://schemas.microsoft.com/office/drawing/2014/main" id="{34C761BE-EA82-4294-9A34-959C9302F04C}"/>
                </a:ext>
              </a:extLst>
            </p:cNvPr>
            <p:cNvSpPr/>
            <p:nvPr/>
          </p:nvSpPr>
          <p:spPr>
            <a:xfrm>
              <a:off x="4172034" y="1452397"/>
              <a:ext cx="274206" cy="81167"/>
            </a:xfrm>
            <a:custGeom>
              <a:avLst/>
              <a:gdLst/>
              <a:ahLst/>
              <a:cxnLst/>
              <a:rect l="l" t="t" r="r" b="b"/>
              <a:pathLst>
                <a:path w="2007" h="600" extrusionOk="0">
                  <a:moveTo>
                    <a:pt x="0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1" y="442"/>
                    <a:pt x="1" y="442"/>
                    <a:pt x="1" y="442"/>
                  </a:cubicBezTo>
                  <a:close/>
                  <a:moveTo>
                    <a:pt x="1839" y="0"/>
                  </a:moveTo>
                  <a:cubicBezTo>
                    <a:pt x="1809" y="0"/>
                    <a:pt x="1788" y="3"/>
                    <a:pt x="1749" y="3"/>
                  </a:cubicBezTo>
                  <a:cubicBezTo>
                    <a:pt x="1691" y="3"/>
                    <a:pt x="1679" y="3"/>
                    <a:pt x="1603" y="9"/>
                  </a:cubicBezTo>
                  <a:lnTo>
                    <a:pt x="1416" y="9"/>
                  </a:lnTo>
                  <a:cubicBezTo>
                    <a:pt x="1334" y="9"/>
                    <a:pt x="1346" y="9"/>
                    <a:pt x="1217" y="15"/>
                  </a:cubicBezTo>
                  <a:cubicBezTo>
                    <a:pt x="1094" y="15"/>
                    <a:pt x="1100" y="21"/>
                    <a:pt x="965" y="50"/>
                  </a:cubicBezTo>
                  <a:cubicBezTo>
                    <a:pt x="895" y="67"/>
                    <a:pt x="848" y="72"/>
                    <a:pt x="812" y="72"/>
                  </a:cubicBezTo>
                  <a:cubicBezTo>
                    <a:pt x="775" y="72"/>
                    <a:pt x="749" y="67"/>
                    <a:pt x="720" y="67"/>
                  </a:cubicBezTo>
                  <a:cubicBezTo>
                    <a:pt x="667" y="67"/>
                    <a:pt x="632" y="114"/>
                    <a:pt x="632" y="114"/>
                  </a:cubicBezTo>
                  <a:cubicBezTo>
                    <a:pt x="632" y="126"/>
                    <a:pt x="626" y="143"/>
                    <a:pt x="620" y="161"/>
                  </a:cubicBezTo>
                  <a:cubicBezTo>
                    <a:pt x="620" y="179"/>
                    <a:pt x="620" y="190"/>
                    <a:pt x="620" y="202"/>
                  </a:cubicBezTo>
                  <a:cubicBezTo>
                    <a:pt x="620" y="202"/>
                    <a:pt x="585" y="202"/>
                    <a:pt x="574" y="184"/>
                  </a:cubicBezTo>
                  <a:cubicBezTo>
                    <a:pt x="562" y="173"/>
                    <a:pt x="521" y="167"/>
                    <a:pt x="521" y="167"/>
                  </a:cubicBezTo>
                  <a:cubicBezTo>
                    <a:pt x="521" y="167"/>
                    <a:pt x="480" y="179"/>
                    <a:pt x="457" y="179"/>
                  </a:cubicBezTo>
                  <a:lnTo>
                    <a:pt x="345" y="179"/>
                  </a:lnTo>
                  <a:cubicBezTo>
                    <a:pt x="316" y="179"/>
                    <a:pt x="258" y="243"/>
                    <a:pt x="258" y="243"/>
                  </a:cubicBezTo>
                  <a:cubicBezTo>
                    <a:pt x="258" y="260"/>
                    <a:pt x="252" y="284"/>
                    <a:pt x="252" y="301"/>
                  </a:cubicBezTo>
                  <a:cubicBezTo>
                    <a:pt x="252" y="301"/>
                    <a:pt x="281" y="348"/>
                    <a:pt x="304" y="348"/>
                  </a:cubicBezTo>
                  <a:cubicBezTo>
                    <a:pt x="322" y="348"/>
                    <a:pt x="369" y="348"/>
                    <a:pt x="398" y="342"/>
                  </a:cubicBezTo>
                  <a:cubicBezTo>
                    <a:pt x="427" y="336"/>
                    <a:pt x="492" y="331"/>
                    <a:pt x="509" y="331"/>
                  </a:cubicBezTo>
                  <a:cubicBezTo>
                    <a:pt x="521" y="331"/>
                    <a:pt x="562" y="354"/>
                    <a:pt x="562" y="354"/>
                  </a:cubicBezTo>
                  <a:cubicBezTo>
                    <a:pt x="562" y="354"/>
                    <a:pt x="550" y="383"/>
                    <a:pt x="533" y="383"/>
                  </a:cubicBezTo>
                  <a:cubicBezTo>
                    <a:pt x="521" y="383"/>
                    <a:pt x="497" y="366"/>
                    <a:pt x="497" y="366"/>
                  </a:cubicBezTo>
                  <a:lnTo>
                    <a:pt x="433" y="366"/>
                  </a:lnTo>
                  <a:cubicBezTo>
                    <a:pt x="410" y="366"/>
                    <a:pt x="375" y="401"/>
                    <a:pt x="345" y="401"/>
                  </a:cubicBezTo>
                  <a:lnTo>
                    <a:pt x="269" y="401"/>
                  </a:lnTo>
                  <a:cubicBezTo>
                    <a:pt x="252" y="407"/>
                    <a:pt x="228" y="424"/>
                    <a:pt x="199" y="424"/>
                  </a:cubicBezTo>
                  <a:cubicBezTo>
                    <a:pt x="164" y="424"/>
                    <a:pt x="106" y="407"/>
                    <a:pt x="76" y="389"/>
                  </a:cubicBezTo>
                  <a:cubicBezTo>
                    <a:pt x="73" y="387"/>
                    <a:pt x="70" y="386"/>
                    <a:pt x="67" y="386"/>
                  </a:cubicBezTo>
                  <a:cubicBezTo>
                    <a:pt x="40" y="386"/>
                    <a:pt x="7" y="437"/>
                    <a:pt x="1" y="442"/>
                  </a:cubicBezTo>
                  <a:lnTo>
                    <a:pt x="88" y="442"/>
                  </a:lnTo>
                  <a:cubicBezTo>
                    <a:pt x="88" y="442"/>
                    <a:pt x="70" y="512"/>
                    <a:pt x="41" y="512"/>
                  </a:cubicBezTo>
                  <a:cubicBezTo>
                    <a:pt x="12" y="518"/>
                    <a:pt x="18" y="594"/>
                    <a:pt x="30" y="594"/>
                  </a:cubicBezTo>
                  <a:lnTo>
                    <a:pt x="258" y="594"/>
                  </a:lnTo>
                  <a:cubicBezTo>
                    <a:pt x="304" y="594"/>
                    <a:pt x="340" y="600"/>
                    <a:pt x="375" y="600"/>
                  </a:cubicBezTo>
                  <a:cubicBezTo>
                    <a:pt x="410" y="600"/>
                    <a:pt x="439" y="582"/>
                    <a:pt x="515" y="570"/>
                  </a:cubicBezTo>
                  <a:cubicBezTo>
                    <a:pt x="591" y="559"/>
                    <a:pt x="609" y="500"/>
                    <a:pt x="609" y="500"/>
                  </a:cubicBezTo>
                  <a:lnTo>
                    <a:pt x="474" y="500"/>
                  </a:lnTo>
                  <a:cubicBezTo>
                    <a:pt x="457" y="500"/>
                    <a:pt x="328" y="518"/>
                    <a:pt x="187" y="518"/>
                  </a:cubicBezTo>
                  <a:cubicBezTo>
                    <a:pt x="47" y="518"/>
                    <a:pt x="240" y="471"/>
                    <a:pt x="240" y="471"/>
                  </a:cubicBezTo>
                  <a:cubicBezTo>
                    <a:pt x="240" y="471"/>
                    <a:pt x="398" y="459"/>
                    <a:pt x="416" y="453"/>
                  </a:cubicBezTo>
                  <a:cubicBezTo>
                    <a:pt x="427" y="453"/>
                    <a:pt x="527" y="442"/>
                    <a:pt x="527" y="442"/>
                  </a:cubicBezTo>
                  <a:cubicBezTo>
                    <a:pt x="585" y="442"/>
                    <a:pt x="644" y="448"/>
                    <a:pt x="702" y="448"/>
                  </a:cubicBezTo>
                  <a:cubicBezTo>
                    <a:pt x="702" y="448"/>
                    <a:pt x="767" y="442"/>
                    <a:pt x="755" y="430"/>
                  </a:cubicBezTo>
                  <a:cubicBezTo>
                    <a:pt x="743" y="413"/>
                    <a:pt x="737" y="372"/>
                    <a:pt x="790" y="372"/>
                  </a:cubicBezTo>
                  <a:cubicBezTo>
                    <a:pt x="837" y="372"/>
                    <a:pt x="889" y="360"/>
                    <a:pt x="889" y="360"/>
                  </a:cubicBezTo>
                  <a:cubicBezTo>
                    <a:pt x="895" y="348"/>
                    <a:pt x="907" y="342"/>
                    <a:pt x="913" y="331"/>
                  </a:cubicBezTo>
                  <a:cubicBezTo>
                    <a:pt x="913" y="331"/>
                    <a:pt x="1077" y="313"/>
                    <a:pt x="1088" y="307"/>
                  </a:cubicBezTo>
                  <a:cubicBezTo>
                    <a:pt x="1094" y="305"/>
                    <a:pt x="1090" y="305"/>
                    <a:pt x="1080" y="305"/>
                  </a:cubicBezTo>
                  <a:cubicBezTo>
                    <a:pt x="1061" y="305"/>
                    <a:pt x="1022" y="307"/>
                    <a:pt x="1006" y="307"/>
                  </a:cubicBezTo>
                  <a:cubicBezTo>
                    <a:pt x="977" y="307"/>
                    <a:pt x="1041" y="231"/>
                    <a:pt x="1077" y="219"/>
                  </a:cubicBezTo>
                  <a:cubicBezTo>
                    <a:pt x="1088" y="216"/>
                    <a:pt x="1114" y="214"/>
                    <a:pt x="1145" y="214"/>
                  </a:cubicBezTo>
                  <a:cubicBezTo>
                    <a:pt x="1208" y="214"/>
                    <a:pt x="1291" y="219"/>
                    <a:pt x="1322" y="219"/>
                  </a:cubicBezTo>
                  <a:cubicBezTo>
                    <a:pt x="1363" y="219"/>
                    <a:pt x="1404" y="214"/>
                    <a:pt x="1439" y="208"/>
                  </a:cubicBezTo>
                  <a:cubicBezTo>
                    <a:pt x="1474" y="202"/>
                    <a:pt x="1533" y="138"/>
                    <a:pt x="1574" y="138"/>
                  </a:cubicBezTo>
                  <a:cubicBezTo>
                    <a:pt x="1615" y="138"/>
                    <a:pt x="1702" y="114"/>
                    <a:pt x="1743" y="108"/>
                  </a:cubicBezTo>
                  <a:cubicBezTo>
                    <a:pt x="1784" y="102"/>
                    <a:pt x="1901" y="79"/>
                    <a:pt x="1901" y="79"/>
                  </a:cubicBezTo>
                  <a:cubicBezTo>
                    <a:pt x="1936" y="73"/>
                    <a:pt x="1972" y="67"/>
                    <a:pt x="2007" y="62"/>
                  </a:cubicBezTo>
                  <a:cubicBezTo>
                    <a:pt x="2007" y="62"/>
                    <a:pt x="1966" y="9"/>
                    <a:pt x="1895" y="3"/>
                  </a:cubicBezTo>
                  <a:cubicBezTo>
                    <a:pt x="1872" y="1"/>
                    <a:pt x="1855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8863;p54">
              <a:extLst>
                <a:ext uri="{FF2B5EF4-FFF2-40B4-BE49-F238E27FC236}">
                  <a16:creationId xmlns:a16="http://schemas.microsoft.com/office/drawing/2014/main" id="{DB154181-D406-43A5-B3B4-4B3FF1E53A38}"/>
                </a:ext>
              </a:extLst>
            </p:cNvPr>
            <p:cNvSpPr/>
            <p:nvPr/>
          </p:nvSpPr>
          <p:spPr>
            <a:xfrm>
              <a:off x="4876070" y="2021644"/>
              <a:ext cx="20084" cy="23132"/>
            </a:xfrm>
            <a:custGeom>
              <a:avLst/>
              <a:gdLst/>
              <a:ahLst/>
              <a:cxnLst/>
              <a:rect l="l" t="t" r="r" b="b"/>
              <a:pathLst>
                <a:path w="147" h="171" extrusionOk="0">
                  <a:moveTo>
                    <a:pt x="59" y="1"/>
                  </a:moveTo>
                  <a:cubicBezTo>
                    <a:pt x="53" y="1"/>
                    <a:pt x="42" y="1"/>
                    <a:pt x="30" y="7"/>
                  </a:cubicBezTo>
                  <a:cubicBezTo>
                    <a:pt x="30" y="18"/>
                    <a:pt x="30" y="30"/>
                    <a:pt x="36" y="48"/>
                  </a:cubicBezTo>
                  <a:cubicBezTo>
                    <a:pt x="24" y="83"/>
                    <a:pt x="12" y="118"/>
                    <a:pt x="1" y="153"/>
                  </a:cubicBezTo>
                  <a:cubicBezTo>
                    <a:pt x="6" y="159"/>
                    <a:pt x="24" y="165"/>
                    <a:pt x="36" y="170"/>
                  </a:cubicBezTo>
                  <a:cubicBezTo>
                    <a:pt x="42" y="165"/>
                    <a:pt x="47" y="159"/>
                    <a:pt x="59" y="153"/>
                  </a:cubicBezTo>
                  <a:cubicBezTo>
                    <a:pt x="71" y="153"/>
                    <a:pt x="77" y="159"/>
                    <a:pt x="88" y="159"/>
                  </a:cubicBezTo>
                  <a:cubicBezTo>
                    <a:pt x="88" y="159"/>
                    <a:pt x="147" y="65"/>
                    <a:pt x="141" y="53"/>
                  </a:cubicBezTo>
                  <a:cubicBezTo>
                    <a:pt x="141" y="53"/>
                    <a:pt x="129" y="24"/>
                    <a:pt x="129" y="12"/>
                  </a:cubicBezTo>
                  <a:cubicBezTo>
                    <a:pt x="123" y="1"/>
                    <a:pt x="94" y="1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8864;p54">
              <a:extLst>
                <a:ext uri="{FF2B5EF4-FFF2-40B4-BE49-F238E27FC236}">
                  <a16:creationId xmlns:a16="http://schemas.microsoft.com/office/drawing/2014/main" id="{7A5067D0-86C1-4384-A00B-B352BE2916A7}"/>
                </a:ext>
              </a:extLst>
            </p:cNvPr>
            <p:cNvSpPr/>
            <p:nvPr/>
          </p:nvSpPr>
          <p:spPr>
            <a:xfrm>
              <a:off x="3971056" y="1538163"/>
              <a:ext cx="114765" cy="44912"/>
            </a:xfrm>
            <a:custGeom>
              <a:avLst/>
              <a:gdLst/>
              <a:ahLst/>
              <a:cxnLst/>
              <a:rect l="l" t="t" r="r" b="b"/>
              <a:pathLst>
                <a:path w="840" h="332" extrusionOk="0">
                  <a:moveTo>
                    <a:pt x="746" y="1"/>
                  </a:moveTo>
                  <a:cubicBezTo>
                    <a:pt x="740" y="24"/>
                    <a:pt x="734" y="48"/>
                    <a:pt x="728" y="71"/>
                  </a:cubicBezTo>
                  <a:cubicBezTo>
                    <a:pt x="728" y="71"/>
                    <a:pt x="723" y="42"/>
                    <a:pt x="687" y="30"/>
                  </a:cubicBezTo>
                  <a:cubicBezTo>
                    <a:pt x="683" y="29"/>
                    <a:pt x="679" y="28"/>
                    <a:pt x="674" y="28"/>
                  </a:cubicBezTo>
                  <a:cubicBezTo>
                    <a:pt x="637" y="28"/>
                    <a:pt x="581" y="66"/>
                    <a:pt x="576" y="118"/>
                  </a:cubicBezTo>
                  <a:lnTo>
                    <a:pt x="576" y="124"/>
                  </a:lnTo>
                  <a:cubicBezTo>
                    <a:pt x="576" y="108"/>
                    <a:pt x="572" y="88"/>
                    <a:pt x="558" y="88"/>
                  </a:cubicBezTo>
                  <a:cubicBezTo>
                    <a:pt x="557" y="88"/>
                    <a:pt x="555" y="88"/>
                    <a:pt x="553" y="89"/>
                  </a:cubicBezTo>
                  <a:cubicBezTo>
                    <a:pt x="550" y="90"/>
                    <a:pt x="548" y="90"/>
                    <a:pt x="546" y="90"/>
                  </a:cubicBezTo>
                  <a:cubicBezTo>
                    <a:pt x="535" y="90"/>
                    <a:pt x="555" y="65"/>
                    <a:pt x="554" y="65"/>
                  </a:cubicBezTo>
                  <a:lnTo>
                    <a:pt x="554" y="65"/>
                  </a:lnTo>
                  <a:cubicBezTo>
                    <a:pt x="553" y="65"/>
                    <a:pt x="551" y="67"/>
                    <a:pt x="547" y="71"/>
                  </a:cubicBezTo>
                  <a:cubicBezTo>
                    <a:pt x="541" y="77"/>
                    <a:pt x="533" y="79"/>
                    <a:pt x="523" y="79"/>
                  </a:cubicBezTo>
                  <a:cubicBezTo>
                    <a:pt x="504" y="79"/>
                    <a:pt x="479" y="69"/>
                    <a:pt x="459" y="53"/>
                  </a:cubicBezTo>
                  <a:cubicBezTo>
                    <a:pt x="446" y="45"/>
                    <a:pt x="437" y="43"/>
                    <a:pt x="429" y="43"/>
                  </a:cubicBezTo>
                  <a:cubicBezTo>
                    <a:pt x="419" y="43"/>
                    <a:pt x="409" y="45"/>
                    <a:pt x="395" y="45"/>
                  </a:cubicBezTo>
                  <a:cubicBezTo>
                    <a:pt x="387" y="45"/>
                    <a:pt x="378" y="44"/>
                    <a:pt x="366" y="42"/>
                  </a:cubicBezTo>
                  <a:cubicBezTo>
                    <a:pt x="348" y="40"/>
                    <a:pt x="335" y="39"/>
                    <a:pt x="322" y="39"/>
                  </a:cubicBezTo>
                  <a:cubicBezTo>
                    <a:pt x="297" y="39"/>
                    <a:pt x="278" y="42"/>
                    <a:pt x="243" y="42"/>
                  </a:cubicBezTo>
                  <a:cubicBezTo>
                    <a:pt x="231" y="40"/>
                    <a:pt x="221" y="40"/>
                    <a:pt x="212" y="40"/>
                  </a:cubicBezTo>
                  <a:cubicBezTo>
                    <a:pt x="182" y="40"/>
                    <a:pt x="166" y="48"/>
                    <a:pt x="143" y="71"/>
                  </a:cubicBezTo>
                  <a:cubicBezTo>
                    <a:pt x="117" y="103"/>
                    <a:pt x="173" y="130"/>
                    <a:pt x="152" y="130"/>
                  </a:cubicBezTo>
                  <a:cubicBezTo>
                    <a:pt x="150" y="130"/>
                    <a:pt x="147" y="130"/>
                    <a:pt x="143" y="129"/>
                  </a:cubicBezTo>
                  <a:cubicBezTo>
                    <a:pt x="103" y="129"/>
                    <a:pt x="67" y="141"/>
                    <a:pt x="79" y="147"/>
                  </a:cubicBezTo>
                  <a:cubicBezTo>
                    <a:pt x="97" y="153"/>
                    <a:pt x="272" y="200"/>
                    <a:pt x="272" y="200"/>
                  </a:cubicBezTo>
                  <a:cubicBezTo>
                    <a:pt x="272" y="200"/>
                    <a:pt x="219" y="194"/>
                    <a:pt x="155" y="188"/>
                  </a:cubicBezTo>
                  <a:cubicBezTo>
                    <a:pt x="136" y="186"/>
                    <a:pt x="115" y="184"/>
                    <a:pt x="95" y="184"/>
                  </a:cubicBezTo>
                  <a:cubicBezTo>
                    <a:pt x="56" y="184"/>
                    <a:pt x="21" y="192"/>
                    <a:pt x="9" y="223"/>
                  </a:cubicBezTo>
                  <a:cubicBezTo>
                    <a:pt x="1" y="260"/>
                    <a:pt x="52" y="265"/>
                    <a:pt x="84" y="265"/>
                  </a:cubicBezTo>
                  <a:cubicBezTo>
                    <a:pt x="98" y="265"/>
                    <a:pt x="108" y="264"/>
                    <a:pt x="108" y="264"/>
                  </a:cubicBezTo>
                  <a:cubicBezTo>
                    <a:pt x="108" y="282"/>
                    <a:pt x="108" y="299"/>
                    <a:pt x="108" y="311"/>
                  </a:cubicBezTo>
                  <a:cubicBezTo>
                    <a:pt x="108" y="311"/>
                    <a:pt x="138" y="311"/>
                    <a:pt x="219" y="317"/>
                  </a:cubicBezTo>
                  <a:cubicBezTo>
                    <a:pt x="226" y="317"/>
                    <a:pt x="232" y="317"/>
                    <a:pt x="238" y="317"/>
                  </a:cubicBezTo>
                  <a:cubicBezTo>
                    <a:pt x="314" y="317"/>
                    <a:pt x="391" y="287"/>
                    <a:pt x="413" y="276"/>
                  </a:cubicBezTo>
                  <a:cubicBezTo>
                    <a:pt x="417" y="272"/>
                    <a:pt x="421" y="270"/>
                    <a:pt x="424" y="270"/>
                  </a:cubicBezTo>
                  <a:cubicBezTo>
                    <a:pt x="434" y="270"/>
                    <a:pt x="438" y="294"/>
                    <a:pt x="489" y="317"/>
                  </a:cubicBezTo>
                  <a:cubicBezTo>
                    <a:pt x="513" y="328"/>
                    <a:pt x="527" y="331"/>
                    <a:pt x="538" y="331"/>
                  </a:cubicBezTo>
                  <a:cubicBezTo>
                    <a:pt x="556" y="331"/>
                    <a:pt x="568" y="323"/>
                    <a:pt x="611" y="323"/>
                  </a:cubicBezTo>
                  <a:cubicBezTo>
                    <a:pt x="616" y="323"/>
                    <a:pt x="621" y="323"/>
                    <a:pt x="625" y="323"/>
                  </a:cubicBezTo>
                  <a:cubicBezTo>
                    <a:pt x="679" y="323"/>
                    <a:pt x="624" y="287"/>
                    <a:pt x="635" y="287"/>
                  </a:cubicBezTo>
                  <a:cubicBezTo>
                    <a:pt x="647" y="287"/>
                    <a:pt x="717" y="287"/>
                    <a:pt x="752" y="270"/>
                  </a:cubicBezTo>
                  <a:cubicBezTo>
                    <a:pt x="793" y="252"/>
                    <a:pt x="647" y="241"/>
                    <a:pt x="676" y="176"/>
                  </a:cubicBezTo>
                  <a:cubicBezTo>
                    <a:pt x="705" y="106"/>
                    <a:pt x="810" y="24"/>
                    <a:pt x="810" y="24"/>
                  </a:cubicBezTo>
                  <a:cubicBezTo>
                    <a:pt x="828" y="24"/>
                    <a:pt x="840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8865;p54">
              <a:extLst>
                <a:ext uri="{FF2B5EF4-FFF2-40B4-BE49-F238E27FC236}">
                  <a16:creationId xmlns:a16="http://schemas.microsoft.com/office/drawing/2014/main" id="{89880969-710D-4E97-A3CF-2889E79B75DD}"/>
                </a:ext>
              </a:extLst>
            </p:cNvPr>
            <p:cNvSpPr/>
            <p:nvPr/>
          </p:nvSpPr>
          <p:spPr>
            <a:xfrm>
              <a:off x="4759391" y="1806688"/>
              <a:ext cx="60525" cy="37337"/>
            </a:xfrm>
            <a:custGeom>
              <a:avLst/>
              <a:gdLst/>
              <a:ahLst/>
              <a:cxnLst/>
              <a:rect l="l" t="t" r="r" b="b"/>
              <a:pathLst>
                <a:path w="443" h="276" extrusionOk="0">
                  <a:moveTo>
                    <a:pt x="139" y="1"/>
                  </a:moveTo>
                  <a:cubicBezTo>
                    <a:pt x="125" y="1"/>
                    <a:pt x="112" y="20"/>
                    <a:pt x="94" y="51"/>
                  </a:cubicBezTo>
                  <a:cubicBezTo>
                    <a:pt x="65" y="104"/>
                    <a:pt x="94" y="86"/>
                    <a:pt x="129" y="104"/>
                  </a:cubicBezTo>
                  <a:cubicBezTo>
                    <a:pt x="151" y="117"/>
                    <a:pt x="134" y="124"/>
                    <a:pt x="109" y="124"/>
                  </a:cubicBezTo>
                  <a:cubicBezTo>
                    <a:pt x="100" y="124"/>
                    <a:pt x="91" y="123"/>
                    <a:pt x="82" y="122"/>
                  </a:cubicBezTo>
                  <a:cubicBezTo>
                    <a:pt x="79" y="121"/>
                    <a:pt x="75" y="120"/>
                    <a:pt x="71" y="120"/>
                  </a:cubicBezTo>
                  <a:cubicBezTo>
                    <a:pt x="45" y="120"/>
                    <a:pt x="17" y="136"/>
                    <a:pt x="12" y="157"/>
                  </a:cubicBezTo>
                  <a:cubicBezTo>
                    <a:pt x="1" y="186"/>
                    <a:pt x="12" y="192"/>
                    <a:pt x="53" y="227"/>
                  </a:cubicBezTo>
                  <a:cubicBezTo>
                    <a:pt x="76" y="246"/>
                    <a:pt x="88" y="250"/>
                    <a:pt x="103" y="250"/>
                  </a:cubicBezTo>
                  <a:cubicBezTo>
                    <a:pt x="111" y="250"/>
                    <a:pt x="119" y="249"/>
                    <a:pt x="129" y="249"/>
                  </a:cubicBezTo>
                  <a:cubicBezTo>
                    <a:pt x="136" y="249"/>
                    <a:pt x="143" y="249"/>
                    <a:pt x="153" y="250"/>
                  </a:cubicBezTo>
                  <a:cubicBezTo>
                    <a:pt x="199" y="256"/>
                    <a:pt x="199" y="250"/>
                    <a:pt x="264" y="274"/>
                  </a:cubicBezTo>
                  <a:cubicBezTo>
                    <a:pt x="269" y="275"/>
                    <a:pt x="274" y="276"/>
                    <a:pt x="278" y="276"/>
                  </a:cubicBezTo>
                  <a:cubicBezTo>
                    <a:pt x="332" y="276"/>
                    <a:pt x="324" y="180"/>
                    <a:pt x="340" y="174"/>
                  </a:cubicBezTo>
                  <a:cubicBezTo>
                    <a:pt x="340" y="174"/>
                    <a:pt x="348" y="186"/>
                    <a:pt x="350" y="186"/>
                  </a:cubicBezTo>
                  <a:cubicBezTo>
                    <a:pt x="351" y="186"/>
                    <a:pt x="350" y="179"/>
                    <a:pt x="340" y="157"/>
                  </a:cubicBezTo>
                  <a:cubicBezTo>
                    <a:pt x="322" y="128"/>
                    <a:pt x="308" y="110"/>
                    <a:pt x="321" y="110"/>
                  </a:cubicBezTo>
                  <a:cubicBezTo>
                    <a:pt x="329" y="110"/>
                    <a:pt x="347" y="117"/>
                    <a:pt x="381" y="133"/>
                  </a:cubicBezTo>
                  <a:cubicBezTo>
                    <a:pt x="399" y="142"/>
                    <a:pt x="410" y="145"/>
                    <a:pt x="417" y="145"/>
                  </a:cubicBezTo>
                  <a:cubicBezTo>
                    <a:pt x="442" y="145"/>
                    <a:pt x="395" y="92"/>
                    <a:pt x="381" y="69"/>
                  </a:cubicBezTo>
                  <a:cubicBezTo>
                    <a:pt x="363" y="46"/>
                    <a:pt x="346" y="51"/>
                    <a:pt x="293" y="22"/>
                  </a:cubicBezTo>
                  <a:cubicBezTo>
                    <a:pt x="283" y="17"/>
                    <a:pt x="274" y="15"/>
                    <a:pt x="267" y="15"/>
                  </a:cubicBezTo>
                  <a:cubicBezTo>
                    <a:pt x="230" y="15"/>
                    <a:pt x="235" y="69"/>
                    <a:pt x="235" y="69"/>
                  </a:cubicBezTo>
                  <a:cubicBezTo>
                    <a:pt x="235" y="69"/>
                    <a:pt x="205" y="69"/>
                    <a:pt x="170" y="28"/>
                  </a:cubicBezTo>
                  <a:cubicBezTo>
                    <a:pt x="159" y="9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8866;p54">
              <a:extLst>
                <a:ext uri="{FF2B5EF4-FFF2-40B4-BE49-F238E27FC236}">
                  <a16:creationId xmlns:a16="http://schemas.microsoft.com/office/drawing/2014/main" id="{21003CF9-B56B-42D3-AC18-C3BED4E2B185}"/>
                </a:ext>
              </a:extLst>
            </p:cNvPr>
            <p:cNvSpPr/>
            <p:nvPr/>
          </p:nvSpPr>
          <p:spPr>
            <a:xfrm>
              <a:off x="5015975" y="1631775"/>
              <a:ext cx="104791" cy="57628"/>
            </a:xfrm>
            <a:custGeom>
              <a:avLst/>
              <a:gdLst/>
              <a:ahLst/>
              <a:cxnLst/>
              <a:rect l="l" t="t" r="r" b="b"/>
              <a:pathLst>
                <a:path w="767" h="426" extrusionOk="0">
                  <a:moveTo>
                    <a:pt x="66" y="0"/>
                  </a:moveTo>
                  <a:cubicBezTo>
                    <a:pt x="37" y="0"/>
                    <a:pt x="26" y="31"/>
                    <a:pt x="12" y="69"/>
                  </a:cubicBezTo>
                  <a:cubicBezTo>
                    <a:pt x="0" y="122"/>
                    <a:pt x="53" y="145"/>
                    <a:pt x="94" y="157"/>
                  </a:cubicBezTo>
                  <a:cubicBezTo>
                    <a:pt x="103" y="161"/>
                    <a:pt x="111" y="162"/>
                    <a:pt x="119" y="162"/>
                  </a:cubicBezTo>
                  <a:cubicBezTo>
                    <a:pt x="141" y="162"/>
                    <a:pt x="162" y="152"/>
                    <a:pt x="183" y="152"/>
                  </a:cubicBezTo>
                  <a:cubicBezTo>
                    <a:pt x="190" y="152"/>
                    <a:pt x="198" y="153"/>
                    <a:pt x="205" y="157"/>
                  </a:cubicBezTo>
                  <a:cubicBezTo>
                    <a:pt x="240" y="169"/>
                    <a:pt x="187" y="198"/>
                    <a:pt x="187" y="198"/>
                  </a:cubicBezTo>
                  <a:cubicBezTo>
                    <a:pt x="146" y="191"/>
                    <a:pt x="120" y="186"/>
                    <a:pt x="107" y="186"/>
                  </a:cubicBezTo>
                  <a:cubicBezTo>
                    <a:pt x="85" y="186"/>
                    <a:pt x="98" y="202"/>
                    <a:pt x="135" y="256"/>
                  </a:cubicBezTo>
                  <a:cubicBezTo>
                    <a:pt x="164" y="305"/>
                    <a:pt x="179" y="307"/>
                    <a:pt x="193" y="307"/>
                  </a:cubicBezTo>
                  <a:cubicBezTo>
                    <a:pt x="194" y="307"/>
                    <a:pt x="196" y="307"/>
                    <a:pt x="197" y="307"/>
                  </a:cubicBezTo>
                  <a:cubicBezTo>
                    <a:pt x="207" y="307"/>
                    <a:pt x="218" y="308"/>
                    <a:pt x="234" y="327"/>
                  </a:cubicBezTo>
                  <a:cubicBezTo>
                    <a:pt x="248" y="342"/>
                    <a:pt x="255" y="348"/>
                    <a:pt x="260" y="348"/>
                  </a:cubicBezTo>
                  <a:cubicBezTo>
                    <a:pt x="272" y="348"/>
                    <a:pt x="277" y="321"/>
                    <a:pt x="316" y="286"/>
                  </a:cubicBezTo>
                  <a:cubicBezTo>
                    <a:pt x="351" y="255"/>
                    <a:pt x="359" y="244"/>
                    <a:pt x="371" y="244"/>
                  </a:cubicBezTo>
                  <a:cubicBezTo>
                    <a:pt x="380" y="244"/>
                    <a:pt x="392" y="249"/>
                    <a:pt x="416" y="256"/>
                  </a:cubicBezTo>
                  <a:cubicBezTo>
                    <a:pt x="474" y="268"/>
                    <a:pt x="445" y="321"/>
                    <a:pt x="468" y="344"/>
                  </a:cubicBezTo>
                  <a:cubicBezTo>
                    <a:pt x="468" y="344"/>
                    <a:pt x="515" y="391"/>
                    <a:pt x="568" y="414"/>
                  </a:cubicBezTo>
                  <a:cubicBezTo>
                    <a:pt x="587" y="423"/>
                    <a:pt x="602" y="426"/>
                    <a:pt x="612" y="426"/>
                  </a:cubicBezTo>
                  <a:cubicBezTo>
                    <a:pt x="631" y="426"/>
                    <a:pt x="635" y="416"/>
                    <a:pt x="620" y="408"/>
                  </a:cubicBezTo>
                  <a:cubicBezTo>
                    <a:pt x="597" y="397"/>
                    <a:pt x="550" y="379"/>
                    <a:pt x="521" y="315"/>
                  </a:cubicBezTo>
                  <a:cubicBezTo>
                    <a:pt x="497" y="245"/>
                    <a:pt x="375" y="169"/>
                    <a:pt x="375" y="169"/>
                  </a:cubicBezTo>
                  <a:lnTo>
                    <a:pt x="375" y="169"/>
                  </a:lnTo>
                  <a:cubicBezTo>
                    <a:pt x="375" y="169"/>
                    <a:pt x="416" y="186"/>
                    <a:pt x="427" y="204"/>
                  </a:cubicBezTo>
                  <a:cubicBezTo>
                    <a:pt x="445" y="215"/>
                    <a:pt x="515" y="256"/>
                    <a:pt x="562" y="274"/>
                  </a:cubicBezTo>
                  <a:cubicBezTo>
                    <a:pt x="609" y="291"/>
                    <a:pt x="620" y="297"/>
                    <a:pt x="696" y="297"/>
                  </a:cubicBezTo>
                  <a:cubicBezTo>
                    <a:pt x="767" y="297"/>
                    <a:pt x="743" y="251"/>
                    <a:pt x="743" y="251"/>
                  </a:cubicBezTo>
                  <a:cubicBezTo>
                    <a:pt x="743" y="251"/>
                    <a:pt x="638" y="210"/>
                    <a:pt x="585" y="186"/>
                  </a:cubicBezTo>
                  <a:cubicBezTo>
                    <a:pt x="538" y="169"/>
                    <a:pt x="492" y="145"/>
                    <a:pt x="427" y="122"/>
                  </a:cubicBezTo>
                  <a:cubicBezTo>
                    <a:pt x="363" y="93"/>
                    <a:pt x="340" y="110"/>
                    <a:pt x="246" y="69"/>
                  </a:cubicBezTo>
                  <a:cubicBezTo>
                    <a:pt x="146" y="28"/>
                    <a:pt x="135" y="22"/>
                    <a:pt x="88" y="5"/>
                  </a:cubicBezTo>
                  <a:cubicBezTo>
                    <a:pt x="80" y="2"/>
                    <a:pt x="72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8867;p54">
              <a:extLst>
                <a:ext uri="{FF2B5EF4-FFF2-40B4-BE49-F238E27FC236}">
                  <a16:creationId xmlns:a16="http://schemas.microsoft.com/office/drawing/2014/main" id="{5BC66BB8-45E8-453A-B06E-354ED253ED46}"/>
                </a:ext>
              </a:extLst>
            </p:cNvPr>
            <p:cNvSpPr/>
            <p:nvPr/>
          </p:nvSpPr>
          <p:spPr>
            <a:xfrm>
              <a:off x="4209606" y="1415601"/>
              <a:ext cx="1279630" cy="1732228"/>
            </a:xfrm>
            <a:custGeom>
              <a:avLst/>
              <a:gdLst/>
              <a:ahLst/>
              <a:cxnLst/>
              <a:rect l="l" t="t" r="r" b="b"/>
              <a:pathLst>
                <a:path w="9366" h="12805" fill="none" extrusionOk="0">
                  <a:moveTo>
                    <a:pt x="4639" y="0"/>
                  </a:moveTo>
                  <a:cubicBezTo>
                    <a:pt x="7827" y="1281"/>
                    <a:pt x="9365" y="4902"/>
                    <a:pt x="8084" y="8084"/>
                  </a:cubicBezTo>
                  <a:cubicBezTo>
                    <a:pt x="6803" y="11266"/>
                    <a:pt x="3182" y="12804"/>
                    <a:pt x="0" y="11523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8868;p54">
              <a:extLst>
                <a:ext uri="{FF2B5EF4-FFF2-40B4-BE49-F238E27FC236}">
                  <a16:creationId xmlns:a16="http://schemas.microsoft.com/office/drawing/2014/main" id="{29FCD09D-A2F6-481E-AD8A-C0A10D4257C6}"/>
                </a:ext>
              </a:extLst>
            </p:cNvPr>
            <p:cNvSpPr/>
            <p:nvPr/>
          </p:nvSpPr>
          <p:spPr>
            <a:xfrm>
              <a:off x="4209606" y="1415601"/>
              <a:ext cx="1054199" cy="1683123"/>
            </a:xfrm>
            <a:custGeom>
              <a:avLst/>
              <a:gdLst/>
              <a:ahLst/>
              <a:cxnLst/>
              <a:rect l="l" t="t" r="r" b="b"/>
              <a:pathLst>
                <a:path w="7716" h="12442" fill="none" extrusionOk="0">
                  <a:moveTo>
                    <a:pt x="0" y="11523"/>
                  </a:moveTo>
                  <a:cubicBezTo>
                    <a:pt x="2276" y="12442"/>
                    <a:pt x="5154" y="10605"/>
                    <a:pt x="6435" y="7417"/>
                  </a:cubicBezTo>
                  <a:cubicBezTo>
                    <a:pt x="7716" y="4235"/>
                    <a:pt x="6914" y="913"/>
                    <a:pt x="4639" y="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8869;p54">
              <a:extLst>
                <a:ext uri="{FF2B5EF4-FFF2-40B4-BE49-F238E27FC236}">
                  <a16:creationId xmlns:a16="http://schemas.microsoft.com/office/drawing/2014/main" id="{5AB07347-A461-433E-8509-953EE0DAD131}"/>
                </a:ext>
              </a:extLst>
            </p:cNvPr>
            <p:cNvSpPr/>
            <p:nvPr/>
          </p:nvSpPr>
          <p:spPr>
            <a:xfrm>
              <a:off x="4209606" y="1415601"/>
              <a:ext cx="829587" cy="1633341"/>
            </a:xfrm>
            <a:custGeom>
              <a:avLst/>
              <a:gdLst/>
              <a:ahLst/>
              <a:cxnLst/>
              <a:rect l="l" t="t" r="r" b="b"/>
              <a:pathLst>
                <a:path w="6072" h="12074" fill="none" extrusionOk="0">
                  <a:moveTo>
                    <a:pt x="0" y="11523"/>
                  </a:moveTo>
                  <a:cubicBezTo>
                    <a:pt x="1363" y="12073"/>
                    <a:pt x="3510" y="9938"/>
                    <a:pt x="4791" y="6756"/>
                  </a:cubicBezTo>
                  <a:cubicBezTo>
                    <a:pt x="6072" y="3574"/>
                    <a:pt x="6008" y="550"/>
                    <a:pt x="4639" y="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8870;p54">
              <a:extLst>
                <a:ext uri="{FF2B5EF4-FFF2-40B4-BE49-F238E27FC236}">
                  <a16:creationId xmlns:a16="http://schemas.microsoft.com/office/drawing/2014/main" id="{3F37A221-F9FA-4434-A037-42362A2BBD17}"/>
                </a:ext>
              </a:extLst>
            </p:cNvPr>
            <p:cNvSpPr/>
            <p:nvPr/>
          </p:nvSpPr>
          <p:spPr>
            <a:xfrm>
              <a:off x="4209606" y="1415601"/>
              <a:ext cx="696241" cy="1584235"/>
            </a:xfrm>
            <a:custGeom>
              <a:avLst/>
              <a:gdLst/>
              <a:ahLst/>
              <a:cxnLst/>
              <a:rect l="l" t="t" r="r" b="b"/>
              <a:pathLst>
                <a:path w="5096" h="11711" fill="none" extrusionOk="0">
                  <a:moveTo>
                    <a:pt x="0" y="11523"/>
                  </a:moveTo>
                  <a:cubicBezTo>
                    <a:pt x="456" y="11711"/>
                    <a:pt x="1860" y="9277"/>
                    <a:pt x="3141" y="6095"/>
                  </a:cubicBezTo>
                  <a:cubicBezTo>
                    <a:pt x="4422" y="2913"/>
                    <a:pt x="5095" y="181"/>
                    <a:pt x="4639" y="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8871;p54">
              <a:extLst>
                <a:ext uri="{FF2B5EF4-FFF2-40B4-BE49-F238E27FC236}">
                  <a16:creationId xmlns:a16="http://schemas.microsoft.com/office/drawing/2014/main" id="{7DDB5A9D-0443-4402-95EE-FAFFAA537259}"/>
                </a:ext>
              </a:extLst>
            </p:cNvPr>
            <p:cNvSpPr/>
            <p:nvPr/>
          </p:nvSpPr>
          <p:spPr>
            <a:xfrm>
              <a:off x="4147168" y="1390981"/>
              <a:ext cx="696241" cy="1583558"/>
            </a:xfrm>
            <a:custGeom>
              <a:avLst/>
              <a:gdLst/>
              <a:ahLst/>
              <a:cxnLst/>
              <a:rect l="l" t="t" r="r" b="b"/>
              <a:pathLst>
                <a:path w="5096" h="11706" fill="none" extrusionOk="0">
                  <a:moveTo>
                    <a:pt x="457" y="11705"/>
                  </a:moveTo>
                  <a:cubicBezTo>
                    <a:pt x="1" y="11524"/>
                    <a:pt x="674" y="8798"/>
                    <a:pt x="1955" y="5616"/>
                  </a:cubicBezTo>
                  <a:cubicBezTo>
                    <a:pt x="3236" y="2428"/>
                    <a:pt x="4645" y="1"/>
                    <a:pt x="5096" y="182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8872;p54">
              <a:extLst>
                <a:ext uri="{FF2B5EF4-FFF2-40B4-BE49-F238E27FC236}">
                  <a16:creationId xmlns:a16="http://schemas.microsoft.com/office/drawing/2014/main" id="{611D2B95-DB63-4E45-B37F-679320A2B89D}"/>
                </a:ext>
              </a:extLst>
            </p:cNvPr>
            <p:cNvSpPr/>
            <p:nvPr/>
          </p:nvSpPr>
          <p:spPr>
            <a:xfrm>
              <a:off x="4013821" y="1341199"/>
              <a:ext cx="829587" cy="1633341"/>
            </a:xfrm>
            <a:custGeom>
              <a:avLst/>
              <a:gdLst/>
              <a:ahLst/>
              <a:cxnLst/>
              <a:rect l="l" t="t" r="r" b="b"/>
              <a:pathLst>
                <a:path w="6072" h="12074" fill="none" extrusionOk="0">
                  <a:moveTo>
                    <a:pt x="1433" y="12073"/>
                  </a:moveTo>
                  <a:cubicBezTo>
                    <a:pt x="70" y="11529"/>
                    <a:pt x="0" y="8499"/>
                    <a:pt x="1281" y="5317"/>
                  </a:cubicBezTo>
                  <a:cubicBezTo>
                    <a:pt x="2562" y="2135"/>
                    <a:pt x="4709" y="0"/>
                    <a:pt x="6072" y="55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8873;p54">
              <a:extLst>
                <a:ext uri="{FF2B5EF4-FFF2-40B4-BE49-F238E27FC236}">
                  <a16:creationId xmlns:a16="http://schemas.microsoft.com/office/drawing/2014/main" id="{1ABD56D4-A191-4924-8E33-E699F4934C3B}"/>
                </a:ext>
              </a:extLst>
            </p:cNvPr>
            <p:cNvSpPr/>
            <p:nvPr/>
          </p:nvSpPr>
          <p:spPr>
            <a:xfrm>
              <a:off x="3789207" y="1291281"/>
              <a:ext cx="1054199" cy="1683258"/>
            </a:xfrm>
            <a:custGeom>
              <a:avLst/>
              <a:gdLst/>
              <a:ahLst/>
              <a:cxnLst/>
              <a:rect l="l" t="t" r="r" b="b"/>
              <a:pathLst>
                <a:path w="7716" h="12443" fill="none" extrusionOk="0">
                  <a:moveTo>
                    <a:pt x="3077" y="12442"/>
                  </a:moveTo>
                  <a:cubicBezTo>
                    <a:pt x="802" y="11530"/>
                    <a:pt x="0" y="8207"/>
                    <a:pt x="1281" y="5025"/>
                  </a:cubicBezTo>
                  <a:cubicBezTo>
                    <a:pt x="2562" y="1843"/>
                    <a:pt x="5446" y="1"/>
                    <a:pt x="7716" y="919"/>
                  </a:cubicBezTo>
                </a:path>
              </a:pathLst>
            </a:custGeom>
            <a:solidFill>
              <a:schemeClr val="dk1"/>
            </a:solidFill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8874;p54">
              <a:extLst>
                <a:ext uri="{FF2B5EF4-FFF2-40B4-BE49-F238E27FC236}">
                  <a16:creationId xmlns:a16="http://schemas.microsoft.com/office/drawing/2014/main" id="{90CE663C-42D1-4CFF-B637-911F9352E129}"/>
                </a:ext>
              </a:extLst>
            </p:cNvPr>
            <p:cNvSpPr/>
            <p:nvPr/>
          </p:nvSpPr>
          <p:spPr>
            <a:xfrm>
              <a:off x="3563773" y="1242311"/>
              <a:ext cx="1279630" cy="1732228"/>
            </a:xfrm>
            <a:custGeom>
              <a:avLst/>
              <a:gdLst/>
              <a:ahLst/>
              <a:cxnLst/>
              <a:rect l="l" t="t" r="r" b="b"/>
              <a:pathLst>
                <a:path w="9366" h="12805" fill="none" extrusionOk="0">
                  <a:moveTo>
                    <a:pt x="4727" y="12804"/>
                  </a:moveTo>
                  <a:cubicBezTo>
                    <a:pt x="1545" y="11523"/>
                    <a:pt x="1" y="7908"/>
                    <a:pt x="1282" y="4721"/>
                  </a:cubicBezTo>
                  <a:cubicBezTo>
                    <a:pt x="2563" y="1539"/>
                    <a:pt x="6184" y="0"/>
                    <a:pt x="9366" y="1281"/>
                  </a:cubicBezTo>
                </a:path>
              </a:pathLst>
            </a:custGeom>
            <a:solidFill>
              <a:schemeClr val="dk1"/>
            </a:solidFill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8875;p54">
              <a:extLst>
                <a:ext uri="{FF2B5EF4-FFF2-40B4-BE49-F238E27FC236}">
                  <a16:creationId xmlns:a16="http://schemas.microsoft.com/office/drawing/2014/main" id="{FE37C171-C07A-4C2B-879C-223D2B3F676E}"/>
                </a:ext>
              </a:extLst>
            </p:cNvPr>
            <p:cNvSpPr/>
            <p:nvPr/>
          </p:nvSpPr>
          <p:spPr>
            <a:xfrm>
              <a:off x="3738792" y="1242311"/>
              <a:ext cx="1750439" cy="1266874"/>
            </a:xfrm>
            <a:custGeom>
              <a:avLst/>
              <a:gdLst/>
              <a:ahLst/>
              <a:cxnLst/>
              <a:rect l="l" t="t" r="r" b="b"/>
              <a:pathLst>
                <a:path w="12812" h="9365" fill="none" extrusionOk="0">
                  <a:moveTo>
                    <a:pt x="1" y="4721"/>
                  </a:moveTo>
                  <a:cubicBezTo>
                    <a:pt x="1282" y="1539"/>
                    <a:pt x="4903" y="0"/>
                    <a:pt x="8085" y="1281"/>
                  </a:cubicBezTo>
                  <a:cubicBezTo>
                    <a:pt x="11267" y="2562"/>
                    <a:pt x="12811" y="6183"/>
                    <a:pt x="11530" y="9365"/>
                  </a:cubicBezTo>
                </a:path>
              </a:pathLst>
            </a:custGeom>
            <a:solidFill>
              <a:schemeClr val="dk1"/>
            </a:solidFill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8876;p54">
              <a:extLst>
                <a:ext uri="{FF2B5EF4-FFF2-40B4-BE49-F238E27FC236}">
                  <a16:creationId xmlns:a16="http://schemas.microsoft.com/office/drawing/2014/main" id="{AC547227-D3EA-4682-A92F-2A39963BF92D}"/>
                </a:ext>
              </a:extLst>
            </p:cNvPr>
            <p:cNvSpPr/>
            <p:nvPr/>
          </p:nvSpPr>
          <p:spPr>
            <a:xfrm>
              <a:off x="3738792" y="1464572"/>
              <a:ext cx="1700025" cy="1044613"/>
            </a:xfrm>
            <a:custGeom>
              <a:avLst/>
              <a:gdLst/>
              <a:ahLst/>
              <a:cxnLst/>
              <a:rect l="l" t="t" r="r" b="b"/>
              <a:pathLst>
                <a:path w="12443" h="7722" fill="none" extrusionOk="0">
                  <a:moveTo>
                    <a:pt x="11530" y="7722"/>
                  </a:moveTo>
                  <a:cubicBezTo>
                    <a:pt x="12443" y="5447"/>
                    <a:pt x="10606" y="2563"/>
                    <a:pt x="7424" y="1282"/>
                  </a:cubicBezTo>
                  <a:cubicBezTo>
                    <a:pt x="4242" y="1"/>
                    <a:pt x="919" y="808"/>
                    <a:pt x="1" y="3078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8877;p54">
              <a:extLst>
                <a:ext uri="{FF2B5EF4-FFF2-40B4-BE49-F238E27FC236}">
                  <a16:creationId xmlns:a16="http://schemas.microsoft.com/office/drawing/2014/main" id="{79E78776-55D4-427A-9372-3D2F71D2F25F}"/>
                </a:ext>
              </a:extLst>
            </p:cNvPr>
            <p:cNvSpPr/>
            <p:nvPr/>
          </p:nvSpPr>
          <p:spPr>
            <a:xfrm>
              <a:off x="3738792" y="1687779"/>
              <a:ext cx="1650430" cy="821405"/>
            </a:xfrm>
            <a:custGeom>
              <a:avLst/>
              <a:gdLst/>
              <a:ahLst/>
              <a:cxnLst/>
              <a:rect l="l" t="t" r="r" b="b"/>
              <a:pathLst>
                <a:path w="12080" h="6072" fill="none" extrusionOk="0">
                  <a:moveTo>
                    <a:pt x="11530" y="6072"/>
                  </a:moveTo>
                  <a:cubicBezTo>
                    <a:pt x="12080" y="4703"/>
                    <a:pt x="9945" y="2562"/>
                    <a:pt x="6763" y="1281"/>
                  </a:cubicBezTo>
                  <a:cubicBezTo>
                    <a:pt x="3575" y="0"/>
                    <a:pt x="551" y="65"/>
                    <a:pt x="1" y="1428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8878;p54">
              <a:extLst>
                <a:ext uri="{FF2B5EF4-FFF2-40B4-BE49-F238E27FC236}">
                  <a16:creationId xmlns:a16="http://schemas.microsoft.com/office/drawing/2014/main" id="{0C005B01-74FA-4687-9648-83DBA9DC4EF8}"/>
                </a:ext>
              </a:extLst>
            </p:cNvPr>
            <p:cNvSpPr/>
            <p:nvPr/>
          </p:nvSpPr>
          <p:spPr>
            <a:xfrm>
              <a:off x="3738792" y="1819945"/>
              <a:ext cx="1600152" cy="689239"/>
            </a:xfrm>
            <a:custGeom>
              <a:avLst/>
              <a:gdLst/>
              <a:ahLst/>
              <a:cxnLst/>
              <a:rect l="l" t="t" r="r" b="b"/>
              <a:pathLst>
                <a:path w="11712" h="5095" fill="none" extrusionOk="0">
                  <a:moveTo>
                    <a:pt x="11530" y="5095"/>
                  </a:moveTo>
                  <a:cubicBezTo>
                    <a:pt x="11711" y="4639"/>
                    <a:pt x="9278" y="3229"/>
                    <a:pt x="6096" y="1948"/>
                  </a:cubicBezTo>
                  <a:cubicBezTo>
                    <a:pt x="2914" y="667"/>
                    <a:pt x="188" y="0"/>
                    <a:pt x="1" y="456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8879;p54">
              <a:extLst>
                <a:ext uri="{FF2B5EF4-FFF2-40B4-BE49-F238E27FC236}">
                  <a16:creationId xmlns:a16="http://schemas.microsoft.com/office/drawing/2014/main" id="{E9502CB2-282F-4518-9EAB-C1BE2976042E}"/>
                </a:ext>
              </a:extLst>
            </p:cNvPr>
            <p:cNvSpPr/>
            <p:nvPr/>
          </p:nvSpPr>
          <p:spPr>
            <a:xfrm>
              <a:off x="3714062" y="1880820"/>
              <a:ext cx="1600152" cy="689374"/>
            </a:xfrm>
            <a:custGeom>
              <a:avLst/>
              <a:gdLst/>
              <a:ahLst/>
              <a:cxnLst/>
              <a:rect l="l" t="t" r="r" b="b"/>
              <a:pathLst>
                <a:path w="11712" h="5096" fill="none" extrusionOk="0">
                  <a:moveTo>
                    <a:pt x="11711" y="4645"/>
                  </a:moveTo>
                  <a:cubicBezTo>
                    <a:pt x="11530" y="5095"/>
                    <a:pt x="8798" y="4429"/>
                    <a:pt x="5616" y="3148"/>
                  </a:cubicBezTo>
                  <a:cubicBezTo>
                    <a:pt x="2434" y="1867"/>
                    <a:pt x="1" y="457"/>
                    <a:pt x="182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8880;p54">
              <a:extLst>
                <a:ext uri="{FF2B5EF4-FFF2-40B4-BE49-F238E27FC236}">
                  <a16:creationId xmlns:a16="http://schemas.microsoft.com/office/drawing/2014/main" id="{027C4E72-CCDE-41F5-B833-073C5B07541D}"/>
                </a:ext>
              </a:extLst>
            </p:cNvPr>
            <p:cNvSpPr/>
            <p:nvPr/>
          </p:nvSpPr>
          <p:spPr>
            <a:xfrm>
              <a:off x="3663784" y="1880820"/>
              <a:ext cx="1650430" cy="822352"/>
            </a:xfrm>
            <a:custGeom>
              <a:avLst/>
              <a:gdLst/>
              <a:ahLst/>
              <a:cxnLst/>
              <a:rect l="l" t="t" r="r" b="b"/>
              <a:pathLst>
                <a:path w="12080" h="6079" fill="none" extrusionOk="0">
                  <a:moveTo>
                    <a:pt x="12079" y="4645"/>
                  </a:moveTo>
                  <a:cubicBezTo>
                    <a:pt x="11529" y="6008"/>
                    <a:pt x="8505" y="6078"/>
                    <a:pt x="5317" y="4791"/>
                  </a:cubicBezTo>
                  <a:cubicBezTo>
                    <a:pt x="2135" y="3510"/>
                    <a:pt x="0" y="1369"/>
                    <a:pt x="550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8881;p54">
              <a:extLst>
                <a:ext uri="{FF2B5EF4-FFF2-40B4-BE49-F238E27FC236}">
                  <a16:creationId xmlns:a16="http://schemas.microsoft.com/office/drawing/2014/main" id="{78BC05BD-ACFD-4E4D-A717-EA8A95F86A67}"/>
                </a:ext>
              </a:extLst>
            </p:cNvPr>
            <p:cNvSpPr/>
            <p:nvPr/>
          </p:nvSpPr>
          <p:spPr>
            <a:xfrm>
              <a:off x="3614188" y="1880820"/>
              <a:ext cx="1700025" cy="1044613"/>
            </a:xfrm>
            <a:custGeom>
              <a:avLst/>
              <a:gdLst/>
              <a:ahLst/>
              <a:cxnLst/>
              <a:rect l="l" t="t" r="r" b="b"/>
              <a:pathLst>
                <a:path w="12443" h="7722" fill="none" extrusionOk="0">
                  <a:moveTo>
                    <a:pt x="12442" y="4645"/>
                  </a:moveTo>
                  <a:cubicBezTo>
                    <a:pt x="11524" y="6915"/>
                    <a:pt x="8207" y="7722"/>
                    <a:pt x="5019" y="6441"/>
                  </a:cubicBezTo>
                  <a:cubicBezTo>
                    <a:pt x="1837" y="5160"/>
                    <a:pt x="0" y="2276"/>
                    <a:pt x="913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8882;p54">
              <a:extLst>
                <a:ext uri="{FF2B5EF4-FFF2-40B4-BE49-F238E27FC236}">
                  <a16:creationId xmlns:a16="http://schemas.microsoft.com/office/drawing/2014/main" id="{04583142-F9A5-41FA-B719-3AAA8679F94C}"/>
                </a:ext>
              </a:extLst>
            </p:cNvPr>
            <p:cNvSpPr/>
            <p:nvPr/>
          </p:nvSpPr>
          <p:spPr>
            <a:xfrm>
              <a:off x="3563773" y="1880820"/>
              <a:ext cx="1750439" cy="1267821"/>
            </a:xfrm>
            <a:custGeom>
              <a:avLst/>
              <a:gdLst/>
              <a:ahLst/>
              <a:cxnLst/>
              <a:rect l="l" t="t" r="r" b="b"/>
              <a:pathLst>
                <a:path w="12812" h="9372" fill="none" extrusionOk="0">
                  <a:moveTo>
                    <a:pt x="12811" y="4645"/>
                  </a:moveTo>
                  <a:cubicBezTo>
                    <a:pt x="11530" y="7827"/>
                    <a:pt x="7909" y="9371"/>
                    <a:pt x="4727" y="8090"/>
                  </a:cubicBezTo>
                  <a:cubicBezTo>
                    <a:pt x="1545" y="6803"/>
                    <a:pt x="1" y="3188"/>
                    <a:pt x="1282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8883;p54">
              <a:extLst>
                <a:ext uri="{FF2B5EF4-FFF2-40B4-BE49-F238E27FC236}">
                  <a16:creationId xmlns:a16="http://schemas.microsoft.com/office/drawing/2014/main" id="{8BF14F58-2231-4E5F-802A-4BF2A6E2E9F4}"/>
                </a:ext>
              </a:extLst>
            </p:cNvPr>
            <p:cNvSpPr/>
            <p:nvPr/>
          </p:nvSpPr>
          <p:spPr>
            <a:xfrm>
              <a:off x="4303878" y="3236300"/>
              <a:ext cx="446081" cy="312762"/>
            </a:xfrm>
            <a:custGeom>
              <a:avLst/>
              <a:gdLst/>
              <a:ahLst/>
              <a:cxnLst/>
              <a:rect l="l" t="t" r="r" b="b"/>
              <a:pathLst>
                <a:path w="3265" h="2312" extrusionOk="0">
                  <a:moveTo>
                    <a:pt x="784" y="1"/>
                  </a:moveTo>
                  <a:cubicBezTo>
                    <a:pt x="667" y="1"/>
                    <a:pt x="533" y="153"/>
                    <a:pt x="468" y="352"/>
                  </a:cubicBezTo>
                  <a:lnTo>
                    <a:pt x="117" y="1557"/>
                  </a:lnTo>
                  <a:cubicBezTo>
                    <a:pt x="0" y="1948"/>
                    <a:pt x="47" y="2311"/>
                    <a:pt x="240" y="2311"/>
                  </a:cubicBezTo>
                  <a:lnTo>
                    <a:pt x="3019" y="2311"/>
                  </a:lnTo>
                  <a:cubicBezTo>
                    <a:pt x="3212" y="2311"/>
                    <a:pt x="3264" y="1948"/>
                    <a:pt x="3147" y="1557"/>
                  </a:cubicBezTo>
                  <a:lnTo>
                    <a:pt x="2791" y="352"/>
                  </a:lnTo>
                  <a:cubicBezTo>
                    <a:pt x="2732" y="153"/>
                    <a:pt x="2592" y="1"/>
                    <a:pt x="2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8884;p54">
              <a:extLst>
                <a:ext uri="{FF2B5EF4-FFF2-40B4-BE49-F238E27FC236}">
                  <a16:creationId xmlns:a16="http://schemas.microsoft.com/office/drawing/2014/main" id="{B5292300-21DA-475A-B735-D4E2E8C78FA8}"/>
                </a:ext>
              </a:extLst>
            </p:cNvPr>
            <p:cNvSpPr/>
            <p:nvPr/>
          </p:nvSpPr>
          <p:spPr>
            <a:xfrm>
              <a:off x="4065739" y="3472089"/>
              <a:ext cx="921536" cy="429100"/>
            </a:xfrm>
            <a:custGeom>
              <a:avLst/>
              <a:gdLst/>
              <a:ahLst/>
              <a:cxnLst/>
              <a:rect l="l" t="t" r="r" b="b"/>
              <a:pathLst>
                <a:path w="6745" h="3172" extrusionOk="0">
                  <a:moveTo>
                    <a:pt x="1626" y="1"/>
                  </a:moveTo>
                  <a:cubicBezTo>
                    <a:pt x="1387" y="1"/>
                    <a:pt x="1094" y="205"/>
                    <a:pt x="971" y="486"/>
                  </a:cubicBezTo>
                  <a:lnTo>
                    <a:pt x="240" y="2136"/>
                  </a:lnTo>
                  <a:cubicBezTo>
                    <a:pt x="0" y="2674"/>
                    <a:pt x="100" y="3171"/>
                    <a:pt x="503" y="3171"/>
                  </a:cubicBezTo>
                  <a:lnTo>
                    <a:pt x="6247" y="3171"/>
                  </a:lnTo>
                  <a:cubicBezTo>
                    <a:pt x="6645" y="3171"/>
                    <a:pt x="6745" y="2674"/>
                    <a:pt x="6505" y="2136"/>
                  </a:cubicBezTo>
                  <a:lnTo>
                    <a:pt x="5774" y="486"/>
                  </a:lnTo>
                  <a:cubicBezTo>
                    <a:pt x="5651" y="205"/>
                    <a:pt x="5358" y="1"/>
                    <a:pt x="5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8885;p54">
              <a:extLst>
                <a:ext uri="{FF2B5EF4-FFF2-40B4-BE49-F238E27FC236}">
                  <a16:creationId xmlns:a16="http://schemas.microsoft.com/office/drawing/2014/main" id="{90685259-1157-4118-8CD8-E536B3B4B60A}"/>
                </a:ext>
              </a:extLst>
            </p:cNvPr>
            <p:cNvSpPr/>
            <p:nvPr/>
          </p:nvSpPr>
          <p:spPr>
            <a:xfrm>
              <a:off x="4321503" y="1405320"/>
              <a:ext cx="14482" cy="14339"/>
            </a:xfrm>
            <a:custGeom>
              <a:avLst/>
              <a:gdLst/>
              <a:ahLst/>
              <a:cxnLst/>
              <a:rect l="l" t="t" r="r" b="b"/>
              <a:pathLst>
                <a:path w="106" h="106" fill="none" extrusionOk="0">
                  <a:moveTo>
                    <a:pt x="0" y="105"/>
                  </a:moveTo>
                  <a:lnTo>
                    <a:pt x="105" y="0"/>
                  </a:lnTo>
                </a:path>
              </a:pathLst>
            </a:custGeom>
            <a:noFill/>
            <a:ln w="1900" cap="rnd" cmpd="sng">
              <a:solidFill>
                <a:srgbClr val="1C4C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32962FAB-DA4B-4466-8A1C-4902D0D16E2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216232" y="1646337"/>
            <a:ext cx="4736403" cy="1015200"/>
          </a:xfrm>
        </p:spPr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Vật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nhân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2" name="Google Shape;8345;p42">
            <a:extLst>
              <a:ext uri="{FF2B5EF4-FFF2-40B4-BE49-F238E27FC236}">
                <a16:creationId xmlns:a16="http://schemas.microsoft.com/office/drawing/2014/main" id="{62163DF5-7D36-4F95-8713-CBBD45596576}"/>
              </a:ext>
            </a:extLst>
          </p:cNvPr>
          <p:cNvSpPr txBox="1">
            <a:spLocks/>
          </p:cNvSpPr>
          <p:nvPr/>
        </p:nvSpPr>
        <p:spPr>
          <a:xfrm>
            <a:off x="1197107" y="4219244"/>
            <a:ext cx="4030655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30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sz="4000" dirty="0" err="1">
                <a:latin typeface="+mn-lt"/>
              </a:rPr>
              <a:t>Vật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sống</a:t>
            </a:r>
            <a:endParaRPr lang="en-US" sz="4000" dirty="0">
              <a:latin typeface="+mn-lt"/>
            </a:endParaRPr>
          </a:p>
        </p:txBody>
      </p:sp>
      <p:sp>
        <p:nvSpPr>
          <p:cNvPr id="153" name="Google Shape;8346;p42">
            <a:extLst>
              <a:ext uri="{FF2B5EF4-FFF2-40B4-BE49-F238E27FC236}">
                <a16:creationId xmlns:a16="http://schemas.microsoft.com/office/drawing/2014/main" id="{1D5B502F-5B9F-4FF2-93DD-9C81DA9DD1B8}"/>
              </a:ext>
            </a:extLst>
          </p:cNvPr>
          <p:cNvSpPr txBox="1">
            <a:spLocks/>
          </p:cNvSpPr>
          <p:nvPr/>
        </p:nvSpPr>
        <p:spPr>
          <a:xfrm>
            <a:off x="1225083" y="4981077"/>
            <a:ext cx="4030655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sz="3200" dirty="0" err="1">
                <a:solidFill>
                  <a:srgbClr val="0000CC"/>
                </a:solidFill>
              </a:rPr>
              <a:t>những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vật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thể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có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đặc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trưng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sống</a:t>
            </a:r>
            <a:r>
              <a:rPr lang="en-US" sz="3200" dirty="0">
                <a:solidFill>
                  <a:srgbClr val="0000CC"/>
                </a:solidFill>
              </a:rPr>
              <a:t>.</a:t>
            </a:r>
            <a:endParaRPr lang="en-US" sz="2667" dirty="0">
              <a:solidFill>
                <a:srgbClr val="0000CC"/>
              </a:solidFill>
            </a:endParaRPr>
          </a:p>
        </p:txBody>
      </p:sp>
      <p:sp>
        <p:nvSpPr>
          <p:cNvPr id="154" name="Google Shape;8348;p42">
            <a:extLst>
              <a:ext uri="{FF2B5EF4-FFF2-40B4-BE49-F238E27FC236}">
                <a16:creationId xmlns:a16="http://schemas.microsoft.com/office/drawing/2014/main" id="{B17BB0F7-C565-4B21-9DE0-06C040CEC3E9}"/>
              </a:ext>
            </a:extLst>
          </p:cNvPr>
          <p:cNvSpPr txBox="1">
            <a:spLocks/>
          </p:cNvSpPr>
          <p:nvPr/>
        </p:nvSpPr>
        <p:spPr>
          <a:xfrm>
            <a:off x="6418796" y="4956259"/>
            <a:ext cx="5558315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vi-VN" sz="3200" dirty="0">
                <a:solidFill>
                  <a:srgbClr val="0000CC"/>
                </a:solidFill>
              </a:rPr>
              <a:t>những vật thể </a:t>
            </a:r>
            <a:r>
              <a:rPr lang="en-US" sz="3200" dirty="0" err="1">
                <a:solidFill>
                  <a:srgbClr val="0000CC"/>
                </a:solidFill>
              </a:rPr>
              <a:t>không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có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đặc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trưng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sống</a:t>
            </a:r>
            <a:r>
              <a:rPr lang="vi-VN" sz="32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18" name="Subtitle 4">
            <a:extLst>
              <a:ext uri="{FF2B5EF4-FFF2-40B4-BE49-F238E27FC236}">
                <a16:creationId xmlns:a16="http://schemas.microsoft.com/office/drawing/2014/main" id="{A4785A51-99FB-4C54-B630-6D32424E0F07}"/>
              </a:ext>
            </a:extLst>
          </p:cNvPr>
          <p:cNvSpPr txBox="1">
            <a:spLocks/>
          </p:cNvSpPr>
          <p:nvPr/>
        </p:nvSpPr>
        <p:spPr>
          <a:xfrm>
            <a:off x="6216232" y="4196464"/>
            <a:ext cx="4736403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30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None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Vật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không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sống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Free Plant Icon of Colored Outline style - Available in SVG, PNG, EPS, AI &amp;  Icon fonts">
            <a:extLst>
              <a:ext uri="{FF2B5EF4-FFF2-40B4-BE49-F238E27FC236}">
                <a16:creationId xmlns:a16="http://schemas.microsoft.com/office/drawing/2014/main" id="{B2782576-EEF6-4513-9B3B-7B15C32EE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8047" l="9766" r="89844">
                        <a14:foregroundMark x1="42969" y1="36719" x2="42969" y2="36719"/>
                        <a14:foregroundMark x1="40625" y1="66406" x2="40625" y2="66406"/>
                        <a14:foregroundMark x1="22656" y1="35156" x2="22656" y2="35156"/>
                        <a14:foregroundMark x1="74219" y1="64844" x2="74219" y2="64844"/>
                        <a14:foregroundMark x1="56641" y1="92578" x2="56641" y2="92578"/>
                        <a14:foregroundMark x1="76563" y1="93750" x2="76563" y2="93750"/>
                        <a14:foregroundMark x1="43750" y1="91797" x2="61719" y2="95313"/>
                        <a14:foregroundMark x1="23828" y1="98047" x2="23828" y2="98047"/>
                        <a14:backgroundMark x1="29688" y1="17578" x2="29688" y2="17578"/>
                        <a14:backgroundMark x1="33203" y1="22266" x2="33203" y2="22266"/>
                        <a14:backgroundMark x1="23828" y1="44531" x2="23828" y2="44531"/>
                        <a14:backgroundMark x1="25391" y1="69531" x2="25391" y2="69531"/>
                        <a14:backgroundMark x1="39844" y1="81641" x2="39844" y2="81641"/>
                        <a14:backgroundMark x1="67188" y1="77344" x2="67188" y2="77344"/>
                        <a14:backgroundMark x1="61328" y1="71875" x2="61328" y2="71875"/>
                        <a14:backgroundMark x1="44141" y1="77344" x2="44141" y2="77344"/>
                        <a14:backgroundMark x1="48047" y1="51563" x2="48047" y2="51563"/>
                        <a14:backgroundMark x1="41797" y1="47656" x2="41797" y2="47656"/>
                        <a14:backgroundMark x1="52344" y1="30859" x2="52344" y2="30859"/>
                        <a14:backgroundMark x1="47656" y1="25781" x2="47656" y2="25781"/>
                        <a14:backgroundMark x1="66797" y1="24219" x2="66797" y2="24219"/>
                        <a14:backgroundMark x1="59766" y1="61719" x2="59766" y2="61719"/>
                        <a14:backgroundMark x1="46094" y1="75391" x2="46094" y2="75391"/>
                        <a14:backgroundMark x1="64063" y1="85938" x2="64063" y2="85938"/>
                        <a14:backgroundMark x1="71484" y1="84766" x2="71484" y2="84766"/>
                        <a14:backgroundMark x1="39844" y1="83594" x2="39844" y2="83594"/>
                        <a14:backgroundMark x1="35938" y1="46875" x2="35938" y2="46875"/>
                        <a14:backgroundMark x1="24609" y1="56250" x2="24609" y2="56250"/>
                        <a14:backgroundMark x1="62109" y1="58594" x2="62109" y2="58594"/>
                        <a14:backgroundMark x1="75000" y1="46484" x2="75000" y2="46484"/>
                        <a14:backgroundMark x1="48438" y1="52344" x2="48438" y2="52344"/>
                        <a14:backgroundMark x1="48047" y1="46484" x2="48047" y2="46484"/>
                        <a14:backgroundMark x1="52344" y1="40625" x2="52344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22227" r="6754"/>
          <a:stretch/>
        </p:blipFill>
        <p:spPr bwMode="auto">
          <a:xfrm>
            <a:off x="573801" y="4368884"/>
            <a:ext cx="662441" cy="6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0" name="Google Shape;8391;p42">
            <a:extLst>
              <a:ext uri="{FF2B5EF4-FFF2-40B4-BE49-F238E27FC236}">
                <a16:creationId xmlns:a16="http://schemas.microsoft.com/office/drawing/2014/main" id="{FB9DC810-73CD-4E03-97AF-6A2FA273E898}"/>
              </a:ext>
            </a:extLst>
          </p:cNvPr>
          <p:cNvGrpSpPr/>
          <p:nvPr/>
        </p:nvGrpSpPr>
        <p:grpSpPr>
          <a:xfrm>
            <a:off x="5673486" y="4408074"/>
            <a:ext cx="746137" cy="557380"/>
            <a:chOff x="1560625" y="3152212"/>
            <a:chExt cx="559603" cy="418035"/>
          </a:xfrm>
        </p:grpSpPr>
        <p:sp>
          <p:nvSpPr>
            <p:cNvPr id="221" name="Google Shape;8392;p42">
              <a:extLst>
                <a:ext uri="{FF2B5EF4-FFF2-40B4-BE49-F238E27FC236}">
                  <a16:creationId xmlns:a16="http://schemas.microsoft.com/office/drawing/2014/main" id="{D84DACE7-8B29-4746-98DA-60E2FED6D916}"/>
                </a:ext>
              </a:extLst>
            </p:cNvPr>
            <p:cNvSpPr/>
            <p:nvPr/>
          </p:nvSpPr>
          <p:spPr>
            <a:xfrm>
              <a:off x="1560625" y="3175827"/>
              <a:ext cx="559603" cy="394420"/>
            </a:xfrm>
            <a:custGeom>
              <a:avLst/>
              <a:gdLst/>
              <a:ahLst/>
              <a:cxnLst/>
              <a:rect l="l" t="t" r="r" b="b"/>
              <a:pathLst>
                <a:path w="19456" h="13713" extrusionOk="0">
                  <a:moveTo>
                    <a:pt x="2012" y="1"/>
                  </a:moveTo>
                  <a:cubicBezTo>
                    <a:pt x="1837" y="1"/>
                    <a:pt x="1705" y="28"/>
                    <a:pt x="1680" y="103"/>
                  </a:cubicBezTo>
                  <a:cubicBezTo>
                    <a:pt x="1594" y="351"/>
                    <a:pt x="0" y="8587"/>
                    <a:pt x="366" y="9180"/>
                  </a:cubicBezTo>
                  <a:cubicBezTo>
                    <a:pt x="732" y="9772"/>
                    <a:pt x="6514" y="10590"/>
                    <a:pt x="8829" y="11354"/>
                  </a:cubicBezTo>
                  <a:cubicBezTo>
                    <a:pt x="10992" y="12082"/>
                    <a:pt x="14751" y="13712"/>
                    <a:pt x="15656" y="13712"/>
                  </a:cubicBezTo>
                  <a:cubicBezTo>
                    <a:pt x="15714" y="13712"/>
                    <a:pt x="15761" y="13705"/>
                    <a:pt x="15795" y="13691"/>
                  </a:cubicBezTo>
                  <a:cubicBezTo>
                    <a:pt x="16333" y="13454"/>
                    <a:pt x="19455" y="6100"/>
                    <a:pt x="19380" y="5465"/>
                  </a:cubicBezTo>
                  <a:cubicBezTo>
                    <a:pt x="19315" y="4841"/>
                    <a:pt x="6751" y="405"/>
                    <a:pt x="3101" y="157"/>
                  </a:cubicBezTo>
                  <a:cubicBezTo>
                    <a:pt x="3101" y="157"/>
                    <a:pt x="2433" y="1"/>
                    <a:pt x="2012" y="1"/>
                  </a:cubicBezTo>
                  <a:close/>
                </a:path>
              </a:pathLst>
            </a:custGeom>
            <a:solidFill>
              <a:srgbClr val="78D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8393;p42">
              <a:extLst>
                <a:ext uri="{FF2B5EF4-FFF2-40B4-BE49-F238E27FC236}">
                  <a16:creationId xmlns:a16="http://schemas.microsoft.com/office/drawing/2014/main" id="{83101835-DE3B-4619-A17E-53206D5B4751}"/>
                </a:ext>
              </a:extLst>
            </p:cNvPr>
            <p:cNvSpPr/>
            <p:nvPr/>
          </p:nvSpPr>
          <p:spPr>
            <a:xfrm>
              <a:off x="1566637" y="3152212"/>
              <a:ext cx="545538" cy="402387"/>
            </a:xfrm>
            <a:custGeom>
              <a:avLst/>
              <a:gdLst/>
              <a:ahLst/>
              <a:cxnLst/>
              <a:rect l="l" t="t" r="r" b="b"/>
              <a:pathLst>
                <a:path w="18967" h="13990" extrusionOk="0">
                  <a:moveTo>
                    <a:pt x="3360" y="0"/>
                  </a:moveTo>
                  <a:cubicBezTo>
                    <a:pt x="3118" y="0"/>
                    <a:pt x="2978" y="9"/>
                    <a:pt x="2978" y="9"/>
                  </a:cubicBezTo>
                  <a:cubicBezTo>
                    <a:pt x="2972" y="9"/>
                    <a:pt x="2965" y="9"/>
                    <a:pt x="2958" y="9"/>
                  </a:cubicBezTo>
                  <a:cubicBezTo>
                    <a:pt x="1572" y="9"/>
                    <a:pt x="1" y="10017"/>
                    <a:pt x="728" y="10017"/>
                  </a:cubicBezTo>
                  <a:cubicBezTo>
                    <a:pt x="738" y="10017"/>
                    <a:pt x="749" y="10015"/>
                    <a:pt x="760" y="10011"/>
                  </a:cubicBezTo>
                  <a:cubicBezTo>
                    <a:pt x="842" y="9982"/>
                    <a:pt x="965" y="9968"/>
                    <a:pt x="1123" y="9968"/>
                  </a:cubicBezTo>
                  <a:cubicBezTo>
                    <a:pt x="2502" y="9968"/>
                    <a:pt x="6494" y="11004"/>
                    <a:pt x="7963" y="11206"/>
                  </a:cubicBezTo>
                  <a:cubicBezTo>
                    <a:pt x="9696" y="11454"/>
                    <a:pt x="12560" y="12951"/>
                    <a:pt x="14746" y="13952"/>
                  </a:cubicBezTo>
                  <a:cubicBezTo>
                    <a:pt x="14801" y="13977"/>
                    <a:pt x="14858" y="13989"/>
                    <a:pt x="14916" y="13989"/>
                  </a:cubicBezTo>
                  <a:cubicBezTo>
                    <a:pt x="16502" y="13989"/>
                    <a:pt x="18966" y="4962"/>
                    <a:pt x="18966" y="4962"/>
                  </a:cubicBezTo>
                  <a:cubicBezTo>
                    <a:pt x="16628" y="3563"/>
                    <a:pt x="14775" y="3142"/>
                    <a:pt x="13392" y="3142"/>
                  </a:cubicBezTo>
                  <a:cubicBezTo>
                    <a:pt x="11305" y="3142"/>
                    <a:pt x="10289" y="4101"/>
                    <a:pt x="10289" y="4101"/>
                  </a:cubicBezTo>
                  <a:cubicBezTo>
                    <a:pt x="9319" y="287"/>
                    <a:pt x="4723" y="0"/>
                    <a:pt x="3360" y="0"/>
                  </a:cubicBez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8394;p42">
              <a:extLst>
                <a:ext uri="{FF2B5EF4-FFF2-40B4-BE49-F238E27FC236}">
                  <a16:creationId xmlns:a16="http://schemas.microsoft.com/office/drawing/2014/main" id="{F874EEB9-D4DA-4A5E-A4FA-CEE53A307EC2}"/>
                </a:ext>
              </a:extLst>
            </p:cNvPr>
            <p:cNvSpPr/>
            <p:nvPr/>
          </p:nvSpPr>
          <p:spPr>
            <a:xfrm>
              <a:off x="1580443" y="3424345"/>
              <a:ext cx="216783" cy="51025"/>
            </a:xfrm>
            <a:custGeom>
              <a:avLst/>
              <a:gdLst/>
              <a:ahLst/>
              <a:cxnLst/>
              <a:rect l="l" t="t" r="r" b="b"/>
              <a:pathLst>
                <a:path w="7537" h="1774" extrusionOk="0">
                  <a:moveTo>
                    <a:pt x="3166" y="1"/>
                  </a:moveTo>
                  <a:cubicBezTo>
                    <a:pt x="1553" y="1"/>
                    <a:pt x="280" y="550"/>
                    <a:pt x="280" y="550"/>
                  </a:cubicBezTo>
                  <a:cubicBezTo>
                    <a:pt x="0" y="830"/>
                    <a:pt x="2616" y="820"/>
                    <a:pt x="3241" y="1035"/>
                  </a:cubicBezTo>
                  <a:cubicBezTo>
                    <a:pt x="3796" y="1217"/>
                    <a:pt x="6667" y="1773"/>
                    <a:pt x="7342" y="1773"/>
                  </a:cubicBezTo>
                  <a:cubicBezTo>
                    <a:pt x="7426" y="1773"/>
                    <a:pt x="7476" y="1765"/>
                    <a:pt x="7483" y="1745"/>
                  </a:cubicBezTo>
                  <a:cubicBezTo>
                    <a:pt x="7537" y="1573"/>
                    <a:pt x="5577" y="184"/>
                    <a:pt x="3715" y="23"/>
                  </a:cubicBezTo>
                  <a:cubicBezTo>
                    <a:pt x="3528" y="8"/>
                    <a:pt x="3345" y="1"/>
                    <a:pt x="3166" y="1"/>
                  </a:cubicBezTo>
                  <a:close/>
                </a:path>
              </a:pathLst>
            </a:custGeom>
            <a:solidFill>
              <a:srgbClr val="FFB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8395;p42">
              <a:extLst>
                <a:ext uri="{FF2B5EF4-FFF2-40B4-BE49-F238E27FC236}">
                  <a16:creationId xmlns:a16="http://schemas.microsoft.com/office/drawing/2014/main" id="{A586672E-53FC-4279-BA3E-4C9B37ED8B89}"/>
                </a:ext>
              </a:extLst>
            </p:cNvPr>
            <p:cNvSpPr/>
            <p:nvPr/>
          </p:nvSpPr>
          <p:spPr>
            <a:xfrm>
              <a:off x="1793812" y="3471287"/>
              <a:ext cx="204588" cy="85310"/>
            </a:xfrm>
            <a:custGeom>
              <a:avLst/>
              <a:gdLst/>
              <a:ahLst/>
              <a:cxnLst/>
              <a:rect l="l" t="t" r="r" b="b"/>
              <a:pathLst>
                <a:path w="7113" h="2966" extrusionOk="0">
                  <a:moveTo>
                    <a:pt x="975" y="1"/>
                  </a:moveTo>
                  <a:cubicBezTo>
                    <a:pt x="445" y="1"/>
                    <a:pt x="84" y="53"/>
                    <a:pt x="65" y="113"/>
                  </a:cubicBezTo>
                  <a:cubicBezTo>
                    <a:pt x="0" y="286"/>
                    <a:pt x="3349" y="1352"/>
                    <a:pt x="3984" y="1567"/>
                  </a:cubicBezTo>
                  <a:cubicBezTo>
                    <a:pt x="4538" y="1749"/>
                    <a:pt x="6611" y="2965"/>
                    <a:pt x="7032" y="2965"/>
                  </a:cubicBezTo>
                  <a:cubicBezTo>
                    <a:pt x="7085" y="2965"/>
                    <a:pt x="7112" y="2946"/>
                    <a:pt x="7106" y="2902"/>
                  </a:cubicBezTo>
                  <a:cubicBezTo>
                    <a:pt x="7106" y="2902"/>
                    <a:pt x="6116" y="1825"/>
                    <a:pt x="4533" y="824"/>
                  </a:cubicBezTo>
                  <a:cubicBezTo>
                    <a:pt x="3512" y="181"/>
                    <a:pt x="1955" y="1"/>
                    <a:pt x="975" y="1"/>
                  </a:cubicBezTo>
                  <a:close/>
                </a:path>
              </a:pathLst>
            </a:custGeom>
            <a:solidFill>
              <a:srgbClr val="FFB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8396;p42">
              <a:extLst>
                <a:ext uri="{FF2B5EF4-FFF2-40B4-BE49-F238E27FC236}">
                  <a16:creationId xmlns:a16="http://schemas.microsoft.com/office/drawing/2014/main" id="{7FEEECD5-B8AD-4019-90F4-1770EB1C1905}"/>
                </a:ext>
              </a:extLst>
            </p:cNvPr>
            <p:cNvSpPr/>
            <p:nvPr/>
          </p:nvSpPr>
          <p:spPr>
            <a:xfrm>
              <a:off x="1651029" y="3192769"/>
              <a:ext cx="196074" cy="87323"/>
            </a:xfrm>
            <a:custGeom>
              <a:avLst/>
              <a:gdLst/>
              <a:ahLst/>
              <a:cxnLst/>
              <a:rect l="l" t="t" r="r" b="b"/>
              <a:pathLst>
                <a:path w="6817" h="3036" extrusionOk="0">
                  <a:moveTo>
                    <a:pt x="962" y="0"/>
                  </a:moveTo>
                  <a:cubicBezTo>
                    <a:pt x="311" y="0"/>
                    <a:pt x="20" y="126"/>
                    <a:pt x="1" y="139"/>
                  </a:cubicBezTo>
                  <a:lnTo>
                    <a:pt x="109" y="376"/>
                  </a:lnTo>
                  <a:cubicBezTo>
                    <a:pt x="115" y="376"/>
                    <a:pt x="375" y="271"/>
                    <a:pt x="962" y="271"/>
                  </a:cubicBezTo>
                  <a:cubicBezTo>
                    <a:pt x="1386" y="271"/>
                    <a:pt x="1983" y="326"/>
                    <a:pt x="2779" y="516"/>
                  </a:cubicBezTo>
                  <a:cubicBezTo>
                    <a:pt x="4911" y="1032"/>
                    <a:pt x="6590" y="3014"/>
                    <a:pt x="6612" y="3035"/>
                  </a:cubicBezTo>
                  <a:lnTo>
                    <a:pt x="6816" y="2863"/>
                  </a:lnTo>
                  <a:cubicBezTo>
                    <a:pt x="6795" y="2841"/>
                    <a:pt x="5051" y="785"/>
                    <a:pt x="2843" y="257"/>
                  </a:cubicBezTo>
                  <a:cubicBezTo>
                    <a:pt x="2027" y="60"/>
                    <a:pt x="1409" y="0"/>
                    <a:pt x="962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8397;p42">
              <a:extLst>
                <a:ext uri="{FF2B5EF4-FFF2-40B4-BE49-F238E27FC236}">
                  <a16:creationId xmlns:a16="http://schemas.microsoft.com/office/drawing/2014/main" id="{8718844B-0D69-412C-A78F-B661C8892D03}"/>
                </a:ext>
              </a:extLst>
            </p:cNvPr>
            <p:cNvSpPr/>
            <p:nvPr/>
          </p:nvSpPr>
          <p:spPr>
            <a:xfrm>
              <a:off x="1642055" y="3225674"/>
              <a:ext cx="188308" cy="86000"/>
            </a:xfrm>
            <a:custGeom>
              <a:avLst/>
              <a:gdLst/>
              <a:ahLst/>
              <a:cxnLst/>
              <a:rect l="l" t="t" r="r" b="b"/>
              <a:pathLst>
                <a:path w="6547" h="2990" extrusionOk="0">
                  <a:moveTo>
                    <a:pt x="553" y="1"/>
                  </a:moveTo>
                  <a:cubicBezTo>
                    <a:pt x="235" y="1"/>
                    <a:pt x="27" y="25"/>
                    <a:pt x="1" y="28"/>
                  </a:cubicBezTo>
                  <a:lnTo>
                    <a:pt x="33" y="298"/>
                  </a:lnTo>
                  <a:cubicBezTo>
                    <a:pt x="40" y="298"/>
                    <a:pt x="235" y="276"/>
                    <a:pt x="539" y="276"/>
                  </a:cubicBezTo>
                  <a:cubicBezTo>
                    <a:pt x="1120" y="276"/>
                    <a:pt x="2103" y="355"/>
                    <a:pt x="2951" y="814"/>
                  </a:cubicBezTo>
                  <a:cubicBezTo>
                    <a:pt x="4264" y="1536"/>
                    <a:pt x="6375" y="2968"/>
                    <a:pt x="6396" y="2989"/>
                  </a:cubicBezTo>
                  <a:lnTo>
                    <a:pt x="6547" y="2763"/>
                  </a:lnTo>
                  <a:cubicBezTo>
                    <a:pt x="6525" y="2752"/>
                    <a:pt x="4404" y="1299"/>
                    <a:pt x="3069" y="578"/>
                  </a:cubicBezTo>
                  <a:cubicBezTo>
                    <a:pt x="2177" y="89"/>
                    <a:pt x="1164" y="1"/>
                    <a:pt x="553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8398;p42">
              <a:extLst>
                <a:ext uri="{FF2B5EF4-FFF2-40B4-BE49-F238E27FC236}">
                  <a16:creationId xmlns:a16="http://schemas.microsoft.com/office/drawing/2014/main" id="{D3DE5378-70D6-4DEA-AE6B-B6B790816C24}"/>
                </a:ext>
              </a:extLst>
            </p:cNvPr>
            <p:cNvSpPr/>
            <p:nvPr/>
          </p:nvSpPr>
          <p:spPr>
            <a:xfrm>
              <a:off x="1634634" y="3269510"/>
              <a:ext cx="185518" cy="79615"/>
            </a:xfrm>
            <a:custGeom>
              <a:avLst/>
              <a:gdLst/>
              <a:ahLst/>
              <a:cxnLst/>
              <a:rect l="l" t="t" r="r" b="b"/>
              <a:pathLst>
                <a:path w="6450" h="2768" extrusionOk="0">
                  <a:moveTo>
                    <a:pt x="22" y="1"/>
                  </a:moveTo>
                  <a:lnTo>
                    <a:pt x="0" y="270"/>
                  </a:lnTo>
                  <a:cubicBezTo>
                    <a:pt x="22" y="270"/>
                    <a:pt x="1648" y="356"/>
                    <a:pt x="3435" y="1045"/>
                  </a:cubicBezTo>
                  <a:cubicBezTo>
                    <a:pt x="5201" y="1734"/>
                    <a:pt x="6256" y="2757"/>
                    <a:pt x="6266" y="2768"/>
                  </a:cubicBezTo>
                  <a:lnTo>
                    <a:pt x="6450" y="2574"/>
                  </a:lnTo>
                  <a:cubicBezTo>
                    <a:pt x="6406" y="2531"/>
                    <a:pt x="5351" y="1498"/>
                    <a:pt x="3532" y="798"/>
                  </a:cubicBezTo>
                  <a:cubicBezTo>
                    <a:pt x="1712" y="98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8399;p42">
              <a:extLst>
                <a:ext uri="{FF2B5EF4-FFF2-40B4-BE49-F238E27FC236}">
                  <a16:creationId xmlns:a16="http://schemas.microsoft.com/office/drawing/2014/main" id="{E78EA786-9AB0-4027-9155-71822FEB96CE}"/>
                </a:ext>
              </a:extLst>
            </p:cNvPr>
            <p:cNvSpPr/>
            <p:nvPr/>
          </p:nvSpPr>
          <p:spPr>
            <a:xfrm>
              <a:off x="1624423" y="3311649"/>
              <a:ext cx="183045" cy="72798"/>
            </a:xfrm>
            <a:custGeom>
              <a:avLst/>
              <a:gdLst/>
              <a:ahLst/>
              <a:cxnLst/>
              <a:rect l="l" t="t" r="r" b="b"/>
              <a:pathLst>
                <a:path w="6364" h="2531" extrusionOk="0">
                  <a:moveTo>
                    <a:pt x="32" y="0"/>
                  </a:moveTo>
                  <a:lnTo>
                    <a:pt x="0" y="269"/>
                  </a:lnTo>
                  <a:cubicBezTo>
                    <a:pt x="22" y="269"/>
                    <a:pt x="2939" y="657"/>
                    <a:pt x="4382" y="1508"/>
                  </a:cubicBezTo>
                  <a:cubicBezTo>
                    <a:pt x="5846" y="2369"/>
                    <a:pt x="6245" y="2530"/>
                    <a:pt x="6255" y="2530"/>
                  </a:cubicBezTo>
                  <a:lnTo>
                    <a:pt x="6363" y="2283"/>
                  </a:lnTo>
                  <a:cubicBezTo>
                    <a:pt x="6352" y="2283"/>
                    <a:pt x="5954" y="2121"/>
                    <a:pt x="4511" y="1271"/>
                  </a:cubicBezTo>
                  <a:cubicBezTo>
                    <a:pt x="3025" y="399"/>
                    <a:pt x="151" y="22"/>
                    <a:pt x="32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8400;p42">
              <a:extLst>
                <a:ext uri="{FF2B5EF4-FFF2-40B4-BE49-F238E27FC236}">
                  <a16:creationId xmlns:a16="http://schemas.microsoft.com/office/drawing/2014/main" id="{B75BB16F-4D55-4EF8-9019-3AB759C2BB54}"/>
                </a:ext>
              </a:extLst>
            </p:cNvPr>
            <p:cNvSpPr/>
            <p:nvPr/>
          </p:nvSpPr>
          <p:spPr>
            <a:xfrm>
              <a:off x="1615736" y="3361180"/>
              <a:ext cx="180571" cy="60114"/>
            </a:xfrm>
            <a:custGeom>
              <a:avLst/>
              <a:gdLst/>
              <a:ahLst/>
              <a:cxnLst/>
              <a:rect l="l" t="t" r="r" b="b"/>
              <a:pathLst>
                <a:path w="6278" h="2090" extrusionOk="0">
                  <a:moveTo>
                    <a:pt x="33" y="1"/>
                  </a:moveTo>
                  <a:lnTo>
                    <a:pt x="1" y="270"/>
                  </a:lnTo>
                  <a:cubicBezTo>
                    <a:pt x="22" y="270"/>
                    <a:pt x="2509" y="593"/>
                    <a:pt x="3823" y="1034"/>
                  </a:cubicBezTo>
                  <a:cubicBezTo>
                    <a:pt x="5125" y="1476"/>
                    <a:pt x="6138" y="2090"/>
                    <a:pt x="6138" y="2090"/>
                  </a:cubicBezTo>
                  <a:lnTo>
                    <a:pt x="6278" y="1864"/>
                  </a:lnTo>
                  <a:cubicBezTo>
                    <a:pt x="6267" y="1853"/>
                    <a:pt x="5244" y="1228"/>
                    <a:pt x="3909" y="787"/>
                  </a:cubicBezTo>
                  <a:cubicBezTo>
                    <a:pt x="2563" y="335"/>
                    <a:pt x="141" y="12"/>
                    <a:pt x="33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8401;p42">
              <a:extLst>
                <a:ext uri="{FF2B5EF4-FFF2-40B4-BE49-F238E27FC236}">
                  <a16:creationId xmlns:a16="http://schemas.microsoft.com/office/drawing/2014/main" id="{A5D26A02-06EC-4500-A05A-24631B8A98E0}"/>
                </a:ext>
              </a:extLst>
            </p:cNvPr>
            <p:cNvSpPr/>
            <p:nvPr/>
          </p:nvSpPr>
          <p:spPr>
            <a:xfrm>
              <a:off x="1874637" y="3278686"/>
              <a:ext cx="203782" cy="64888"/>
            </a:xfrm>
            <a:custGeom>
              <a:avLst/>
              <a:gdLst/>
              <a:ahLst/>
              <a:cxnLst/>
              <a:rect l="l" t="t" r="r" b="b"/>
              <a:pathLst>
                <a:path w="7085" h="2256" extrusionOk="0">
                  <a:moveTo>
                    <a:pt x="1974" y="0"/>
                  </a:moveTo>
                  <a:cubicBezTo>
                    <a:pt x="862" y="0"/>
                    <a:pt x="13" y="193"/>
                    <a:pt x="0" y="199"/>
                  </a:cubicBezTo>
                  <a:lnTo>
                    <a:pt x="65" y="457"/>
                  </a:lnTo>
                  <a:cubicBezTo>
                    <a:pt x="77" y="457"/>
                    <a:pt x="899" y="274"/>
                    <a:pt x="1975" y="274"/>
                  </a:cubicBezTo>
                  <a:cubicBezTo>
                    <a:pt x="2798" y="274"/>
                    <a:pt x="3769" y="381"/>
                    <a:pt x="4641" y="759"/>
                  </a:cubicBezTo>
                  <a:cubicBezTo>
                    <a:pt x="6428" y="1534"/>
                    <a:pt x="6848" y="2244"/>
                    <a:pt x="6848" y="2255"/>
                  </a:cubicBezTo>
                  <a:lnTo>
                    <a:pt x="7085" y="2126"/>
                  </a:lnTo>
                  <a:cubicBezTo>
                    <a:pt x="7063" y="2094"/>
                    <a:pt x="6633" y="1329"/>
                    <a:pt x="4738" y="511"/>
                  </a:cubicBezTo>
                  <a:cubicBezTo>
                    <a:pt x="3836" y="114"/>
                    <a:pt x="2828" y="0"/>
                    <a:pt x="1974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8402;p42">
              <a:extLst>
                <a:ext uri="{FF2B5EF4-FFF2-40B4-BE49-F238E27FC236}">
                  <a16:creationId xmlns:a16="http://schemas.microsoft.com/office/drawing/2014/main" id="{0218D38B-C3AC-4F4D-BAB8-514A2638865F}"/>
                </a:ext>
              </a:extLst>
            </p:cNvPr>
            <p:cNvSpPr/>
            <p:nvPr/>
          </p:nvSpPr>
          <p:spPr>
            <a:xfrm>
              <a:off x="1867504" y="3318466"/>
              <a:ext cx="200072" cy="56058"/>
            </a:xfrm>
            <a:custGeom>
              <a:avLst/>
              <a:gdLst/>
              <a:ahLst/>
              <a:cxnLst/>
              <a:rect l="l" t="t" r="r" b="b"/>
              <a:pathLst>
                <a:path w="6956" h="1949" extrusionOk="0">
                  <a:moveTo>
                    <a:pt x="12" y="0"/>
                  </a:moveTo>
                  <a:lnTo>
                    <a:pt x="1" y="269"/>
                  </a:lnTo>
                  <a:cubicBezTo>
                    <a:pt x="22" y="269"/>
                    <a:pt x="2649" y="388"/>
                    <a:pt x="4135" y="614"/>
                  </a:cubicBezTo>
                  <a:cubicBezTo>
                    <a:pt x="5578" y="829"/>
                    <a:pt x="6762" y="1938"/>
                    <a:pt x="6773" y="1949"/>
                  </a:cubicBezTo>
                  <a:lnTo>
                    <a:pt x="6956" y="1755"/>
                  </a:lnTo>
                  <a:cubicBezTo>
                    <a:pt x="6902" y="1712"/>
                    <a:pt x="5707" y="571"/>
                    <a:pt x="4167" y="345"/>
                  </a:cubicBezTo>
                  <a:cubicBezTo>
                    <a:pt x="2671" y="119"/>
                    <a:pt x="33" y="0"/>
                    <a:pt x="12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8403;p42">
              <a:extLst>
                <a:ext uri="{FF2B5EF4-FFF2-40B4-BE49-F238E27FC236}">
                  <a16:creationId xmlns:a16="http://schemas.microsoft.com/office/drawing/2014/main" id="{CCE9A257-1886-4EED-9840-5C00F5EC395C}"/>
                </a:ext>
              </a:extLst>
            </p:cNvPr>
            <p:cNvSpPr/>
            <p:nvPr/>
          </p:nvSpPr>
          <p:spPr>
            <a:xfrm>
              <a:off x="1856373" y="3353586"/>
              <a:ext cx="190782" cy="60286"/>
            </a:xfrm>
            <a:custGeom>
              <a:avLst/>
              <a:gdLst/>
              <a:ahLst/>
              <a:cxnLst/>
              <a:rect l="l" t="t" r="r" b="b"/>
              <a:pathLst>
                <a:path w="6633" h="2096" extrusionOk="0">
                  <a:moveTo>
                    <a:pt x="600" y="0"/>
                  </a:moveTo>
                  <a:cubicBezTo>
                    <a:pt x="240" y="0"/>
                    <a:pt x="25" y="24"/>
                    <a:pt x="0" y="28"/>
                  </a:cubicBezTo>
                  <a:lnTo>
                    <a:pt x="33" y="286"/>
                  </a:lnTo>
                  <a:cubicBezTo>
                    <a:pt x="36" y="286"/>
                    <a:pt x="230" y="266"/>
                    <a:pt x="565" y="266"/>
                  </a:cubicBezTo>
                  <a:cubicBezTo>
                    <a:pt x="1140" y="266"/>
                    <a:pt x="2128" y="326"/>
                    <a:pt x="3284" y="652"/>
                  </a:cubicBezTo>
                  <a:cubicBezTo>
                    <a:pt x="5114" y="1180"/>
                    <a:pt x="6471" y="2084"/>
                    <a:pt x="6482" y="2095"/>
                  </a:cubicBezTo>
                  <a:lnTo>
                    <a:pt x="6632" y="1880"/>
                  </a:lnTo>
                  <a:cubicBezTo>
                    <a:pt x="6622" y="1869"/>
                    <a:pt x="5233" y="932"/>
                    <a:pt x="3359" y="394"/>
                  </a:cubicBezTo>
                  <a:cubicBezTo>
                    <a:pt x="2186" y="65"/>
                    <a:pt x="1196" y="0"/>
                    <a:pt x="600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8404;p42">
              <a:extLst>
                <a:ext uri="{FF2B5EF4-FFF2-40B4-BE49-F238E27FC236}">
                  <a16:creationId xmlns:a16="http://schemas.microsoft.com/office/drawing/2014/main" id="{3F2955F8-D0F5-4818-9055-A127C3470E4F}"/>
                </a:ext>
              </a:extLst>
            </p:cNvPr>
            <p:cNvSpPr/>
            <p:nvPr/>
          </p:nvSpPr>
          <p:spPr>
            <a:xfrm>
              <a:off x="1845529" y="3390001"/>
              <a:ext cx="184281" cy="63824"/>
            </a:xfrm>
            <a:custGeom>
              <a:avLst/>
              <a:gdLst/>
              <a:ahLst/>
              <a:cxnLst/>
              <a:rect l="l" t="t" r="r" b="b"/>
              <a:pathLst>
                <a:path w="6407" h="2219" extrusionOk="0">
                  <a:moveTo>
                    <a:pt x="108" y="0"/>
                  </a:moveTo>
                  <a:lnTo>
                    <a:pt x="0" y="248"/>
                  </a:lnTo>
                  <a:cubicBezTo>
                    <a:pt x="33" y="259"/>
                    <a:pt x="356" y="377"/>
                    <a:pt x="2024" y="571"/>
                  </a:cubicBezTo>
                  <a:cubicBezTo>
                    <a:pt x="3693" y="765"/>
                    <a:pt x="6245" y="2207"/>
                    <a:pt x="6267" y="2218"/>
                  </a:cubicBezTo>
                  <a:lnTo>
                    <a:pt x="6406" y="1992"/>
                  </a:lnTo>
                  <a:cubicBezTo>
                    <a:pt x="6299" y="1927"/>
                    <a:pt x="3779" y="506"/>
                    <a:pt x="2057" y="302"/>
                  </a:cubicBezTo>
                  <a:cubicBezTo>
                    <a:pt x="431" y="119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8405;p42">
              <a:extLst>
                <a:ext uri="{FF2B5EF4-FFF2-40B4-BE49-F238E27FC236}">
                  <a16:creationId xmlns:a16="http://schemas.microsoft.com/office/drawing/2014/main" id="{43A52649-9E78-4F54-B307-D40C9BB02F3B}"/>
                </a:ext>
              </a:extLst>
            </p:cNvPr>
            <p:cNvSpPr/>
            <p:nvPr/>
          </p:nvSpPr>
          <p:spPr>
            <a:xfrm>
              <a:off x="1830341" y="3426214"/>
              <a:ext cx="176228" cy="72510"/>
            </a:xfrm>
            <a:custGeom>
              <a:avLst/>
              <a:gdLst/>
              <a:ahLst/>
              <a:cxnLst/>
              <a:rect l="l" t="t" r="r" b="b"/>
              <a:pathLst>
                <a:path w="6127" h="2521" extrusionOk="0">
                  <a:moveTo>
                    <a:pt x="22" y="1"/>
                  </a:moveTo>
                  <a:lnTo>
                    <a:pt x="1" y="270"/>
                  </a:lnTo>
                  <a:cubicBezTo>
                    <a:pt x="12" y="270"/>
                    <a:pt x="1174" y="388"/>
                    <a:pt x="2488" y="830"/>
                  </a:cubicBezTo>
                  <a:cubicBezTo>
                    <a:pt x="3801" y="1271"/>
                    <a:pt x="5976" y="2499"/>
                    <a:pt x="5998" y="2520"/>
                  </a:cubicBezTo>
                  <a:lnTo>
                    <a:pt x="6127" y="2283"/>
                  </a:lnTo>
                  <a:cubicBezTo>
                    <a:pt x="6041" y="2230"/>
                    <a:pt x="3909" y="1024"/>
                    <a:pt x="2574" y="571"/>
                  </a:cubicBezTo>
                  <a:cubicBezTo>
                    <a:pt x="1228" y="119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" grpId="0" build="p"/>
      <p:bldP spid="8348" grpId="0" build="p"/>
      <p:bldP spid="153" grpId="0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76CD480-8C70-DE18-8ACB-0C5A383D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" y="126609"/>
            <a:ext cx="11949215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9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17E6067-D336-2903-BB33-BD5C1C78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3" y="212309"/>
            <a:ext cx="10373873" cy="58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3950244-A081-369C-FEE8-1BBF2838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1" y="157563"/>
            <a:ext cx="11307419" cy="63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9AAF07-C93E-6AE3-D5E2-0E7509A9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0"/>
            <a:ext cx="11842371" cy="66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7358B1"/>
      </a:dk2>
      <a:lt2>
        <a:srgbClr val="E7E6E6"/>
      </a:lt2>
      <a:accent1>
        <a:srgbClr val="CD3333"/>
      </a:accent1>
      <a:accent2>
        <a:srgbClr val="FE6D4B"/>
      </a:accent2>
      <a:accent3>
        <a:srgbClr val="A5A5A5"/>
      </a:accent3>
      <a:accent4>
        <a:srgbClr val="EEBA4A"/>
      </a:accent4>
      <a:accent5>
        <a:srgbClr val="4ABDEC"/>
      </a:accent5>
      <a:accent6>
        <a:srgbClr val="90C14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</TotalTime>
  <Words>1595</Words>
  <Application>Microsoft Office PowerPoint</Application>
  <PresentationFormat>Màn hình rộng</PresentationFormat>
  <Paragraphs>275</Paragraphs>
  <Slides>33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48" baseType="lpstr">
      <vt:lpstr>微软雅黑</vt:lpstr>
      <vt:lpstr>#9Slide03 SVNJustice League</vt:lpstr>
      <vt:lpstr>#9Slide07 Crocante</vt:lpstr>
      <vt:lpstr>#9Slide07 HLT Fall For You</vt:lpstr>
      <vt:lpstr>#9Slide07 IcielBaliho Script</vt:lpstr>
      <vt:lpstr>Arial</vt:lpstr>
      <vt:lpstr>Calibri</vt:lpstr>
      <vt:lpstr>Calibri Light</vt:lpstr>
      <vt:lpstr>Segoe UI</vt:lpstr>
      <vt:lpstr>Segoe UI  </vt:lpstr>
      <vt:lpstr>Segoe UI Black</vt:lpstr>
      <vt:lpstr>Sue Ellen Francisco</vt:lpstr>
      <vt:lpstr>Times New Roman</vt:lpstr>
      <vt:lpstr>Wingdings</vt:lpstr>
      <vt:lpstr>Office Theme</vt:lpstr>
      <vt:lpstr>Bản trình bày PowerPoint</vt:lpstr>
      <vt:lpstr>Hình 5.1. MỘT SỐ VẬT THỂ XUNG QUANH TA</vt:lpstr>
      <vt:lpstr>Bản trình bày PowerPoint</vt:lpstr>
      <vt:lpstr>Hình 5.1. MỘT SỐ VẬT THỂ XUNG QUANH TA</vt:lpstr>
      <vt:lpstr>Chất quanh ta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tập/sgk/31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Tại sao có thể đi được trong không khí, lội được qua sông nhưng không đi được qua tường?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Infographic</dc:title>
  <dc:creator>Iryna Siletska</dc:creator>
  <cp:lastModifiedBy>Administrator</cp:lastModifiedBy>
  <cp:revision>63</cp:revision>
  <dcterms:created xsi:type="dcterms:W3CDTF">2020-10-01T12:29:27Z</dcterms:created>
  <dcterms:modified xsi:type="dcterms:W3CDTF">2025-10-06T15:33:57Z</dcterms:modified>
</cp:coreProperties>
</file>