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764" r:id="rId2"/>
    <p:sldId id="766" r:id="rId3"/>
    <p:sldId id="274" r:id="rId4"/>
    <p:sldId id="264" r:id="rId5"/>
    <p:sldId id="770" r:id="rId6"/>
    <p:sldId id="772" r:id="rId7"/>
    <p:sldId id="774" r:id="rId8"/>
    <p:sldId id="775" r:id="rId9"/>
    <p:sldId id="777" r:id="rId10"/>
    <p:sldId id="789" r:id="rId11"/>
    <p:sldId id="778" r:id="rId12"/>
    <p:sldId id="783" r:id="rId13"/>
    <p:sldId id="784" r:id="rId14"/>
    <p:sldId id="762" r:id="rId15"/>
    <p:sldId id="761" r:id="rId16"/>
    <p:sldId id="785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ECDB04"/>
    <a:srgbClr val="484848"/>
    <a:srgbClr val="9191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6807" autoAdjust="0"/>
  </p:normalViewPr>
  <p:slideViewPr>
    <p:cSldViewPr snapToGrid="0">
      <p:cViewPr varScale="1">
        <p:scale>
          <a:sx n="65" d="100"/>
          <a:sy n="65" d="100"/>
        </p:scale>
        <p:origin x="732" y="78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507E8-A618-4267-A945-DE0FEED60CE5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311C18-449A-4070-AB4C-C250BFC585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632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9E1F-9F7A-4A68-9C29-5DF5B72C9D6E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29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B5F3A7-4D76-4532-A571-B4B2F70A0FA9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758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474C4-E5BB-4718-B2E8-07BC1417A1E5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10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A6BA6-3FE5-4DAC-A26F-4AC50A9364B5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45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93252F-8F8D-458A-9D5A-F089BAAA9500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0C96B-5380-4A66-A8BB-690D0805E7D0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0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5B528-CC35-46FD-B8CD-FE8BD9A1B123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4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7F2A4F-DE68-415A-BD22-7AA29F4EB158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01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0E873-7582-4913-90C0-232F405C7646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329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D44A54-76C5-4C9A-B8BC-64D712630B04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9D3386-871B-4E96-B530-CD58259A960D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Designed by PoweredTemplate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25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4732C-4258-4EA3-A892-3540C7D3BC31}" type="datetime1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Designed by PoweredTemplate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0F1F6-DF4A-4C07-AEF8-94A35E9DFA4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67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NHAN%2024-25\KHTN%206%20C&#193;NH%20DIEU%20-%20NH&#192;N%2024-25\B&#224;i%203-PP\3%20phut.mp4" TargetMode="External"/><Relationship Id="rId1" Type="http://schemas.microsoft.com/office/2007/relationships/media" Target="file:///D:\NHAN%2024-25\KHTN%206%20C&#193;NH%20DIEU%20-%20NH&#192;N%2024-25\B&#224;i%203-PP\3%20phut.mp4" TargetMode="Externa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file:///D:\NHAN%2024-25\KHTN%206%20C&#193;NH%20DIEU%20-%20NH&#192;N%2024-25\B&#224;i%203-PP\3%20phut.mp4" TargetMode="External"/><Relationship Id="rId1" Type="http://schemas.microsoft.com/office/2007/relationships/media" Target="file:///D:\NHAN%2024-25\KHTN%206%20C&#193;NH%20DIEU%20-%20NH&#192;N%2024-25\B&#224;i%203-PP\3%20phut.mp4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blumen-pflanzen111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47200" y="4886326"/>
            <a:ext cx="24384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blumen-pflanzen111[1]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3200" y="304801"/>
            <a:ext cx="24384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8" name="Arc 6"/>
          <p:cNvSpPr>
            <a:spLocks/>
          </p:cNvSpPr>
          <p:nvPr/>
        </p:nvSpPr>
        <p:spPr bwMode="hidden">
          <a:xfrm>
            <a:off x="10996085" y="411163"/>
            <a:ext cx="681567" cy="830262"/>
          </a:xfrm>
          <a:custGeom>
            <a:avLst/>
            <a:gdLst>
              <a:gd name="T0" fmla="*/ 0 w 34812"/>
              <a:gd name="T1" fmla="*/ 232706488 h 22305"/>
              <a:gd name="T2" fmla="*/ 110182632 w 34812"/>
              <a:gd name="T3" fmla="*/ 1150379164 h 22305"/>
              <a:gd name="T4" fmla="*/ 41830170 w 34812"/>
              <a:gd name="T5" fmla="*/ 1114019272 h 22305"/>
              <a:gd name="T6" fmla="*/ 0 60000 65536"/>
              <a:gd name="T7" fmla="*/ 0 60000 65536"/>
              <a:gd name="T8" fmla="*/ 0 60000 65536"/>
              <a:gd name="T9" fmla="*/ 0 w 34812"/>
              <a:gd name="T10" fmla="*/ 0 h 22305"/>
              <a:gd name="T11" fmla="*/ 34812 w 34812"/>
              <a:gd name="T12" fmla="*/ 22305 h 2230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4812" h="22305" fill="none" extrusionOk="0">
                <a:moveTo>
                  <a:pt x="-1" y="4511"/>
                </a:moveTo>
                <a:cubicBezTo>
                  <a:pt x="3783" y="1586"/>
                  <a:pt x="8429" y="-1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</a:path>
              <a:path w="34812" h="22305" stroke="0" extrusionOk="0">
                <a:moveTo>
                  <a:pt x="-1" y="4511"/>
                </a:moveTo>
                <a:cubicBezTo>
                  <a:pt x="3783" y="1586"/>
                  <a:pt x="8429" y="-1"/>
                  <a:pt x="13212" y="0"/>
                </a:cubicBezTo>
                <a:cubicBezTo>
                  <a:pt x="25141" y="0"/>
                  <a:pt x="34812" y="9670"/>
                  <a:pt x="34812" y="21600"/>
                </a:cubicBezTo>
                <a:cubicBezTo>
                  <a:pt x="34812" y="21835"/>
                  <a:pt x="34808" y="22070"/>
                  <a:pt x="34800" y="22304"/>
                </a:cubicBezTo>
                <a:lnTo>
                  <a:pt x="13212" y="21600"/>
                </a:lnTo>
                <a:lnTo>
                  <a:pt x="-1" y="4511"/>
                </a:lnTo>
                <a:close/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0058400" y="-381000"/>
            <a:ext cx="2133600" cy="2209800"/>
            <a:chOff x="3115" y="0"/>
            <a:chExt cx="2170" cy="2486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3352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1">
                <a:gsLst>
                  <a:gs pos="0">
                    <a:srgbClr val="760076"/>
                  </a:gs>
                  <a:gs pos="100000">
                    <a:srgbClr val="FF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3353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3350" name="Oval 13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FF00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3351" name="Oval 14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3348" name="Oval 16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rgbClr val="0000FF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  <p:sp>
            <p:nvSpPr>
              <p:cNvPr id="3349" name="Oval 17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5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1" hangingPunct="1"/>
                <a:endParaRPr lang="en-US" altLang="en-US"/>
              </a:p>
            </p:txBody>
          </p:sp>
        </p:grpSp>
        <p:grpSp>
          <p:nvGrpSpPr>
            <p:cNvPr id="6" name="Group 18"/>
            <p:cNvGrpSpPr>
              <a:grpSpLocks/>
            </p:cNvGrpSpPr>
            <p:nvPr/>
          </p:nvGrpSpPr>
          <p:grpSpPr bwMode="auto"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3346" name="Oval 20"/>
                <p:cNvSpPr>
                  <a:spLocks noChangeArrowheads="1"/>
                </p:cNvSpPr>
                <p:nvPr/>
              </p:nvSpPr>
              <p:spPr bwMode="hidden">
                <a:xfrm>
                  <a:off x="1265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altLang="en-US"/>
                </a:p>
              </p:txBody>
            </p:sp>
            <p:sp>
              <p:nvSpPr>
                <p:cNvPr id="3347" name="Oval 21"/>
                <p:cNvSpPr>
                  <a:spLocks noChangeArrowheads="1"/>
                </p:cNvSpPr>
                <p:nvPr/>
              </p:nvSpPr>
              <p:spPr bwMode="hidden">
                <a:xfrm>
                  <a:off x="2380" y="1601"/>
                  <a:ext cx="579" cy="406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pPr eaLnBrk="1" hangingPunct="1"/>
                  <a:endParaRPr lang="en-US" altLang="en-US"/>
                </a:p>
              </p:txBody>
            </p:sp>
          </p:grpSp>
          <p:grpSp>
            <p:nvGrpSpPr>
              <p:cNvPr id="8" name="Group 22"/>
              <p:cNvGrpSpPr>
                <a:grpSpLocks/>
              </p:cNvGrpSpPr>
              <p:nvPr/>
            </p:nvGrpSpPr>
            <p:grpSpPr bwMode="auto"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9" name="Group 23"/>
                <p:cNvGrpSpPr>
                  <a:grpSpLocks/>
                </p:cNvGrpSpPr>
                <p:nvPr/>
              </p:nvGrpSpPr>
              <p:grpSpPr bwMode="auto"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3344" name="Freeform 24"/>
                  <p:cNvSpPr>
                    <a:spLocks/>
                  </p:cNvSpPr>
                  <p:nvPr/>
                </p:nvSpPr>
                <p:spPr bwMode="hidden">
                  <a:xfrm rot="2711884">
                    <a:off x="2765" y="2236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45" name="Freeform 25"/>
                  <p:cNvSpPr>
                    <a:spLocks/>
                  </p:cNvSpPr>
                  <p:nvPr/>
                </p:nvSpPr>
                <p:spPr bwMode="hidden">
                  <a:xfrm rot="2711884">
                    <a:off x="4021" y="3150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0" name="Group 26"/>
                <p:cNvGrpSpPr>
                  <a:grpSpLocks/>
                </p:cNvGrpSpPr>
                <p:nvPr/>
              </p:nvGrpSpPr>
              <p:grpSpPr bwMode="auto"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3342" name="Freeform 27"/>
                  <p:cNvSpPr>
                    <a:spLocks/>
                  </p:cNvSpPr>
                  <p:nvPr/>
                </p:nvSpPr>
                <p:spPr bwMode="hidden">
                  <a:xfrm rot="2104081">
                    <a:off x="2864" y="2019"/>
                    <a:ext cx="1814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80 w 2736"/>
                      <a:gd name="T3" fmla="*/ 80 h 504"/>
                      <a:gd name="T4" fmla="*/ 781 w 2736"/>
                      <a:gd name="T5" fmla="*/ 12 h 504"/>
                      <a:gd name="T6" fmla="*/ 1203 w 2736"/>
                      <a:gd name="T7" fmla="*/ 12 h 504"/>
                      <a:gd name="T8" fmla="*/ 1195 w 2736"/>
                      <a:gd name="T9" fmla="*/ 49 h 504"/>
                      <a:gd name="T10" fmla="*/ 776 w 2736"/>
                      <a:gd name="T11" fmla="*/ 49 h 504"/>
                      <a:gd name="T12" fmla="*/ 288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43" name="Freeform 28"/>
                  <p:cNvSpPr>
                    <a:spLocks/>
                  </p:cNvSpPr>
                  <p:nvPr/>
                </p:nvSpPr>
                <p:spPr bwMode="hidden">
                  <a:xfrm rot="2104081">
                    <a:off x="4353" y="2806"/>
                    <a:ext cx="974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7 w 1769"/>
                      <a:gd name="T3" fmla="*/ 27 h 791"/>
                      <a:gd name="T4" fmla="*/ 351 w 1769"/>
                      <a:gd name="T5" fmla="*/ 95 h 791"/>
                      <a:gd name="T6" fmla="*/ 488 w 1769"/>
                      <a:gd name="T7" fmla="*/ 205 h 791"/>
                      <a:gd name="T8" fmla="*/ 532 w 1769"/>
                      <a:gd name="T9" fmla="*/ 289 h 791"/>
                      <a:gd name="T10" fmla="*/ 512 w 1769"/>
                      <a:gd name="T11" fmla="*/ 373 h 791"/>
                      <a:gd name="T12" fmla="*/ 482 w 1769"/>
                      <a:gd name="T13" fmla="*/ 300 h 791"/>
                      <a:gd name="T14" fmla="*/ 421 w 1769"/>
                      <a:gd name="T15" fmla="*/ 216 h 791"/>
                      <a:gd name="T16" fmla="*/ 336 w 1769"/>
                      <a:gd name="T17" fmla="*/ 141 h 791"/>
                      <a:gd name="T18" fmla="*/ 176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1" name="Group 29"/>
                <p:cNvGrpSpPr>
                  <a:grpSpLocks/>
                </p:cNvGrpSpPr>
                <p:nvPr/>
              </p:nvGrpSpPr>
              <p:grpSpPr bwMode="auto"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3340" name="Freeform 30"/>
                  <p:cNvSpPr>
                    <a:spLocks/>
                  </p:cNvSpPr>
                  <p:nvPr/>
                </p:nvSpPr>
                <p:spPr bwMode="hidden">
                  <a:xfrm rot="1582915">
                    <a:off x="2897" y="1832"/>
                    <a:ext cx="1736" cy="304"/>
                  </a:xfrm>
                  <a:custGeom>
                    <a:avLst/>
                    <a:gdLst>
                      <a:gd name="T0" fmla="*/ 0 w 2736"/>
                      <a:gd name="T1" fmla="*/ 183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41" name="Freeform 31"/>
                  <p:cNvSpPr>
                    <a:spLocks/>
                  </p:cNvSpPr>
                  <p:nvPr/>
                </p:nvSpPr>
                <p:spPr bwMode="hidden">
                  <a:xfrm rot="1582915">
                    <a:off x="4442" y="2420"/>
                    <a:ext cx="932" cy="47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5 w 1769"/>
                      <a:gd name="T3" fmla="*/ 20 h 791"/>
                      <a:gd name="T4" fmla="*/ 321 w 1769"/>
                      <a:gd name="T5" fmla="*/ 72 h 791"/>
                      <a:gd name="T6" fmla="*/ 447 w 1769"/>
                      <a:gd name="T7" fmla="*/ 156 h 791"/>
                      <a:gd name="T8" fmla="*/ 487 w 1769"/>
                      <a:gd name="T9" fmla="*/ 220 h 791"/>
                      <a:gd name="T10" fmla="*/ 469 w 1769"/>
                      <a:gd name="T11" fmla="*/ 285 h 791"/>
                      <a:gd name="T12" fmla="*/ 441 w 1769"/>
                      <a:gd name="T13" fmla="*/ 229 h 791"/>
                      <a:gd name="T14" fmla="*/ 386 w 1769"/>
                      <a:gd name="T15" fmla="*/ 164 h 791"/>
                      <a:gd name="T16" fmla="*/ 308 w 1769"/>
                      <a:gd name="T17" fmla="*/ 107 h 791"/>
                      <a:gd name="T18" fmla="*/ 161 w 1769"/>
                      <a:gd name="T19" fmla="*/ 55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2" name="Group 32"/>
                <p:cNvGrpSpPr>
                  <a:grpSpLocks/>
                </p:cNvGrpSpPr>
                <p:nvPr/>
              </p:nvGrpSpPr>
              <p:grpSpPr bwMode="auto"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3338" name="Freeform 33"/>
                  <p:cNvSpPr>
                    <a:spLocks/>
                  </p:cNvSpPr>
                  <p:nvPr/>
                </p:nvSpPr>
                <p:spPr bwMode="hidden">
                  <a:xfrm rot="1080363">
                    <a:off x="2924" y="1636"/>
                    <a:ext cx="1677" cy="335"/>
                  </a:xfrm>
                  <a:custGeom>
                    <a:avLst/>
                    <a:gdLst>
                      <a:gd name="T0" fmla="*/ 0 w 2736"/>
                      <a:gd name="T1" fmla="*/ 223 h 504"/>
                      <a:gd name="T2" fmla="*/ 325 w 2736"/>
                      <a:gd name="T3" fmla="*/ 74 h 504"/>
                      <a:gd name="T4" fmla="*/ 667 w 2736"/>
                      <a:gd name="T5" fmla="*/ 11 h 504"/>
                      <a:gd name="T6" fmla="*/ 1028 w 2736"/>
                      <a:gd name="T7" fmla="*/ 11 h 504"/>
                      <a:gd name="T8" fmla="*/ 1022 w 2736"/>
                      <a:gd name="T9" fmla="*/ 45 h 504"/>
                      <a:gd name="T10" fmla="*/ 663 w 2736"/>
                      <a:gd name="T11" fmla="*/ 45 h 504"/>
                      <a:gd name="T12" fmla="*/ 246 w 2736"/>
                      <a:gd name="T13" fmla="*/ 129 h 504"/>
                      <a:gd name="T14" fmla="*/ 0 w 2736"/>
                      <a:gd name="T15" fmla="*/ 2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39" name="Freeform 34"/>
                  <p:cNvSpPr>
                    <a:spLocks/>
                  </p:cNvSpPr>
                  <p:nvPr/>
                </p:nvSpPr>
                <p:spPr bwMode="hidden">
                  <a:xfrm rot="1080363">
                    <a:off x="4495" y="2037"/>
                    <a:ext cx="901" cy="52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6 w 1769"/>
                      <a:gd name="T3" fmla="*/ 25 h 791"/>
                      <a:gd name="T4" fmla="*/ 300 w 1769"/>
                      <a:gd name="T5" fmla="*/ 88 h 791"/>
                      <a:gd name="T6" fmla="*/ 418 w 1769"/>
                      <a:gd name="T7" fmla="*/ 191 h 791"/>
                      <a:gd name="T8" fmla="*/ 455 w 1769"/>
                      <a:gd name="T9" fmla="*/ 269 h 791"/>
                      <a:gd name="T10" fmla="*/ 438 w 1769"/>
                      <a:gd name="T11" fmla="*/ 348 h 791"/>
                      <a:gd name="T12" fmla="*/ 412 w 1769"/>
                      <a:gd name="T13" fmla="*/ 279 h 791"/>
                      <a:gd name="T14" fmla="*/ 360 w 1769"/>
                      <a:gd name="T15" fmla="*/ 201 h 791"/>
                      <a:gd name="T16" fmla="*/ 288 w 1769"/>
                      <a:gd name="T17" fmla="*/ 131 h 791"/>
                      <a:gd name="T18" fmla="*/ 151 w 1769"/>
                      <a:gd name="T19" fmla="*/ 67 h 791"/>
                      <a:gd name="T20" fmla="*/ 0 w 1769"/>
                      <a:gd name="T21" fmla="*/ 34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3" name="Group 35"/>
                <p:cNvGrpSpPr>
                  <a:grpSpLocks/>
                </p:cNvGrpSpPr>
                <p:nvPr/>
              </p:nvGrpSpPr>
              <p:grpSpPr bwMode="auto"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3336" name="Freeform 36"/>
                  <p:cNvSpPr>
                    <a:spLocks/>
                  </p:cNvSpPr>
                  <p:nvPr/>
                </p:nvSpPr>
                <p:spPr bwMode="hidden">
                  <a:xfrm rot="463793">
                    <a:off x="2958" y="1414"/>
                    <a:ext cx="154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76 w 2736"/>
                      <a:gd name="T3" fmla="*/ 64 h 504"/>
                      <a:gd name="T4" fmla="*/ 566 w 2736"/>
                      <a:gd name="T5" fmla="*/ 9 h 504"/>
                      <a:gd name="T6" fmla="*/ 872 w 2736"/>
                      <a:gd name="T7" fmla="*/ 9 h 504"/>
                      <a:gd name="T8" fmla="*/ 867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37" name="Freeform 37"/>
                  <p:cNvSpPr>
                    <a:spLocks/>
                  </p:cNvSpPr>
                  <p:nvPr/>
                </p:nvSpPr>
                <p:spPr bwMode="hidden">
                  <a:xfrm rot="463793">
                    <a:off x="4470" y="1582"/>
                    <a:ext cx="830" cy="489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7 w 1769"/>
                      <a:gd name="T3" fmla="*/ 22 h 791"/>
                      <a:gd name="T4" fmla="*/ 255 w 1769"/>
                      <a:gd name="T5" fmla="*/ 77 h 791"/>
                      <a:gd name="T6" fmla="*/ 355 w 1769"/>
                      <a:gd name="T7" fmla="*/ 165 h 791"/>
                      <a:gd name="T8" fmla="*/ 387 w 1769"/>
                      <a:gd name="T9" fmla="*/ 232 h 791"/>
                      <a:gd name="T10" fmla="*/ 372 w 1769"/>
                      <a:gd name="T11" fmla="*/ 301 h 791"/>
                      <a:gd name="T12" fmla="*/ 350 w 1769"/>
                      <a:gd name="T13" fmla="*/ 242 h 791"/>
                      <a:gd name="T14" fmla="*/ 306 w 1769"/>
                      <a:gd name="T15" fmla="*/ 174 h 791"/>
                      <a:gd name="T16" fmla="*/ 244 w 1769"/>
                      <a:gd name="T17" fmla="*/ 113 h 791"/>
                      <a:gd name="T18" fmla="*/ 128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4" name="Group 38"/>
                <p:cNvGrpSpPr>
                  <a:grpSpLocks/>
                </p:cNvGrpSpPr>
                <p:nvPr/>
              </p:nvGrpSpPr>
              <p:grpSpPr bwMode="auto"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3334" name="Freeform 39"/>
                  <p:cNvSpPr>
                    <a:spLocks/>
                  </p:cNvSpPr>
                  <p:nvPr/>
                </p:nvSpPr>
                <p:spPr bwMode="hidden">
                  <a:xfrm rot="-84182">
                    <a:off x="2983" y="1289"/>
                    <a:ext cx="1404" cy="219"/>
                  </a:xfrm>
                  <a:custGeom>
                    <a:avLst/>
                    <a:gdLst>
                      <a:gd name="T0" fmla="*/ 0 w 2736"/>
                      <a:gd name="T1" fmla="*/ 95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35" name="Freeform 40"/>
                  <p:cNvSpPr>
                    <a:spLocks/>
                  </p:cNvSpPr>
                  <p:nvPr/>
                </p:nvSpPr>
                <p:spPr bwMode="hidden">
                  <a:xfrm rot="-84182">
                    <a:off x="4379" y="1269"/>
                    <a:ext cx="754" cy="34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8 w 1769"/>
                      <a:gd name="T3" fmla="*/ 10 h 791"/>
                      <a:gd name="T4" fmla="*/ 210 w 1769"/>
                      <a:gd name="T5" fmla="*/ 38 h 791"/>
                      <a:gd name="T6" fmla="*/ 293 w 1769"/>
                      <a:gd name="T7" fmla="*/ 81 h 791"/>
                      <a:gd name="T8" fmla="*/ 319 w 1769"/>
                      <a:gd name="T9" fmla="*/ 114 h 791"/>
                      <a:gd name="T10" fmla="*/ 307 w 1769"/>
                      <a:gd name="T11" fmla="*/ 148 h 791"/>
                      <a:gd name="T12" fmla="*/ 289 w 1769"/>
                      <a:gd name="T13" fmla="*/ 119 h 791"/>
                      <a:gd name="T14" fmla="*/ 252 w 1769"/>
                      <a:gd name="T15" fmla="*/ 85 h 791"/>
                      <a:gd name="T16" fmla="*/ 202 w 1769"/>
                      <a:gd name="T17" fmla="*/ 56 h 791"/>
                      <a:gd name="T18" fmla="*/ 106 w 1769"/>
                      <a:gd name="T19" fmla="*/ 29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41"/>
                <p:cNvGrpSpPr>
                  <a:grpSpLocks/>
                </p:cNvGrpSpPr>
                <p:nvPr/>
              </p:nvGrpSpPr>
              <p:grpSpPr bwMode="auto"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3332" name="Freeform 42"/>
                  <p:cNvSpPr>
                    <a:spLocks/>
                  </p:cNvSpPr>
                  <p:nvPr/>
                </p:nvSpPr>
                <p:spPr bwMode="hidden">
                  <a:xfrm rot="-802576">
                    <a:off x="2938" y="1129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33" name="Freeform 43"/>
                  <p:cNvSpPr>
                    <a:spLocks/>
                  </p:cNvSpPr>
                  <p:nvPr/>
                </p:nvSpPr>
                <p:spPr bwMode="hidden">
                  <a:xfrm rot="-802576">
                    <a:off x="4155" y="917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6" name="Group 44"/>
                <p:cNvGrpSpPr>
                  <a:grpSpLocks/>
                </p:cNvGrpSpPr>
                <p:nvPr/>
              </p:nvGrpSpPr>
              <p:grpSpPr bwMode="auto"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3330" name="Freeform 45"/>
                  <p:cNvSpPr>
                    <a:spLocks/>
                  </p:cNvSpPr>
                  <p:nvPr/>
                </p:nvSpPr>
                <p:spPr bwMode="hidden">
                  <a:xfrm rot="18888116" flipH="1">
                    <a:off x="876" y="2359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31" name="Freeform 46"/>
                  <p:cNvSpPr>
                    <a:spLocks/>
                  </p:cNvSpPr>
                  <p:nvPr/>
                </p:nvSpPr>
                <p:spPr bwMode="hidden">
                  <a:xfrm rot="18888116" flipH="1">
                    <a:off x="419" y="3272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" name="Group 47"/>
                <p:cNvGrpSpPr>
                  <a:grpSpLocks/>
                </p:cNvGrpSpPr>
                <p:nvPr/>
              </p:nvGrpSpPr>
              <p:grpSpPr bwMode="auto"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3328" name="Freeform 48"/>
                  <p:cNvSpPr>
                    <a:spLocks/>
                  </p:cNvSpPr>
                  <p:nvPr/>
                </p:nvSpPr>
                <p:spPr bwMode="hidden">
                  <a:xfrm rot="19495919" flipH="1">
                    <a:off x="644" y="2196"/>
                    <a:ext cx="1814" cy="347"/>
                  </a:xfrm>
                  <a:custGeom>
                    <a:avLst/>
                    <a:gdLst>
                      <a:gd name="T0" fmla="*/ 0 w 2736"/>
                      <a:gd name="T1" fmla="*/ 239 h 504"/>
                      <a:gd name="T2" fmla="*/ 380 w 2736"/>
                      <a:gd name="T3" fmla="*/ 80 h 504"/>
                      <a:gd name="T4" fmla="*/ 781 w 2736"/>
                      <a:gd name="T5" fmla="*/ 12 h 504"/>
                      <a:gd name="T6" fmla="*/ 1203 w 2736"/>
                      <a:gd name="T7" fmla="*/ 12 h 504"/>
                      <a:gd name="T8" fmla="*/ 1195 w 2736"/>
                      <a:gd name="T9" fmla="*/ 49 h 504"/>
                      <a:gd name="T10" fmla="*/ 776 w 2736"/>
                      <a:gd name="T11" fmla="*/ 49 h 504"/>
                      <a:gd name="T12" fmla="*/ 288 w 2736"/>
                      <a:gd name="T13" fmla="*/ 138 h 504"/>
                      <a:gd name="T14" fmla="*/ 0 w 2736"/>
                      <a:gd name="T15" fmla="*/ 239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29" name="Freeform 49"/>
                  <p:cNvSpPr>
                    <a:spLocks/>
                  </p:cNvSpPr>
                  <p:nvPr/>
                </p:nvSpPr>
                <p:spPr bwMode="hidden">
                  <a:xfrm rot="19495919" flipH="1">
                    <a:off x="-5" y="2983"/>
                    <a:ext cx="974" cy="545"/>
                  </a:xfrm>
                  <a:custGeom>
                    <a:avLst/>
                    <a:gdLst>
                      <a:gd name="T0" fmla="*/ 2 w 1769"/>
                      <a:gd name="T1" fmla="*/ 4 h 791"/>
                      <a:gd name="T2" fmla="*/ 147 w 1769"/>
                      <a:gd name="T3" fmla="*/ 27 h 791"/>
                      <a:gd name="T4" fmla="*/ 351 w 1769"/>
                      <a:gd name="T5" fmla="*/ 95 h 791"/>
                      <a:gd name="T6" fmla="*/ 488 w 1769"/>
                      <a:gd name="T7" fmla="*/ 205 h 791"/>
                      <a:gd name="T8" fmla="*/ 532 w 1769"/>
                      <a:gd name="T9" fmla="*/ 289 h 791"/>
                      <a:gd name="T10" fmla="*/ 512 w 1769"/>
                      <a:gd name="T11" fmla="*/ 373 h 791"/>
                      <a:gd name="T12" fmla="*/ 482 w 1769"/>
                      <a:gd name="T13" fmla="*/ 300 h 791"/>
                      <a:gd name="T14" fmla="*/ 421 w 1769"/>
                      <a:gd name="T15" fmla="*/ 216 h 791"/>
                      <a:gd name="T16" fmla="*/ 336 w 1769"/>
                      <a:gd name="T17" fmla="*/ 141 h 791"/>
                      <a:gd name="T18" fmla="*/ 176 w 1769"/>
                      <a:gd name="T19" fmla="*/ 72 h 791"/>
                      <a:gd name="T20" fmla="*/ 0 w 1769"/>
                      <a:gd name="T21" fmla="*/ 36 h 791"/>
                      <a:gd name="T22" fmla="*/ 2 w 1769"/>
                      <a:gd name="T23" fmla="*/ 4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50"/>
                <p:cNvGrpSpPr>
                  <a:grpSpLocks/>
                </p:cNvGrpSpPr>
                <p:nvPr/>
              </p:nvGrpSpPr>
              <p:grpSpPr bwMode="auto"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3326" name="Freeform 51"/>
                  <p:cNvSpPr>
                    <a:spLocks/>
                  </p:cNvSpPr>
                  <p:nvPr/>
                </p:nvSpPr>
                <p:spPr bwMode="hidden">
                  <a:xfrm rot="20017085" flipH="1">
                    <a:off x="689" y="2009"/>
                    <a:ext cx="1736" cy="304"/>
                  </a:xfrm>
                  <a:custGeom>
                    <a:avLst/>
                    <a:gdLst>
                      <a:gd name="T0" fmla="*/ 0 w 2736"/>
                      <a:gd name="T1" fmla="*/ 183 h 504"/>
                      <a:gd name="T2" fmla="*/ 348 w 2736"/>
                      <a:gd name="T3" fmla="*/ 61 h 504"/>
                      <a:gd name="T4" fmla="*/ 715 w 2736"/>
                      <a:gd name="T5" fmla="*/ 8 h 504"/>
                      <a:gd name="T6" fmla="*/ 1101 w 2736"/>
                      <a:gd name="T7" fmla="*/ 8 h 504"/>
                      <a:gd name="T8" fmla="*/ 1095 w 2736"/>
                      <a:gd name="T9" fmla="*/ 37 h 504"/>
                      <a:gd name="T10" fmla="*/ 710 w 2736"/>
                      <a:gd name="T11" fmla="*/ 37 h 504"/>
                      <a:gd name="T12" fmla="*/ 263 w 2736"/>
                      <a:gd name="T13" fmla="*/ 106 h 504"/>
                      <a:gd name="T14" fmla="*/ 0 w 2736"/>
                      <a:gd name="T15" fmla="*/ 18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27" name="Freeform 52"/>
                  <p:cNvSpPr>
                    <a:spLocks/>
                  </p:cNvSpPr>
                  <p:nvPr/>
                </p:nvSpPr>
                <p:spPr bwMode="hidden">
                  <a:xfrm rot="20017085" flipH="1">
                    <a:off x="-52" y="2597"/>
                    <a:ext cx="932" cy="47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5 w 1769"/>
                      <a:gd name="T3" fmla="*/ 20 h 791"/>
                      <a:gd name="T4" fmla="*/ 321 w 1769"/>
                      <a:gd name="T5" fmla="*/ 72 h 791"/>
                      <a:gd name="T6" fmla="*/ 447 w 1769"/>
                      <a:gd name="T7" fmla="*/ 156 h 791"/>
                      <a:gd name="T8" fmla="*/ 487 w 1769"/>
                      <a:gd name="T9" fmla="*/ 220 h 791"/>
                      <a:gd name="T10" fmla="*/ 469 w 1769"/>
                      <a:gd name="T11" fmla="*/ 285 h 791"/>
                      <a:gd name="T12" fmla="*/ 441 w 1769"/>
                      <a:gd name="T13" fmla="*/ 229 h 791"/>
                      <a:gd name="T14" fmla="*/ 386 w 1769"/>
                      <a:gd name="T15" fmla="*/ 164 h 791"/>
                      <a:gd name="T16" fmla="*/ 308 w 1769"/>
                      <a:gd name="T17" fmla="*/ 107 h 791"/>
                      <a:gd name="T18" fmla="*/ 161 w 1769"/>
                      <a:gd name="T19" fmla="*/ 55 h 791"/>
                      <a:gd name="T20" fmla="*/ 0 w 1769"/>
                      <a:gd name="T21" fmla="*/ 28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9" name="Group 53"/>
                <p:cNvGrpSpPr>
                  <a:grpSpLocks/>
                </p:cNvGrpSpPr>
                <p:nvPr/>
              </p:nvGrpSpPr>
              <p:grpSpPr bwMode="auto"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3324" name="Freeform 54"/>
                  <p:cNvSpPr>
                    <a:spLocks/>
                  </p:cNvSpPr>
                  <p:nvPr/>
                </p:nvSpPr>
                <p:spPr bwMode="hidden">
                  <a:xfrm rot="20519637" flipH="1">
                    <a:off x="721" y="1813"/>
                    <a:ext cx="1677" cy="335"/>
                  </a:xfrm>
                  <a:custGeom>
                    <a:avLst/>
                    <a:gdLst>
                      <a:gd name="T0" fmla="*/ 0 w 2736"/>
                      <a:gd name="T1" fmla="*/ 223 h 504"/>
                      <a:gd name="T2" fmla="*/ 325 w 2736"/>
                      <a:gd name="T3" fmla="*/ 74 h 504"/>
                      <a:gd name="T4" fmla="*/ 667 w 2736"/>
                      <a:gd name="T5" fmla="*/ 11 h 504"/>
                      <a:gd name="T6" fmla="*/ 1028 w 2736"/>
                      <a:gd name="T7" fmla="*/ 11 h 504"/>
                      <a:gd name="T8" fmla="*/ 1022 w 2736"/>
                      <a:gd name="T9" fmla="*/ 45 h 504"/>
                      <a:gd name="T10" fmla="*/ 663 w 2736"/>
                      <a:gd name="T11" fmla="*/ 45 h 504"/>
                      <a:gd name="T12" fmla="*/ 246 w 2736"/>
                      <a:gd name="T13" fmla="*/ 129 h 504"/>
                      <a:gd name="T14" fmla="*/ 0 w 2736"/>
                      <a:gd name="T15" fmla="*/ 22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25" name="Freeform 55"/>
                  <p:cNvSpPr>
                    <a:spLocks/>
                  </p:cNvSpPr>
                  <p:nvPr/>
                </p:nvSpPr>
                <p:spPr bwMode="hidden">
                  <a:xfrm rot="20519637" flipH="1">
                    <a:off x="-74" y="2214"/>
                    <a:ext cx="901" cy="526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6 w 1769"/>
                      <a:gd name="T3" fmla="*/ 25 h 791"/>
                      <a:gd name="T4" fmla="*/ 300 w 1769"/>
                      <a:gd name="T5" fmla="*/ 88 h 791"/>
                      <a:gd name="T6" fmla="*/ 418 w 1769"/>
                      <a:gd name="T7" fmla="*/ 191 h 791"/>
                      <a:gd name="T8" fmla="*/ 455 w 1769"/>
                      <a:gd name="T9" fmla="*/ 269 h 791"/>
                      <a:gd name="T10" fmla="*/ 438 w 1769"/>
                      <a:gd name="T11" fmla="*/ 348 h 791"/>
                      <a:gd name="T12" fmla="*/ 412 w 1769"/>
                      <a:gd name="T13" fmla="*/ 279 h 791"/>
                      <a:gd name="T14" fmla="*/ 360 w 1769"/>
                      <a:gd name="T15" fmla="*/ 201 h 791"/>
                      <a:gd name="T16" fmla="*/ 288 w 1769"/>
                      <a:gd name="T17" fmla="*/ 131 h 791"/>
                      <a:gd name="T18" fmla="*/ 151 w 1769"/>
                      <a:gd name="T19" fmla="*/ 67 h 791"/>
                      <a:gd name="T20" fmla="*/ 0 w 1769"/>
                      <a:gd name="T21" fmla="*/ 34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" name="Group 56"/>
                <p:cNvGrpSpPr>
                  <a:grpSpLocks/>
                </p:cNvGrpSpPr>
                <p:nvPr/>
              </p:nvGrpSpPr>
              <p:grpSpPr bwMode="auto"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3322" name="Freeform 57"/>
                  <p:cNvSpPr>
                    <a:spLocks/>
                  </p:cNvSpPr>
                  <p:nvPr/>
                </p:nvSpPr>
                <p:spPr bwMode="hidden">
                  <a:xfrm rot="21136207" flipH="1">
                    <a:off x="819" y="1591"/>
                    <a:ext cx="154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76 w 2736"/>
                      <a:gd name="T3" fmla="*/ 64 h 504"/>
                      <a:gd name="T4" fmla="*/ 566 w 2736"/>
                      <a:gd name="T5" fmla="*/ 9 h 504"/>
                      <a:gd name="T6" fmla="*/ 872 w 2736"/>
                      <a:gd name="T7" fmla="*/ 9 h 504"/>
                      <a:gd name="T8" fmla="*/ 867 w 2736"/>
                      <a:gd name="T9" fmla="*/ 40 h 504"/>
                      <a:gd name="T10" fmla="*/ 562 w 2736"/>
                      <a:gd name="T11" fmla="*/ 40 h 504"/>
                      <a:gd name="T12" fmla="*/ 208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23" name="Freeform 58"/>
                  <p:cNvSpPr>
                    <a:spLocks/>
                  </p:cNvSpPr>
                  <p:nvPr/>
                </p:nvSpPr>
                <p:spPr bwMode="hidden">
                  <a:xfrm rot="21136207" flipH="1">
                    <a:off x="22" y="1759"/>
                    <a:ext cx="830" cy="489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07 w 1769"/>
                      <a:gd name="T3" fmla="*/ 22 h 791"/>
                      <a:gd name="T4" fmla="*/ 255 w 1769"/>
                      <a:gd name="T5" fmla="*/ 77 h 791"/>
                      <a:gd name="T6" fmla="*/ 355 w 1769"/>
                      <a:gd name="T7" fmla="*/ 165 h 791"/>
                      <a:gd name="T8" fmla="*/ 387 w 1769"/>
                      <a:gd name="T9" fmla="*/ 232 h 791"/>
                      <a:gd name="T10" fmla="*/ 372 w 1769"/>
                      <a:gd name="T11" fmla="*/ 301 h 791"/>
                      <a:gd name="T12" fmla="*/ 350 w 1769"/>
                      <a:gd name="T13" fmla="*/ 242 h 791"/>
                      <a:gd name="T14" fmla="*/ 306 w 1769"/>
                      <a:gd name="T15" fmla="*/ 174 h 791"/>
                      <a:gd name="T16" fmla="*/ 244 w 1769"/>
                      <a:gd name="T17" fmla="*/ 113 h 791"/>
                      <a:gd name="T18" fmla="*/ 128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" name="Group 59"/>
                <p:cNvGrpSpPr>
                  <a:grpSpLocks/>
                </p:cNvGrpSpPr>
                <p:nvPr/>
              </p:nvGrpSpPr>
              <p:grpSpPr bwMode="auto"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3320" name="Freeform 60"/>
                  <p:cNvSpPr>
                    <a:spLocks/>
                  </p:cNvSpPr>
                  <p:nvPr/>
                </p:nvSpPr>
                <p:spPr bwMode="hidden">
                  <a:xfrm rot="84182" flipH="1">
                    <a:off x="935" y="1466"/>
                    <a:ext cx="1404" cy="219"/>
                  </a:xfrm>
                  <a:custGeom>
                    <a:avLst/>
                    <a:gdLst>
                      <a:gd name="T0" fmla="*/ 0 w 2736"/>
                      <a:gd name="T1" fmla="*/ 95 h 504"/>
                      <a:gd name="T2" fmla="*/ 227 w 2736"/>
                      <a:gd name="T3" fmla="*/ 32 h 504"/>
                      <a:gd name="T4" fmla="*/ 467 w 2736"/>
                      <a:gd name="T5" fmla="*/ 4 h 504"/>
                      <a:gd name="T6" fmla="*/ 720 w 2736"/>
                      <a:gd name="T7" fmla="*/ 4 h 504"/>
                      <a:gd name="T8" fmla="*/ 716 w 2736"/>
                      <a:gd name="T9" fmla="*/ 20 h 504"/>
                      <a:gd name="T10" fmla="*/ 464 w 2736"/>
                      <a:gd name="T11" fmla="*/ 20 h 504"/>
                      <a:gd name="T12" fmla="*/ 172 w 2736"/>
                      <a:gd name="T13" fmla="*/ 55 h 504"/>
                      <a:gd name="T14" fmla="*/ 0 w 2736"/>
                      <a:gd name="T15" fmla="*/ 9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21" name="Freeform 61"/>
                  <p:cNvSpPr>
                    <a:spLocks/>
                  </p:cNvSpPr>
                  <p:nvPr/>
                </p:nvSpPr>
                <p:spPr bwMode="hidden">
                  <a:xfrm rot="84182" flipH="1">
                    <a:off x="189" y="1446"/>
                    <a:ext cx="754" cy="343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88 w 1769"/>
                      <a:gd name="T3" fmla="*/ 10 h 791"/>
                      <a:gd name="T4" fmla="*/ 210 w 1769"/>
                      <a:gd name="T5" fmla="*/ 38 h 791"/>
                      <a:gd name="T6" fmla="*/ 293 w 1769"/>
                      <a:gd name="T7" fmla="*/ 81 h 791"/>
                      <a:gd name="T8" fmla="*/ 319 w 1769"/>
                      <a:gd name="T9" fmla="*/ 114 h 791"/>
                      <a:gd name="T10" fmla="*/ 307 w 1769"/>
                      <a:gd name="T11" fmla="*/ 148 h 791"/>
                      <a:gd name="T12" fmla="*/ 289 w 1769"/>
                      <a:gd name="T13" fmla="*/ 119 h 791"/>
                      <a:gd name="T14" fmla="*/ 252 w 1769"/>
                      <a:gd name="T15" fmla="*/ 85 h 791"/>
                      <a:gd name="T16" fmla="*/ 202 w 1769"/>
                      <a:gd name="T17" fmla="*/ 56 h 791"/>
                      <a:gd name="T18" fmla="*/ 106 w 1769"/>
                      <a:gd name="T19" fmla="*/ 29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2" name="Group 62"/>
                <p:cNvGrpSpPr>
                  <a:grpSpLocks/>
                </p:cNvGrpSpPr>
                <p:nvPr/>
              </p:nvGrpSpPr>
              <p:grpSpPr bwMode="auto"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3318" name="Freeform 63"/>
                  <p:cNvSpPr>
                    <a:spLocks/>
                  </p:cNvSpPr>
                  <p:nvPr/>
                </p:nvSpPr>
                <p:spPr bwMode="hidden">
                  <a:xfrm rot="802576" flipH="1">
                    <a:off x="1151" y="1306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19" name="Freeform 64"/>
                  <p:cNvSpPr>
                    <a:spLocks/>
                  </p:cNvSpPr>
                  <p:nvPr/>
                </p:nvSpPr>
                <p:spPr bwMode="hidden">
                  <a:xfrm rot="802576" flipH="1">
                    <a:off x="505" y="1094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65"/>
                <p:cNvGrpSpPr>
                  <a:grpSpLocks/>
                </p:cNvGrpSpPr>
                <p:nvPr/>
              </p:nvGrpSpPr>
              <p:grpSpPr bwMode="auto"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3316" name="Freeform 66"/>
                  <p:cNvSpPr>
                    <a:spLocks/>
                  </p:cNvSpPr>
                  <p:nvPr/>
                </p:nvSpPr>
                <p:spPr bwMode="hidden">
                  <a:xfrm rot="1277471" flipH="1">
                    <a:off x="1233" y="1238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17" name="Freeform 67"/>
                  <p:cNvSpPr>
                    <a:spLocks/>
                  </p:cNvSpPr>
                  <p:nvPr/>
                </p:nvSpPr>
                <p:spPr bwMode="hidden">
                  <a:xfrm rot="1277471" flipH="1">
                    <a:off x="616" y="899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4" name="Group 68"/>
                <p:cNvGrpSpPr>
                  <a:grpSpLocks/>
                </p:cNvGrpSpPr>
                <p:nvPr/>
              </p:nvGrpSpPr>
              <p:grpSpPr bwMode="auto"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3314" name="Freeform 69"/>
                  <p:cNvSpPr>
                    <a:spLocks/>
                  </p:cNvSpPr>
                  <p:nvPr/>
                </p:nvSpPr>
                <p:spPr bwMode="hidden">
                  <a:xfrm rot="2028410" flipH="1">
                    <a:off x="3681" y="438"/>
                    <a:ext cx="484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7 w 2736"/>
                      <a:gd name="T3" fmla="*/ 5 h 504"/>
                      <a:gd name="T4" fmla="*/ 56 w 2736"/>
                      <a:gd name="T5" fmla="*/ 1 h 504"/>
                      <a:gd name="T6" fmla="*/ 86 w 2736"/>
                      <a:gd name="T7" fmla="*/ 1 h 504"/>
                      <a:gd name="T8" fmla="*/ 85 w 2736"/>
                      <a:gd name="T9" fmla="*/ 3 h 504"/>
                      <a:gd name="T10" fmla="*/ 55 w 2736"/>
                      <a:gd name="T11" fmla="*/ 3 h 504"/>
                      <a:gd name="T12" fmla="*/ 21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15" name="Freeform 70"/>
                  <p:cNvSpPr>
                    <a:spLocks/>
                  </p:cNvSpPr>
                  <p:nvPr/>
                </p:nvSpPr>
                <p:spPr bwMode="hidden">
                  <a:xfrm rot="2028410" flipH="1">
                    <a:off x="3472" y="231"/>
                    <a:ext cx="260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0 w 1769"/>
                      <a:gd name="T3" fmla="*/ 2 h 791"/>
                      <a:gd name="T4" fmla="*/ 25 w 1769"/>
                      <a:gd name="T5" fmla="*/ 6 h 791"/>
                      <a:gd name="T6" fmla="*/ 35 w 1769"/>
                      <a:gd name="T7" fmla="*/ 12 h 791"/>
                      <a:gd name="T8" fmla="*/ 38 w 1769"/>
                      <a:gd name="T9" fmla="*/ 17 h 791"/>
                      <a:gd name="T10" fmla="*/ 36 w 1769"/>
                      <a:gd name="T11" fmla="*/ 22 h 791"/>
                      <a:gd name="T12" fmla="*/ 34 w 1769"/>
                      <a:gd name="T13" fmla="*/ 18 h 791"/>
                      <a:gd name="T14" fmla="*/ 30 w 1769"/>
                      <a:gd name="T15" fmla="*/ 13 h 791"/>
                      <a:gd name="T16" fmla="*/ 24 w 1769"/>
                      <a:gd name="T17" fmla="*/ 8 h 791"/>
                      <a:gd name="T18" fmla="*/ 12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" name="Group 71"/>
                <p:cNvGrpSpPr>
                  <a:grpSpLocks/>
                </p:cNvGrpSpPr>
                <p:nvPr/>
              </p:nvGrpSpPr>
              <p:grpSpPr bwMode="auto"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3312" name="Freeform 72"/>
                  <p:cNvSpPr>
                    <a:spLocks/>
                  </p:cNvSpPr>
                  <p:nvPr/>
                </p:nvSpPr>
                <p:spPr bwMode="hidden">
                  <a:xfrm rot="2664424" flipH="1">
                    <a:off x="3727" y="383"/>
                    <a:ext cx="491" cy="84"/>
                  </a:xfrm>
                  <a:custGeom>
                    <a:avLst/>
                    <a:gdLst>
                      <a:gd name="T0" fmla="*/ 0 w 2736"/>
                      <a:gd name="T1" fmla="*/ 14 h 504"/>
                      <a:gd name="T2" fmla="*/ 28 w 2736"/>
                      <a:gd name="T3" fmla="*/ 5 h 504"/>
                      <a:gd name="T4" fmla="*/ 57 w 2736"/>
                      <a:gd name="T5" fmla="*/ 1 h 504"/>
                      <a:gd name="T6" fmla="*/ 88 w 2736"/>
                      <a:gd name="T7" fmla="*/ 1 h 504"/>
                      <a:gd name="T8" fmla="*/ 88 w 2736"/>
                      <a:gd name="T9" fmla="*/ 3 h 504"/>
                      <a:gd name="T10" fmla="*/ 57 w 2736"/>
                      <a:gd name="T11" fmla="*/ 3 h 504"/>
                      <a:gd name="T12" fmla="*/ 21 w 2736"/>
                      <a:gd name="T13" fmla="*/ 8 h 504"/>
                      <a:gd name="T14" fmla="*/ 0 w 2736"/>
                      <a:gd name="T15" fmla="*/ 14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13" name="Freeform 73"/>
                  <p:cNvSpPr>
                    <a:spLocks/>
                  </p:cNvSpPr>
                  <p:nvPr/>
                </p:nvSpPr>
                <p:spPr bwMode="hidden">
                  <a:xfrm rot="2664424" flipH="1">
                    <a:off x="3554" y="118"/>
                    <a:ext cx="264" cy="132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11 w 1769"/>
                      <a:gd name="T3" fmla="*/ 2 h 791"/>
                      <a:gd name="T4" fmla="*/ 26 w 1769"/>
                      <a:gd name="T5" fmla="*/ 6 h 791"/>
                      <a:gd name="T6" fmla="*/ 36 w 1769"/>
                      <a:gd name="T7" fmla="*/ 12 h 791"/>
                      <a:gd name="T8" fmla="*/ 39 w 1769"/>
                      <a:gd name="T9" fmla="*/ 17 h 791"/>
                      <a:gd name="T10" fmla="*/ 38 w 1769"/>
                      <a:gd name="T11" fmla="*/ 22 h 791"/>
                      <a:gd name="T12" fmla="*/ 35 w 1769"/>
                      <a:gd name="T13" fmla="*/ 18 h 791"/>
                      <a:gd name="T14" fmla="*/ 31 w 1769"/>
                      <a:gd name="T15" fmla="*/ 13 h 791"/>
                      <a:gd name="T16" fmla="*/ 25 w 1769"/>
                      <a:gd name="T17" fmla="*/ 8 h 791"/>
                      <a:gd name="T18" fmla="*/ 13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6" name="Group 74"/>
                <p:cNvGrpSpPr>
                  <a:grpSpLocks/>
                </p:cNvGrpSpPr>
                <p:nvPr/>
              </p:nvGrpSpPr>
              <p:grpSpPr bwMode="auto"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3310" name="Freeform 75"/>
                  <p:cNvSpPr>
                    <a:spLocks/>
                  </p:cNvSpPr>
                  <p:nvPr/>
                </p:nvSpPr>
                <p:spPr bwMode="hidden">
                  <a:xfrm rot="3473776" flipH="1">
                    <a:off x="1754" y="958"/>
                    <a:ext cx="1100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40 w 2736"/>
                      <a:gd name="T3" fmla="*/ 31 h 504"/>
                      <a:gd name="T4" fmla="*/ 287 w 2736"/>
                      <a:gd name="T5" fmla="*/ 4 h 504"/>
                      <a:gd name="T6" fmla="*/ 442 w 2736"/>
                      <a:gd name="T7" fmla="*/ 4 h 504"/>
                      <a:gd name="T8" fmla="*/ 440 w 2736"/>
                      <a:gd name="T9" fmla="*/ 19 h 504"/>
                      <a:gd name="T10" fmla="*/ 285 w 2736"/>
                      <a:gd name="T11" fmla="*/ 19 h 504"/>
                      <a:gd name="T12" fmla="*/ 106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11" name="Freeform 76"/>
                  <p:cNvSpPr>
                    <a:spLocks/>
                  </p:cNvSpPr>
                  <p:nvPr/>
                </p:nvSpPr>
                <p:spPr bwMode="hidden">
                  <a:xfrm rot="3473776" flipH="1">
                    <a:off x="1506" y="231"/>
                    <a:ext cx="591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4 w 1769"/>
                      <a:gd name="T3" fmla="*/ 10 h 791"/>
                      <a:gd name="T4" fmla="*/ 129 w 1769"/>
                      <a:gd name="T5" fmla="*/ 36 h 791"/>
                      <a:gd name="T6" fmla="*/ 180 w 1769"/>
                      <a:gd name="T7" fmla="*/ 79 h 791"/>
                      <a:gd name="T8" fmla="*/ 196 w 1769"/>
                      <a:gd name="T9" fmla="*/ 111 h 791"/>
                      <a:gd name="T10" fmla="*/ 188 w 1769"/>
                      <a:gd name="T11" fmla="*/ 144 h 791"/>
                      <a:gd name="T12" fmla="*/ 177 w 1769"/>
                      <a:gd name="T13" fmla="*/ 115 h 791"/>
                      <a:gd name="T14" fmla="*/ 155 w 1769"/>
                      <a:gd name="T15" fmla="*/ 83 h 791"/>
                      <a:gd name="T16" fmla="*/ 124 w 1769"/>
                      <a:gd name="T17" fmla="*/ 54 h 791"/>
                      <a:gd name="T18" fmla="*/ 65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7" name="Group 77"/>
                <p:cNvGrpSpPr>
                  <a:grpSpLocks/>
                </p:cNvGrpSpPr>
                <p:nvPr/>
              </p:nvGrpSpPr>
              <p:grpSpPr bwMode="auto"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3308" name="Freeform 78"/>
                  <p:cNvSpPr>
                    <a:spLocks/>
                  </p:cNvSpPr>
                  <p:nvPr/>
                </p:nvSpPr>
                <p:spPr bwMode="hidden">
                  <a:xfrm rot="4126480" flipH="1">
                    <a:off x="1931" y="924"/>
                    <a:ext cx="1061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30 w 2736"/>
                      <a:gd name="T3" fmla="*/ 31 h 504"/>
                      <a:gd name="T4" fmla="*/ 267 w 2736"/>
                      <a:gd name="T5" fmla="*/ 4 h 504"/>
                      <a:gd name="T6" fmla="*/ 411 w 2736"/>
                      <a:gd name="T7" fmla="*/ 4 h 504"/>
                      <a:gd name="T8" fmla="*/ 409 w 2736"/>
                      <a:gd name="T9" fmla="*/ 19 h 504"/>
                      <a:gd name="T10" fmla="*/ 265 w 2736"/>
                      <a:gd name="T11" fmla="*/ 19 h 504"/>
                      <a:gd name="T12" fmla="*/ 98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09" name="Freeform 79"/>
                  <p:cNvSpPr>
                    <a:spLocks/>
                  </p:cNvSpPr>
                  <p:nvPr/>
                </p:nvSpPr>
                <p:spPr bwMode="hidden">
                  <a:xfrm rot="4126480" flipH="1">
                    <a:off x="1819" y="144"/>
                    <a:ext cx="570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10 h 791"/>
                      <a:gd name="T4" fmla="*/ 120 w 1769"/>
                      <a:gd name="T5" fmla="*/ 36 h 791"/>
                      <a:gd name="T6" fmla="*/ 167 w 1769"/>
                      <a:gd name="T7" fmla="*/ 79 h 791"/>
                      <a:gd name="T8" fmla="*/ 182 w 1769"/>
                      <a:gd name="T9" fmla="*/ 111 h 791"/>
                      <a:gd name="T10" fmla="*/ 175 w 1769"/>
                      <a:gd name="T11" fmla="*/ 144 h 791"/>
                      <a:gd name="T12" fmla="*/ 165 w 1769"/>
                      <a:gd name="T13" fmla="*/ 115 h 791"/>
                      <a:gd name="T14" fmla="*/ 144 w 1769"/>
                      <a:gd name="T15" fmla="*/ 83 h 791"/>
                      <a:gd name="T16" fmla="*/ 115 w 1769"/>
                      <a:gd name="T17" fmla="*/ 54 h 791"/>
                      <a:gd name="T18" fmla="*/ 60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8" name="Group 80"/>
                <p:cNvGrpSpPr>
                  <a:grpSpLocks/>
                </p:cNvGrpSpPr>
                <p:nvPr/>
              </p:nvGrpSpPr>
              <p:grpSpPr bwMode="auto"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3306" name="Freeform 81"/>
                  <p:cNvSpPr>
                    <a:spLocks/>
                  </p:cNvSpPr>
                  <p:nvPr/>
                </p:nvSpPr>
                <p:spPr bwMode="hidden">
                  <a:xfrm rot="-1325434">
                    <a:off x="2822" y="1023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07" name="Freeform 82"/>
                  <p:cNvSpPr>
                    <a:spLocks/>
                  </p:cNvSpPr>
                  <p:nvPr/>
                </p:nvSpPr>
                <p:spPr bwMode="hidden">
                  <a:xfrm rot="-1325434">
                    <a:off x="4005" y="672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9" name="Group 83"/>
                <p:cNvGrpSpPr>
                  <a:grpSpLocks/>
                </p:cNvGrpSpPr>
                <p:nvPr/>
              </p:nvGrpSpPr>
              <p:grpSpPr bwMode="auto"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3304" name="Freeform 84"/>
                  <p:cNvSpPr>
                    <a:spLocks/>
                  </p:cNvSpPr>
                  <p:nvPr/>
                </p:nvSpPr>
                <p:spPr bwMode="hidden">
                  <a:xfrm rot="-1921064">
                    <a:off x="2683" y="947"/>
                    <a:ext cx="1233" cy="215"/>
                  </a:xfrm>
                  <a:custGeom>
                    <a:avLst/>
                    <a:gdLst>
                      <a:gd name="T0" fmla="*/ 0 w 2736"/>
                      <a:gd name="T1" fmla="*/ 92 h 504"/>
                      <a:gd name="T2" fmla="*/ 175 w 2736"/>
                      <a:gd name="T3" fmla="*/ 31 h 504"/>
                      <a:gd name="T4" fmla="*/ 361 w 2736"/>
                      <a:gd name="T5" fmla="*/ 4 h 504"/>
                      <a:gd name="T6" fmla="*/ 556 w 2736"/>
                      <a:gd name="T7" fmla="*/ 4 h 504"/>
                      <a:gd name="T8" fmla="*/ 553 w 2736"/>
                      <a:gd name="T9" fmla="*/ 19 h 504"/>
                      <a:gd name="T10" fmla="*/ 358 w 2736"/>
                      <a:gd name="T11" fmla="*/ 19 h 504"/>
                      <a:gd name="T12" fmla="*/ 133 w 2736"/>
                      <a:gd name="T13" fmla="*/ 53 h 504"/>
                      <a:gd name="T14" fmla="*/ 0 w 2736"/>
                      <a:gd name="T15" fmla="*/ 92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05" name="Freeform 85"/>
                  <p:cNvSpPr>
                    <a:spLocks/>
                  </p:cNvSpPr>
                  <p:nvPr/>
                </p:nvSpPr>
                <p:spPr bwMode="hidden">
                  <a:xfrm rot="-1921064">
                    <a:off x="3802" y="445"/>
                    <a:ext cx="662" cy="338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68 w 1769"/>
                      <a:gd name="T3" fmla="*/ 10 h 791"/>
                      <a:gd name="T4" fmla="*/ 162 w 1769"/>
                      <a:gd name="T5" fmla="*/ 36 h 791"/>
                      <a:gd name="T6" fmla="*/ 226 w 1769"/>
                      <a:gd name="T7" fmla="*/ 79 h 791"/>
                      <a:gd name="T8" fmla="*/ 246 w 1769"/>
                      <a:gd name="T9" fmla="*/ 111 h 791"/>
                      <a:gd name="T10" fmla="*/ 237 w 1769"/>
                      <a:gd name="T11" fmla="*/ 144 h 791"/>
                      <a:gd name="T12" fmla="*/ 223 w 1769"/>
                      <a:gd name="T13" fmla="*/ 115 h 791"/>
                      <a:gd name="T14" fmla="*/ 195 w 1769"/>
                      <a:gd name="T15" fmla="*/ 83 h 791"/>
                      <a:gd name="T16" fmla="*/ 155 w 1769"/>
                      <a:gd name="T17" fmla="*/ 54 h 791"/>
                      <a:gd name="T18" fmla="*/ 81 w 1769"/>
                      <a:gd name="T19" fmla="*/ 28 h 791"/>
                      <a:gd name="T20" fmla="*/ 0 w 1769"/>
                      <a:gd name="T21" fmla="*/ 14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269" name="Freeform 86"/>
                <p:cNvSpPr>
                  <a:spLocks/>
                </p:cNvSpPr>
                <p:nvPr/>
              </p:nvSpPr>
              <p:spPr bwMode="hidden">
                <a:xfrm rot="4578755" flipH="1">
                  <a:off x="3968" y="372"/>
                  <a:ext cx="403" cy="57"/>
                </a:xfrm>
                <a:custGeom>
                  <a:avLst/>
                  <a:gdLst>
                    <a:gd name="T0" fmla="*/ 0 w 2736"/>
                    <a:gd name="T1" fmla="*/ 6 h 504"/>
                    <a:gd name="T2" fmla="*/ 19 w 2736"/>
                    <a:gd name="T3" fmla="*/ 2 h 504"/>
                    <a:gd name="T4" fmla="*/ 39 w 2736"/>
                    <a:gd name="T5" fmla="*/ 0 h 504"/>
                    <a:gd name="T6" fmla="*/ 59 w 2736"/>
                    <a:gd name="T7" fmla="*/ 0 h 504"/>
                    <a:gd name="T8" fmla="*/ 59 w 2736"/>
                    <a:gd name="T9" fmla="*/ 1 h 504"/>
                    <a:gd name="T10" fmla="*/ 38 w 2736"/>
                    <a:gd name="T11" fmla="*/ 1 h 504"/>
                    <a:gd name="T12" fmla="*/ 14 w 2736"/>
                    <a:gd name="T13" fmla="*/ 4 h 504"/>
                    <a:gd name="T14" fmla="*/ 0 w 2736"/>
                    <a:gd name="T15" fmla="*/ 6 h 50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36"/>
                    <a:gd name="T25" fmla="*/ 0 h 504"/>
                    <a:gd name="T26" fmla="*/ 2736 w 2736"/>
                    <a:gd name="T27" fmla="*/ 504 h 50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/>
                    </a:gs>
                    <a:gs pos="100000">
                      <a:schemeClr val="accent2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0" name="Freeform 87"/>
                <p:cNvSpPr>
                  <a:spLocks/>
                </p:cNvSpPr>
                <p:nvPr/>
              </p:nvSpPr>
              <p:spPr bwMode="hidden">
                <a:xfrm rot="4578755" flipH="1">
                  <a:off x="3977" y="77"/>
                  <a:ext cx="216" cy="90"/>
                </a:xfrm>
                <a:custGeom>
                  <a:avLst/>
                  <a:gdLst>
                    <a:gd name="T0" fmla="*/ 0 w 1769"/>
                    <a:gd name="T1" fmla="*/ 0 h 791"/>
                    <a:gd name="T2" fmla="*/ 7 w 1769"/>
                    <a:gd name="T3" fmla="*/ 1 h 791"/>
                    <a:gd name="T4" fmla="*/ 17 w 1769"/>
                    <a:gd name="T5" fmla="*/ 3 h 791"/>
                    <a:gd name="T6" fmla="*/ 24 w 1769"/>
                    <a:gd name="T7" fmla="*/ 6 h 791"/>
                    <a:gd name="T8" fmla="*/ 26 w 1769"/>
                    <a:gd name="T9" fmla="*/ 8 h 791"/>
                    <a:gd name="T10" fmla="*/ 25 w 1769"/>
                    <a:gd name="T11" fmla="*/ 10 h 791"/>
                    <a:gd name="T12" fmla="*/ 24 w 1769"/>
                    <a:gd name="T13" fmla="*/ 8 h 791"/>
                    <a:gd name="T14" fmla="*/ 21 w 1769"/>
                    <a:gd name="T15" fmla="*/ 6 h 791"/>
                    <a:gd name="T16" fmla="*/ 16 w 1769"/>
                    <a:gd name="T17" fmla="*/ 4 h 791"/>
                    <a:gd name="T18" fmla="*/ 9 w 1769"/>
                    <a:gd name="T19" fmla="*/ 2 h 791"/>
                    <a:gd name="T20" fmla="*/ 0 w 1769"/>
                    <a:gd name="T21" fmla="*/ 1 h 791"/>
                    <a:gd name="T22" fmla="*/ 0 w 1769"/>
                    <a:gd name="T23" fmla="*/ 0 h 791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9"/>
                    <a:gd name="T37" fmla="*/ 0 h 791"/>
                    <a:gd name="T38" fmla="*/ 1769 w 1769"/>
                    <a:gd name="T39" fmla="*/ 791 h 791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/>
                    </a:gs>
                    <a:gs pos="100000">
                      <a:schemeClr val="folHlink"/>
                    </a:gs>
                  </a:gsLst>
                  <a:lin ang="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30" name="Group 88"/>
                <p:cNvGrpSpPr>
                  <a:grpSpLocks/>
                </p:cNvGrpSpPr>
                <p:nvPr/>
              </p:nvGrpSpPr>
              <p:grpSpPr bwMode="auto"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3302" name="Freeform 89"/>
                  <p:cNvSpPr>
                    <a:spLocks/>
                  </p:cNvSpPr>
                  <p:nvPr/>
                </p:nvSpPr>
                <p:spPr bwMode="hidden">
                  <a:xfrm rot="-3857755">
                    <a:off x="2361" y="938"/>
                    <a:ext cx="1062" cy="184"/>
                  </a:xfrm>
                  <a:custGeom>
                    <a:avLst/>
                    <a:gdLst>
                      <a:gd name="T0" fmla="*/ 0 w 2736"/>
                      <a:gd name="T1" fmla="*/ 67 h 504"/>
                      <a:gd name="T2" fmla="*/ 130 w 2736"/>
                      <a:gd name="T3" fmla="*/ 22 h 504"/>
                      <a:gd name="T4" fmla="*/ 267 w 2736"/>
                      <a:gd name="T5" fmla="*/ 3 h 504"/>
                      <a:gd name="T6" fmla="*/ 412 w 2736"/>
                      <a:gd name="T7" fmla="*/ 3 h 504"/>
                      <a:gd name="T8" fmla="*/ 410 w 2736"/>
                      <a:gd name="T9" fmla="*/ 14 h 504"/>
                      <a:gd name="T10" fmla="*/ 266 w 2736"/>
                      <a:gd name="T11" fmla="*/ 14 h 504"/>
                      <a:gd name="T12" fmla="*/ 99 w 2736"/>
                      <a:gd name="T13" fmla="*/ 39 h 504"/>
                      <a:gd name="T14" fmla="*/ 0 w 2736"/>
                      <a:gd name="T15" fmla="*/ 6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03" name="Freeform 90"/>
                  <p:cNvSpPr>
                    <a:spLocks/>
                  </p:cNvSpPr>
                  <p:nvPr/>
                </p:nvSpPr>
                <p:spPr bwMode="hidden">
                  <a:xfrm rot="-3857755">
                    <a:off x="3011" y="181"/>
                    <a:ext cx="570" cy="289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50 w 1769"/>
                      <a:gd name="T3" fmla="*/ 7 h 791"/>
                      <a:gd name="T4" fmla="*/ 120 w 1769"/>
                      <a:gd name="T5" fmla="*/ 27 h 791"/>
                      <a:gd name="T6" fmla="*/ 167 w 1769"/>
                      <a:gd name="T7" fmla="*/ 58 h 791"/>
                      <a:gd name="T8" fmla="*/ 182 w 1769"/>
                      <a:gd name="T9" fmla="*/ 81 h 791"/>
                      <a:gd name="T10" fmla="*/ 175 w 1769"/>
                      <a:gd name="T11" fmla="*/ 105 h 791"/>
                      <a:gd name="T12" fmla="*/ 165 w 1769"/>
                      <a:gd name="T13" fmla="*/ 84 h 791"/>
                      <a:gd name="T14" fmla="*/ 144 w 1769"/>
                      <a:gd name="T15" fmla="*/ 61 h 791"/>
                      <a:gd name="T16" fmla="*/ 115 w 1769"/>
                      <a:gd name="T17" fmla="*/ 39 h 791"/>
                      <a:gd name="T18" fmla="*/ 60 w 1769"/>
                      <a:gd name="T19" fmla="*/ 20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1" name="Group 91"/>
                <p:cNvGrpSpPr>
                  <a:grpSpLocks/>
                </p:cNvGrpSpPr>
                <p:nvPr/>
              </p:nvGrpSpPr>
              <p:grpSpPr bwMode="auto"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3300" name="Freeform 92"/>
                  <p:cNvSpPr>
                    <a:spLocks/>
                  </p:cNvSpPr>
                  <p:nvPr/>
                </p:nvSpPr>
                <p:spPr bwMode="hidden">
                  <a:xfrm rot="-2777260">
                    <a:off x="2491" y="915"/>
                    <a:ext cx="1155" cy="270"/>
                  </a:xfrm>
                  <a:custGeom>
                    <a:avLst/>
                    <a:gdLst>
                      <a:gd name="T0" fmla="*/ 0 w 2736"/>
                      <a:gd name="T1" fmla="*/ 145 h 504"/>
                      <a:gd name="T2" fmla="*/ 154 w 2736"/>
                      <a:gd name="T3" fmla="*/ 48 h 504"/>
                      <a:gd name="T4" fmla="*/ 317 w 2736"/>
                      <a:gd name="T5" fmla="*/ 7 h 504"/>
                      <a:gd name="T6" fmla="*/ 488 w 2736"/>
                      <a:gd name="T7" fmla="*/ 7 h 504"/>
                      <a:gd name="T8" fmla="*/ 485 w 2736"/>
                      <a:gd name="T9" fmla="*/ 29 h 504"/>
                      <a:gd name="T10" fmla="*/ 315 w 2736"/>
                      <a:gd name="T11" fmla="*/ 29 h 504"/>
                      <a:gd name="T12" fmla="*/ 117 w 2736"/>
                      <a:gd name="T13" fmla="*/ 84 h 504"/>
                      <a:gd name="T14" fmla="*/ 0 w 2736"/>
                      <a:gd name="T15" fmla="*/ 14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301" name="Freeform 93"/>
                  <p:cNvSpPr>
                    <a:spLocks/>
                  </p:cNvSpPr>
                  <p:nvPr/>
                </p:nvSpPr>
                <p:spPr bwMode="hidden">
                  <a:xfrm rot="-2777260">
                    <a:off x="3430" y="261"/>
                    <a:ext cx="620" cy="423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60 w 1769"/>
                      <a:gd name="T3" fmla="*/ 16 h 791"/>
                      <a:gd name="T4" fmla="*/ 142 w 1769"/>
                      <a:gd name="T5" fmla="*/ 57 h 791"/>
                      <a:gd name="T6" fmla="*/ 198 w 1769"/>
                      <a:gd name="T7" fmla="*/ 124 h 791"/>
                      <a:gd name="T8" fmla="*/ 216 w 1769"/>
                      <a:gd name="T9" fmla="*/ 174 h 791"/>
                      <a:gd name="T10" fmla="*/ 207 w 1769"/>
                      <a:gd name="T11" fmla="*/ 225 h 791"/>
                      <a:gd name="T12" fmla="*/ 195 w 1769"/>
                      <a:gd name="T13" fmla="*/ 181 h 791"/>
                      <a:gd name="T14" fmla="*/ 171 w 1769"/>
                      <a:gd name="T15" fmla="*/ 130 h 791"/>
                      <a:gd name="T16" fmla="*/ 136 w 1769"/>
                      <a:gd name="T17" fmla="*/ 84 h 791"/>
                      <a:gd name="T18" fmla="*/ 71 w 1769"/>
                      <a:gd name="T19" fmla="*/ 43 h 791"/>
                      <a:gd name="T20" fmla="*/ 0 w 1769"/>
                      <a:gd name="T21" fmla="*/ 22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72" name="Group 94"/>
                <p:cNvGrpSpPr>
                  <a:grpSpLocks/>
                </p:cNvGrpSpPr>
                <p:nvPr/>
              </p:nvGrpSpPr>
              <p:grpSpPr bwMode="auto"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3298" name="Freeform 95"/>
                  <p:cNvSpPr>
                    <a:spLocks/>
                  </p:cNvSpPr>
                  <p:nvPr/>
                </p:nvSpPr>
                <p:spPr bwMode="hidden">
                  <a:xfrm rot="-4903748">
                    <a:off x="2296" y="960"/>
                    <a:ext cx="954" cy="86"/>
                  </a:xfrm>
                  <a:custGeom>
                    <a:avLst/>
                    <a:gdLst>
                      <a:gd name="T0" fmla="*/ 0 w 2736"/>
                      <a:gd name="T1" fmla="*/ 15 h 504"/>
                      <a:gd name="T2" fmla="*/ 105 w 2736"/>
                      <a:gd name="T3" fmla="*/ 5 h 504"/>
                      <a:gd name="T4" fmla="*/ 216 w 2736"/>
                      <a:gd name="T5" fmla="*/ 1 h 504"/>
                      <a:gd name="T6" fmla="*/ 333 w 2736"/>
                      <a:gd name="T7" fmla="*/ 1 h 504"/>
                      <a:gd name="T8" fmla="*/ 331 w 2736"/>
                      <a:gd name="T9" fmla="*/ 3 h 504"/>
                      <a:gd name="T10" fmla="*/ 214 w 2736"/>
                      <a:gd name="T11" fmla="*/ 3 h 504"/>
                      <a:gd name="T12" fmla="*/ 80 w 2736"/>
                      <a:gd name="T13" fmla="*/ 9 h 504"/>
                      <a:gd name="T14" fmla="*/ 0 w 2736"/>
                      <a:gd name="T15" fmla="*/ 15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99" name="Freeform 96"/>
                  <p:cNvSpPr>
                    <a:spLocks/>
                  </p:cNvSpPr>
                  <p:nvPr/>
                </p:nvSpPr>
                <p:spPr bwMode="hidden">
                  <a:xfrm rot="-4903748">
                    <a:off x="2650" y="220"/>
                    <a:ext cx="512" cy="135"/>
                  </a:xfrm>
                  <a:custGeom>
                    <a:avLst/>
                    <a:gdLst>
                      <a:gd name="T0" fmla="*/ 0 w 1769"/>
                      <a:gd name="T1" fmla="*/ 0 h 791"/>
                      <a:gd name="T2" fmla="*/ 41 w 1769"/>
                      <a:gd name="T3" fmla="*/ 2 h 791"/>
                      <a:gd name="T4" fmla="*/ 97 w 1769"/>
                      <a:gd name="T5" fmla="*/ 6 h 791"/>
                      <a:gd name="T6" fmla="*/ 135 w 1769"/>
                      <a:gd name="T7" fmla="*/ 13 h 791"/>
                      <a:gd name="T8" fmla="*/ 147 w 1769"/>
                      <a:gd name="T9" fmla="*/ 18 h 791"/>
                      <a:gd name="T10" fmla="*/ 142 w 1769"/>
                      <a:gd name="T11" fmla="*/ 23 h 791"/>
                      <a:gd name="T12" fmla="*/ 133 w 1769"/>
                      <a:gd name="T13" fmla="*/ 18 h 791"/>
                      <a:gd name="T14" fmla="*/ 116 w 1769"/>
                      <a:gd name="T15" fmla="*/ 13 h 791"/>
                      <a:gd name="T16" fmla="*/ 93 w 1769"/>
                      <a:gd name="T17" fmla="*/ 9 h 791"/>
                      <a:gd name="T18" fmla="*/ 49 w 1769"/>
                      <a:gd name="T19" fmla="*/ 4 h 791"/>
                      <a:gd name="T20" fmla="*/ 0 w 1769"/>
                      <a:gd name="T21" fmla="*/ 2 h 791"/>
                      <a:gd name="T22" fmla="*/ 0 w 1769"/>
                      <a:gd name="T23" fmla="*/ 0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73" name="Group 97"/>
                <p:cNvGrpSpPr>
                  <a:grpSpLocks/>
                </p:cNvGrpSpPr>
                <p:nvPr/>
              </p:nvGrpSpPr>
              <p:grpSpPr bwMode="auto"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3296" name="Freeform 98"/>
                  <p:cNvSpPr>
                    <a:spLocks/>
                  </p:cNvSpPr>
                  <p:nvPr/>
                </p:nvSpPr>
                <p:spPr bwMode="hidden">
                  <a:xfrm rot="18335692" flipH="1">
                    <a:off x="1010" y="2475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97" name="Freeform 99"/>
                  <p:cNvSpPr>
                    <a:spLocks/>
                  </p:cNvSpPr>
                  <p:nvPr/>
                </p:nvSpPr>
                <p:spPr bwMode="hidden">
                  <a:xfrm rot="18335692" flipH="1">
                    <a:off x="725" y="3512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74" name="Group 100"/>
                <p:cNvGrpSpPr>
                  <a:grpSpLocks/>
                </p:cNvGrpSpPr>
                <p:nvPr/>
              </p:nvGrpSpPr>
              <p:grpSpPr bwMode="auto"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3294" name="Freeform 101"/>
                  <p:cNvSpPr>
                    <a:spLocks/>
                  </p:cNvSpPr>
                  <p:nvPr/>
                </p:nvSpPr>
                <p:spPr bwMode="hidden">
                  <a:xfrm rot="17542885" flipH="1">
                    <a:off x="1267" y="2578"/>
                    <a:ext cx="1595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294 w 2736"/>
                      <a:gd name="T3" fmla="*/ 64 h 504"/>
                      <a:gd name="T4" fmla="*/ 603 w 2736"/>
                      <a:gd name="T5" fmla="*/ 9 h 504"/>
                      <a:gd name="T6" fmla="*/ 930 w 2736"/>
                      <a:gd name="T7" fmla="*/ 9 h 504"/>
                      <a:gd name="T8" fmla="*/ 925 w 2736"/>
                      <a:gd name="T9" fmla="*/ 40 h 504"/>
                      <a:gd name="T10" fmla="*/ 599 w 2736"/>
                      <a:gd name="T11" fmla="*/ 40 h 504"/>
                      <a:gd name="T12" fmla="*/ 222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95" name="Freeform 102"/>
                  <p:cNvSpPr>
                    <a:spLocks/>
                  </p:cNvSpPr>
                  <p:nvPr/>
                </p:nvSpPr>
                <p:spPr bwMode="hidden">
                  <a:xfrm rot="17542885" flipH="1">
                    <a:off x="1272" y="3636"/>
                    <a:ext cx="856" cy="490"/>
                  </a:xfrm>
                  <a:custGeom>
                    <a:avLst/>
                    <a:gdLst>
                      <a:gd name="T0" fmla="*/ 1 w 1769"/>
                      <a:gd name="T1" fmla="*/ 3 h 791"/>
                      <a:gd name="T2" fmla="*/ 114 w 1769"/>
                      <a:gd name="T3" fmla="*/ 22 h 791"/>
                      <a:gd name="T4" fmla="*/ 271 w 1769"/>
                      <a:gd name="T5" fmla="*/ 77 h 791"/>
                      <a:gd name="T6" fmla="*/ 377 w 1769"/>
                      <a:gd name="T7" fmla="*/ 166 h 791"/>
                      <a:gd name="T8" fmla="*/ 411 w 1769"/>
                      <a:gd name="T9" fmla="*/ 234 h 791"/>
                      <a:gd name="T10" fmla="*/ 395 w 1769"/>
                      <a:gd name="T11" fmla="*/ 302 h 791"/>
                      <a:gd name="T12" fmla="*/ 372 w 1769"/>
                      <a:gd name="T13" fmla="*/ 243 h 791"/>
                      <a:gd name="T14" fmla="*/ 325 w 1769"/>
                      <a:gd name="T15" fmla="*/ 174 h 791"/>
                      <a:gd name="T16" fmla="*/ 260 w 1769"/>
                      <a:gd name="T17" fmla="*/ 113 h 791"/>
                      <a:gd name="T18" fmla="*/ 136 w 1769"/>
                      <a:gd name="T19" fmla="*/ 58 h 791"/>
                      <a:gd name="T20" fmla="*/ 0 w 1769"/>
                      <a:gd name="T21" fmla="*/ 29 h 791"/>
                      <a:gd name="T22" fmla="*/ 1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80" name="Group 103"/>
                <p:cNvGrpSpPr>
                  <a:grpSpLocks/>
                </p:cNvGrpSpPr>
                <p:nvPr/>
              </p:nvGrpSpPr>
              <p:grpSpPr bwMode="auto"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3292" name="Freeform 104"/>
                  <p:cNvSpPr>
                    <a:spLocks/>
                  </p:cNvSpPr>
                  <p:nvPr/>
                </p:nvSpPr>
                <p:spPr bwMode="hidden">
                  <a:xfrm rot="16782062" flipH="1">
                    <a:off x="1442" y="2695"/>
                    <a:ext cx="1711" cy="301"/>
                  </a:xfrm>
                  <a:custGeom>
                    <a:avLst/>
                    <a:gdLst>
                      <a:gd name="T0" fmla="*/ 0 w 2736"/>
                      <a:gd name="T1" fmla="*/ 180 h 504"/>
                      <a:gd name="T2" fmla="*/ 338 w 2736"/>
                      <a:gd name="T3" fmla="*/ 60 h 504"/>
                      <a:gd name="T4" fmla="*/ 695 w 2736"/>
                      <a:gd name="T5" fmla="*/ 8 h 504"/>
                      <a:gd name="T6" fmla="*/ 1070 w 2736"/>
                      <a:gd name="T7" fmla="*/ 8 h 504"/>
                      <a:gd name="T8" fmla="*/ 1064 w 2736"/>
                      <a:gd name="T9" fmla="*/ 37 h 504"/>
                      <a:gd name="T10" fmla="*/ 690 w 2736"/>
                      <a:gd name="T11" fmla="*/ 37 h 504"/>
                      <a:gd name="T12" fmla="*/ 256 w 2736"/>
                      <a:gd name="T13" fmla="*/ 104 h 504"/>
                      <a:gd name="T14" fmla="*/ 0 w 2736"/>
                      <a:gd name="T15" fmla="*/ 18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accent2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93" name="Freeform 105"/>
                  <p:cNvSpPr>
                    <a:spLocks/>
                  </p:cNvSpPr>
                  <p:nvPr/>
                </p:nvSpPr>
                <p:spPr bwMode="hidden">
                  <a:xfrm rot="16782062" flipH="1">
                    <a:off x="1734" y="3898"/>
                    <a:ext cx="918" cy="473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1 w 1769"/>
                      <a:gd name="T3" fmla="*/ 20 h 791"/>
                      <a:gd name="T4" fmla="*/ 311 w 1769"/>
                      <a:gd name="T5" fmla="*/ 72 h 791"/>
                      <a:gd name="T6" fmla="*/ 434 w 1769"/>
                      <a:gd name="T7" fmla="*/ 154 h 791"/>
                      <a:gd name="T8" fmla="*/ 473 w 1769"/>
                      <a:gd name="T9" fmla="*/ 218 h 791"/>
                      <a:gd name="T10" fmla="*/ 455 w 1769"/>
                      <a:gd name="T11" fmla="*/ 282 h 791"/>
                      <a:gd name="T12" fmla="*/ 428 w 1769"/>
                      <a:gd name="T13" fmla="*/ 226 h 791"/>
                      <a:gd name="T14" fmla="*/ 374 w 1769"/>
                      <a:gd name="T15" fmla="*/ 162 h 791"/>
                      <a:gd name="T16" fmla="*/ 299 w 1769"/>
                      <a:gd name="T17" fmla="*/ 106 h 791"/>
                      <a:gd name="T18" fmla="*/ 157 w 1769"/>
                      <a:gd name="T19" fmla="*/ 54 h 791"/>
                      <a:gd name="T20" fmla="*/ 0 w 1769"/>
                      <a:gd name="T21" fmla="*/ 27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85" name="Group 106"/>
                <p:cNvGrpSpPr>
                  <a:grpSpLocks/>
                </p:cNvGrpSpPr>
                <p:nvPr/>
              </p:nvGrpSpPr>
              <p:grpSpPr bwMode="auto"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3290" name="Freeform 107"/>
                  <p:cNvSpPr>
                    <a:spLocks/>
                  </p:cNvSpPr>
                  <p:nvPr/>
                </p:nvSpPr>
                <p:spPr bwMode="hidden">
                  <a:xfrm rot="3144576">
                    <a:off x="2628" y="2423"/>
                    <a:ext cx="1724" cy="312"/>
                  </a:xfrm>
                  <a:custGeom>
                    <a:avLst/>
                    <a:gdLst>
                      <a:gd name="T0" fmla="*/ 0 w 2736"/>
                      <a:gd name="T1" fmla="*/ 193 h 504"/>
                      <a:gd name="T2" fmla="*/ 343 w 2736"/>
                      <a:gd name="T3" fmla="*/ 64 h 504"/>
                      <a:gd name="T4" fmla="*/ 705 w 2736"/>
                      <a:gd name="T5" fmla="*/ 9 h 504"/>
                      <a:gd name="T6" fmla="*/ 1086 w 2736"/>
                      <a:gd name="T7" fmla="*/ 9 h 504"/>
                      <a:gd name="T8" fmla="*/ 1080 w 2736"/>
                      <a:gd name="T9" fmla="*/ 40 h 504"/>
                      <a:gd name="T10" fmla="*/ 701 w 2736"/>
                      <a:gd name="T11" fmla="*/ 40 h 504"/>
                      <a:gd name="T12" fmla="*/ 260 w 2736"/>
                      <a:gd name="T13" fmla="*/ 112 h 504"/>
                      <a:gd name="T14" fmla="*/ 0 w 2736"/>
                      <a:gd name="T15" fmla="*/ 193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91" name="Freeform 108"/>
                  <p:cNvSpPr>
                    <a:spLocks/>
                  </p:cNvSpPr>
                  <p:nvPr/>
                </p:nvSpPr>
                <p:spPr bwMode="hidden">
                  <a:xfrm rot="3144576">
                    <a:off x="3751" y="3436"/>
                    <a:ext cx="925" cy="490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33 w 1769"/>
                      <a:gd name="T3" fmla="*/ 22 h 791"/>
                      <a:gd name="T4" fmla="*/ 316 w 1769"/>
                      <a:gd name="T5" fmla="*/ 77 h 791"/>
                      <a:gd name="T6" fmla="*/ 440 w 1769"/>
                      <a:gd name="T7" fmla="*/ 166 h 791"/>
                      <a:gd name="T8" fmla="*/ 480 w 1769"/>
                      <a:gd name="T9" fmla="*/ 234 h 791"/>
                      <a:gd name="T10" fmla="*/ 462 w 1769"/>
                      <a:gd name="T11" fmla="*/ 302 h 791"/>
                      <a:gd name="T12" fmla="*/ 435 w 1769"/>
                      <a:gd name="T13" fmla="*/ 243 h 791"/>
                      <a:gd name="T14" fmla="*/ 380 w 1769"/>
                      <a:gd name="T15" fmla="*/ 174 h 791"/>
                      <a:gd name="T16" fmla="*/ 303 w 1769"/>
                      <a:gd name="T17" fmla="*/ 113 h 791"/>
                      <a:gd name="T18" fmla="*/ 159 w 1769"/>
                      <a:gd name="T19" fmla="*/ 58 h 791"/>
                      <a:gd name="T20" fmla="*/ 0 w 1769"/>
                      <a:gd name="T21" fmla="*/ 29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86" name="Group 109"/>
                <p:cNvGrpSpPr>
                  <a:grpSpLocks/>
                </p:cNvGrpSpPr>
                <p:nvPr/>
              </p:nvGrpSpPr>
              <p:grpSpPr bwMode="auto"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3288" name="Freeform 110"/>
                  <p:cNvSpPr>
                    <a:spLocks/>
                  </p:cNvSpPr>
                  <p:nvPr/>
                </p:nvSpPr>
                <p:spPr bwMode="hidden">
                  <a:xfrm rot="3745735">
                    <a:off x="2506" y="2541"/>
                    <a:ext cx="1650" cy="299"/>
                  </a:xfrm>
                  <a:custGeom>
                    <a:avLst/>
                    <a:gdLst>
                      <a:gd name="T0" fmla="*/ 0 w 2736"/>
                      <a:gd name="T1" fmla="*/ 177 h 504"/>
                      <a:gd name="T2" fmla="*/ 314 w 2736"/>
                      <a:gd name="T3" fmla="*/ 59 h 504"/>
                      <a:gd name="T4" fmla="*/ 646 w 2736"/>
                      <a:gd name="T5" fmla="*/ 8 h 504"/>
                      <a:gd name="T6" fmla="*/ 995 w 2736"/>
                      <a:gd name="T7" fmla="*/ 8 h 504"/>
                      <a:gd name="T8" fmla="*/ 989 w 2736"/>
                      <a:gd name="T9" fmla="*/ 36 h 504"/>
                      <a:gd name="T10" fmla="*/ 642 w 2736"/>
                      <a:gd name="T11" fmla="*/ 36 h 504"/>
                      <a:gd name="T12" fmla="*/ 238 w 2736"/>
                      <a:gd name="T13" fmla="*/ 103 h 504"/>
                      <a:gd name="T14" fmla="*/ 0 w 2736"/>
                      <a:gd name="T15" fmla="*/ 177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89" name="Freeform 111"/>
                  <p:cNvSpPr>
                    <a:spLocks/>
                  </p:cNvSpPr>
                  <p:nvPr/>
                </p:nvSpPr>
                <p:spPr bwMode="hidden">
                  <a:xfrm rot="3745735">
                    <a:off x="3387" y="3615"/>
                    <a:ext cx="885" cy="469"/>
                  </a:xfrm>
                  <a:custGeom>
                    <a:avLst/>
                    <a:gdLst>
                      <a:gd name="T0" fmla="*/ 2 w 1769"/>
                      <a:gd name="T1" fmla="*/ 3 h 791"/>
                      <a:gd name="T2" fmla="*/ 122 w 1769"/>
                      <a:gd name="T3" fmla="*/ 20 h 791"/>
                      <a:gd name="T4" fmla="*/ 290 w 1769"/>
                      <a:gd name="T5" fmla="*/ 71 h 791"/>
                      <a:gd name="T6" fmla="*/ 403 w 1769"/>
                      <a:gd name="T7" fmla="*/ 152 h 791"/>
                      <a:gd name="T8" fmla="*/ 439 w 1769"/>
                      <a:gd name="T9" fmla="*/ 214 h 791"/>
                      <a:gd name="T10" fmla="*/ 423 w 1769"/>
                      <a:gd name="T11" fmla="*/ 277 h 791"/>
                      <a:gd name="T12" fmla="*/ 398 w 1769"/>
                      <a:gd name="T13" fmla="*/ 222 h 791"/>
                      <a:gd name="T14" fmla="*/ 348 w 1769"/>
                      <a:gd name="T15" fmla="*/ 159 h 791"/>
                      <a:gd name="T16" fmla="*/ 278 w 1769"/>
                      <a:gd name="T17" fmla="*/ 104 h 791"/>
                      <a:gd name="T18" fmla="*/ 146 w 1769"/>
                      <a:gd name="T19" fmla="*/ 53 h 791"/>
                      <a:gd name="T20" fmla="*/ 0 w 1769"/>
                      <a:gd name="T21" fmla="*/ 27 h 791"/>
                      <a:gd name="T22" fmla="*/ 2 w 1769"/>
                      <a:gd name="T23" fmla="*/ 3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87" name="Group 112"/>
                <p:cNvGrpSpPr>
                  <a:grpSpLocks/>
                </p:cNvGrpSpPr>
                <p:nvPr/>
              </p:nvGrpSpPr>
              <p:grpSpPr bwMode="auto"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3286" name="Freeform 113"/>
                  <p:cNvSpPr>
                    <a:spLocks/>
                  </p:cNvSpPr>
                  <p:nvPr/>
                </p:nvSpPr>
                <p:spPr bwMode="hidden">
                  <a:xfrm rot="4286818">
                    <a:off x="2328" y="2661"/>
                    <a:ext cx="1601" cy="246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96 w 2736"/>
                      <a:gd name="T3" fmla="*/ 40 h 504"/>
                      <a:gd name="T4" fmla="*/ 608 w 2736"/>
                      <a:gd name="T5" fmla="*/ 6 h 504"/>
                      <a:gd name="T6" fmla="*/ 937 w 2736"/>
                      <a:gd name="T7" fmla="*/ 6 h 504"/>
                      <a:gd name="T8" fmla="*/ 932 w 2736"/>
                      <a:gd name="T9" fmla="*/ 24 h 504"/>
                      <a:gd name="T10" fmla="*/ 604 w 2736"/>
                      <a:gd name="T11" fmla="*/ 24 h 504"/>
                      <a:gd name="T12" fmla="*/ 224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87" name="Freeform 114"/>
                  <p:cNvSpPr>
                    <a:spLocks/>
                  </p:cNvSpPr>
                  <p:nvPr/>
                </p:nvSpPr>
                <p:spPr bwMode="hidden">
                  <a:xfrm rot="4286818">
                    <a:off x="3002" y="3747"/>
                    <a:ext cx="859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115 w 1769"/>
                      <a:gd name="T3" fmla="*/ 13 h 791"/>
                      <a:gd name="T4" fmla="*/ 273 w 1769"/>
                      <a:gd name="T5" fmla="*/ 48 h 791"/>
                      <a:gd name="T6" fmla="*/ 380 w 1769"/>
                      <a:gd name="T7" fmla="*/ 103 h 791"/>
                      <a:gd name="T8" fmla="*/ 414 w 1769"/>
                      <a:gd name="T9" fmla="*/ 145 h 791"/>
                      <a:gd name="T10" fmla="*/ 398 w 1769"/>
                      <a:gd name="T11" fmla="*/ 187 h 791"/>
                      <a:gd name="T12" fmla="*/ 375 w 1769"/>
                      <a:gd name="T13" fmla="*/ 150 h 791"/>
                      <a:gd name="T14" fmla="*/ 327 w 1769"/>
                      <a:gd name="T15" fmla="*/ 108 h 791"/>
                      <a:gd name="T16" fmla="*/ 262 w 1769"/>
                      <a:gd name="T17" fmla="*/ 70 h 791"/>
                      <a:gd name="T18" fmla="*/ 137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88" name="Group 115"/>
                <p:cNvGrpSpPr>
                  <a:grpSpLocks/>
                </p:cNvGrpSpPr>
                <p:nvPr/>
              </p:nvGrpSpPr>
              <p:grpSpPr bwMode="auto"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3284" name="Freeform 116"/>
                  <p:cNvSpPr>
                    <a:spLocks/>
                  </p:cNvSpPr>
                  <p:nvPr/>
                </p:nvSpPr>
                <p:spPr bwMode="hidden">
                  <a:xfrm rot="4898956">
                    <a:off x="2206" y="2714"/>
                    <a:ext cx="1471" cy="246"/>
                  </a:xfrm>
                  <a:custGeom>
                    <a:avLst/>
                    <a:gdLst>
                      <a:gd name="T0" fmla="*/ 0 w 2736"/>
                      <a:gd name="T1" fmla="*/ 120 h 504"/>
                      <a:gd name="T2" fmla="*/ 250 w 2736"/>
                      <a:gd name="T3" fmla="*/ 40 h 504"/>
                      <a:gd name="T4" fmla="*/ 513 w 2736"/>
                      <a:gd name="T5" fmla="*/ 6 h 504"/>
                      <a:gd name="T6" fmla="*/ 791 w 2736"/>
                      <a:gd name="T7" fmla="*/ 6 h 504"/>
                      <a:gd name="T8" fmla="*/ 786 w 2736"/>
                      <a:gd name="T9" fmla="*/ 24 h 504"/>
                      <a:gd name="T10" fmla="*/ 510 w 2736"/>
                      <a:gd name="T11" fmla="*/ 24 h 504"/>
                      <a:gd name="T12" fmla="*/ 189 w 2736"/>
                      <a:gd name="T13" fmla="*/ 70 h 504"/>
                      <a:gd name="T14" fmla="*/ 0 w 2736"/>
                      <a:gd name="T15" fmla="*/ 12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85" name="Freeform 117"/>
                  <p:cNvSpPr>
                    <a:spLocks/>
                  </p:cNvSpPr>
                  <p:nvPr/>
                </p:nvSpPr>
                <p:spPr bwMode="hidden">
                  <a:xfrm rot="4898956">
                    <a:off x="2636" y="3732"/>
                    <a:ext cx="790" cy="386"/>
                  </a:xfrm>
                  <a:custGeom>
                    <a:avLst/>
                    <a:gdLst>
                      <a:gd name="T0" fmla="*/ 1 w 1769"/>
                      <a:gd name="T1" fmla="*/ 2 h 791"/>
                      <a:gd name="T2" fmla="*/ 97 w 1769"/>
                      <a:gd name="T3" fmla="*/ 13 h 791"/>
                      <a:gd name="T4" fmla="*/ 231 w 1769"/>
                      <a:gd name="T5" fmla="*/ 48 h 791"/>
                      <a:gd name="T6" fmla="*/ 321 w 1769"/>
                      <a:gd name="T7" fmla="*/ 103 h 791"/>
                      <a:gd name="T8" fmla="*/ 350 w 1769"/>
                      <a:gd name="T9" fmla="*/ 145 h 791"/>
                      <a:gd name="T10" fmla="*/ 337 w 1769"/>
                      <a:gd name="T11" fmla="*/ 187 h 791"/>
                      <a:gd name="T12" fmla="*/ 317 w 1769"/>
                      <a:gd name="T13" fmla="*/ 150 h 791"/>
                      <a:gd name="T14" fmla="*/ 277 w 1769"/>
                      <a:gd name="T15" fmla="*/ 108 h 791"/>
                      <a:gd name="T16" fmla="*/ 221 w 1769"/>
                      <a:gd name="T17" fmla="*/ 70 h 791"/>
                      <a:gd name="T18" fmla="*/ 116 w 1769"/>
                      <a:gd name="T19" fmla="*/ 36 h 791"/>
                      <a:gd name="T20" fmla="*/ 0 w 1769"/>
                      <a:gd name="T21" fmla="*/ 18 h 791"/>
                      <a:gd name="T22" fmla="*/ 1 w 1769"/>
                      <a:gd name="T23" fmla="*/ 2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3089" name="Group 118"/>
                <p:cNvGrpSpPr>
                  <a:grpSpLocks/>
                </p:cNvGrpSpPr>
                <p:nvPr/>
              </p:nvGrpSpPr>
              <p:grpSpPr bwMode="auto"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3282" name="Freeform 119"/>
                  <p:cNvSpPr>
                    <a:spLocks/>
                  </p:cNvSpPr>
                  <p:nvPr/>
                </p:nvSpPr>
                <p:spPr bwMode="hidden">
                  <a:xfrm rot="5755659">
                    <a:off x="1900" y="2760"/>
                    <a:ext cx="1437" cy="188"/>
                  </a:xfrm>
                  <a:custGeom>
                    <a:avLst/>
                    <a:gdLst>
                      <a:gd name="T0" fmla="*/ 0 w 2736"/>
                      <a:gd name="T1" fmla="*/ 70 h 504"/>
                      <a:gd name="T2" fmla="*/ 238 w 2736"/>
                      <a:gd name="T3" fmla="*/ 24 h 504"/>
                      <a:gd name="T4" fmla="*/ 490 w 2736"/>
                      <a:gd name="T5" fmla="*/ 3 h 504"/>
                      <a:gd name="T6" fmla="*/ 755 w 2736"/>
                      <a:gd name="T7" fmla="*/ 3 h 504"/>
                      <a:gd name="T8" fmla="*/ 751 w 2736"/>
                      <a:gd name="T9" fmla="*/ 14 h 504"/>
                      <a:gd name="T10" fmla="*/ 486 w 2736"/>
                      <a:gd name="T11" fmla="*/ 14 h 504"/>
                      <a:gd name="T12" fmla="*/ 180 w 2736"/>
                      <a:gd name="T13" fmla="*/ 41 h 504"/>
                      <a:gd name="T14" fmla="*/ 0 w 2736"/>
                      <a:gd name="T15" fmla="*/ 70 h 50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2736"/>
                      <a:gd name="T25" fmla="*/ 0 h 504"/>
                      <a:gd name="T26" fmla="*/ 2736 w 2736"/>
                      <a:gd name="T27" fmla="*/ 504 h 50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folHlink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3283" name="Freeform 120"/>
                  <p:cNvSpPr>
                    <a:spLocks/>
                  </p:cNvSpPr>
                  <p:nvPr/>
                </p:nvSpPr>
                <p:spPr bwMode="hidden">
                  <a:xfrm rot="5755659">
                    <a:off x="2049" y="3787"/>
                    <a:ext cx="771" cy="295"/>
                  </a:xfrm>
                  <a:custGeom>
                    <a:avLst/>
                    <a:gdLst>
                      <a:gd name="T0" fmla="*/ 1 w 1769"/>
                      <a:gd name="T1" fmla="*/ 1 h 791"/>
                      <a:gd name="T2" fmla="*/ 92 w 1769"/>
                      <a:gd name="T3" fmla="*/ 8 h 791"/>
                      <a:gd name="T4" fmla="*/ 220 w 1769"/>
                      <a:gd name="T5" fmla="*/ 28 h 791"/>
                      <a:gd name="T6" fmla="*/ 306 w 1769"/>
                      <a:gd name="T7" fmla="*/ 60 h 791"/>
                      <a:gd name="T8" fmla="*/ 333 w 1769"/>
                      <a:gd name="T9" fmla="*/ 85 h 791"/>
                      <a:gd name="T10" fmla="*/ 321 w 1769"/>
                      <a:gd name="T11" fmla="*/ 110 h 791"/>
                      <a:gd name="T12" fmla="*/ 302 w 1769"/>
                      <a:gd name="T13" fmla="*/ 88 h 791"/>
                      <a:gd name="T14" fmla="*/ 264 w 1769"/>
                      <a:gd name="T15" fmla="*/ 63 h 791"/>
                      <a:gd name="T16" fmla="*/ 211 w 1769"/>
                      <a:gd name="T17" fmla="*/ 41 h 791"/>
                      <a:gd name="T18" fmla="*/ 110 w 1769"/>
                      <a:gd name="T19" fmla="*/ 21 h 791"/>
                      <a:gd name="T20" fmla="*/ 0 w 1769"/>
                      <a:gd name="T21" fmla="*/ 10 h 791"/>
                      <a:gd name="T22" fmla="*/ 1 w 1769"/>
                      <a:gd name="T23" fmla="*/ 1 h 791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1769"/>
                      <a:gd name="T37" fmla="*/ 0 h 791"/>
                      <a:gd name="T38" fmla="*/ 1769 w 1769"/>
                      <a:gd name="T39" fmla="*/ 791 h 791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  <a:ln w="9525">
                    <a:noFill/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3226" name="Freeform 121"/>
              <p:cNvSpPr>
                <a:spLocks/>
              </p:cNvSpPr>
              <p:nvPr/>
            </p:nvSpPr>
            <p:spPr bwMode="hidden">
              <a:xfrm flipH="1">
                <a:off x="3873" y="934"/>
                <a:ext cx="191" cy="580"/>
              </a:xfrm>
              <a:custGeom>
                <a:avLst/>
                <a:gdLst>
                  <a:gd name="T0" fmla="*/ 0 w 776"/>
                  <a:gd name="T1" fmla="*/ 4 h 2368"/>
                  <a:gd name="T2" fmla="*/ 15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2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9 w 776"/>
                  <a:gd name="T15" fmla="*/ 30 h 2368"/>
                  <a:gd name="T16" fmla="*/ 23 w 776"/>
                  <a:gd name="T17" fmla="*/ 36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5 w 776"/>
                  <a:gd name="T23" fmla="*/ 50 h 2368"/>
                  <a:gd name="T24" fmla="*/ 35 w 776"/>
                  <a:gd name="T25" fmla="*/ 56 h 2368"/>
                  <a:gd name="T26" fmla="*/ 41 w 776"/>
                  <a:gd name="T27" fmla="*/ 64 h 2368"/>
                  <a:gd name="T28" fmla="*/ 38 w 776"/>
                  <a:gd name="T29" fmla="*/ 73 h 2368"/>
                  <a:gd name="T30" fmla="*/ 44 w 776"/>
                  <a:gd name="T31" fmla="*/ 79 h 2368"/>
                  <a:gd name="T32" fmla="*/ 41 w 776"/>
                  <a:gd name="T33" fmla="*/ 87 h 2368"/>
                  <a:gd name="T34" fmla="*/ 44 w 776"/>
                  <a:gd name="T35" fmla="*/ 96 h 2368"/>
                  <a:gd name="T36" fmla="*/ 41 w 776"/>
                  <a:gd name="T37" fmla="*/ 102 h 2368"/>
                  <a:gd name="T38" fmla="*/ 47 w 776"/>
                  <a:gd name="T39" fmla="*/ 110 h 2368"/>
                  <a:gd name="T40" fmla="*/ 44 w 776"/>
                  <a:gd name="T41" fmla="*/ 119 h 2368"/>
                  <a:gd name="T42" fmla="*/ 47 w 776"/>
                  <a:gd name="T43" fmla="*/ 131 h 2368"/>
                  <a:gd name="T44" fmla="*/ 44 w 776"/>
                  <a:gd name="T45" fmla="*/ 133 h 2368"/>
                  <a:gd name="T46" fmla="*/ 47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7" name="Arc 122"/>
              <p:cNvSpPr>
                <a:spLocks/>
              </p:cNvSpPr>
              <p:nvPr/>
            </p:nvSpPr>
            <p:spPr bwMode="hidden">
              <a:xfrm flipH="1">
                <a:off x="3528" y="726"/>
                <a:ext cx="833" cy="903"/>
              </a:xfrm>
              <a:custGeom>
                <a:avLst/>
                <a:gdLst>
                  <a:gd name="T0" fmla="*/ 0 w 21600"/>
                  <a:gd name="T1" fmla="*/ 0 h 21602"/>
                  <a:gd name="T2" fmla="*/ 1 w 21600"/>
                  <a:gd name="T3" fmla="*/ 2 h 21602"/>
                  <a:gd name="T4" fmla="*/ 0 w 21600"/>
                  <a:gd name="T5" fmla="*/ 2 h 2160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2"/>
                  <a:gd name="T11" fmla="*/ 21600 w 21600"/>
                  <a:gd name="T12" fmla="*/ 21602 h 2160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2" fill="none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 extrusionOk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8" name="Arc 123"/>
              <p:cNvSpPr>
                <a:spLocks/>
              </p:cNvSpPr>
              <p:nvPr/>
            </p:nvSpPr>
            <p:spPr bwMode="hidden">
              <a:xfrm flipV="1">
                <a:off x="4278" y="179"/>
                <a:ext cx="1007" cy="802"/>
              </a:xfrm>
              <a:custGeom>
                <a:avLst/>
                <a:gdLst>
                  <a:gd name="T0" fmla="*/ 1 w 36729"/>
                  <a:gd name="T1" fmla="*/ 1 h 21600"/>
                  <a:gd name="T2" fmla="*/ 0 w 36729"/>
                  <a:gd name="T3" fmla="*/ 1 h 21600"/>
                  <a:gd name="T4" fmla="*/ 0 w 3672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6729"/>
                  <a:gd name="T10" fmla="*/ 0 h 21600"/>
                  <a:gd name="T11" fmla="*/ 36729 w 3672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729" h="21600" fill="none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 extrusionOk="0">
                    <a:moveTo>
                      <a:pt x="36729" y="10451"/>
                    </a:moveTo>
                    <a:cubicBezTo>
                      <a:pt x="32926" y="17330"/>
                      <a:pt x="25686" y="21599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29" name="Arc 124"/>
              <p:cNvSpPr>
                <a:spLocks/>
              </p:cNvSpPr>
              <p:nvPr/>
            </p:nvSpPr>
            <p:spPr bwMode="hidden">
              <a:xfrm flipH="1">
                <a:off x="3612" y="580"/>
                <a:ext cx="487" cy="933"/>
              </a:xfrm>
              <a:custGeom>
                <a:avLst/>
                <a:gdLst>
                  <a:gd name="T0" fmla="*/ 0 w 28940"/>
                  <a:gd name="T1" fmla="*/ 0 h 22305"/>
                  <a:gd name="T2" fmla="*/ 0 w 28940"/>
                  <a:gd name="T3" fmla="*/ 2 h 22305"/>
                  <a:gd name="T4" fmla="*/ 0 w 28940"/>
                  <a:gd name="T5" fmla="*/ 2 h 22305"/>
                  <a:gd name="T6" fmla="*/ 0 60000 65536"/>
                  <a:gd name="T7" fmla="*/ 0 60000 65536"/>
                  <a:gd name="T8" fmla="*/ 0 60000 65536"/>
                  <a:gd name="T9" fmla="*/ 0 w 28940"/>
                  <a:gd name="T10" fmla="*/ 0 h 22305"/>
                  <a:gd name="T11" fmla="*/ 28940 w 2894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8940" h="22305" fill="none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 extrusionOk="0">
                    <a:moveTo>
                      <a:pt x="0" y="1285"/>
                    </a:moveTo>
                    <a:cubicBezTo>
                      <a:pt x="2353" y="434"/>
                      <a:pt x="4837" y="-1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0" name="Arc 125"/>
              <p:cNvSpPr>
                <a:spLocks/>
              </p:cNvSpPr>
              <p:nvPr/>
            </p:nvSpPr>
            <p:spPr bwMode="hidden">
              <a:xfrm flipH="1">
                <a:off x="3267" y="628"/>
                <a:ext cx="791" cy="932"/>
              </a:xfrm>
              <a:custGeom>
                <a:avLst/>
                <a:gdLst>
                  <a:gd name="T0" fmla="*/ 0 w 30473"/>
                  <a:gd name="T1" fmla="*/ 0 h 22305"/>
                  <a:gd name="T2" fmla="*/ 1 w 30473"/>
                  <a:gd name="T3" fmla="*/ 2 h 22305"/>
                  <a:gd name="T4" fmla="*/ 0 w 30473"/>
                  <a:gd name="T5" fmla="*/ 2 h 22305"/>
                  <a:gd name="T6" fmla="*/ 0 60000 65536"/>
                  <a:gd name="T7" fmla="*/ 0 60000 65536"/>
                  <a:gd name="T8" fmla="*/ 0 60000 65536"/>
                  <a:gd name="T9" fmla="*/ 0 w 30473"/>
                  <a:gd name="T10" fmla="*/ 0 h 22305"/>
                  <a:gd name="T11" fmla="*/ 30473 w 30473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0473" h="22305" fill="none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 extrusionOk="0">
                    <a:moveTo>
                      <a:pt x="-1" y="1906"/>
                    </a:moveTo>
                    <a:cubicBezTo>
                      <a:pt x="2789" y="649"/>
                      <a:pt x="5813" y="-1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1" name="Arc 126"/>
              <p:cNvSpPr>
                <a:spLocks/>
              </p:cNvSpPr>
              <p:nvPr/>
            </p:nvSpPr>
            <p:spPr bwMode="hidden">
              <a:xfrm flipH="1">
                <a:off x="3197" y="458"/>
                <a:ext cx="932" cy="933"/>
              </a:xfrm>
              <a:custGeom>
                <a:avLst/>
                <a:gdLst>
                  <a:gd name="T0" fmla="*/ 0 w 34455"/>
                  <a:gd name="T1" fmla="*/ 0 h 22305"/>
                  <a:gd name="T2" fmla="*/ 1 w 34455"/>
                  <a:gd name="T3" fmla="*/ 2 h 22305"/>
                  <a:gd name="T4" fmla="*/ 0 w 34455"/>
                  <a:gd name="T5" fmla="*/ 2 h 22305"/>
                  <a:gd name="T6" fmla="*/ 0 60000 65536"/>
                  <a:gd name="T7" fmla="*/ 0 60000 65536"/>
                  <a:gd name="T8" fmla="*/ 0 60000 65536"/>
                  <a:gd name="T9" fmla="*/ 0 w 34455"/>
                  <a:gd name="T10" fmla="*/ 0 h 22305"/>
                  <a:gd name="T11" fmla="*/ 34455 w 34455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455" h="22305" fill="none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 extrusionOk="0">
                    <a:moveTo>
                      <a:pt x="0" y="4241"/>
                    </a:moveTo>
                    <a:cubicBezTo>
                      <a:pt x="3720" y="1486"/>
                      <a:pt x="8226" y="-1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2" name="Arc 127"/>
              <p:cNvSpPr>
                <a:spLocks/>
              </p:cNvSpPr>
              <p:nvPr/>
            </p:nvSpPr>
            <p:spPr bwMode="hidden">
              <a:xfrm>
                <a:off x="4229" y="589"/>
                <a:ext cx="14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3" name="Arc 128"/>
              <p:cNvSpPr>
                <a:spLocks/>
              </p:cNvSpPr>
              <p:nvPr/>
            </p:nvSpPr>
            <p:spPr bwMode="hidden">
              <a:xfrm>
                <a:off x="4268" y="585"/>
                <a:ext cx="394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4" name="Arc 129"/>
              <p:cNvSpPr>
                <a:spLocks/>
              </p:cNvSpPr>
              <p:nvPr/>
            </p:nvSpPr>
            <p:spPr bwMode="hidden">
              <a:xfrm>
                <a:off x="4303" y="463"/>
                <a:ext cx="559" cy="933"/>
              </a:xfrm>
              <a:custGeom>
                <a:avLst/>
                <a:gdLst>
                  <a:gd name="T0" fmla="*/ 0 w 34812"/>
                  <a:gd name="T1" fmla="*/ 0 h 22305"/>
                  <a:gd name="T2" fmla="*/ 0 w 34812"/>
                  <a:gd name="T3" fmla="*/ 2 h 22305"/>
                  <a:gd name="T4" fmla="*/ 0 w 34812"/>
                  <a:gd name="T5" fmla="*/ 2 h 22305"/>
                  <a:gd name="T6" fmla="*/ 0 60000 65536"/>
                  <a:gd name="T7" fmla="*/ 0 60000 65536"/>
                  <a:gd name="T8" fmla="*/ 0 60000 65536"/>
                  <a:gd name="T9" fmla="*/ 0 w 34812"/>
                  <a:gd name="T10" fmla="*/ 0 h 22305"/>
                  <a:gd name="T11" fmla="*/ 34812 w 34812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4812" h="22305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5" name="Freeform 130"/>
              <p:cNvSpPr>
                <a:spLocks/>
              </p:cNvSpPr>
              <p:nvPr/>
            </p:nvSpPr>
            <p:spPr bwMode="hidden">
              <a:xfrm>
                <a:off x="4410" y="1033"/>
                <a:ext cx="190" cy="580"/>
              </a:xfrm>
              <a:custGeom>
                <a:avLst/>
                <a:gdLst>
                  <a:gd name="T0" fmla="*/ 0 w 776"/>
                  <a:gd name="T1" fmla="*/ 4 h 2368"/>
                  <a:gd name="T2" fmla="*/ 14 w 776"/>
                  <a:gd name="T3" fmla="*/ 1 h 2368"/>
                  <a:gd name="T4" fmla="*/ 6 w 776"/>
                  <a:gd name="T5" fmla="*/ 10 h 2368"/>
                  <a:gd name="T6" fmla="*/ 20 w 776"/>
                  <a:gd name="T7" fmla="*/ 10 h 2368"/>
                  <a:gd name="T8" fmla="*/ 12 w 776"/>
                  <a:gd name="T9" fmla="*/ 18 h 2368"/>
                  <a:gd name="T10" fmla="*/ 23 w 776"/>
                  <a:gd name="T11" fmla="*/ 21 h 2368"/>
                  <a:gd name="T12" fmla="*/ 17 w 776"/>
                  <a:gd name="T13" fmla="*/ 27 h 2368"/>
                  <a:gd name="T14" fmla="*/ 29 w 776"/>
                  <a:gd name="T15" fmla="*/ 30 h 2368"/>
                  <a:gd name="T16" fmla="*/ 23 w 776"/>
                  <a:gd name="T17" fmla="*/ 36 h 2368"/>
                  <a:gd name="T18" fmla="*/ 32 w 776"/>
                  <a:gd name="T19" fmla="*/ 38 h 2368"/>
                  <a:gd name="T20" fmla="*/ 29 w 776"/>
                  <a:gd name="T21" fmla="*/ 44 h 2368"/>
                  <a:gd name="T22" fmla="*/ 35 w 776"/>
                  <a:gd name="T23" fmla="*/ 50 h 2368"/>
                  <a:gd name="T24" fmla="*/ 35 w 776"/>
                  <a:gd name="T25" fmla="*/ 56 h 2368"/>
                  <a:gd name="T26" fmla="*/ 40 w 776"/>
                  <a:gd name="T27" fmla="*/ 64 h 2368"/>
                  <a:gd name="T28" fmla="*/ 37 w 776"/>
                  <a:gd name="T29" fmla="*/ 73 h 2368"/>
                  <a:gd name="T30" fmla="*/ 43 w 776"/>
                  <a:gd name="T31" fmla="*/ 79 h 2368"/>
                  <a:gd name="T32" fmla="*/ 40 w 776"/>
                  <a:gd name="T33" fmla="*/ 87 h 2368"/>
                  <a:gd name="T34" fmla="*/ 43 w 776"/>
                  <a:gd name="T35" fmla="*/ 96 h 2368"/>
                  <a:gd name="T36" fmla="*/ 40 w 776"/>
                  <a:gd name="T37" fmla="*/ 102 h 2368"/>
                  <a:gd name="T38" fmla="*/ 46 w 776"/>
                  <a:gd name="T39" fmla="*/ 110 h 2368"/>
                  <a:gd name="T40" fmla="*/ 43 w 776"/>
                  <a:gd name="T41" fmla="*/ 119 h 2368"/>
                  <a:gd name="T42" fmla="*/ 46 w 776"/>
                  <a:gd name="T43" fmla="*/ 131 h 2368"/>
                  <a:gd name="T44" fmla="*/ 43 w 776"/>
                  <a:gd name="T45" fmla="*/ 133 h 2368"/>
                  <a:gd name="T46" fmla="*/ 46 w 776"/>
                  <a:gd name="T47" fmla="*/ 142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6" name="Freeform 131"/>
              <p:cNvSpPr>
                <a:spLocks/>
              </p:cNvSpPr>
              <p:nvPr/>
            </p:nvSpPr>
            <p:spPr bwMode="hidden">
              <a:xfrm rot="19660755" flipV="1">
                <a:off x="4114" y="843"/>
                <a:ext cx="173" cy="328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3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3 w 776"/>
                  <a:gd name="T33" fmla="*/ 28 h 2368"/>
                  <a:gd name="T34" fmla="*/ 36 w 776"/>
                  <a:gd name="T35" fmla="*/ 31 h 2368"/>
                  <a:gd name="T36" fmla="*/ 33 w 776"/>
                  <a:gd name="T37" fmla="*/ 33 h 2368"/>
                  <a:gd name="T38" fmla="*/ 38 w 776"/>
                  <a:gd name="T39" fmla="*/ 35 h 2368"/>
                  <a:gd name="T40" fmla="*/ 36 w 776"/>
                  <a:gd name="T41" fmla="*/ 38 h 2368"/>
                  <a:gd name="T42" fmla="*/ 38 w 776"/>
                  <a:gd name="T43" fmla="*/ 42 h 2368"/>
                  <a:gd name="T44" fmla="*/ 36 w 776"/>
                  <a:gd name="T45" fmla="*/ 43 h 2368"/>
                  <a:gd name="T46" fmla="*/ 38 w 776"/>
                  <a:gd name="T47" fmla="*/ 45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7" name="Arc 132"/>
              <p:cNvSpPr>
                <a:spLocks/>
              </p:cNvSpPr>
              <p:nvPr/>
            </p:nvSpPr>
            <p:spPr bwMode="hidden">
              <a:xfrm flipH="1">
                <a:off x="3144" y="319"/>
                <a:ext cx="996" cy="933"/>
              </a:xfrm>
              <a:custGeom>
                <a:avLst/>
                <a:gdLst>
                  <a:gd name="T0" fmla="*/ 0 w 36830"/>
                  <a:gd name="T1" fmla="*/ 0 h 22305"/>
                  <a:gd name="T2" fmla="*/ 1 w 36830"/>
                  <a:gd name="T3" fmla="*/ 2 h 22305"/>
                  <a:gd name="T4" fmla="*/ 0 w 36830"/>
                  <a:gd name="T5" fmla="*/ 2 h 22305"/>
                  <a:gd name="T6" fmla="*/ 0 60000 65536"/>
                  <a:gd name="T7" fmla="*/ 0 60000 65536"/>
                  <a:gd name="T8" fmla="*/ 0 60000 65536"/>
                  <a:gd name="T9" fmla="*/ 0 w 36830"/>
                  <a:gd name="T10" fmla="*/ 0 h 22305"/>
                  <a:gd name="T11" fmla="*/ 36830 w 36830"/>
                  <a:gd name="T12" fmla="*/ 22305 h 2230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6830" h="22305" fill="none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 extrusionOk="0">
                    <a:moveTo>
                      <a:pt x="0" y="6283"/>
                    </a:moveTo>
                    <a:cubicBezTo>
                      <a:pt x="4047" y="2258"/>
                      <a:pt x="9522" y="-1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8" name="Arc 133"/>
              <p:cNvSpPr>
                <a:spLocks/>
              </p:cNvSpPr>
              <p:nvPr/>
            </p:nvSpPr>
            <p:spPr bwMode="hidden">
              <a:xfrm flipH="1">
                <a:off x="3425" y="123"/>
                <a:ext cx="725" cy="903"/>
              </a:xfrm>
              <a:custGeom>
                <a:avLst/>
                <a:gdLst>
                  <a:gd name="T0" fmla="*/ 0 w 31881"/>
                  <a:gd name="T1" fmla="*/ 1 h 21600"/>
                  <a:gd name="T2" fmla="*/ 0 w 31881"/>
                  <a:gd name="T3" fmla="*/ 0 h 21600"/>
                  <a:gd name="T4" fmla="*/ 0 w 31881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31881"/>
                  <a:gd name="T10" fmla="*/ 0 h 21600"/>
                  <a:gd name="T11" fmla="*/ 31881 w 3188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881" h="21600" fill="none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 extrusionOk="0">
                    <a:moveTo>
                      <a:pt x="-1" y="10015"/>
                    </a:moveTo>
                    <a:cubicBezTo>
                      <a:pt x="3963" y="3778"/>
                      <a:pt x="10840" y="-1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39" name="Arc 134"/>
              <p:cNvSpPr>
                <a:spLocks/>
              </p:cNvSpPr>
              <p:nvPr/>
            </p:nvSpPr>
            <p:spPr bwMode="hidden">
              <a:xfrm>
                <a:off x="4199" y="502"/>
                <a:ext cx="299" cy="904"/>
              </a:xfrm>
              <a:custGeom>
                <a:avLst/>
                <a:gdLst>
                  <a:gd name="T0" fmla="*/ 0 w 31146"/>
                  <a:gd name="T1" fmla="*/ 0 h 21600"/>
                  <a:gd name="T2" fmla="*/ 0 w 31146"/>
                  <a:gd name="T3" fmla="*/ 1 h 21600"/>
                  <a:gd name="T4" fmla="*/ 0 w 31146"/>
                  <a:gd name="T5" fmla="*/ 2 h 21600"/>
                  <a:gd name="T6" fmla="*/ 0 60000 65536"/>
                  <a:gd name="T7" fmla="*/ 0 60000 65536"/>
                  <a:gd name="T8" fmla="*/ 0 60000 65536"/>
                  <a:gd name="T9" fmla="*/ 0 w 31146"/>
                  <a:gd name="T10" fmla="*/ 0 h 21600"/>
                  <a:gd name="T11" fmla="*/ 31146 w 31146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146" h="21600" fill="none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 extrusionOk="0">
                    <a:moveTo>
                      <a:pt x="-1" y="4511"/>
                    </a:moveTo>
                    <a:cubicBezTo>
                      <a:pt x="3783" y="1586"/>
                      <a:pt x="8429" y="-1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0" name="Freeform 135"/>
              <p:cNvSpPr>
                <a:spLocks/>
              </p:cNvSpPr>
              <p:nvPr/>
            </p:nvSpPr>
            <p:spPr bwMode="hidden">
              <a:xfrm flipH="1">
                <a:off x="3307" y="982"/>
                <a:ext cx="425" cy="597"/>
              </a:xfrm>
              <a:custGeom>
                <a:avLst/>
                <a:gdLst>
                  <a:gd name="T0" fmla="*/ 0 w 776"/>
                  <a:gd name="T1" fmla="*/ 4 h 2368"/>
                  <a:gd name="T2" fmla="*/ 72 w 776"/>
                  <a:gd name="T3" fmla="*/ 1 h 2368"/>
                  <a:gd name="T4" fmla="*/ 29 w 776"/>
                  <a:gd name="T5" fmla="*/ 10 h 2368"/>
                  <a:gd name="T6" fmla="*/ 101 w 776"/>
                  <a:gd name="T7" fmla="*/ 10 h 2368"/>
                  <a:gd name="T8" fmla="*/ 58 w 776"/>
                  <a:gd name="T9" fmla="*/ 19 h 2368"/>
                  <a:gd name="T10" fmla="*/ 115 w 776"/>
                  <a:gd name="T11" fmla="*/ 22 h 2368"/>
                  <a:gd name="T12" fmla="*/ 87 w 776"/>
                  <a:gd name="T13" fmla="*/ 28 h 2368"/>
                  <a:gd name="T14" fmla="*/ 144 w 776"/>
                  <a:gd name="T15" fmla="*/ 32 h 2368"/>
                  <a:gd name="T16" fmla="*/ 115 w 776"/>
                  <a:gd name="T17" fmla="*/ 38 h 2368"/>
                  <a:gd name="T18" fmla="*/ 158 w 776"/>
                  <a:gd name="T19" fmla="*/ 41 h 2368"/>
                  <a:gd name="T20" fmla="*/ 144 w 776"/>
                  <a:gd name="T21" fmla="*/ 47 h 2368"/>
                  <a:gd name="T22" fmla="*/ 173 w 776"/>
                  <a:gd name="T23" fmla="*/ 53 h 2368"/>
                  <a:gd name="T24" fmla="*/ 173 w 776"/>
                  <a:gd name="T25" fmla="*/ 59 h 2368"/>
                  <a:gd name="T26" fmla="*/ 202 w 776"/>
                  <a:gd name="T27" fmla="*/ 68 h 2368"/>
                  <a:gd name="T28" fmla="*/ 187 w 776"/>
                  <a:gd name="T29" fmla="*/ 77 h 2368"/>
                  <a:gd name="T30" fmla="*/ 216 w 776"/>
                  <a:gd name="T31" fmla="*/ 83 h 2368"/>
                  <a:gd name="T32" fmla="*/ 202 w 776"/>
                  <a:gd name="T33" fmla="*/ 93 h 2368"/>
                  <a:gd name="T34" fmla="*/ 216 w 776"/>
                  <a:gd name="T35" fmla="*/ 102 h 2368"/>
                  <a:gd name="T36" fmla="*/ 202 w 776"/>
                  <a:gd name="T37" fmla="*/ 108 h 2368"/>
                  <a:gd name="T38" fmla="*/ 231 w 776"/>
                  <a:gd name="T39" fmla="*/ 117 h 2368"/>
                  <a:gd name="T40" fmla="*/ 216 w 776"/>
                  <a:gd name="T41" fmla="*/ 126 h 2368"/>
                  <a:gd name="T42" fmla="*/ 231 w 776"/>
                  <a:gd name="T43" fmla="*/ 138 h 2368"/>
                  <a:gd name="T44" fmla="*/ 216 w 776"/>
                  <a:gd name="T45" fmla="*/ 141 h 2368"/>
                  <a:gd name="T46" fmla="*/ 231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1" name="Freeform 136"/>
              <p:cNvSpPr>
                <a:spLocks/>
              </p:cNvSpPr>
              <p:nvPr/>
            </p:nvSpPr>
            <p:spPr bwMode="hidden">
              <a:xfrm flipH="1">
                <a:off x="3507" y="350"/>
                <a:ext cx="273" cy="598"/>
              </a:xfrm>
              <a:custGeom>
                <a:avLst/>
                <a:gdLst>
                  <a:gd name="T0" fmla="*/ 0 w 776"/>
                  <a:gd name="T1" fmla="*/ 4 h 2368"/>
                  <a:gd name="T2" fmla="*/ 30 w 776"/>
                  <a:gd name="T3" fmla="*/ 1 h 2368"/>
                  <a:gd name="T4" fmla="*/ 12 w 776"/>
                  <a:gd name="T5" fmla="*/ 10 h 2368"/>
                  <a:gd name="T6" fmla="*/ 42 w 776"/>
                  <a:gd name="T7" fmla="*/ 10 h 2368"/>
                  <a:gd name="T8" fmla="*/ 24 w 776"/>
                  <a:gd name="T9" fmla="*/ 19 h 2368"/>
                  <a:gd name="T10" fmla="*/ 47 w 776"/>
                  <a:gd name="T11" fmla="*/ 22 h 2368"/>
                  <a:gd name="T12" fmla="*/ 36 w 776"/>
                  <a:gd name="T13" fmla="*/ 29 h 2368"/>
                  <a:gd name="T14" fmla="*/ 59 w 776"/>
                  <a:gd name="T15" fmla="*/ 32 h 2368"/>
                  <a:gd name="T16" fmla="*/ 47 w 776"/>
                  <a:gd name="T17" fmla="*/ 38 h 2368"/>
                  <a:gd name="T18" fmla="*/ 65 w 776"/>
                  <a:gd name="T19" fmla="*/ 41 h 2368"/>
                  <a:gd name="T20" fmla="*/ 59 w 776"/>
                  <a:gd name="T21" fmla="*/ 47 h 2368"/>
                  <a:gd name="T22" fmla="*/ 71 w 776"/>
                  <a:gd name="T23" fmla="*/ 53 h 2368"/>
                  <a:gd name="T24" fmla="*/ 71 w 776"/>
                  <a:gd name="T25" fmla="*/ 59 h 2368"/>
                  <a:gd name="T26" fmla="*/ 83 w 776"/>
                  <a:gd name="T27" fmla="*/ 68 h 2368"/>
                  <a:gd name="T28" fmla="*/ 77 w 776"/>
                  <a:gd name="T29" fmla="*/ 78 h 2368"/>
                  <a:gd name="T30" fmla="*/ 89 w 776"/>
                  <a:gd name="T31" fmla="*/ 84 h 2368"/>
                  <a:gd name="T32" fmla="*/ 83 w 776"/>
                  <a:gd name="T33" fmla="*/ 93 h 2368"/>
                  <a:gd name="T34" fmla="*/ 89 w 776"/>
                  <a:gd name="T35" fmla="*/ 102 h 2368"/>
                  <a:gd name="T36" fmla="*/ 83 w 776"/>
                  <a:gd name="T37" fmla="*/ 108 h 2368"/>
                  <a:gd name="T38" fmla="*/ 95 w 776"/>
                  <a:gd name="T39" fmla="*/ 117 h 2368"/>
                  <a:gd name="T40" fmla="*/ 89 w 776"/>
                  <a:gd name="T41" fmla="*/ 127 h 2368"/>
                  <a:gd name="T42" fmla="*/ 95 w 776"/>
                  <a:gd name="T43" fmla="*/ 139 h 2368"/>
                  <a:gd name="T44" fmla="*/ 89 w 776"/>
                  <a:gd name="T45" fmla="*/ 142 h 2368"/>
                  <a:gd name="T46" fmla="*/ 95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2" name="Freeform 137"/>
              <p:cNvSpPr>
                <a:spLocks/>
              </p:cNvSpPr>
              <p:nvPr/>
            </p:nvSpPr>
            <p:spPr bwMode="hidden">
              <a:xfrm flipH="1">
                <a:off x="3821" y="172"/>
                <a:ext cx="164" cy="597"/>
              </a:xfrm>
              <a:custGeom>
                <a:avLst/>
                <a:gdLst>
                  <a:gd name="T0" fmla="*/ 0 w 776"/>
                  <a:gd name="T1" fmla="*/ 4 h 2368"/>
                  <a:gd name="T2" fmla="*/ 11 w 776"/>
                  <a:gd name="T3" fmla="*/ 1 h 2368"/>
                  <a:gd name="T4" fmla="*/ 4 w 776"/>
                  <a:gd name="T5" fmla="*/ 10 h 2368"/>
                  <a:gd name="T6" fmla="*/ 15 w 776"/>
                  <a:gd name="T7" fmla="*/ 10 h 2368"/>
                  <a:gd name="T8" fmla="*/ 9 w 776"/>
                  <a:gd name="T9" fmla="*/ 19 h 2368"/>
                  <a:gd name="T10" fmla="*/ 17 w 776"/>
                  <a:gd name="T11" fmla="*/ 22 h 2368"/>
                  <a:gd name="T12" fmla="*/ 13 w 776"/>
                  <a:gd name="T13" fmla="*/ 28 h 2368"/>
                  <a:gd name="T14" fmla="*/ 21 w 776"/>
                  <a:gd name="T15" fmla="*/ 32 h 2368"/>
                  <a:gd name="T16" fmla="*/ 17 w 776"/>
                  <a:gd name="T17" fmla="*/ 38 h 2368"/>
                  <a:gd name="T18" fmla="*/ 24 w 776"/>
                  <a:gd name="T19" fmla="*/ 41 h 2368"/>
                  <a:gd name="T20" fmla="*/ 21 w 776"/>
                  <a:gd name="T21" fmla="*/ 47 h 2368"/>
                  <a:gd name="T22" fmla="*/ 26 w 776"/>
                  <a:gd name="T23" fmla="*/ 53 h 2368"/>
                  <a:gd name="T24" fmla="*/ 26 w 776"/>
                  <a:gd name="T25" fmla="*/ 59 h 2368"/>
                  <a:gd name="T26" fmla="*/ 30 w 776"/>
                  <a:gd name="T27" fmla="*/ 68 h 2368"/>
                  <a:gd name="T28" fmla="*/ 28 w 776"/>
                  <a:gd name="T29" fmla="*/ 77 h 2368"/>
                  <a:gd name="T30" fmla="*/ 32 w 776"/>
                  <a:gd name="T31" fmla="*/ 83 h 2368"/>
                  <a:gd name="T32" fmla="*/ 30 w 776"/>
                  <a:gd name="T33" fmla="*/ 93 h 2368"/>
                  <a:gd name="T34" fmla="*/ 32 w 776"/>
                  <a:gd name="T35" fmla="*/ 102 h 2368"/>
                  <a:gd name="T36" fmla="*/ 30 w 776"/>
                  <a:gd name="T37" fmla="*/ 108 h 2368"/>
                  <a:gd name="T38" fmla="*/ 34 w 776"/>
                  <a:gd name="T39" fmla="*/ 117 h 2368"/>
                  <a:gd name="T40" fmla="*/ 32 w 776"/>
                  <a:gd name="T41" fmla="*/ 126 h 2368"/>
                  <a:gd name="T42" fmla="*/ 34 w 776"/>
                  <a:gd name="T43" fmla="*/ 138 h 2368"/>
                  <a:gd name="T44" fmla="*/ 32 w 776"/>
                  <a:gd name="T45" fmla="*/ 141 h 2368"/>
                  <a:gd name="T46" fmla="*/ 34 w 776"/>
                  <a:gd name="T47" fmla="*/ 151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3" name="Freeform 138"/>
              <p:cNvSpPr>
                <a:spLocks/>
              </p:cNvSpPr>
              <p:nvPr/>
            </p:nvSpPr>
            <p:spPr bwMode="hidden">
              <a:xfrm>
                <a:off x="4841" y="894"/>
                <a:ext cx="395" cy="628"/>
              </a:xfrm>
              <a:custGeom>
                <a:avLst/>
                <a:gdLst>
                  <a:gd name="T0" fmla="*/ 0 w 776"/>
                  <a:gd name="T1" fmla="*/ 5 h 2368"/>
                  <a:gd name="T2" fmla="*/ 62 w 776"/>
                  <a:gd name="T3" fmla="*/ 1 h 2368"/>
                  <a:gd name="T4" fmla="*/ 25 w 776"/>
                  <a:gd name="T5" fmla="*/ 11 h 2368"/>
                  <a:gd name="T6" fmla="*/ 87 w 776"/>
                  <a:gd name="T7" fmla="*/ 11 h 2368"/>
                  <a:gd name="T8" fmla="*/ 50 w 776"/>
                  <a:gd name="T9" fmla="*/ 21 h 2368"/>
                  <a:gd name="T10" fmla="*/ 99 w 776"/>
                  <a:gd name="T11" fmla="*/ 25 h 2368"/>
                  <a:gd name="T12" fmla="*/ 75 w 776"/>
                  <a:gd name="T13" fmla="*/ 32 h 2368"/>
                  <a:gd name="T14" fmla="*/ 124 w 776"/>
                  <a:gd name="T15" fmla="*/ 35 h 2368"/>
                  <a:gd name="T16" fmla="*/ 99 w 776"/>
                  <a:gd name="T17" fmla="*/ 42 h 2368"/>
                  <a:gd name="T18" fmla="*/ 137 w 776"/>
                  <a:gd name="T19" fmla="*/ 45 h 2368"/>
                  <a:gd name="T20" fmla="*/ 124 w 776"/>
                  <a:gd name="T21" fmla="*/ 52 h 2368"/>
                  <a:gd name="T22" fmla="*/ 149 w 776"/>
                  <a:gd name="T23" fmla="*/ 59 h 2368"/>
                  <a:gd name="T24" fmla="*/ 149 w 776"/>
                  <a:gd name="T25" fmla="*/ 65 h 2368"/>
                  <a:gd name="T26" fmla="*/ 174 w 776"/>
                  <a:gd name="T27" fmla="*/ 75 h 2368"/>
                  <a:gd name="T28" fmla="*/ 162 w 776"/>
                  <a:gd name="T29" fmla="*/ 85 h 2368"/>
                  <a:gd name="T30" fmla="*/ 186 w 776"/>
                  <a:gd name="T31" fmla="*/ 92 h 2368"/>
                  <a:gd name="T32" fmla="*/ 174 w 776"/>
                  <a:gd name="T33" fmla="*/ 102 h 2368"/>
                  <a:gd name="T34" fmla="*/ 186 w 776"/>
                  <a:gd name="T35" fmla="*/ 112 h 2368"/>
                  <a:gd name="T36" fmla="*/ 174 w 776"/>
                  <a:gd name="T37" fmla="*/ 119 h 2368"/>
                  <a:gd name="T38" fmla="*/ 199 w 776"/>
                  <a:gd name="T39" fmla="*/ 129 h 2368"/>
                  <a:gd name="T40" fmla="*/ 186 w 776"/>
                  <a:gd name="T41" fmla="*/ 139 h 2368"/>
                  <a:gd name="T42" fmla="*/ 199 w 776"/>
                  <a:gd name="T43" fmla="*/ 153 h 2368"/>
                  <a:gd name="T44" fmla="*/ 186 w 776"/>
                  <a:gd name="T45" fmla="*/ 156 h 2368"/>
                  <a:gd name="T46" fmla="*/ 199 w 776"/>
                  <a:gd name="T47" fmla="*/ 167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4" name="Freeform 139"/>
              <p:cNvSpPr>
                <a:spLocks/>
              </p:cNvSpPr>
              <p:nvPr/>
            </p:nvSpPr>
            <p:spPr bwMode="hidden">
              <a:xfrm>
                <a:off x="4636" y="576"/>
                <a:ext cx="595" cy="419"/>
              </a:xfrm>
              <a:custGeom>
                <a:avLst/>
                <a:gdLst>
                  <a:gd name="T0" fmla="*/ 0 w 776"/>
                  <a:gd name="T1" fmla="*/ 2 h 2368"/>
                  <a:gd name="T2" fmla="*/ 141 w 776"/>
                  <a:gd name="T3" fmla="*/ 1 h 2368"/>
                  <a:gd name="T4" fmla="*/ 57 w 776"/>
                  <a:gd name="T5" fmla="*/ 5 h 2368"/>
                  <a:gd name="T6" fmla="*/ 198 w 776"/>
                  <a:gd name="T7" fmla="*/ 5 h 2368"/>
                  <a:gd name="T8" fmla="*/ 113 w 776"/>
                  <a:gd name="T9" fmla="*/ 10 h 2368"/>
                  <a:gd name="T10" fmla="*/ 225 w 776"/>
                  <a:gd name="T11" fmla="*/ 11 h 2368"/>
                  <a:gd name="T12" fmla="*/ 169 w 776"/>
                  <a:gd name="T13" fmla="*/ 14 h 2368"/>
                  <a:gd name="T14" fmla="*/ 282 w 776"/>
                  <a:gd name="T15" fmla="*/ 16 h 2368"/>
                  <a:gd name="T16" fmla="*/ 225 w 776"/>
                  <a:gd name="T17" fmla="*/ 19 h 2368"/>
                  <a:gd name="T18" fmla="*/ 311 w 776"/>
                  <a:gd name="T19" fmla="*/ 20 h 2368"/>
                  <a:gd name="T20" fmla="*/ 282 w 776"/>
                  <a:gd name="T21" fmla="*/ 23 h 2368"/>
                  <a:gd name="T22" fmla="*/ 339 w 776"/>
                  <a:gd name="T23" fmla="*/ 26 h 2368"/>
                  <a:gd name="T24" fmla="*/ 339 w 776"/>
                  <a:gd name="T25" fmla="*/ 29 h 2368"/>
                  <a:gd name="T26" fmla="*/ 395 w 776"/>
                  <a:gd name="T27" fmla="*/ 34 h 2368"/>
                  <a:gd name="T28" fmla="*/ 367 w 776"/>
                  <a:gd name="T29" fmla="*/ 38 h 2368"/>
                  <a:gd name="T30" fmla="*/ 423 w 776"/>
                  <a:gd name="T31" fmla="*/ 41 h 2368"/>
                  <a:gd name="T32" fmla="*/ 395 w 776"/>
                  <a:gd name="T33" fmla="*/ 46 h 2368"/>
                  <a:gd name="T34" fmla="*/ 423 w 776"/>
                  <a:gd name="T35" fmla="*/ 50 h 2368"/>
                  <a:gd name="T36" fmla="*/ 395 w 776"/>
                  <a:gd name="T37" fmla="*/ 53 h 2368"/>
                  <a:gd name="T38" fmla="*/ 452 w 776"/>
                  <a:gd name="T39" fmla="*/ 58 h 2368"/>
                  <a:gd name="T40" fmla="*/ 423 w 776"/>
                  <a:gd name="T41" fmla="*/ 62 h 2368"/>
                  <a:gd name="T42" fmla="*/ 452 w 776"/>
                  <a:gd name="T43" fmla="*/ 68 h 2368"/>
                  <a:gd name="T44" fmla="*/ 423 w 776"/>
                  <a:gd name="T45" fmla="*/ 70 h 2368"/>
                  <a:gd name="T46" fmla="*/ 452 w 776"/>
                  <a:gd name="T47" fmla="*/ 74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5" name="Freeform 140"/>
              <p:cNvSpPr>
                <a:spLocks/>
              </p:cNvSpPr>
              <p:nvPr/>
            </p:nvSpPr>
            <p:spPr bwMode="hidden">
              <a:xfrm>
                <a:off x="4658" y="132"/>
                <a:ext cx="260" cy="562"/>
              </a:xfrm>
              <a:custGeom>
                <a:avLst/>
                <a:gdLst>
                  <a:gd name="T0" fmla="*/ 0 w 776"/>
                  <a:gd name="T1" fmla="*/ 4 h 2368"/>
                  <a:gd name="T2" fmla="*/ 27 w 776"/>
                  <a:gd name="T3" fmla="*/ 1 h 2368"/>
                  <a:gd name="T4" fmla="*/ 11 w 776"/>
                  <a:gd name="T5" fmla="*/ 9 h 2368"/>
                  <a:gd name="T6" fmla="*/ 38 w 776"/>
                  <a:gd name="T7" fmla="*/ 9 h 2368"/>
                  <a:gd name="T8" fmla="*/ 21 w 776"/>
                  <a:gd name="T9" fmla="*/ 17 h 2368"/>
                  <a:gd name="T10" fmla="*/ 43 w 776"/>
                  <a:gd name="T11" fmla="*/ 20 h 2368"/>
                  <a:gd name="T12" fmla="*/ 32 w 776"/>
                  <a:gd name="T13" fmla="*/ 25 h 2368"/>
                  <a:gd name="T14" fmla="*/ 54 w 776"/>
                  <a:gd name="T15" fmla="*/ 28 h 2368"/>
                  <a:gd name="T16" fmla="*/ 43 w 776"/>
                  <a:gd name="T17" fmla="*/ 33 h 2368"/>
                  <a:gd name="T18" fmla="*/ 59 w 776"/>
                  <a:gd name="T19" fmla="*/ 36 h 2368"/>
                  <a:gd name="T20" fmla="*/ 54 w 776"/>
                  <a:gd name="T21" fmla="*/ 42 h 2368"/>
                  <a:gd name="T22" fmla="*/ 65 w 776"/>
                  <a:gd name="T23" fmla="*/ 47 h 2368"/>
                  <a:gd name="T24" fmla="*/ 65 w 776"/>
                  <a:gd name="T25" fmla="*/ 52 h 2368"/>
                  <a:gd name="T26" fmla="*/ 75 w 776"/>
                  <a:gd name="T27" fmla="*/ 60 h 2368"/>
                  <a:gd name="T28" fmla="*/ 70 w 776"/>
                  <a:gd name="T29" fmla="*/ 69 h 2368"/>
                  <a:gd name="T30" fmla="*/ 81 w 776"/>
                  <a:gd name="T31" fmla="*/ 74 h 2368"/>
                  <a:gd name="T32" fmla="*/ 75 w 776"/>
                  <a:gd name="T33" fmla="*/ 82 h 2368"/>
                  <a:gd name="T34" fmla="*/ 81 w 776"/>
                  <a:gd name="T35" fmla="*/ 90 h 2368"/>
                  <a:gd name="T36" fmla="*/ 75 w 776"/>
                  <a:gd name="T37" fmla="*/ 96 h 2368"/>
                  <a:gd name="T38" fmla="*/ 86 w 776"/>
                  <a:gd name="T39" fmla="*/ 104 h 2368"/>
                  <a:gd name="T40" fmla="*/ 81 w 776"/>
                  <a:gd name="T41" fmla="*/ 112 h 2368"/>
                  <a:gd name="T42" fmla="*/ 86 w 776"/>
                  <a:gd name="T43" fmla="*/ 122 h 2368"/>
                  <a:gd name="T44" fmla="*/ 81 w 776"/>
                  <a:gd name="T45" fmla="*/ 125 h 2368"/>
                  <a:gd name="T46" fmla="*/ 86 w 776"/>
                  <a:gd name="T47" fmla="*/ 133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6" name="Freeform 141"/>
              <p:cNvSpPr>
                <a:spLocks/>
              </p:cNvSpPr>
              <p:nvPr/>
            </p:nvSpPr>
            <p:spPr bwMode="hidden">
              <a:xfrm rot="-1346631">
                <a:off x="4401" y="599"/>
                <a:ext cx="174" cy="329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5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4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4 w 776"/>
                  <a:gd name="T33" fmla="*/ 28 h 2368"/>
                  <a:gd name="T34" fmla="*/ 36 w 776"/>
                  <a:gd name="T35" fmla="*/ 31 h 2368"/>
                  <a:gd name="T36" fmla="*/ 34 w 776"/>
                  <a:gd name="T37" fmla="*/ 33 h 2368"/>
                  <a:gd name="T38" fmla="*/ 39 w 776"/>
                  <a:gd name="T39" fmla="*/ 36 h 2368"/>
                  <a:gd name="T40" fmla="*/ 36 w 776"/>
                  <a:gd name="T41" fmla="*/ 38 h 2368"/>
                  <a:gd name="T42" fmla="*/ 39 w 776"/>
                  <a:gd name="T43" fmla="*/ 42 h 2368"/>
                  <a:gd name="T44" fmla="*/ 36 w 776"/>
                  <a:gd name="T45" fmla="*/ 43 h 2368"/>
                  <a:gd name="T46" fmla="*/ 39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47" name="Freeform 142"/>
              <p:cNvSpPr>
                <a:spLocks/>
              </p:cNvSpPr>
              <p:nvPr/>
            </p:nvSpPr>
            <p:spPr bwMode="hidden">
              <a:xfrm rot="1346631" flipH="1">
                <a:off x="3783" y="590"/>
                <a:ext cx="173" cy="329"/>
              </a:xfrm>
              <a:custGeom>
                <a:avLst/>
                <a:gdLst>
                  <a:gd name="T0" fmla="*/ 0 w 776"/>
                  <a:gd name="T1" fmla="*/ 1 h 2368"/>
                  <a:gd name="T2" fmla="*/ 12 w 776"/>
                  <a:gd name="T3" fmla="*/ 0 h 2368"/>
                  <a:gd name="T4" fmla="*/ 5 w 776"/>
                  <a:gd name="T5" fmla="*/ 3 h 2368"/>
                  <a:gd name="T6" fmla="*/ 17 w 776"/>
                  <a:gd name="T7" fmla="*/ 3 h 2368"/>
                  <a:gd name="T8" fmla="*/ 10 w 776"/>
                  <a:gd name="T9" fmla="*/ 6 h 2368"/>
                  <a:gd name="T10" fmla="*/ 19 w 776"/>
                  <a:gd name="T11" fmla="*/ 7 h 2368"/>
                  <a:gd name="T12" fmla="*/ 14 w 776"/>
                  <a:gd name="T13" fmla="*/ 9 h 2368"/>
                  <a:gd name="T14" fmla="*/ 24 w 776"/>
                  <a:gd name="T15" fmla="*/ 10 h 2368"/>
                  <a:gd name="T16" fmla="*/ 19 w 776"/>
                  <a:gd name="T17" fmla="*/ 11 h 2368"/>
                  <a:gd name="T18" fmla="*/ 26 w 776"/>
                  <a:gd name="T19" fmla="*/ 12 h 2368"/>
                  <a:gd name="T20" fmla="*/ 24 w 776"/>
                  <a:gd name="T21" fmla="*/ 14 h 2368"/>
                  <a:gd name="T22" fmla="*/ 29 w 776"/>
                  <a:gd name="T23" fmla="*/ 16 h 2368"/>
                  <a:gd name="T24" fmla="*/ 29 w 776"/>
                  <a:gd name="T25" fmla="*/ 18 h 2368"/>
                  <a:gd name="T26" fmla="*/ 33 w 776"/>
                  <a:gd name="T27" fmla="*/ 21 h 2368"/>
                  <a:gd name="T28" fmla="*/ 31 w 776"/>
                  <a:gd name="T29" fmla="*/ 23 h 2368"/>
                  <a:gd name="T30" fmla="*/ 36 w 776"/>
                  <a:gd name="T31" fmla="*/ 25 h 2368"/>
                  <a:gd name="T32" fmla="*/ 33 w 776"/>
                  <a:gd name="T33" fmla="*/ 28 h 2368"/>
                  <a:gd name="T34" fmla="*/ 36 w 776"/>
                  <a:gd name="T35" fmla="*/ 31 h 2368"/>
                  <a:gd name="T36" fmla="*/ 33 w 776"/>
                  <a:gd name="T37" fmla="*/ 33 h 2368"/>
                  <a:gd name="T38" fmla="*/ 38 w 776"/>
                  <a:gd name="T39" fmla="*/ 36 h 2368"/>
                  <a:gd name="T40" fmla="*/ 36 w 776"/>
                  <a:gd name="T41" fmla="*/ 38 h 2368"/>
                  <a:gd name="T42" fmla="*/ 38 w 776"/>
                  <a:gd name="T43" fmla="*/ 42 h 2368"/>
                  <a:gd name="T44" fmla="*/ 36 w 776"/>
                  <a:gd name="T45" fmla="*/ 43 h 2368"/>
                  <a:gd name="T46" fmla="*/ 38 w 776"/>
                  <a:gd name="T47" fmla="*/ 46 h 23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776"/>
                  <a:gd name="T73" fmla="*/ 0 h 2368"/>
                  <a:gd name="T74" fmla="*/ 776 w 776"/>
                  <a:gd name="T75" fmla="*/ 2368 h 23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3081" name="Picture 144" descr="th_5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86401" y="3276600"/>
            <a:ext cx="38502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3" name="Picture 146" descr="th_5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11199" y="1690914"/>
            <a:ext cx="38502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47" descr="th_54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5601" y="3276600"/>
            <a:ext cx="385021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9520719"/>
      </p:ext>
    </p:extLst>
  </p:cSld>
  <p:clrMapOvr>
    <a:masterClrMapping/>
  </p:clrMapOvr>
  <p:transition spd="slow">
    <p:circl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Dụng cụ nấu ăn không dính có thể làm tăng nguy cơ ung thư? | Vinm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9" name="Picture 18" descr="Dụng cụ nấu ăn không dính có thể làm tăng nguy cơ ung thư? | Vinmec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063" y="160338"/>
            <a:ext cx="4762500" cy="3033486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ontent Placeholder 5"/>
          <p:cNvSpPr txBox="1">
            <a:spLocks/>
          </p:cNvSpPr>
          <p:nvPr/>
        </p:nvSpPr>
        <p:spPr>
          <a:xfrm>
            <a:off x="283754" y="3664177"/>
            <a:ext cx="9878243" cy="135616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nồi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xoang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chảo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,…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inox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70D5E62E-71A8-CCAA-B3CA-A4548D4DA128}"/>
              </a:ext>
            </a:extLst>
          </p:cNvPr>
          <p:cNvSpPr txBox="1">
            <a:spLocks/>
          </p:cNvSpPr>
          <p:nvPr/>
        </p:nvSpPr>
        <p:spPr>
          <a:xfrm>
            <a:off x="307975" y="5192116"/>
            <a:ext cx="10748296" cy="8458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nấu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indent="0" algn="just">
              <a:buFont typeface="Arial" pitchFamily="34" charset="0"/>
              <a:buNone/>
            </a:pP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gỗ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 descr="Dụng cụ nấu ăn không dính có thể làm tăng nguy cơ ung thư? | Vinm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image32.png" descr="34 thu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26583" y="734130"/>
            <a:ext cx="4267012" cy="3233336"/>
          </a:xfrm>
          <a:prstGeom prst="rect">
            <a:avLst/>
          </a:prstGeom>
          <a:ln/>
        </p:spPr>
      </p:pic>
      <p:sp>
        <p:nvSpPr>
          <p:cNvPr id="14" name="Rectangle 13"/>
          <p:cNvSpPr/>
          <p:nvPr/>
        </p:nvSpPr>
        <p:spPr>
          <a:xfrm>
            <a:off x="751766" y="3859626"/>
            <a:ext cx="42670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latin typeface="+mj-lt"/>
              </a:rPr>
              <a:t>a) Gỗ cháy thành than </a:t>
            </a:r>
            <a:endParaRPr lang="en-US" sz="2400" b="1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155575" y="160338"/>
            <a:ext cx="2967415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Tính chất hóa học</a:t>
            </a:r>
            <a:endParaRPr lang="en-US" sz="28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49.png" descr="34 thu 2">
            <a:extLst>
              <a:ext uri="{FF2B5EF4-FFF2-40B4-BE49-F238E27FC236}">
                <a16:creationId xmlns:a16="http://schemas.microsoft.com/office/drawing/2014/main" id="{D419FA18-8110-0FDD-91E8-4A152006ED70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844352" y="662852"/>
            <a:ext cx="4738502" cy="3268052"/>
          </a:xfrm>
          <a:prstGeom prst="rect">
            <a:avLst/>
          </a:prstGeom>
          <a:ln/>
        </p:spPr>
      </p:pic>
      <p:sp>
        <p:nvSpPr>
          <p:cNvPr id="3" name="Rectangle 23">
            <a:extLst>
              <a:ext uri="{FF2B5EF4-FFF2-40B4-BE49-F238E27FC236}">
                <a16:creationId xmlns:a16="http://schemas.microsoft.com/office/drawing/2014/main" id="{C204C3B0-3DED-1A3F-11C2-847B0269700F}"/>
              </a:ext>
            </a:extLst>
          </p:cNvPr>
          <p:cNvSpPr/>
          <p:nvPr/>
        </p:nvSpPr>
        <p:spPr>
          <a:xfrm>
            <a:off x="4723810" y="3728880"/>
            <a:ext cx="56400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latin typeface="+mj-lt"/>
              </a:rPr>
              <a:t>b) Dây xích xe đạp bị gỉ do tiếp xúc với oxygen và hơi nước trong không khí</a:t>
            </a:r>
            <a:endParaRPr lang="en-US" sz="2400" b="1" dirty="0">
              <a:latin typeface="+mj-lt"/>
            </a:endParaRPr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3E7768D3-7668-F1AC-3A6C-F427A0795E5D}"/>
              </a:ext>
            </a:extLst>
          </p:cNvPr>
          <p:cNvSpPr/>
          <p:nvPr/>
        </p:nvSpPr>
        <p:spPr>
          <a:xfrm>
            <a:off x="191953" y="4559877"/>
            <a:ext cx="10688468" cy="2042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Tính chất hóa học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Khả năng cháy</a:t>
            </a:r>
            <a:endParaRPr lang="en-US" sz="2800" dirty="0">
              <a:solidFill>
                <a:srgbClr val="0000CC"/>
              </a:solidFill>
              <a:latin typeface="Times New Roman" panose="020206030504050203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phân hủy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Khả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00CC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Arial" panose="020B0604020202020204" pitchFamily="34" charset="0"/>
              </a:rPr>
              <a:t>tác dụng với chất khác.</a:t>
            </a:r>
            <a:endParaRPr lang="en-US" sz="2800" dirty="0">
              <a:solidFill>
                <a:srgbClr val="0000CC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08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Giá vàng hôm nay 27/9/2019: Thế giới treo cao, trong nước giảm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8" name="AutoShape 4" descr="Giá vàng hôm nay 27/9/2019: Thế giới treo cao, trong nước giảm mạ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21514" y="870860"/>
            <a:ext cx="12070486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6.3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870199" y="-12242"/>
            <a:ext cx="6099629" cy="810532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7" name="image19.png" descr="tượng đá"/>
          <p:cNvPicPr>
            <a:picLocks noGrp="1"/>
          </p:cNvPicPr>
          <p:nvPr>
            <p:ph idx="1"/>
          </p:nvPr>
        </p:nvPicPr>
        <p:blipFill>
          <a:blip r:embed="rId2"/>
          <a:srcRect r="86836" b="82900"/>
          <a:stretch>
            <a:fillRect/>
          </a:stretch>
        </p:blipFill>
        <p:spPr>
          <a:xfrm>
            <a:off x="427720" y="1549520"/>
            <a:ext cx="3999138" cy="2132742"/>
          </a:xfrm>
          <a:prstGeom prst="rect">
            <a:avLst/>
          </a:prstGeom>
          <a:ln/>
        </p:spPr>
      </p:pic>
      <p:pic>
        <p:nvPicPr>
          <p:cNvPr id="8" name="image5.png" descr="34-3"/>
          <p:cNvPicPr/>
          <p:nvPr/>
        </p:nvPicPr>
        <p:blipFill>
          <a:blip r:embed="rId3"/>
          <a:srcRect r="86908" b="82692"/>
          <a:stretch>
            <a:fillRect/>
          </a:stretch>
        </p:blipFill>
        <p:spPr>
          <a:xfrm>
            <a:off x="4769648" y="1634142"/>
            <a:ext cx="4142121" cy="2039558"/>
          </a:xfrm>
          <a:prstGeom prst="rect">
            <a:avLst/>
          </a:prstGeom>
          <a:ln/>
        </p:spPr>
      </p:pic>
      <p:pic>
        <p:nvPicPr>
          <p:cNvPr id="9" name="image14.png" descr="345"/>
          <p:cNvPicPr/>
          <p:nvPr/>
        </p:nvPicPr>
        <p:blipFill>
          <a:blip r:embed="rId4"/>
          <a:srcRect r="86480" b="82079"/>
          <a:stretch>
            <a:fillRect/>
          </a:stretch>
        </p:blipFill>
        <p:spPr>
          <a:xfrm>
            <a:off x="382771" y="4093028"/>
            <a:ext cx="4044087" cy="2052639"/>
          </a:xfrm>
          <a:prstGeom prst="rect">
            <a:avLst/>
          </a:prstGeom>
          <a:ln/>
        </p:spPr>
      </p:pic>
      <p:pic>
        <p:nvPicPr>
          <p:cNvPr id="10" name="image12.png" descr="346"/>
          <p:cNvPicPr/>
          <p:nvPr/>
        </p:nvPicPr>
        <p:blipFill>
          <a:blip r:embed="rId5"/>
          <a:srcRect r="86455" b="81515"/>
          <a:stretch>
            <a:fillRect/>
          </a:stretch>
        </p:blipFill>
        <p:spPr>
          <a:xfrm>
            <a:off x="4830056" y="4181740"/>
            <a:ext cx="4168588" cy="1990164"/>
          </a:xfrm>
          <a:prstGeom prst="rect">
            <a:avLst/>
          </a:prstGeom>
          <a:ln/>
        </p:spPr>
      </p:pic>
      <p:sp>
        <p:nvSpPr>
          <p:cNvPr id="14" name="Rectangle 13"/>
          <p:cNvSpPr/>
          <p:nvPr/>
        </p:nvSpPr>
        <p:spPr>
          <a:xfrm>
            <a:off x="307975" y="3720432"/>
            <a:ext cx="418114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000" dirty="0"/>
              <a:t>a) Tượng đá bị hư hại do mưa acid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4775199" y="3572446"/>
            <a:ext cx="42671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/>
              <a:t>b) Nước vôi trong bị vẩn đục khi sục khí carbon dioxide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180576" y="6085533"/>
            <a:ext cx="45220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/>
              <a:t>c) Nhôm màu trắng bạc, dễ dát mỏng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4830056" y="6093053"/>
            <a:ext cx="44300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/>
              <a:t>d) Nến (paraffin) rắn, có màu trắng</a:t>
            </a:r>
            <a:endParaRPr lang="en-US" sz="2000" dirty="0"/>
          </a:p>
        </p:txBody>
      </p:sp>
      <p:sp>
        <p:nvSpPr>
          <p:cNvPr id="2" name="Rectangle 1"/>
          <p:cNvSpPr/>
          <p:nvPr/>
        </p:nvSpPr>
        <p:spPr>
          <a:xfrm>
            <a:off x="812797" y="6485643"/>
            <a:ext cx="76635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4290347"/>
              </p:ext>
            </p:extLst>
          </p:nvPr>
        </p:nvGraphicFramePr>
        <p:xfrm>
          <a:off x="8969828" y="2322222"/>
          <a:ext cx="3112034" cy="359664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556017">
                  <a:extLst>
                    <a:ext uri="{9D8B030D-6E8A-4147-A177-3AD203B41FA5}">
                      <a16:colId xmlns:a16="http://schemas.microsoft.com/office/drawing/2014/main" val="2951003237"/>
                    </a:ext>
                  </a:extLst>
                </a:gridCol>
                <a:gridCol w="1556017">
                  <a:extLst>
                    <a:ext uri="{9D8B030D-6E8A-4147-A177-3AD203B41FA5}">
                      <a16:colId xmlns:a16="http://schemas.microsoft.com/office/drawing/2014/main" val="24008871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MÔ</a:t>
                      </a:r>
                      <a:r>
                        <a:rPr lang="en-US" sz="2800" baseline="0" dirty="0"/>
                        <a:t> TẢ </a:t>
                      </a:r>
                    </a:p>
                    <a:p>
                      <a:pPr algn="ctr"/>
                      <a:r>
                        <a:rPr lang="en-US" sz="2800" baseline="0" dirty="0"/>
                        <a:t>TÍNH CHẤT VẬT LÍ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MÔ</a:t>
                      </a:r>
                      <a:r>
                        <a:rPr lang="en-US" sz="2800" baseline="0" dirty="0"/>
                        <a:t> TẢ </a:t>
                      </a:r>
                    </a:p>
                    <a:p>
                      <a:pPr algn="ctr"/>
                      <a:r>
                        <a:rPr lang="en-US" sz="2800" baseline="0" dirty="0"/>
                        <a:t>TÍNH CHẤT HÓA HỌC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3079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r>
                        <a:rPr lang="en-US" sz="2800" dirty="0"/>
                        <a:t> </a:t>
                      </a:r>
                    </a:p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  <a:p>
                      <a:pPr algn="ctr"/>
                      <a:r>
                        <a:rPr lang="en-US" sz="2800" dirty="0"/>
                        <a:t>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5860048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0609941" y="4919586"/>
            <a:ext cx="6531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</a:p>
        </p:txBody>
      </p:sp>
      <p:sp>
        <p:nvSpPr>
          <p:cNvPr id="5" name="Rectangle 4"/>
          <p:cNvSpPr/>
          <p:nvPr/>
        </p:nvSpPr>
        <p:spPr>
          <a:xfrm>
            <a:off x="11153775" y="4941376"/>
            <a:ext cx="9157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b</a:t>
            </a:r>
          </a:p>
        </p:txBody>
      </p:sp>
      <p:sp>
        <p:nvSpPr>
          <p:cNvPr id="6" name="Rectangle 5"/>
          <p:cNvSpPr/>
          <p:nvPr/>
        </p:nvSpPr>
        <p:spPr>
          <a:xfrm>
            <a:off x="9158518" y="4898965"/>
            <a:ext cx="4499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608458" y="4898960"/>
            <a:ext cx="812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</a:t>
            </a:r>
          </a:p>
        </p:txBody>
      </p:sp>
    </p:spTree>
    <p:extLst>
      <p:ext uri="{BB962C8B-B14F-4D97-AF65-F5344CB8AC3E}">
        <p14:creationId xmlns:p14="http://schemas.microsoft.com/office/powerpoint/2010/main" val="2536849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/>
      <p:bldP spid="15" grpId="0"/>
      <p:bldP spid="16" grpId="0"/>
      <p:bldP spid="17" grpId="0"/>
      <p:bldP spid="2" grpId="0"/>
      <p:bldP spid="4" grpId="0"/>
      <p:bldP spid="5" grpId="0"/>
      <p:bldP spid="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70199" y="-12242"/>
            <a:ext cx="6099629" cy="810532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6" name="Rectangle 5"/>
          <p:cNvSpPr/>
          <p:nvPr/>
        </p:nvSpPr>
        <p:spPr>
          <a:xfrm>
            <a:off x="121514" y="870860"/>
            <a:ext cx="12070486" cy="4924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b="1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49219"/>
              </p:ext>
            </p:extLst>
          </p:nvPr>
        </p:nvGraphicFramePr>
        <p:xfrm>
          <a:off x="171269" y="1619971"/>
          <a:ext cx="11382102" cy="451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18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4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7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5829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97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vi-VN" sz="2400" dirty="0">
                          <a:latin typeface="Times New Roman"/>
                          <a:ea typeface="Times New Roman"/>
                          <a:cs typeface="Arial"/>
                        </a:rPr>
                        <a:t>Tính chất vật lí</a:t>
                      </a:r>
                      <a:endParaRPr lang="en-US" sz="2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179705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400"/>
                        </a:spcAft>
                      </a:pPr>
                      <a:r>
                        <a:rPr lang="vi-VN" sz="2000" dirty="0">
                          <a:latin typeface="Times New Roman"/>
                          <a:ea typeface="Times New Roman"/>
                          <a:cs typeface="Arial"/>
                        </a:rPr>
                        <a:t>Tính chất hoá học</a:t>
                      </a:r>
                      <a:endParaRPr lang="en-US" sz="20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07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1" dirty="0"/>
                        <a:t>a) Đường tan vào nước</a:t>
                      </a:r>
                      <a:endParaRPr lang="en-US" sz="2000" b="1" dirty="0"/>
                    </a:p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102">
                <a:tc>
                  <a:txBody>
                    <a:bodyPr/>
                    <a:lstStyle/>
                    <a:p>
                      <a:r>
                        <a:rPr lang="vi-VN" sz="2400" b="1" dirty="0"/>
                        <a:t>b) </a:t>
                      </a:r>
                      <a:r>
                        <a:rPr lang="en-US" sz="2400" b="1" dirty="0"/>
                        <a:t>Đinh sắt để ngoài không khí bị gỉ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09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1" dirty="0"/>
                        <a:t>c) Nến cháy thành khí carbon dioxide và hơi nước</a:t>
                      </a:r>
                      <a:endParaRPr lang="en-US" sz="2000" b="1" dirty="0"/>
                    </a:p>
                    <a:p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70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2000" b="1" dirty="0"/>
                        <a:t>d) Bơ chảy lỏng khi để ở nhiệt độ phòng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0785">
                <a:tc>
                  <a:txBody>
                    <a:bodyPr/>
                    <a:lstStyle/>
                    <a:p>
                      <a:r>
                        <a:rPr lang="en-US" sz="2000" b="1" dirty="0"/>
                        <a:t>e) </a:t>
                      </a:r>
                      <a:r>
                        <a:rPr lang="vi-VN" sz="2000" b="1" dirty="0"/>
                        <a:t>Cơm nếp lên men thành rượu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0785">
                <a:tc>
                  <a:txBody>
                    <a:bodyPr/>
                    <a:lstStyle/>
                    <a:p>
                      <a:r>
                        <a:rPr lang="vi-VN" sz="2000" b="1" dirty="0"/>
                        <a:t>g) Nước hoá hơi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95069" y="2025136"/>
            <a:ext cx="530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9" name="Rectangle 8"/>
          <p:cNvSpPr/>
          <p:nvPr/>
        </p:nvSpPr>
        <p:spPr>
          <a:xfrm>
            <a:off x="7495068" y="4081373"/>
            <a:ext cx="530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10" name="Rectangle 9"/>
          <p:cNvSpPr/>
          <p:nvPr/>
        </p:nvSpPr>
        <p:spPr>
          <a:xfrm>
            <a:off x="7495068" y="5365886"/>
            <a:ext cx="530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998783" y="2801650"/>
            <a:ext cx="530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998783" y="3447981"/>
            <a:ext cx="530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998783" y="4796302"/>
            <a:ext cx="5309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</a:t>
            </a:r>
          </a:p>
        </p:txBody>
      </p:sp>
    </p:spTree>
    <p:extLst>
      <p:ext uri="{BB962C8B-B14F-4D97-AF65-F5344CB8AC3E}">
        <p14:creationId xmlns:p14="http://schemas.microsoft.com/office/powerpoint/2010/main" val="336823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4E270D7-1070-4576-9124-BEF158E05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5171" y="149052"/>
            <a:ext cx="10515600" cy="395288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endParaRPr lang="vi-VN" sz="3200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Vòng tuần hoàn của nước - Hoạt Hình Khoa Học Vui 2021 - Phim tài liệu khoa học kiến thức">
            <a:hlinkClick r:id="" action="ppaction://media"/>
            <a:extLst>
              <a:ext uri="{FF2B5EF4-FFF2-40B4-BE49-F238E27FC236}">
                <a16:creationId xmlns:a16="http://schemas.microsoft.com/office/drawing/2014/main" id="{26195CB1-9C2F-4A78-B16F-BC561E539C8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1857" y="711821"/>
            <a:ext cx="10034945" cy="5644529"/>
          </a:xfrm>
        </p:spPr>
      </p:pic>
    </p:spTree>
    <p:extLst>
      <p:ext uri="{BB962C8B-B14F-4D97-AF65-F5344CB8AC3E}">
        <p14:creationId xmlns:p14="http://schemas.microsoft.com/office/powerpoint/2010/main" val="138257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3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46E2F22-97D3-4D6A-A5AF-E3000BEBC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548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VẬN DỤNG</a:t>
            </a:r>
            <a:endParaRPr lang="vi-VN" dirty="0">
              <a:solidFill>
                <a:srgbClr val="FF0000"/>
              </a:solidFill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B866978-A0D8-4925-B5CC-B5FFBC766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9769" y="1189149"/>
            <a:ext cx="10789920" cy="4351338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00CC"/>
                </a:solidFill>
              </a:rPr>
              <a:t>Hoạt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động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cá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nhân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Thời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gian</a:t>
            </a:r>
            <a:r>
              <a:rPr lang="en-US" sz="3200" dirty="0">
                <a:solidFill>
                  <a:srgbClr val="0000CC"/>
                </a:solidFill>
              </a:rPr>
              <a:t>: 3 </a:t>
            </a:r>
            <a:r>
              <a:rPr lang="en-US" sz="3200" dirty="0" err="1">
                <a:solidFill>
                  <a:srgbClr val="0000CC"/>
                </a:solidFill>
              </a:rPr>
              <a:t>phút</a:t>
            </a:r>
            <a:endParaRPr lang="en-US" sz="3200" dirty="0">
              <a:solidFill>
                <a:srgbClr val="0000CC"/>
              </a:solidFill>
            </a:endParaRPr>
          </a:p>
          <a:p>
            <a:r>
              <a:rPr lang="en-US" sz="3200" dirty="0" err="1">
                <a:solidFill>
                  <a:srgbClr val="0000CC"/>
                </a:solidFill>
              </a:rPr>
              <a:t>Nhiệm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vụ</a:t>
            </a:r>
            <a:r>
              <a:rPr lang="en-US" sz="3200" dirty="0">
                <a:solidFill>
                  <a:srgbClr val="0000CC"/>
                </a:solidFill>
              </a:rPr>
              <a:t>: </a:t>
            </a:r>
            <a:r>
              <a:rPr lang="en-US" sz="3200" dirty="0" err="1">
                <a:solidFill>
                  <a:srgbClr val="0000CC"/>
                </a:solidFill>
              </a:rPr>
              <a:t>Hoàn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thành</a:t>
            </a:r>
            <a:r>
              <a:rPr lang="en-US" sz="3200" dirty="0">
                <a:solidFill>
                  <a:srgbClr val="0000CC"/>
                </a:solidFill>
              </a:rPr>
              <a:t> chu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sau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bằng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điền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tên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quá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trình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chuyển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thể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thích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hợp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vào</a:t>
            </a:r>
            <a:r>
              <a:rPr lang="en-US" sz="3200" dirty="0">
                <a:solidFill>
                  <a:srgbClr val="0000CC"/>
                </a:solidFill>
              </a:rPr>
              <a:t>  </a:t>
            </a:r>
            <a:r>
              <a:rPr lang="en-US" sz="3200" dirty="0" err="1">
                <a:solidFill>
                  <a:srgbClr val="0000CC"/>
                </a:solidFill>
              </a:rPr>
              <a:t>các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chỗ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trống</a:t>
            </a:r>
            <a:r>
              <a:rPr lang="en-US" sz="3200" dirty="0">
                <a:solidFill>
                  <a:srgbClr val="0000CC"/>
                </a:solidFill>
              </a:rPr>
              <a:t>:</a:t>
            </a:r>
            <a:endParaRPr lang="vi-VN" sz="3200" dirty="0">
              <a:solidFill>
                <a:srgbClr val="0000CC"/>
              </a:solidFill>
            </a:endParaRPr>
          </a:p>
        </p:txBody>
      </p:sp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D36ECD6F-3D26-447B-8F0F-82256EEB660C}"/>
              </a:ext>
            </a:extLst>
          </p:cNvPr>
          <p:cNvSpPr/>
          <p:nvPr/>
        </p:nvSpPr>
        <p:spPr>
          <a:xfrm>
            <a:off x="4114801" y="3331030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7E3A310C-2F81-4EFE-85E9-6D2A150681C6}"/>
              </a:ext>
            </a:extLst>
          </p:cNvPr>
          <p:cNvSpPr/>
          <p:nvPr/>
        </p:nvSpPr>
        <p:spPr>
          <a:xfrm>
            <a:off x="7424058" y="5540487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Lỏng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Hình Bầu dục 7">
            <a:extLst>
              <a:ext uri="{FF2B5EF4-FFF2-40B4-BE49-F238E27FC236}">
                <a16:creationId xmlns:a16="http://schemas.microsoft.com/office/drawing/2014/main" id="{D1F5EEDA-D2D6-40BF-BBD7-C4F30440E734}"/>
              </a:ext>
            </a:extLst>
          </p:cNvPr>
          <p:cNvSpPr/>
          <p:nvPr/>
        </p:nvSpPr>
        <p:spPr>
          <a:xfrm>
            <a:off x="1143001" y="5540487"/>
            <a:ext cx="1981200" cy="838200"/>
          </a:xfrm>
          <a:prstGeom prst="ellipse">
            <a:avLst/>
          </a:prstGeom>
          <a:ln w="28575">
            <a:solidFill>
              <a:srgbClr val="00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Rắn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Đường kết nối Mũi tên Thẳng 9">
            <a:extLst>
              <a:ext uri="{FF2B5EF4-FFF2-40B4-BE49-F238E27FC236}">
                <a16:creationId xmlns:a16="http://schemas.microsoft.com/office/drawing/2014/main" id="{62624B2A-050E-4E43-AFEE-F51E9551E3E2}"/>
              </a:ext>
            </a:extLst>
          </p:cNvPr>
          <p:cNvCxnSpPr>
            <a:cxnSpLocks/>
          </p:cNvCxnSpPr>
          <p:nvPr/>
        </p:nvCxnSpPr>
        <p:spPr>
          <a:xfrm flipV="1">
            <a:off x="2242458" y="4204734"/>
            <a:ext cx="1763486" cy="100029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Đường kết nối Mũi tên Thẳng 12">
            <a:extLst>
              <a:ext uri="{FF2B5EF4-FFF2-40B4-BE49-F238E27FC236}">
                <a16:creationId xmlns:a16="http://schemas.microsoft.com/office/drawing/2014/main" id="{5DB44124-7B4A-4049-ADCC-A9E0FC0194DA}"/>
              </a:ext>
            </a:extLst>
          </p:cNvPr>
          <p:cNvCxnSpPr>
            <a:cxnSpLocks/>
          </p:cNvCxnSpPr>
          <p:nvPr/>
        </p:nvCxnSpPr>
        <p:spPr>
          <a:xfrm>
            <a:off x="3764281" y="5935068"/>
            <a:ext cx="261474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Đường kết nối Mũi tên Thẳng 13">
            <a:extLst>
              <a:ext uri="{FF2B5EF4-FFF2-40B4-BE49-F238E27FC236}">
                <a16:creationId xmlns:a16="http://schemas.microsoft.com/office/drawing/2014/main" id="{A82E45FA-1392-42D4-AEC9-0A446584EE43}"/>
              </a:ext>
            </a:extLst>
          </p:cNvPr>
          <p:cNvCxnSpPr>
            <a:cxnSpLocks/>
          </p:cNvCxnSpPr>
          <p:nvPr/>
        </p:nvCxnSpPr>
        <p:spPr>
          <a:xfrm>
            <a:off x="6264729" y="4214583"/>
            <a:ext cx="1796143" cy="105892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Đường kết nối Mũi tên Thẳng 20">
            <a:extLst>
              <a:ext uri="{FF2B5EF4-FFF2-40B4-BE49-F238E27FC236}">
                <a16:creationId xmlns:a16="http://schemas.microsoft.com/office/drawing/2014/main" id="{8A30515A-0A3C-44BB-84FF-D742FB6556C5}"/>
              </a:ext>
            </a:extLst>
          </p:cNvPr>
          <p:cNvCxnSpPr>
            <a:cxnSpLocks/>
          </p:cNvCxnSpPr>
          <p:nvPr/>
        </p:nvCxnSpPr>
        <p:spPr>
          <a:xfrm flipH="1" flipV="1">
            <a:off x="5742218" y="4334555"/>
            <a:ext cx="1801582" cy="103039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Đường kết nối Mũi tên Thẳng 24">
            <a:extLst>
              <a:ext uri="{FF2B5EF4-FFF2-40B4-BE49-F238E27FC236}">
                <a16:creationId xmlns:a16="http://schemas.microsoft.com/office/drawing/2014/main" id="{74EF8596-E79F-45E5-9097-7CB86F213F59}"/>
              </a:ext>
            </a:extLst>
          </p:cNvPr>
          <p:cNvCxnSpPr>
            <a:cxnSpLocks/>
          </p:cNvCxnSpPr>
          <p:nvPr/>
        </p:nvCxnSpPr>
        <p:spPr>
          <a:xfrm flipH="1">
            <a:off x="3764281" y="6294296"/>
            <a:ext cx="261474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2DD79EF6-74FC-48F0-99C9-278E2B86D600}"/>
              </a:ext>
            </a:extLst>
          </p:cNvPr>
          <p:cNvSpPr txBox="1"/>
          <p:nvPr/>
        </p:nvSpPr>
        <p:spPr>
          <a:xfrm>
            <a:off x="4373886" y="5396452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nóng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chảy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F53D3E95-E710-4496-8A16-806C48200D7A}"/>
              </a:ext>
            </a:extLst>
          </p:cNvPr>
          <p:cNvSpPr txBox="1"/>
          <p:nvPr/>
        </p:nvSpPr>
        <p:spPr>
          <a:xfrm>
            <a:off x="4206582" y="5411848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18707472-5927-48F0-B6FB-9C782C4923C2}"/>
              </a:ext>
            </a:extLst>
          </p:cNvPr>
          <p:cNvSpPr txBox="1"/>
          <p:nvPr/>
        </p:nvSpPr>
        <p:spPr>
          <a:xfrm>
            <a:off x="4128774" y="6325943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F3EAFACB-EFE8-45E8-AB49-2FF08D03A68B}"/>
              </a:ext>
            </a:extLst>
          </p:cNvPr>
          <p:cNvSpPr txBox="1"/>
          <p:nvPr/>
        </p:nvSpPr>
        <p:spPr>
          <a:xfrm rot="1708911">
            <a:off x="5475522" y="4845192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E73310CB-A260-44B1-A679-6976BF74F351}"/>
              </a:ext>
            </a:extLst>
          </p:cNvPr>
          <p:cNvSpPr txBox="1"/>
          <p:nvPr/>
        </p:nvSpPr>
        <p:spPr>
          <a:xfrm rot="1835324">
            <a:off x="6317237" y="4262857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CF2CB4C2-EBB3-46E4-8A27-130A70E29210}"/>
              </a:ext>
            </a:extLst>
          </p:cNvPr>
          <p:cNvSpPr txBox="1"/>
          <p:nvPr/>
        </p:nvSpPr>
        <p:spPr>
          <a:xfrm rot="19802941">
            <a:off x="2001611" y="4222522"/>
            <a:ext cx="2135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</a:rPr>
              <a:t>…………………</a:t>
            </a:r>
            <a:endParaRPr lang="vi-VN" sz="2800" dirty="0">
              <a:solidFill>
                <a:srgbClr val="0000CC"/>
              </a:solidFill>
            </a:endParaRPr>
          </a:p>
        </p:txBody>
      </p:sp>
      <p:sp>
        <p:nvSpPr>
          <p:cNvPr id="36" name="Hộp Văn bản 35">
            <a:extLst>
              <a:ext uri="{FF2B5EF4-FFF2-40B4-BE49-F238E27FC236}">
                <a16:creationId xmlns:a16="http://schemas.microsoft.com/office/drawing/2014/main" id="{9D24EE9A-08D0-4962-BB97-42EF6DD37E57}"/>
              </a:ext>
            </a:extLst>
          </p:cNvPr>
          <p:cNvSpPr txBox="1"/>
          <p:nvPr/>
        </p:nvSpPr>
        <p:spPr>
          <a:xfrm rot="1891383">
            <a:off x="6504483" y="4326500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ngưng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tụ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4555B9E0-42D9-4307-AA7C-4E8133FB5061}"/>
              </a:ext>
            </a:extLst>
          </p:cNvPr>
          <p:cNvSpPr txBox="1"/>
          <p:nvPr/>
        </p:nvSpPr>
        <p:spPr>
          <a:xfrm rot="1732126">
            <a:off x="5682245" y="4908578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bay </a:t>
            </a:r>
            <a:r>
              <a:rPr lang="en-US" sz="2800" dirty="0" err="1">
                <a:solidFill>
                  <a:srgbClr val="FF0000"/>
                </a:solidFill>
              </a:rPr>
              <a:t>hơi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5F586020-C0D9-4710-8131-6224B387E42E}"/>
              </a:ext>
            </a:extLst>
          </p:cNvPr>
          <p:cNvSpPr txBox="1"/>
          <p:nvPr/>
        </p:nvSpPr>
        <p:spPr>
          <a:xfrm rot="19780706">
            <a:off x="2073614" y="4152377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thăng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hoa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40" name="Hộp Văn bản 39">
            <a:extLst>
              <a:ext uri="{FF2B5EF4-FFF2-40B4-BE49-F238E27FC236}">
                <a16:creationId xmlns:a16="http://schemas.microsoft.com/office/drawing/2014/main" id="{2FD836BE-FBE9-4186-A430-CDD2B1741D04}"/>
              </a:ext>
            </a:extLst>
          </p:cNvPr>
          <p:cNvSpPr txBox="1"/>
          <p:nvPr/>
        </p:nvSpPr>
        <p:spPr>
          <a:xfrm>
            <a:off x="4351529" y="6256803"/>
            <a:ext cx="1981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đặc</a:t>
            </a:r>
            <a:endParaRPr lang="vi-VN" sz="2800" dirty="0">
              <a:solidFill>
                <a:srgbClr val="FF0000"/>
              </a:solidFill>
            </a:endParaRPr>
          </a:p>
        </p:txBody>
      </p:sp>
      <p:pic>
        <p:nvPicPr>
          <p:cNvPr id="22" name="3 phut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6520" y="458196"/>
            <a:ext cx="1146735" cy="85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73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26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9" grpId="0"/>
      <p:bldP spid="36" grpId="0"/>
      <p:bldP spid="37" grpId="0"/>
      <p:bldP spid="38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4781992"/>
              </p:ext>
            </p:extLst>
          </p:nvPr>
        </p:nvGraphicFramePr>
        <p:xfrm>
          <a:off x="716933" y="583379"/>
          <a:ext cx="10132972" cy="5338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66486">
                  <a:extLst>
                    <a:ext uri="{9D8B030D-6E8A-4147-A177-3AD203B41FA5}">
                      <a16:colId xmlns:a16="http://schemas.microsoft.com/office/drawing/2014/main" val="3831874996"/>
                    </a:ext>
                  </a:extLst>
                </a:gridCol>
                <a:gridCol w="5066486">
                  <a:extLst>
                    <a:ext uri="{9D8B030D-6E8A-4147-A177-3AD203B41FA5}">
                      <a16:colId xmlns:a16="http://schemas.microsoft.com/office/drawing/2014/main" val="3976364736"/>
                    </a:ext>
                  </a:extLst>
                </a:gridCol>
              </a:tblGrid>
              <a:tr h="49849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của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gồm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lí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endParaRPr lang="vi-VN" sz="3000" dirty="0">
                        <a:solidFill>
                          <a:srgbClr val="0000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6722696"/>
                  </a:ext>
                </a:extLst>
              </a:tr>
              <a:tr h="305750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- Tính chất vật lí:</a:t>
                      </a:r>
                      <a:endParaRPr lang="en-US" sz="3000" kern="1200" dirty="0">
                        <a:solidFill>
                          <a:srgbClr val="0000CC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Thể ( rắn, lỏng</a:t>
                      </a:r>
                      <a:r>
                        <a:rPr lang="en-US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vi-VN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khí)</a:t>
                      </a:r>
                      <a:endParaRPr lang="en-US" sz="3000" kern="1200" dirty="0">
                        <a:solidFill>
                          <a:srgbClr val="0000CC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Màu sắc, mùi, vị, khối lượng, thể tích</a:t>
                      </a:r>
                      <a:endParaRPr lang="en-US" sz="3000" kern="1200" dirty="0">
                        <a:solidFill>
                          <a:srgbClr val="0000CC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Tính tan, tính dẻo, tính cứng</a:t>
                      </a:r>
                      <a:endParaRPr lang="en-US" sz="3000" kern="1200" dirty="0">
                        <a:solidFill>
                          <a:srgbClr val="0000CC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Tính dẫn điện, dẫn nhiệt</a:t>
                      </a:r>
                      <a:endParaRPr lang="en-US" sz="3000" kern="1200" dirty="0">
                        <a:solidFill>
                          <a:srgbClr val="0000CC"/>
                        </a:solidFill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540385" algn="l"/>
                        </a:tabLst>
                      </a:pPr>
                      <a:r>
                        <a:rPr lang="vi-VN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Nhiệt độ nóng chảy, nhiệt độ sôi</a:t>
                      </a:r>
                      <a:r>
                        <a:rPr lang="en-US" sz="3000" kern="1200" dirty="0">
                          <a:solidFill>
                            <a:srgbClr val="0000CC"/>
                          </a:solidFill>
                          <a:latin typeface="+mn-lt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. </a:t>
                      </a:r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- </a:t>
                      </a:r>
                      <a:r>
                        <a:rPr lang="vi-VN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Tính chất hóa học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là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biến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đổi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thành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chất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khác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vi-VN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Khả năng cháy</a:t>
                      </a:r>
                      <a:endParaRPr lang="en-US" sz="3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ea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bị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phân hủy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</a:p>
                    <a:p>
                      <a:pPr algn="just">
                        <a:lnSpc>
                          <a:spcPct val="115000"/>
                        </a:lnSpc>
                        <a:tabLst>
                          <a:tab pos="540385" algn="l"/>
                        </a:tabLst>
                      </a:pP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+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Khả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năng</a:t>
                      </a:r>
                      <a:r>
                        <a:rPr lang="en-US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300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ea typeface="Arial" panose="020B0604020202020204" pitchFamily="34" charset="0"/>
                          <a:cs typeface="Arial" panose="020B0604020202020204" pitchFamily="34" charset="0"/>
                        </a:rPr>
                        <a:t>tác dụng với chất khác.</a:t>
                      </a:r>
                      <a:endParaRPr lang="en-US" sz="3000" dirty="0">
                        <a:solidFill>
                          <a:srgbClr val="0000CC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3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1610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42716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F17DC-36EA-41E7-ADB6-948FCB5C6E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870199" y="176444"/>
            <a:ext cx="6099629" cy="810532"/>
          </a:xfrm>
          <a:solidFill>
            <a:schemeClr val="accent5">
              <a:lumMod val="40000"/>
              <a:lumOff val="60000"/>
            </a:schemeClr>
          </a:solidFill>
          <a:ln>
            <a:solidFill>
              <a:srgbClr val="0000FF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/>
          <p:cNvSpPr/>
          <p:nvPr/>
        </p:nvSpPr>
        <p:spPr>
          <a:xfrm>
            <a:off x="1118968" y="1046253"/>
            <a:ext cx="64716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5148" y="1063205"/>
            <a:ext cx="42466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altLang="en-US" sz="2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47" y="3201894"/>
            <a:ext cx="3140020" cy="351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39454" y="3596983"/>
            <a:ext cx="3761117" cy="30845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90758" y="3161980"/>
            <a:ext cx="3922682" cy="3519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0"/>
          <p:cNvSpPr/>
          <p:nvPr/>
        </p:nvSpPr>
        <p:spPr>
          <a:xfrm>
            <a:off x="1066213" y="1468289"/>
            <a:ext cx="69589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DE38462D-1106-9C50-4674-8EDBEC17C03D}"/>
              </a:ext>
            </a:extLst>
          </p:cNvPr>
          <p:cNvSpPr/>
          <p:nvPr/>
        </p:nvSpPr>
        <p:spPr>
          <a:xfrm>
            <a:off x="1517175" y="2066471"/>
            <a:ext cx="10915716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endParaRPr lang="en-US" sz="3600" dirty="0">
              <a:solidFill>
                <a:srgbClr val="0000CC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nén</a:t>
            </a:r>
            <a:r>
              <a:rPr lang="en-US" sz="3600" dirty="0">
                <a:solidFill>
                  <a:srgbClr val="0000CC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249AEC-7A85-4A05-9470-2ED02FE025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2087" y="3954905"/>
            <a:ext cx="9942786" cy="2387600"/>
          </a:xfrm>
        </p:spPr>
        <p:txBody>
          <a:bodyPr>
            <a:noAutofit/>
          </a:bodyPr>
          <a:lstStyle/>
          <a:p>
            <a:pPr algn="just"/>
            <a:r>
              <a:rPr lang="en-US" sz="4400" b="1" dirty="0" err="1">
                <a:solidFill>
                  <a:srgbClr val="0000CC"/>
                </a:solidFill>
              </a:rPr>
              <a:t>Có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ba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bình</a:t>
            </a:r>
            <a:r>
              <a:rPr lang="en-US" sz="4400" b="1" dirty="0">
                <a:solidFill>
                  <a:srgbClr val="0000CC"/>
                </a:solidFill>
              </a:rPr>
              <a:t>: </a:t>
            </a:r>
            <a:r>
              <a:rPr lang="en-US" sz="4400" b="1" dirty="0" err="1">
                <a:solidFill>
                  <a:srgbClr val="0000CC"/>
                </a:solidFill>
              </a:rPr>
              <a:t>một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bình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chứa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nước</a:t>
            </a:r>
            <a:r>
              <a:rPr lang="en-US" sz="4400" b="1" dirty="0">
                <a:solidFill>
                  <a:srgbClr val="0000CC"/>
                </a:solidFill>
              </a:rPr>
              <a:t>, </a:t>
            </a:r>
            <a:r>
              <a:rPr lang="en-US" sz="4400" b="1" dirty="0" err="1">
                <a:solidFill>
                  <a:srgbClr val="0000CC"/>
                </a:solidFill>
              </a:rPr>
              <a:t>một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bình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chứa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rượu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uống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và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một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bình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chứa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giấm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ăn</a:t>
            </a:r>
            <a:r>
              <a:rPr lang="en-US" sz="4400" b="1" dirty="0">
                <a:solidFill>
                  <a:srgbClr val="0000CC"/>
                </a:solidFill>
              </a:rPr>
              <a:t>. </a:t>
            </a:r>
            <a:r>
              <a:rPr lang="en-US" sz="4400" b="1" dirty="0" err="1">
                <a:solidFill>
                  <a:srgbClr val="0000CC"/>
                </a:solidFill>
              </a:rPr>
              <a:t>Làm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thế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nào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để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phân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biệt</a:t>
            </a:r>
            <a:r>
              <a:rPr lang="en-US" sz="4400" b="1" dirty="0">
                <a:solidFill>
                  <a:srgbClr val="0000CC"/>
                </a:solidFill>
              </a:rPr>
              <a:t> </a:t>
            </a:r>
            <a:r>
              <a:rPr lang="en-US" sz="4400" b="1" dirty="0" err="1">
                <a:solidFill>
                  <a:srgbClr val="0000CC"/>
                </a:solidFill>
              </a:rPr>
              <a:t>chúng</a:t>
            </a:r>
            <a:r>
              <a:rPr lang="en-US" sz="4400" b="1" dirty="0">
                <a:solidFill>
                  <a:srgbClr val="0000CC"/>
                </a:solidFill>
              </a:rPr>
              <a:t>?</a:t>
            </a:r>
            <a:endParaRPr lang="vi-VN" sz="4400" b="1" dirty="0">
              <a:solidFill>
                <a:srgbClr val="0000CC"/>
              </a:solidFill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1248313C-9AC5-4464-9F17-2F2229DA149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229" y="0"/>
            <a:ext cx="2126291" cy="212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771" y="381000"/>
            <a:ext cx="9148175" cy="3944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A626F770-86B3-4288-AA3D-595765705194}"/>
              </a:ext>
            </a:extLst>
          </p:cNvPr>
          <p:cNvSpPr/>
          <p:nvPr/>
        </p:nvSpPr>
        <p:spPr>
          <a:xfrm>
            <a:off x="952606" y="402772"/>
            <a:ext cx="10286790" cy="584775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</a:schemeClr>
            </a:glo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6: TÍNH CHẤT VÀ SỰ CHUYỂN THỂ CỦA CHẤT</a:t>
            </a:r>
            <a:endParaRPr lang="vi-VN" sz="3200" b="1" dirty="0">
              <a:ln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316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" y="2986550"/>
            <a:ext cx="5123145" cy="37139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34743" y="2355186"/>
            <a:ext cx="6357257" cy="17221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834743" y="4178968"/>
            <a:ext cx="6357257" cy="2679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100</a:t>
            </a:r>
            <a:r>
              <a:rPr lang="en-US" sz="28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C….</a:t>
            </a:r>
          </a:p>
          <a:p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Cồn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lỏng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sôi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ở 78,3</a:t>
            </a:r>
            <a:r>
              <a:rPr lang="en-US" sz="2800" baseline="300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tan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930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06882"/>
            <a:ext cx="12191999" cy="13027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nào?Dựa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15" y="2687042"/>
            <a:ext cx="3574746" cy="30751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797" y="2687042"/>
            <a:ext cx="3444658" cy="30751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448" y="2705621"/>
            <a:ext cx="3496849" cy="30751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89556" y="5279929"/>
            <a:ext cx="2367419" cy="4822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lọc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72416" y="5269490"/>
            <a:ext cx="2367419" cy="4822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481162" y="5298299"/>
            <a:ext cx="2367419" cy="48225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vi-VN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53018" y="5803518"/>
            <a:ext cx="9006214" cy="9895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Mùi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tan…</a:t>
            </a:r>
            <a:endParaRPr lang="vi-VN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83296" y="762978"/>
            <a:ext cx="4584526" cy="663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6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  <p:bldP spid="11" grpId="0" animBg="1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7.png"/>
          <p:cNvPicPr>
            <a:picLocks noGr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81379" y="1673129"/>
            <a:ext cx="3809161" cy="2633131"/>
          </a:xfrm>
          <a:prstGeom prst="rect">
            <a:avLst/>
          </a:prstGeom>
          <a:ln/>
        </p:spPr>
      </p:pic>
      <p:pic>
        <p:nvPicPr>
          <p:cNvPr id="7" name="image23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4503556" y="1673130"/>
            <a:ext cx="3729546" cy="2698657"/>
          </a:xfrm>
          <a:prstGeom prst="rect">
            <a:avLst/>
          </a:prstGeom>
          <a:ln/>
        </p:spPr>
      </p:pic>
      <p:pic>
        <p:nvPicPr>
          <p:cNvPr id="8" name="image25.png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457628" y="4313726"/>
            <a:ext cx="3932912" cy="2501153"/>
          </a:xfrm>
          <a:prstGeom prst="rect">
            <a:avLst/>
          </a:prstGeom>
          <a:ln/>
        </p:spPr>
      </p:pic>
      <p:pic>
        <p:nvPicPr>
          <p:cNvPr id="9" name="image28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503556" y="4371787"/>
            <a:ext cx="3851306" cy="2447365"/>
          </a:xfrm>
          <a:prstGeom prst="rect">
            <a:avLst/>
          </a:prstGeom>
          <a:ln/>
        </p:spPr>
      </p:pic>
      <p:sp>
        <p:nvSpPr>
          <p:cNvPr id="10" name="Rectangle 9"/>
          <p:cNvSpPr/>
          <p:nvPr/>
        </p:nvSpPr>
        <p:spPr>
          <a:xfrm>
            <a:off x="1166542" y="3798258"/>
            <a:ext cx="1664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a) </a:t>
            </a:r>
            <a:r>
              <a:rPr lang="vi-VN" sz="2000" b="1" dirty="0">
                <a:latin typeface="+mj-lt"/>
              </a:rPr>
              <a:t>Dây đồng</a:t>
            </a:r>
            <a:endParaRPr lang="en-US" sz="20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5109" y="3740344"/>
            <a:ext cx="2093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b) </a:t>
            </a:r>
            <a:r>
              <a:rPr lang="vi-VN" sz="2000" b="1" dirty="0">
                <a:latin typeface="+mj-lt"/>
              </a:rPr>
              <a:t>Kim cương</a:t>
            </a:r>
            <a:endParaRPr 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94631" y="6416131"/>
            <a:ext cx="12426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+mj-lt"/>
              </a:rPr>
              <a:t>c) </a:t>
            </a:r>
            <a:r>
              <a:rPr lang="vi-VN" sz="2000" b="1" dirty="0">
                <a:latin typeface="+mj-lt"/>
              </a:rPr>
              <a:t>Đường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374538" y="2542346"/>
            <a:ext cx="3573945" cy="331204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latin typeface="+mj-lt"/>
              </a:rPr>
              <a:t>Quan sát hình ảnh, nêu </a:t>
            </a:r>
            <a:r>
              <a:rPr lang="en-US" sz="2800" dirty="0" err="1">
                <a:latin typeface="+mj-lt"/>
              </a:rPr>
              <a:t>một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số</a:t>
            </a:r>
            <a:r>
              <a:rPr lang="en-US" sz="2800" dirty="0">
                <a:latin typeface="+mj-lt"/>
              </a:rPr>
              <a:t> </a:t>
            </a:r>
            <a:r>
              <a:rPr lang="vi-VN" sz="2800" dirty="0">
                <a:latin typeface="+mj-lt"/>
              </a:rPr>
              <a:t>tính chất vật l</a:t>
            </a:r>
            <a:r>
              <a:rPr lang="en-US" sz="2800" dirty="0">
                <a:latin typeface="+mj-lt"/>
              </a:rPr>
              <a:t>í</a:t>
            </a:r>
            <a:r>
              <a:rPr lang="vi-VN" sz="2800" dirty="0">
                <a:latin typeface="+mj-lt"/>
              </a:rPr>
              <a:t> của chất có trong mỗi vật </a:t>
            </a:r>
            <a:r>
              <a:rPr lang="en-US" sz="2800" dirty="0" err="1">
                <a:latin typeface="+mj-lt"/>
              </a:rPr>
              <a:t>thể</a:t>
            </a:r>
            <a:r>
              <a:rPr lang="en-US" sz="2800" dirty="0">
                <a:latin typeface="+mj-lt"/>
              </a:rPr>
              <a:t> ở </a:t>
            </a:r>
            <a:r>
              <a:rPr lang="en-US" sz="2800" dirty="0" err="1">
                <a:latin typeface="+mj-lt"/>
              </a:rPr>
              <a:t>hình</a:t>
            </a:r>
            <a:r>
              <a:rPr lang="en-US" sz="2800" dirty="0">
                <a:latin typeface="+mj-lt"/>
              </a:rPr>
              <a:t> 6.1</a:t>
            </a:r>
            <a:endParaRPr lang="vi-VN" sz="2800" dirty="0">
              <a:latin typeface="+mj-lt"/>
            </a:endParaRPr>
          </a:p>
        </p:txBody>
      </p: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1248313C-9AC5-4464-9F17-2F2229DA1497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129186" y="933896"/>
            <a:ext cx="988553" cy="926925"/>
          </a:xfrm>
          <a:prstGeom prst="rect">
            <a:avLst/>
          </a:prstGeom>
        </p:spPr>
      </p:pic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14680" y="6416131"/>
            <a:ext cx="2100014" cy="365125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 ô liu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93547" y="6394361"/>
            <a:ext cx="1088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6.1</a:t>
            </a:r>
            <a:r>
              <a:rPr 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83296" y="762978"/>
            <a:ext cx="4584526" cy="663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2884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2" grpId="0" animBg="1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7.png"/>
          <p:cNvPicPr>
            <a:picLocks noGrp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9854930" y="972393"/>
            <a:ext cx="2360170" cy="1590358"/>
          </a:xfrm>
          <a:prstGeom prst="rect">
            <a:avLst/>
          </a:prstGeom>
          <a:ln/>
        </p:spPr>
      </p:pic>
      <p:pic>
        <p:nvPicPr>
          <p:cNvPr id="7" name="image23.png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878031" y="2524957"/>
            <a:ext cx="2337069" cy="1582582"/>
          </a:xfrm>
          <a:prstGeom prst="rect">
            <a:avLst/>
          </a:prstGeom>
          <a:ln/>
        </p:spPr>
      </p:pic>
      <p:pic>
        <p:nvPicPr>
          <p:cNvPr id="8" name="image25.png"/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9854930" y="4107539"/>
            <a:ext cx="2330576" cy="1393373"/>
          </a:xfrm>
          <a:prstGeom prst="rect">
            <a:avLst/>
          </a:prstGeom>
          <a:ln/>
        </p:spPr>
      </p:pic>
      <p:pic>
        <p:nvPicPr>
          <p:cNvPr id="9" name="image28.pn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9854930" y="5487424"/>
            <a:ext cx="2397950" cy="1370576"/>
          </a:xfrm>
          <a:prstGeom prst="rect">
            <a:avLst/>
          </a:prstGeom>
          <a:ln/>
        </p:spPr>
      </p:pic>
      <p:sp>
        <p:nvSpPr>
          <p:cNvPr id="10" name="Rectangle 9"/>
          <p:cNvSpPr/>
          <p:nvPr/>
        </p:nvSpPr>
        <p:spPr>
          <a:xfrm>
            <a:off x="9854930" y="2176611"/>
            <a:ext cx="16643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a) </a:t>
            </a:r>
            <a:r>
              <a:rPr lang="vi-VN" sz="2000" b="1" dirty="0">
                <a:latin typeface="+mj-lt"/>
              </a:rPr>
              <a:t>Dây đồng</a:t>
            </a:r>
            <a:endParaRPr lang="en-US" sz="2000" b="1" dirty="0"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78031" y="3704549"/>
            <a:ext cx="209355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b) </a:t>
            </a:r>
            <a:r>
              <a:rPr lang="vi-VN" sz="2000" b="1" dirty="0">
                <a:latin typeface="+mj-lt"/>
              </a:rPr>
              <a:t>Kim cương</a:t>
            </a:r>
            <a:endParaRPr lang="en-US" sz="2000" b="1" dirty="0">
              <a:latin typeface="+mj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878031" y="5126121"/>
            <a:ext cx="13103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latin typeface="+mj-lt"/>
              </a:rPr>
              <a:t>c) </a:t>
            </a:r>
            <a:r>
              <a:rPr lang="vi-VN" sz="2000" b="1" dirty="0">
                <a:latin typeface="+mj-lt"/>
              </a:rPr>
              <a:t>Đường</a:t>
            </a:r>
            <a:r>
              <a:rPr lang="vi-VN" dirty="0"/>
              <a:t> </a:t>
            </a:r>
            <a:endParaRPr lang="en-US" dirty="0"/>
          </a:p>
        </p:txBody>
      </p:sp>
      <p:sp>
        <p:nvSpPr>
          <p:cNvPr id="1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9855009" y="6444691"/>
            <a:ext cx="1562663" cy="365125"/>
          </a:xfrm>
        </p:spPr>
        <p:txBody>
          <a:bodyPr/>
          <a:lstStyle/>
          <a:p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d)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 ô liu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0814871"/>
              </p:ext>
            </p:extLst>
          </p:nvPr>
        </p:nvGraphicFramePr>
        <p:xfrm>
          <a:off x="71686" y="342531"/>
          <a:ext cx="9717413" cy="4815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1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2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3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83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181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vi-VN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thể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vi-VN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chất vật l</a:t>
                      </a:r>
                      <a:r>
                        <a:rPr lang="en-US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í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Màu</a:t>
                      </a:r>
                      <a:r>
                        <a:rPr lang="vi-VN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sắc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Mùi</a:t>
                      </a:r>
                      <a:r>
                        <a:rPr lang="vi-VN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/vị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r>
                        <a:rPr lang="vi-VN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chất khác</a:t>
                      </a: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514350" indent="-514350">
                        <a:buAutoNum type="alphaLcPeriod"/>
                      </a:pPr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Dây</a:t>
                      </a:r>
                      <a:r>
                        <a:rPr lang="vi-VN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đồng</a:t>
                      </a:r>
                      <a:endParaRPr lang="en-US" sz="2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>
                        <a:buNone/>
                      </a:pPr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b. Kim cương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c. Đường</a:t>
                      </a:r>
                      <a:endParaRPr lang="en-US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vi-VN" sz="2800" dirty="0">
                          <a:latin typeface="Times New Roman" pitchFamily="18" charset="0"/>
                          <a:cs typeface="Times New Roman" pitchFamily="18" charset="0"/>
                        </a:rPr>
                        <a:t>d. Dầu</a:t>
                      </a:r>
                      <a:r>
                        <a:rPr lang="vi-VN" sz="2800" baseline="0" dirty="0">
                          <a:latin typeface="Times New Roman" pitchFamily="18" charset="0"/>
                          <a:cs typeface="Times New Roman" pitchFamily="18" charset="0"/>
                        </a:rPr>
                        <a:t> ô liu</a:t>
                      </a:r>
                      <a:endParaRPr lang="en-US" sz="280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vi-VN" sz="2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2393774" y="1462550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339364" y="2471293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306703" y="3388822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379260" y="4342569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845963" y="1498346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8694" y="1462550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096406" y="1527865"/>
            <a:ext cx="256902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535128" y="2512814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866610" y="2494105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610476" y="2533109"/>
            <a:ext cx="3178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45962" y="3468804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31428" y="3466561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69295" y="3518148"/>
            <a:ext cx="31786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808926" y="4342569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550010" y="4342569"/>
            <a:ext cx="13933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061182" y="4309825"/>
            <a:ext cx="28364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3 phut.mp4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5902" y="70945"/>
            <a:ext cx="1146735" cy="85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2247BE-A60E-A2F8-1BFE-0C0963136ABB}"/>
              </a:ext>
            </a:extLst>
          </p:cNvPr>
          <p:cNvSpPr txBox="1">
            <a:spLocks/>
          </p:cNvSpPr>
          <p:nvPr/>
        </p:nvSpPr>
        <p:spPr>
          <a:xfrm>
            <a:off x="662471" y="5212770"/>
            <a:ext cx="8036858" cy="131444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vi-VN">
                <a:solidFill>
                  <a:srgbClr val="0000CC"/>
                </a:solidFill>
                <a:latin typeface="+mj-lt"/>
              </a:rPr>
              <a:t>Một số tính chất vật lí của chất là: thể, màu sắc, mùi vị, khối lượng, thể tích, tính</a:t>
            </a:r>
            <a:r>
              <a:rPr lang="en-US">
                <a:solidFill>
                  <a:srgbClr val="0000CC"/>
                </a:solidFill>
                <a:latin typeface="+mj-lt"/>
              </a:rPr>
              <a:t> </a:t>
            </a:r>
            <a:r>
              <a:rPr lang="vi-VN">
                <a:solidFill>
                  <a:srgbClr val="0000CC"/>
                </a:solidFill>
                <a:latin typeface="+mj-lt"/>
              </a:rPr>
              <a:t>tan, tính dẻo, tính cứng, tính dẫn điện, tính dẫn nhiệt, nhiệt độ sôi,...</a:t>
            </a:r>
            <a:endParaRPr lang="en-US" dirty="0">
              <a:solidFill>
                <a:srgbClr val="0000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158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9126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6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video>
              <p:cMediaNode vol="80000">
                <p:cTn id="97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583296" y="762978"/>
            <a:ext cx="4584526" cy="6638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20912" y="2441703"/>
            <a:ext cx="6096000" cy="30654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- Tính chất vật lí:</a:t>
            </a:r>
            <a:endParaRPr lang="en-US" sz="2800" dirty="0">
              <a:solidFill>
                <a:srgbClr val="0000CC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Thể ( rắn, lỏng</a:t>
            </a:r>
            <a:r>
              <a:rPr lang="en-US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vi-VN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 khí)</a:t>
            </a:r>
            <a:endParaRPr lang="en-US" sz="2800" dirty="0">
              <a:solidFill>
                <a:srgbClr val="0000CC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Màu sắc, mùi, vị, khối lượng, thể tích</a:t>
            </a:r>
            <a:endParaRPr lang="en-US" sz="2800" dirty="0">
              <a:solidFill>
                <a:srgbClr val="0000CC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Tính tan, tính dẻo, tính cứng</a:t>
            </a:r>
            <a:endParaRPr lang="en-US" sz="2800" dirty="0">
              <a:solidFill>
                <a:srgbClr val="0000CC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Tính dẫn điện, dẫn nhiệt</a:t>
            </a:r>
            <a:endParaRPr lang="en-US" sz="2800" dirty="0">
              <a:solidFill>
                <a:srgbClr val="0000CC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540385" algn="l"/>
              </a:tabLst>
            </a:pPr>
            <a:r>
              <a:rPr lang="vi-VN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+ Nhiệt độ nóng chảy, nhiệt độ sôi</a:t>
            </a:r>
            <a:r>
              <a:rPr lang="en-US" sz="2800" dirty="0">
                <a:solidFill>
                  <a:srgbClr val="0000CC"/>
                </a:solidFill>
                <a:latin typeface="+mj-lt"/>
                <a:ea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00CC"/>
              </a:solidFill>
              <a:latin typeface="+mj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5"/>
          <p:cNvSpPr txBox="1">
            <a:spLocks/>
          </p:cNvSpPr>
          <p:nvPr/>
        </p:nvSpPr>
        <p:spPr>
          <a:xfrm>
            <a:off x="420152" y="1483230"/>
            <a:ext cx="5458134" cy="11441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vi-VN" sz="28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06457" y="1302559"/>
            <a:ext cx="35162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9203" y="2470959"/>
            <a:ext cx="35162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6357257" y="1059543"/>
            <a:ext cx="0" cy="579845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utoShape 2" descr="Dụng cụ nấu ăn không dính có thể làm tăng nguy cơ ung thư? | Vinme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71773" y="772790"/>
            <a:ext cx="351629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3300"/>
                </a:solidFill>
                <a:latin typeface=".VnCentury Schoolbook" pitchFamily="34" charset="0"/>
                <a:sym typeface="Wingdings" pitchFamily="2" charset="2"/>
              </a:rPr>
              <a:t></a:t>
            </a:r>
          </a:p>
        </p:txBody>
      </p:sp>
    </p:spTree>
    <p:extLst>
      <p:ext uri="{BB962C8B-B14F-4D97-AF65-F5344CB8AC3E}">
        <p14:creationId xmlns:p14="http://schemas.microsoft.com/office/powerpoint/2010/main" val="20378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Custom 11">
      <a:dk1>
        <a:sysClr val="windowText" lastClr="000000"/>
      </a:dk1>
      <a:lt1>
        <a:sysClr val="window" lastClr="FFFFFF"/>
      </a:lt1>
      <a:dk2>
        <a:srgbClr val="7358B1"/>
      </a:dk2>
      <a:lt2>
        <a:srgbClr val="E7E6E6"/>
      </a:lt2>
      <a:accent1>
        <a:srgbClr val="CD3333"/>
      </a:accent1>
      <a:accent2>
        <a:srgbClr val="FE6D4B"/>
      </a:accent2>
      <a:accent3>
        <a:srgbClr val="A5A5A5"/>
      </a:accent3>
      <a:accent4>
        <a:srgbClr val="EEBA4A"/>
      </a:accent4>
      <a:accent5>
        <a:srgbClr val="4ABDEC"/>
      </a:accent5>
      <a:accent6>
        <a:srgbClr val="90C14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1721</TotalTime>
  <Words>975</Words>
  <Application>Microsoft Office PowerPoint</Application>
  <PresentationFormat>Màn hình rộng</PresentationFormat>
  <Paragraphs>142</Paragraphs>
  <Slides>16</Slides>
  <Notes>0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16</vt:i4>
      </vt:variant>
    </vt:vector>
  </HeadingPairs>
  <TitlesOfParts>
    <vt:vector size="22" baseType="lpstr">
      <vt:lpstr>.VnCentury Schoolbook</vt:lpstr>
      <vt:lpstr>Arial</vt:lpstr>
      <vt:lpstr>Calibri</vt:lpstr>
      <vt:lpstr>Calibri Light</vt:lpstr>
      <vt:lpstr>Times New Roman</vt:lpstr>
      <vt:lpstr>Office Theme</vt:lpstr>
      <vt:lpstr>Bản trình bày PowerPoint</vt:lpstr>
      <vt:lpstr>KHỞI ĐỘNG</vt:lpstr>
      <vt:lpstr>Có ba bình: một bình chứa nước, một bình chứa rượu uống và một bình chứa giấm ăn. Làm thế nào để phân biệt chúng?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LUYỆN TẬP</vt:lpstr>
      <vt:lpstr>LUYỆN TẬP</vt:lpstr>
      <vt:lpstr>Vòng tuần hoàn của nước</vt:lpstr>
      <vt:lpstr>VẬN DỤNG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SWOT Infographic</dc:title>
  <dc:creator>Iryna Siletska</dc:creator>
  <cp:lastModifiedBy>Administrator</cp:lastModifiedBy>
  <cp:revision>117</cp:revision>
  <dcterms:created xsi:type="dcterms:W3CDTF">2020-10-01T12:29:27Z</dcterms:created>
  <dcterms:modified xsi:type="dcterms:W3CDTF">2025-10-10T00:39:07Z</dcterms:modified>
</cp:coreProperties>
</file>