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95" r:id="rId3"/>
    <p:sldId id="264" r:id="rId4"/>
    <p:sldId id="266" r:id="rId5"/>
    <p:sldId id="2007577266" r:id="rId6"/>
    <p:sldId id="2007577267" r:id="rId7"/>
    <p:sldId id="2007577268" r:id="rId8"/>
    <p:sldId id="2007577269" r:id="rId9"/>
    <p:sldId id="278" r:id="rId10"/>
    <p:sldId id="283" r:id="rId11"/>
    <p:sldId id="2007577270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D653"/>
    <a:srgbClr val="99FF66"/>
    <a:srgbClr val="00FF00"/>
    <a:srgbClr val="68FC7A"/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72" autoAdjust="0"/>
  </p:normalViewPr>
  <p:slideViewPr>
    <p:cSldViewPr>
      <p:cViewPr varScale="1">
        <p:scale>
          <a:sx n="54" d="100"/>
          <a:sy n="54" d="100"/>
        </p:scale>
        <p:origin x="164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D294-AFE5-45B0-9E8C-BD799D82F46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C4B21-58DC-4C6A-A459-31BDC0F6A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4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210C8-0344-4C56-88B5-C59740AADB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4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D9A-CB55-448B-9A73-D65C3DAC6D5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72EA-7878-4836-B1A5-8E9A0EB2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7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D9A-CB55-448B-9A73-D65C3DAC6D5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72EA-7878-4836-B1A5-8E9A0EB2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7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D9A-CB55-448B-9A73-D65C3DAC6D5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72EA-7878-4836-B1A5-8E9A0EB2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6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D9A-CB55-448B-9A73-D65C3DAC6D5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72EA-7878-4836-B1A5-8E9A0EB2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0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D9A-CB55-448B-9A73-D65C3DAC6D5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72EA-7878-4836-B1A5-8E9A0EB2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3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D9A-CB55-448B-9A73-D65C3DAC6D5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72EA-7878-4836-B1A5-8E9A0EB2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4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D9A-CB55-448B-9A73-D65C3DAC6D5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72EA-7878-4836-B1A5-8E9A0EB2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5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D9A-CB55-448B-9A73-D65C3DAC6D5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72EA-7878-4836-B1A5-8E9A0EB2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0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D9A-CB55-448B-9A73-D65C3DAC6D5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72EA-7878-4836-B1A5-8E9A0EB2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3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D9A-CB55-448B-9A73-D65C3DAC6D5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72EA-7878-4836-B1A5-8E9A0EB2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6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2D9A-CB55-448B-9A73-D65C3DAC6D5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72EA-7878-4836-B1A5-8E9A0EB2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2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22D9A-CB55-448B-9A73-D65C3DAC6D5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72EA-7878-4836-B1A5-8E9A0EB2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3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DDCE02-C33C-0BBA-F4CA-2EC9EBDA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7503A7-304E-A205-4FDB-2E2534170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4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11"/>
          <p:cNvSpPr txBox="1"/>
          <p:nvPr/>
        </p:nvSpPr>
        <p:spPr>
          <a:xfrm>
            <a:off x="284747" y="315531"/>
            <a:ext cx="6679474" cy="503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SỰ HÒA TAN CÁC CHẤT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43400" y="1943518"/>
            <a:ext cx="4610100" cy="4598951"/>
            <a:chOff x="762000" y="2552700"/>
            <a:chExt cx="9220200" cy="9197902"/>
          </a:xfrm>
        </p:grpSpPr>
        <p:sp>
          <p:nvSpPr>
            <p:cNvPr id="6" name="Rectangle 5"/>
            <p:cNvSpPr/>
            <p:nvPr/>
          </p:nvSpPr>
          <p:spPr>
            <a:xfrm>
              <a:off x="990600" y="8343900"/>
              <a:ext cx="8991600" cy="3406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30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Hình. </a:t>
              </a:r>
              <a:r>
                <a:rPr lang="nl-NL" sz="300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 sống trong nước biển do có oxi hòa tan</a:t>
              </a:r>
              <a:endPara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66" name="Picture 2" descr="Môi trường biển và đại dương – Vai trò của biển và đại dương với đời sống  con ngườ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552700"/>
              <a:ext cx="8900160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284747" y="1979613"/>
            <a:ext cx="2974522" cy="391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 một vài ví dụ trong thực tế cho thấy chất rắn, chất lỏng, chất khí tan trong nước.</a:t>
            </a:r>
            <a:endParaRPr lang="en-US" sz="3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447174" y="1028687"/>
            <a:ext cx="7562850" cy="503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43100" y="1066800"/>
            <a:ext cx="5600700" cy="511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nl-NL" sz="25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 hòa tan của một số chất rắn</a:t>
            </a:r>
            <a:endParaRPr lang="en-US" sz="25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3136674"/>
            <a:ext cx="5105400" cy="261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2500" y="1866900"/>
            <a:ext cx="7753350" cy="1370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5913" indent="-315913" algn="just">
              <a:lnSpc>
                <a:spcPct val="13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315913" algn="l"/>
              </a:tabLst>
            </a:pPr>
            <a:r>
              <a:rPr lang="nl-NL" sz="2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bị: 3 ống nghiệm, thìa, muối ăn, đường, bột đá vôi, nước.</a:t>
            </a:r>
          </a:p>
          <a:p>
            <a:pPr marL="315913" indent="-315913" algn="just">
              <a:lnSpc>
                <a:spcPct val="13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315913" algn="l"/>
              </a:tabLst>
            </a:pPr>
            <a:r>
              <a:rPr lang="nl-NL" sz="2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 hành thí nghiệm:</a:t>
            </a: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2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9400" y="1164186"/>
            <a:ext cx="515557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 LUẬN NHÓM ĐÔI (3 phút) </a:t>
            </a:r>
            <a:endParaRPr lang="en-US" sz="25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7700" y="2269941"/>
            <a:ext cx="7115836" cy="2476500"/>
          </a:xfrm>
          <a:prstGeom prst="rect">
            <a:avLst/>
          </a:prstGeom>
        </p:spPr>
        <p:txBody>
          <a:bodyPr vert="horz" lIns="45720" tIns="22860" rIns="45720" bIns="228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25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 lời các câu hỏi sau:</a:t>
            </a:r>
          </a:p>
          <a:p>
            <a:pPr marL="457200" indent="-4572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nl-NL" sz="225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số các chất đã dùng, chất nào đã tan, chất nào không tan trong nước?</a:t>
            </a:r>
            <a:endParaRPr lang="en-US" sz="225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nl-NL" sz="225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làm thí nghiệm, hãy dự đoán bột mì, bột gạo có tan trong nước không?</a:t>
            </a:r>
            <a:r>
              <a:rPr lang="en-US" sz="225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25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5"/>
          <p:cNvSpPr/>
          <p:nvPr/>
        </p:nvSpPr>
        <p:spPr>
          <a:xfrm>
            <a:off x="-308618" y="5424031"/>
            <a:ext cx="9778461" cy="0"/>
          </a:xfrm>
          <a:prstGeom prst="line">
            <a:avLst/>
          </a:prstGeom>
          <a:ln w="9525" cap="rnd">
            <a:solidFill>
              <a:srgbClr val="24242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56210" y="4795215"/>
            <a:ext cx="2481253" cy="114588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44436" y="932145"/>
            <a:ext cx="1028700" cy="89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4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ước cất tiêm, dung môi pha tiêm - Hộp 50 ống x5ml | thietbiytecuongviet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76" y="1479856"/>
            <a:ext cx="2514599" cy="185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3877" y="915478"/>
            <a:ext cx="645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853" y="3659774"/>
            <a:ext cx="2647217" cy="164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11341" y="5197460"/>
            <a:ext cx="219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D0DB3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solidFill>
                  <a:srgbClr val="2D0DB3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2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D0DB3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endParaRPr lang="en-US" sz="2400" b="1" dirty="0">
              <a:solidFill>
                <a:srgbClr val="2D0D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2786" y="3286276"/>
            <a:ext cx="219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D0DB3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2D0DB3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2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D0DB3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endParaRPr lang="en-US" sz="2400" b="1" dirty="0">
              <a:solidFill>
                <a:srgbClr val="2D0D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75" y="3683889"/>
            <a:ext cx="1539864" cy="153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32596" y="5216848"/>
            <a:ext cx="219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D0DB3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2D0DB3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400" b="1" dirty="0">
                <a:solidFill>
                  <a:srgbClr val="2D0DB3"/>
                </a:solidFill>
                <a:latin typeface="Times New Roman" pitchFamily="18" charset="0"/>
                <a:cs typeface="Times New Roman" pitchFamily="18" charset="0"/>
              </a:rPr>
              <a:t> 90</a:t>
            </a:r>
            <a:r>
              <a:rPr lang="en-US" sz="2400" b="1" baseline="30000" dirty="0">
                <a:solidFill>
                  <a:srgbClr val="2D0DB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solidFill>
                <a:srgbClr val="2D0D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4476" y="3049732"/>
            <a:ext cx="219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D0DB3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2D0DB3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2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D0DB3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400" b="1" dirty="0">
              <a:solidFill>
                <a:srgbClr val="2D0D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1676" y="2408219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2,3, 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18244" b="18560"/>
          <a:stretch/>
        </p:blipFill>
        <p:spPr>
          <a:xfrm>
            <a:off x="4126164" y="1480705"/>
            <a:ext cx="2226757" cy="1569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b="21020"/>
          <a:stretch/>
        </p:blipFill>
        <p:spPr>
          <a:xfrm>
            <a:off x="6370097" y="3292930"/>
            <a:ext cx="2194751" cy="1845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79960" y="5107626"/>
            <a:ext cx="219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D0DB3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dirty="0" err="1">
                <a:solidFill>
                  <a:srgbClr val="2D0DB3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2D0DB3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295969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7787"/>
            <a:ext cx="2438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2286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(4-6 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491" y="983673"/>
            <a:ext cx="9097170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82" y="15240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(1), (2):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100ml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(1):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(2):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cacao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533" y="3951744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(1) (2)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Sau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273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:\hoi gian chuyen de\nuoc dau 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57" y="1027092"/>
            <a:ext cx="3598178" cy="383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9981" y="4754254"/>
            <a:ext cx="4450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Cốc 1: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41631" y="87395"/>
            <a:ext cx="48283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5330" y="4865208"/>
            <a:ext cx="4450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Cốc 2: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Cacao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033859" y="1746294"/>
            <a:ext cx="473708" cy="81982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25556" y="630285"/>
            <a:ext cx="316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77082" y="5321499"/>
            <a:ext cx="24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32660" y="5419206"/>
            <a:ext cx="24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207128" y="2539254"/>
            <a:ext cx="609600" cy="23878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92142" y="2016034"/>
            <a:ext cx="11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1C80B06-34A0-0365-3E28-4557D8C5E4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053" r="53744" b="12159"/>
          <a:stretch>
            <a:fillRect/>
          </a:stretch>
        </p:blipFill>
        <p:spPr>
          <a:xfrm>
            <a:off x="5233585" y="1450438"/>
            <a:ext cx="2806132" cy="336147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70128" y="779237"/>
            <a:ext cx="320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Cacao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36" name="Straight Arrow Connector 35"/>
          <p:cNvCxnSpPr>
            <a:cxnSpLocks/>
          </p:cNvCxnSpPr>
          <p:nvPr/>
        </p:nvCxnSpPr>
        <p:spPr>
          <a:xfrm flipH="1">
            <a:off x="6924424" y="1302457"/>
            <a:ext cx="1484736" cy="258063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>
            <a:extLst>
              <a:ext uri="{FF2B5EF4-FFF2-40B4-BE49-F238E27FC236}">
                <a16:creationId xmlns:a16="http://schemas.microsoft.com/office/drawing/2014/main" id="{31433143-B5D8-0A10-13E0-75A4820CB4BA}"/>
              </a:ext>
            </a:extLst>
          </p:cNvPr>
          <p:cNvSpPr txBox="1"/>
          <p:nvPr/>
        </p:nvSpPr>
        <p:spPr>
          <a:xfrm>
            <a:off x="2378968" y="5801819"/>
            <a:ext cx="4828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293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  <p:bldP spid="19" grpId="0"/>
      <p:bldP spid="23" grpId="0"/>
      <p:bldP spid="39" grpId="0"/>
      <p:bldP spid="44" grpId="0"/>
      <p:bldP spid="3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F93F9443-399F-83FA-63E2-E0C28F97D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50" y="1105276"/>
            <a:ext cx="2667000" cy="2547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5">
            <a:extLst>
              <a:ext uri="{FF2B5EF4-FFF2-40B4-BE49-F238E27FC236}">
                <a16:creationId xmlns:a16="http://schemas.microsoft.com/office/drawing/2014/main" id="{4A523490-C20B-6EA8-5F0A-F1C9D437940F}"/>
              </a:ext>
            </a:extLst>
          </p:cNvPr>
          <p:cNvSpPr txBox="1"/>
          <p:nvPr/>
        </p:nvSpPr>
        <p:spPr>
          <a:xfrm>
            <a:off x="-49258" y="3543607"/>
            <a:ext cx="288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25CF501-0F56-6DD5-3F04-D27AD7453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69" y="4028788"/>
            <a:ext cx="2756700" cy="2671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7">
            <a:extLst>
              <a:ext uri="{FF2B5EF4-FFF2-40B4-BE49-F238E27FC236}">
                <a16:creationId xmlns:a16="http://schemas.microsoft.com/office/drawing/2014/main" id="{06F7D598-D144-F88C-E38E-C6C2017128D5}"/>
              </a:ext>
            </a:extLst>
          </p:cNvPr>
          <p:cNvSpPr txBox="1"/>
          <p:nvPr/>
        </p:nvSpPr>
        <p:spPr>
          <a:xfrm>
            <a:off x="2976229" y="3558660"/>
            <a:ext cx="2281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xốt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2743A07E-8F37-05CC-2034-6D354B40596E}"/>
              </a:ext>
            </a:extLst>
          </p:cNvPr>
          <p:cNvSpPr txBox="1"/>
          <p:nvPr/>
        </p:nvSpPr>
        <p:spPr>
          <a:xfrm>
            <a:off x="304800" y="87395"/>
            <a:ext cx="8839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E8D9D1D-D2C8-04A8-54AF-C87411AFA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999" y="1204610"/>
            <a:ext cx="3160884" cy="261980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E8068E58-602C-29E5-BB4A-9C8A09BFA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081880"/>
            <a:ext cx="2675783" cy="2152929"/>
          </a:xfrm>
          <a:prstGeom prst="rect">
            <a:avLst/>
          </a:prstGeom>
        </p:spPr>
      </p:pic>
      <p:sp>
        <p:nvSpPr>
          <p:cNvPr id="14" name="TextBox 17">
            <a:extLst>
              <a:ext uri="{FF2B5EF4-FFF2-40B4-BE49-F238E27FC236}">
                <a16:creationId xmlns:a16="http://schemas.microsoft.com/office/drawing/2014/main" id="{2AA6FDB0-00CA-7B72-5E55-36ADDAB1E746}"/>
              </a:ext>
            </a:extLst>
          </p:cNvPr>
          <p:cNvSpPr txBox="1"/>
          <p:nvPr/>
        </p:nvSpPr>
        <p:spPr>
          <a:xfrm>
            <a:off x="501833" y="6177673"/>
            <a:ext cx="2281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6BB1C1BB-8B14-3803-E2A1-2BC01431C5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6229" y="1307436"/>
            <a:ext cx="2808345" cy="2251224"/>
          </a:xfrm>
          <a:prstGeom prst="rect">
            <a:avLst/>
          </a:prstGeom>
        </p:spPr>
      </p:pic>
      <p:sp>
        <p:nvSpPr>
          <p:cNvPr id="17" name="TextBox 17">
            <a:extLst>
              <a:ext uri="{FF2B5EF4-FFF2-40B4-BE49-F238E27FC236}">
                <a16:creationId xmlns:a16="http://schemas.microsoft.com/office/drawing/2014/main" id="{2A89714E-F24C-70E2-4C0B-7698958607CB}"/>
              </a:ext>
            </a:extLst>
          </p:cNvPr>
          <p:cNvSpPr txBox="1"/>
          <p:nvPr/>
        </p:nvSpPr>
        <p:spPr>
          <a:xfrm>
            <a:off x="3862617" y="6155250"/>
            <a:ext cx="22817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9360A6F2-16CF-8749-766D-444378B08ECC}"/>
              </a:ext>
            </a:extLst>
          </p:cNvPr>
          <p:cNvSpPr txBox="1"/>
          <p:nvPr/>
        </p:nvSpPr>
        <p:spPr>
          <a:xfrm>
            <a:off x="5959464" y="3527565"/>
            <a:ext cx="32084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1B50FEAC-4AE1-D40D-0209-BE29EB7A3447}"/>
              </a:ext>
            </a:extLst>
          </p:cNvPr>
          <p:cNvSpPr txBox="1"/>
          <p:nvPr/>
        </p:nvSpPr>
        <p:spPr>
          <a:xfrm>
            <a:off x="501833" y="5642500"/>
            <a:ext cx="24765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38">
            <a:extLst>
              <a:ext uri="{FF2B5EF4-FFF2-40B4-BE49-F238E27FC236}">
                <a16:creationId xmlns:a16="http://schemas.microsoft.com/office/drawing/2014/main" id="{A4FA6C6C-22EB-69C3-4151-347F44C64A79}"/>
              </a:ext>
            </a:extLst>
          </p:cNvPr>
          <p:cNvSpPr txBox="1"/>
          <p:nvPr/>
        </p:nvSpPr>
        <p:spPr>
          <a:xfrm>
            <a:off x="404441" y="2996923"/>
            <a:ext cx="24765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786E914F-BB48-FCE6-A071-3C5EA84AE1CE}"/>
              </a:ext>
            </a:extLst>
          </p:cNvPr>
          <p:cNvSpPr txBox="1"/>
          <p:nvPr/>
        </p:nvSpPr>
        <p:spPr>
          <a:xfrm>
            <a:off x="3142151" y="2905780"/>
            <a:ext cx="24765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8A301782-D5A3-8DCE-F612-5EDAC348AC88}"/>
              </a:ext>
            </a:extLst>
          </p:cNvPr>
          <p:cNvSpPr txBox="1"/>
          <p:nvPr/>
        </p:nvSpPr>
        <p:spPr>
          <a:xfrm>
            <a:off x="3778279" y="5618575"/>
            <a:ext cx="24765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38">
            <a:extLst>
              <a:ext uri="{FF2B5EF4-FFF2-40B4-BE49-F238E27FC236}">
                <a16:creationId xmlns:a16="http://schemas.microsoft.com/office/drawing/2014/main" id="{45E9F92D-3A42-FAE9-F03F-5B4AF2108519}"/>
              </a:ext>
            </a:extLst>
          </p:cNvPr>
          <p:cNvSpPr txBox="1"/>
          <p:nvPr/>
        </p:nvSpPr>
        <p:spPr>
          <a:xfrm>
            <a:off x="6226705" y="2953569"/>
            <a:ext cx="24765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3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BD104C58-949E-CFAE-5808-26E7757142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12" t="6839"/>
          <a:stretch>
            <a:fillRect/>
          </a:stretch>
        </p:blipFill>
        <p:spPr>
          <a:xfrm>
            <a:off x="1143000" y="381000"/>
            <a:ext cx="4408096" cy="4237891"/>
          </a:xfrm>
          <a:prstGeom prst="rect">
            <a:avLst/>
          </a:prstGeom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77449611-42B1-F506-F716-A1EAE9865047}"/>
              </a:ext>
            </a:extLst>
          </p:cNvPr>
          <p:cNvSpPr txBox="1"/>
          <p:nvPr/>
        </p:nvSpPr>
        <p:spPr>
          <a:xfrm>
            <a:off x="0" y="4618891"/>
            <a:ext cx="1005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Nhũ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tương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không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bền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BDDBA81C-7251-CA1E-E6DC-C221C44C9460}"/>
              </a:ext>
            </a:extLst>
          </p:cNvPr>
          <p:cNvSpPr txBox="1"/>
          <p:nvPr/>
        </p:nvSpPr>
        <p:spPr>
          <a:xfrm>
            <a:off x="228600" y="53177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Tiến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20ml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Quan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1686CA5-DEBC-CDDB-BBBC-437941DCE54E}"/>
              </a:ext>
            </a:extLst>
          </p:cNvPr>
          <p:cNvSpPr txBox="1"/>
          <p:nvPr/>
        </p:nvSpPr>
        <p:spPr>
          <a:xfrm>
            <a:off x="381001" y="5541266"/>
            <a:ext cx="876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076FD9C-9836-9349-3159-C7D51CFBAC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1" t="9603" r="-2841" b="-3841"/>
          <a:stretch>
            <a:fillRect/>
          </a:stretch>
        </p:blipFill>
        <p:spPr>
          <a:xfrm>
            <a:off x="1383266" y="1559611"/>
            <a:ext cx="3188734" cy="373877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17FBA629-1BB8-2729-D49F-F5FAC1AB25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21" t="14379"/>
          <a:stretch>
            <a:fillRect/>
          </a:stretch>
        </p:blipFill>
        <p:spPr>
          <a:xfrm>
            <a:off x="4800600" y="1673028"/>
            <a:ext cx="3429000" cy="3508572"/>
          </a:xfrm>
          <a:prstGeom prst="rect">
            <a:avLst/>
          </a:prstGeom>
        </p:spPr>
      </p:pic>
      <p:sp>
        <p:nvSpPr>
          <p:cNvPr id="9" name="TextBox 38">
            <a:extLst>
              <a:ext uri="{FF2B5EF4-FFF2-40B4-BE49-F238E27FC236}">
                <a16:creationId xmlns:a16="http://schemas.microsoft.com/office/drawing/2014/main" id="{772F6743-7FBA-D5A8-85EC-75E1EDA1946F}"/>
              </a:ext>
            </a:extLst>
          </p:cNvPr>
          <p:cNvSpPr txBox="1"/>
          <p:nvPr/>
        </p:nvSpPr>
        <p:spPr>
          <a:xfrm>
            <a:off x="5268192" y="4658380"/>
            <a:ext cx="24765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25">
            <a:extLst>
              <a:ext uri="{FF2B5EF4-FFF2-40B4-BE49-F238E27FC236}">
                <a16:creationId xmlns:a16="http://schemas.microsoft.com/office/drawing/2014/main" id="{CA94B981-F744-87F7-239E-5AD6A37638E3}"/>
              </a:ext>
            </a:extLst>
          </p:cNvPr>
          <p:cNvCxnSpPr>
            <a:cxnSpLocks/>
          </p:cNvCxnSpPr>
          <p:nvPr/>
        </p:nvCxnSpPr>
        <p:spPr>
          <a:xfrm>
            <a:off x="1078466" y="3108719"/>
            <a:ext cx="1588534" cy="62508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3">
            <a:extLst>
              <a:ext uri="{FF2B5EF4-FFF2-40B4-BE49-F238E27FC236}">
                <a16:creationId xmlns:a16="http://schemas.microsoft.com/office/drawing/2014/main" id="{5AF086F1-9E85-2EBD-2B54-A1A75A170D68}"/>
              </a:ext>
            </a:extLst>
          </p:cNvPr>
          <p:cNvSpPr txBox="1"/>
          <p:nvPr/>
        </p:nvSpPr>
        <p:spPr>
          <a:xfrm>
            <a:off x="563480" y="2585499"/>
            <a:ext cx="11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A006E55-75C9-4A0F-F98B-8C3E9F382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07" y="609600"/>
            <a:ext cx="4133446" cy="3737172"/>
          </a:xfrm>
          <a:prstGeom prst="rect">
            <a:avLst/>
          </a:prstGeom>
        </p:spPr>
      </p:pic>
      <p:sp>
        <p:nvSpPr>
          <p:cNvPr id="3" name="TextBox 38">
            <a:extLst>
              <a:ext uri="{FF2B5EF4-FFF2-40B4-BE49-F238E27FC236}">
                <a16:creationId xmlns:a16="http://schemas.microsoft.com/office/drawing/2014/main" id="{F0B364BE-F2D2-FE6F-B2BC-8B4851A0D030}"/>
              </a:ext>
            </a:extLst>
          </p:cNvPr>
          <p:cNvSpPr txBox="1"/>
          <p:nvPr/>
        </p:nvSpPr>
        <p:spPr>
          <a:xfrm>
            <a:off x="685800" y="4085162"/>
            <a:ext cx="49252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72E4DDE0-A8B9-704A-92D3-A69424582194}"/>
              </a:ext>
            </a:extLst>
          </p:cNvPr>
          <p:cNvSpPr txBox="1"/>
          <p:nvPr/>
        </p:nvSpPr>
        <p:spPr>
          <a:xfrm>
            <a:off x="4800600" y="1393274"/>
            <a:ext cx="321699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Dung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20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Alternate Process 17"/>
          <p:cNvSpPr/>
          <p:nvPr/>
        </p:nvSpPr>
        <p:spPr>
          <a:xfrm>
            <a:off x="1204044" y="2427645"/>
            <a:ext cx="7086600" cy="3048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Rectangle 10"/>
          <p:cNvSpPr/>
          <p:nvPr/>
        </p:nvSpPr>
        <p:spPr>
          <a:xfrm>
            <a:off x="1981200" y="417164"/>
            <a:ext cx="57802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 LUẬN CẶP ĐÔI (3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800625" y="1072450"/>
            <a:ext cx="6094239" cy="495300"/>
          </a:xfrm>
          <a:prstGeom prst="rect">
            <a:avLst/>
          </a:prstGeom>
        </p:spPr>
        <p:txBody>
          <a:bodyPr vert="horz" lIns="45720" tIns="22860" rIns="45720" bIns="228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alt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</a:t>
            </a:r>
            <a:r>
              <a:rPr lang="en-GB" alt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GB" alt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23144" y="2590800"/>
            <a:ext cx="5897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 tên 3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dịch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tan, dung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dịch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7998" y="246368"/>
            <a:ext cx="835183" cy="66292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494714"/>
              </p:ext>
            </p:extLst>
          </p:nvPr>
        </p:nvGraphicFramePr>
        <p:xfrm>
          <a:off x="1576880" y="3430548"/>
          <a:ext cx="6340929" cy="18670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3643">
                  <a:extLst>
                    <a:ext uri="{9D8B030D-6E8A-4147-A177-3AD203B41FA5}">
                      <a16:colId xmlns:a16="http://schemas.microsoft.com/office/drawing/2014/main" val="633075257"/>
                    </a:ext>
                  </a:extLst>
                </a:gridCol>
                <a:gridCol w="2113643">
                  <a:extLst>
                    <a:ext uri="{9D8B030D-6E8A-4147-A177-3AD203B41FA5}">
                      <a16:colId xmlns:a16="http://schemas.microsoft.com/office/drawing/2014/main" val="2055710762"/>
                    </a:ext>
                  </a:extLst>
                </a:gridCol>
                <a:gridCol w="2113643">
                  <a:extLst>
                    <a:ext uri="{9D8B030D-6E8A-4147-A177-3AD203B41FA5}">
                      <a16:colId xmlns:a16="http://schemas.microsoft.com/office/drawing/2014/main" val="2975627118"/>
                    </a:ext>
                  </a:extLst>
                </a:gridCol>
              </a:tblGrid>
              <a:tr h="4818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Dung dịch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GB" sz="200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Dung môi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0" marB="0" anchor="ctr"/>
                </a:tc>
                <a:extLst>
                  <a:ext uri="{0D108BD9-81ED-4DB2-BD59-A6C34878D82A}">
                    <a16:rowId xmlns:a16="http://schemas.microsoft.com/office/drawing/2014/main" val="837348595"/>
                  </a:ext>
                </a:extLst>
              </a:tr>
              <a:tr h="461748"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08179514"/>
                  </a:ext>
                </a:extLst>
              </a:tr>
              <a:tr h="461748"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1277752981"/>
                  </a:ext>
                </a:extLst>
              </a:tr>
              <a:tr h="461748"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174609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9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530</Words>
  <Application>Microsoft Office PowerPoint</Application>
  <PresentationFormat>Trình chiếu Trên màn hình (4:3)</PresentationFormat>
  <Paragraphs>66</Paragraphs>
  <Slides>12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Phuc</dc:creator>
  <cp:lastModifiedBy>Administrator</cp:lastModifiedBy>
  <cp:revision>97</cp:revision>
  <dcterms:created xsi:type="dcterms:W3CDTF">2019-08-13T07:42:51Z</dcterms:created>
  <dcterms:modified xsi:type="dcterms:W3CDTF">2025-11-12T15:16:49Z</dcterms:modified>
</cp:coreProperties>
</file>