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413" r:id="rId2"/>
    <p:sldId id="334" r:id="rId3"/>
    <p:sldId id="335" r:id="rId4"/>
    <p:sldId id="394" r:id="rId5"/>
    <p:sldId id="398" r:id="rId6"/>
    <p:sldId id="397" r:id="rId7"/>
    <p:sldId id="399" r:id="rId8"/>
    <p:sldId id="400" r:id="rId9"/>
    <p:sldId id="401" r:id="rId10"/>
    <p:sldId id="402" r:id="rId11"/>
    <p:sldId id="403" r:id="rId12"/>
    <p:sldId id="404" r:id="rId13"/>
    <p:sldId id="406" r:id="rId14"/>
    <p:sldId id="405" r:id="rId15"/>
    <p:sldId id="407" r:id="rId16"/>
    <p:sldId id="408" r:id="rId17"/>
    <p:sldId id="409" r:id="rId18"/>
    <p:sldId id="412" r:id="rId19"/>
    <p:sldId id="411" r:id="rId20"/>
    <p:sldId id="4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00"/>
    <a:srgbClr val="FF00FF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63" d="100"/>
          <a:sy n="63" d="100"/>
        </p:scale>
        <p:origin x="6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57EA70C-3EAF-F9DA-A144-F5C418A3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2578DA9-9046-BE07-C1D7-9F5AC067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3232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2504" y="1640063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s = 0,75 . 88= 66 km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2504" y="2706862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v= 1 000 : 10 = 100 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4971" y="0"/>
            <a:ext cx="4049486" cy="684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22504" y="3701091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bay: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v= 1 000 : 4 = 250 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504" y="4717090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v= 1 000 : 0,1 = 10 000 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81288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v = 600: 30 = 20 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097289"/>
            <a:ext cx="847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20 m/s.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53: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600m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30s.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502194"/>
            <a:ext cx="722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 s: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s = 8 . 8 = 64 m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416595"/>
            <a:ext cx="8476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eriod" startAt="2"/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160 m:</a:t>
            </a:r>
          </a:p>
          <a:p>
            <a:pPr marL="514350" indent="-514350"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t = 160 : 8 = 20 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53: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8m/s.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s?</a:t>
            </a:r>
          </a:p>
          <a:p>
            <a:pPr marL="514350" indent="-514350"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160 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31651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 km/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h.Tính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km.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17910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t = 5: 10 = 0,5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333911"/>
            <a:ext cx="9637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 km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0,5 h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5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120m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 s.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140m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40 s. Ai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957934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A: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120 : 35 ≈ 3,4 m/s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94105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140 : 40 = 3,5 m/s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793975"/>
            <a:ext cx="847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3964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187271"/>
            <a:ext cx="2510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km = 1 000 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468075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h = 3 600 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5246888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10,8 km/h = 10 800 : 3 600 = 3m/s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5886" y="1204585"/>
            <a:ext cx="279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3m/s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3143" y="1705328"/>
            <a:ext cx="279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10m/s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5885" y="2220585"/>
            <a:ext cx="279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16,7m/s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25886" y="2728585"/>
            <a:ext cx="279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20m/s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25886" y="3251099"/>
            <a:ext cx="27940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200m/s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1712613"/>
            <a:ext cx="7605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t = 7h15 min – 6h45 min = 0,5h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37470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v = 5 : 0,5 = 10 km/h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3882483"/>
            <a:ext cx="847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10 km/h = 10 000 : 3600  ≈ 2,78 m/s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"/>
            <a:ext cx="12201688" cy="140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65024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V = 100 : 11,54 ≈ 8,67 m/s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24532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t = 2,4 : 4,8 = 0,5 h.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4210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 Ta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20 min = 20/60 h = 1/3 h     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92001" cy="362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483315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8 h 30 min + 0,5 h = 9 h.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93631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6136821" y="5770563"/>
          <a:ext cx="2150836" cy="88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52200" imgH="393480" progId="Equation.DSMT4">
                  <p:embed/>
                </p:oleObj>
              </mc:Choice>
              <mc:Fallback>
                <p:oleObj name="Equation" r:id="rId3" imgW="95220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821" y="5770563"/>
                        <a:ext cx="2150836" cy="889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8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marL="571500" indent="-571500" algn="l">
              <a:buAutoNum type="romanUcPeriod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 NIỆM TỐC ĐỘ</a:t>
            </a:r>
          </a:p>
          <a:p>
            <a:pPr marL="571500" indent="-571500" algn="l">
              <a:buAutoNum type="romanUcPeriod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 VỊ ĐO TỐC ĐỘ: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CÁCH ĐO TỐC ĐỘ BẰNG DỤNG CỤ THỰC HÀNH Ở NHÀ TRƯỜNG: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7: TỐC ĐỘ CỦA CHUYỂN ĐỘNG.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45029"/>
            <a:ext cx="3661803" cy="381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7404" y="1866437"/>
            <a:ext cx="8794596" cy="253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571500" indent="-571500" algn="l">
              <a:buAutoNum type="romanUcPeriod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 NIỆM TỐC ĐỘ</a:t>
            </a:r>
          </a:p>
          <a:p>
            <a:pPr marL="571500" indent="-571500" algn="l">
              <a:buAutoNum type="romanUcPeriod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 VỊ ĐO TỐC ĐỘ: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CÁCH ĐO TỐC ĐỘ BẰNG DỤNG CỤ THỰC HÀNH Ở NHÀ TRƯỜNG: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algn="just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CÁCH ĐO TỐC ĐỘ BẰNG THIẾT BỊ “BẮN TỐC ĐỘ: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7: TỐC ĐỘ CỦA CHUYỂN ĐỘNG.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87546"/>
            <a:ext cx="12162379" cy="17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9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15469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 4: TỐC ĐỘ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2578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7: TỐC ĐỘ CỦA CHUYỂN ĐỘNG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56318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2: NĂNG LƯỢNG VÀ SỰ BIẾN ĐỔI.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KHÁI NIỆM TỐC ĐỘ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7: TỐC ĐỘ CỦA CHUYỂN ĐỘNG.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0287" y="644749"/>
            <a:ext cx="5662460" cy="339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903435"/>
            <a:ext cx="12146645" cy="100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91554"/>
            <a:ext cx="12192000" cy="91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KHÁI NIỆM TỐC ĐỘ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7: TỐC ĐỘ CỦA CHUYỂN ĐỘNG.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764640" y="2040398"/>
          <a:ext cx="1329871" cy="147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393480" progId="Equation.DSMT4">
                  <p:embed/>
                </p:oleObj>
              </mc:Choice>
              <mc:Fallback>
                <p:oleObj name="Equation" r:id="rId2" imgW="35532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640" y="2040398"/>
                        <a:ext cx="1329871" cy="1472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135086" y="3541486"/>
            <a:ext cx="269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2346" y="3955138"/>
            <a:ext cx="3461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2344" y="4448629"/>
            <a:ext cx="5188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9934" y="551542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80 : 50 = 1,6 km/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1087" y="0"/>
            <a:ext cx="4572000" cy="68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49934" y="1487713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72 : 50 = 1,44 km/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34" y="2503714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80 : 40 = 2 km/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934" y="3563257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99 : 45 = 2,2 km/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08285"/>
            <a:ext cx="6763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14260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48 : 32 = 1,5 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750431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46,5 : 30 = 1,55 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80946"/>
            <a:ext cx="847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A.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62379" cy="174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491320"/>
            <a:ext cx="12192000" cy="6366680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KHÁI NIỆM TỐC ĐỘ</a:t>
            </a:r>
          </a:p>
          <a:p>
            <a:pPr algn="l">
              <a:buFontTx/>
              <a:buChar char="-"/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buFontTx/>
              <a:buChar char="-"/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v: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s: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t: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ĐƠN VỊ ĐO TỐC ĐỘ:</a:t>
            </a:r>
          </a:p>
          <a:p>
            <a:pPr algn="l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m/s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kilômét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km/h</a:t>
            </a:r>
          </a:p>
          <a:p>
            <a:pPr algn="l"/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 7: TỐC ĐỘ CỦA CHUYỂN ĐỘNG.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764640" y="2040398"/>
          <a:ext cx="1329871" cy="147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320" imgH="393480" progId="Equation.DSMT4">
                  <p:embed/>
                </p:oleObj>
              </mc:Choice>
              <mc:Fallback>
                <p:oleObj name="Equation" r:id="rId2" imgW="355320" imgH="393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640" y="2040398"/>
                        <a:ext cx="1329871" cy="1472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5113" y="2135414"/>
            <a:ext cx="5149587" cy="253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132088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s = 1,5.2= 3 km = 3 000 m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039231"/>
            <a:ext cx="6037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	v = 3 000 : 600 = 5 m/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011689"/>
            <a:ext cx="8476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5 m/s.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1,5 km.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600s.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2017</TotalTime>
  <Words>1292</Words>
  <Application>Microsoft Office PowerPoint</Application>
  <PresentationFormat>Màn hình rộng</PresentationFormat>
  <Paragraphs>109</Paragraphs>
  <Slides>20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MỞ ĐẦU KHTN 7-HIỀN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Administrator</cp:lastModifiedBy>
  <cp:revision>353</cp:revision>
  <dcterms:created xsi:type="dcterms:W3CDTF">2022-07-11T10:05:56Z</dcterms:created>
  <dcterms:modified xsi:type="dcterms:W3CDTF">2025-11-12T15:12:03Z</dcterms:modified>
</cp:coreProperties>
</file>