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007577268" r:id="rId3"/>
    <p:sldId id="299" r:id="rId4"/>
    <p:sldId id="2007577265" r:id="rId5"/>
    <p:sldId id="2007577264" r:id="rId6"/>
    <p:sldId id="307" r:id="rId7"/>
    <p:sldId id="303" r:id="rId8"/>
    <p:sldId id="640" r:id="rId9"/>
    <p:sldId id="294" r:id="rId10"/>
    <p:sldId id="258" r:id="rId11"/>
    <p:sldId id="259" r:id="rId12"/>
    <p:sldId id="260" r:id="rId13"/>
    <p:sldId id="651" r:id="rId14"/>
    <p:sldId id="650" r:id="rId15"/>
    <p:sldId id="655" r:id="rId16"/>
    <p:sldId id="276" r:id="rId17"/>
    <p:sldId id="644" r:id="rId18"/>
    <p:sldId id="412" r:id="rId19"/>
    <p:sldId id="409" r:id="rId20"/>
    <p:sldId id="2007577266" r:id="rId21"/>
    <p:sldId id="390" r:id="rId22"/>
    <p:sldId id="393" r:id="rId23"/>
    <p:sldId id="39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78501"/>
    <a:srgbClr val="FFD653"/>
    <a:srgbClr val="99FF66"/>
    <a:srgbClr val="00FF00"/>
    <a:srgbClr val="68FC7A"/>
    <a:srgbClr val="A3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372" autoAdjust="0"/>
  </p:normalViewPr>
  <p:slideViewPr>
    <p:cSldViewPr>
      <p:cViewPr varScale="1">
        <p:scale>
          <a:sx n="60" d="100"/>
          <a:sy n="60" d="100"/>
        </p:scale>
        <p:origin x="16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FD294-AFE5-45B0-9E8C-BD799D82F464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C4B21-58DC-4C6A-A459-31BDC0F6A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4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85D8E-8AC2-F6D1-F3C8-1F9514EEA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0075B7AC-B138-BE52-5B40-9A30DE3B6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BB37E06C-9C7B-4E74-62BF-3F983DC84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08B5CF1-7274-8076-601F-4E7991F1FA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968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85D8E-8AC2-F6D1-F3C8-1F9514EEA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>
            <a:extLst>
              <a:ext uri="{FF2B5EF4-FFF2-40B4-BE49-F238E27FC236}">
                <a16:creationId xmlns:a16="http://schemas.microsoft.com/office/drawing/2014/main" id="{0075B7AC-B138-BE52-5B40-9A30DE3B6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>
            <a:extLst>
              <a:ext uri="{FF2B5EF4-FFF2-40B4-BE49-F238E27FC236}">
                <a16:creationId xmlns:a16="http://schemas.microsoft.com/office/drawing/2014/main" id="{BB37E06C-9C7B-4E74-62BF-3F983DC84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08B5CF1-7274-8076-601F-4E7991F1FA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8968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2D9A-CB55-448B-9A73-D65C3DAC6D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72EA-7878-4836-B1A5-8E9A0EB22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876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2D9A-CB55-448B-9A73-D65C3DAC6D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72EA-7878-4836-B1A5-8E9A0EB22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76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2D9A-CB55-448B-9A73-D65C3DAC6D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72EA-7878-4836-B1A5-8E9A0EB22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60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6023251" y="44791"/>
            <a:ext cx="648657" cy="583165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6212493" y="-65425"/>
            <a:ext cx="3571215" cy="280282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6645807" y="1909964"/>
            <a:ext cx="1980696" cy="1549883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7049735" y="4003664"/>
            <a:ext cx="346713" cy="154593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7146462" y="3713860"/>
            <a:ext cx="533002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6433305" y="1273403"/>
            <a:ext cx="1246227" cy="118514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8500696" y="2897245"/>
            <a:ext cx="243160" cy="304915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8072689" y="2691180"/>
            <a:ext cx="692798" cy="3829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23850" y="1080001"/>
            <a:ext cx="8504635" cy="276561"/>
          </a:xfrm>
        </p:spPr>
        <p:txBody>
          <a:bodyPr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63111957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02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46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58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7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93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940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98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2D9A-CB55-448B-9A73-D65C3DAC6D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72EA-7878-4836-B1A5-8E9A0EB22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000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66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75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71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3FE6-28B0-4038-85C1-3E535868ACA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76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2D9A-CB55-448B-9A73-D65C3DAC6D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72EA-7878-4836-B1A5-8E9A0EB22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34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2D9A-CB55-448B-9A73-D65C3DAC6D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72EA-7878-4836-B1A5-8E9A0EB22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45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2D9A-CB55-448B-9A73-D65C3DAC6D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72EA-7878-4836-B1A5-8E9A0EB22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54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2D9A-CB55-448B-9A73-D65C3DAC6D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72EA-7878-4836-B1A5-8E9A0EB22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0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2D9A-CB55-448B-9A73-D65C3DAC6D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72EA-7878-4836-B1A5-8E9A0EB22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38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2D9A-CB55-448B-9A73-D65C3DAC6D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72EA-7878-4836-B1A5-8E9A0EB22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6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2D9A-CB55-448B-9A73-D65C3DAC6D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72EA-7878-4836-B1A5-8E9A0EB22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22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22D9A-CB55-448B-9A73-D65C3DAC6D5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72EA-7878-4836-B1A5-8E9A0EB22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3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83FE6-28B0-4038-85C1-3E535868ACA2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0C4C0-AAA8-4480-B9B7-DD413929BC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32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slide" Target="slide8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jpeg"/><Relationship Id="rId7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slide" Target="slide8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gif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6" Type="http://schemas.openxmlformats.org/officeDocument/2006/relationships/slide" Target="slide16.xml"/><Relationship Id="rId5" Type="http://schemas.openxmlformats.org/officeDocument/2006/relationships/slide" Target="slide19.xml"/><Relationship Id="rId4" Type="http://schemas.openxmlformats.org/officeDocument/2006/relationships/slide" Target="slide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F6BDA0-2094-CDA0-2E9E-802F07245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4E7BE07-431B-7909-48D4-3E22376A196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400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83953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dmin\Desktop\anh\vqg u minh ha.jpg">
            <a:extLst>
              <a:ext uri="{FF2B5EF4-FFF2-40B4-BE49-F238E27FC236}">
                <a16:creationId xmlns:a16="http://schemas.microsoft.com/office/drawing/2014/main" id="{D6423EA1-FC29-6475-257E-083EA1B6A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96891"/>
            <a:ext cx="6858000" cy="230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C:\Users\Admin\Desktop\anh\vqg tram chim.jpg">
            <a:extLst>
              <a:ext uri="{FF2B5EF4-FFF2-40B4-BE49-F238E27FC236}">
                <a16:creationId xmlns:a16="http://schemas.microsoft.com/office/drawing/2014/main" id="{47384122-7A1A-4403-66AD-001382CFF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7" y="1071562"/>
            <a:ext cx="3281363" cy="262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C:\Users\Admin\Desktop\anh\cucpguong.jpg">
            <a:extLst>
              <a:ext uri="{FF2B5EF4-FFF2-40B4-BE49-F238E27FC236}">
                <a16:creationId xmlns:a16="http://schemas.microsoft.com/office/drawing/2014/main" id="{10F5D7DE-81F4-7D01-C5E6-5F831510C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964407"/>
            <a:ext cx="3536156" cy="273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4718C602-71DD-9829-A24D-6B924BE9D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1080" y="5550843"/>
            <a:ext cx="2196703" cy="461665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VQG U Minh Hạ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F5281512-222B-D264-D867-3839CDB1C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2829" y="3470821"/>
            <a:ext cx="2303859" cy="461665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VQG Tràm Chim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7337BFE8-3EA8-E75C-F601-F27BF8B3D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0892" y="3524399"/>
            <a:ext cx="2839640" cy="461665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bg1"/>
                </a:solidFill>
                <a:latin typeface="Calibri" panose="020F0502020204030204" pitchFamily="34" charset="0"/>
              </a:rPr>
              <a:t>VQG Cúc Phương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030C35E1-533C-196F-DED3-9AAC4AEEC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558" y="266030"/>
            <a:ext cx="4267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</a:rPr>
              <a:t>2. </a:t>
            </a:r>
            <a:r>
              <a:rPr lang="en-US" altLang="en-US" sz="2400" b="1" dirty="0" err="1">
                <a:solidFill>
                  <a:srgbClr val="FF0000"/>
                </a:solidFill>
              </a:rPr>
              <a:t>Xây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dựng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các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vườn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quốc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gia</a:t>
            </a:r>
            <a:endParaRPr lang="vi-V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 descr="data:image/jpeg;base64,/9j/4AAQSkZJRgABAQAAAQABAAD/2wCEAAkGBhQSERUTEhQWFRUVGR8aGBgWFhgeGRscHhsaGh4bHB4cHiYfHhkkHx0aHy8hJCcpLCwsHR8xNTIqNSYtLCkBCQoKDgwOGg8PGiwkHyQsLCwsLCwsLCwsLCwsLCksLCwsLCwpLCwsLCwsLCwsLCwsLCwsLCwsLCwsLCwsLCwsLP/AABEIAMIBAwMBIgACEQEDEQH/xAAcAAACAgMBAQAAAAAAAAAAAAAEBQMGAAIHAQj/xABAEAACAQMDAwIEAgkDAwMEAwABAhEDEiEABDEFIkETUQYyYXFCgQcUI1KRobHR8GLB4RUz8XKCsiRDs8IWNHP/xAAZAQADAQEBAAAAAAAAAAAAAAABAgMABAX/xAAqEQACAgICAQIFBAMAAAAAAAAAAQIRITESQQMyUSJxgZHwE2HB4TNSof/aAAwDAQACEQMRAD8A5ZSNMMAAVBi4CfDZkTmOfy0V1Xq1ZUakajW8SjdpE/5jSBEJAI/4Gi61S7AE4kkY/jpPLUpJot4JcYtSY1+Evit9u1lxRXhWZFp3xMgKz4WSSCSYyDBtGjvjzru13FSm9O41UpqjsGmn2qAqJIDMRy1RjkzAjOl27+GQoVs28lhwREz9iOPvrXadApOfmbJwFIn7ZB0HV2C3x4g2x3gkBxEnHgHjyOPOY851Z9j8IBLA7BAxVhfAcCZ5LKLiLhCk+DOMF9N6dQpwFlqim1bSC4IxIGGB8Xckhot5GhrCopVVtIaf2jBS2ARIFMk+TBtwOYmUtt4LKEIx+J5/P+gHxPtzSAY0aVO5iPUo2ur24BK8KxkSw58iQZV/9TAcFO7xcVRScS3ahB/IsY1Y/RJUUagHpVTc5Ur2FgCGHqEFnXBhRJ4mTpLT+GIUyXSJAVkUkyfHepJ/KCP4as3k5OKq0T0nl1Z1uznsQg5gGASBzyZ/lpo1Z7brQwi1bluic9s/ggzwQDpI3SXpkC4LdClO76AEwCl+MqxEwZgHE+36fuoguKMBQvqPaYAw0CT3e31JnSSqsjLeA5+o7qqrUgzIGFvqKjQs4hpAYAjHaCcmJ1z7c0SjsrfMpIMEESMHIJB+41dN30uuss4aook9r3gAmYNpJiC3IHgcgHVf6t08keqFjww/o2TJBEZgZ0YtdAd9g/R0EuWWQE9yPxL594nVr6LuKQala9gBEggEkTgDJkmSPB0t+ENv2VyQ/wCEXLkD5iQVOGxp7sdjTSpfUqm1AWKim84BbtEMJmDnSSlmh+OEy577bbQ7milZA4/V2ZRWUWg+qigqpJUEw4OPwjGqz+lLodD9Vp16KohpuEhFQAqwYwbPIIJkjyfpoH9JPUKgq7c0qjsfSN3aRF1S4CIwYCzHsPfVZ3PVTWRadQlhcCVmCDETMGeT41lHKYyl8LTMo9ReptU2yzNNzVuE8WgLxxEt/LTzoFNTV271tzTISormxm9WBkr3qoBBxcTicE9ssPhvZbfb1KhpGpUEC1mpkScDmO1AScnJ9p4CTYX72CqsiMHZUAAyQbQsiFLHPmFnzOnl8yf0C/iPorvVbcvWqErlGKKF9NXCfswtR2VVkMFtJIknIYnPg74eojqCV6rD00moadpuDW9pAiGUNBgGQcRqy/Ee7SrQcDa1fV7rAqSLwQwFoxmTcwgxAXjQHwpRR9w/p0qzIQUKKFlSGE0y7uLp8GFiATmTrRa48WZp3aOh7L4o2bMFaoUMgxVVlwe6QTi2MTMa+eN3RaruHW03tUZiDjiWzPGJ13Q9BIpB67uXWm3qftasEgGQAhChZSSBgsuIGTyPodG2ruK5kentK1QHnuqJ6I5576kf31M6fG+KbK1TFxAHn2Gu99R+EKVTpjs4U+lQqFTZI7KbEEXi5TI8EeNcU+GNmam6ooBJLriR4M+fEDX0p12kafRtwDz+qVOM5ak3H8dZ7DN0ooqPwJ07df8ATaNSiKLXlmAYsjqDUcNDZF3sYEfXRO921VVNN13SGmCRUtDU3mAQzKAPsY95GrZ8A7GzpmzWP/sqeP3pbz99PjTHsf4RrV7kZ05Nr3KPvemUmXbB0VSfmaDTYgCCIFMozZmO0mMYnQ+6+GRLWEpaeKwAzwLWGCDgSP4+18fYowggEHkf3nQS/DVNQ3p3IW5gzMeDPI+mlcIvoi4HP0+HqiZNJwfEAMRGD3KP/lGdD1CAYBtgckEfaODAP0iNdHq7GurlqZRwR+I2sWtgA2iLeM8iPOlu3etSRv1qjMEhCrLUkRIJEAyIIJj6++pvwLpiODKTScNIMBgQMqSBPB+snA8/byTUvClHD0/UUoSAQ0MINpORMCIyDEasHVNyxIdVeldAtQdpJ7ufxH6xEEcaBo0aFUrUBKsfmZHhpUGAZwVEnlcEeBoLwZ2biykN+jmhPybk/WWyfJ45JzrNXxyqm0biIxApn/8AVgv1wNZp+Ev9hzjtT9H1ZaYDWhwCCAysOTkMjEEHnW/wv8OIPU9Rk9SnNwYxaIIEhiMfX89dK2kA8AjwZ/lgffR00W+daWPNRVxGTlv7xplM6X4yndU6IKtApcA/pugEqZgAqAByRAH2z51VOk9KZKwglwskkDAgHII+a2Lp4BAmcA3ze7wVgV29MU6JBBcAU3qki1QkAMqsSCMXEdxCraXF3Ao0aNQUqi06hHphkqKadxJuKlTAIMIJHaFFtxW7TPKFi1FpspR6I7G8LCwrWkYjjAYS+ZUESSF8aIoerQq+jUq2EOAVUNeOZYAMADAPtgZwYNi6fQkD0yovXLEN2svamQCS602BkDJcCcgrNW6QtWiEqNCjHehVwCAo9SoA37Mm5xj50PJAIKdAknJFX3HxDaEcBVuB729QvZ6gBaVi1iMkLn+I1FS3yr6gdXKHLEOoDCYm9qYMkmMsw7gDJ0z6r8GkKzUXYkVBVam8MXFv4IRcEMR7ERJ4lRU27elt6aM2WLS10EEBWDgEjJkR/wCoTkEvdkeNEz9RQklEqg/ut+r2jKiGYAtbLZMT3E/YymhcqQQgTtFNAAqiWNoEAyG/EeTyZOl232zSSWUozkJJIKq57gRgiBngi4GR82nHT9g0H1QyuAD3grJkqV9wSPGcMQJGAk6oaFjHZUWEEGCPIHHAIPn/AAcaMr/DaVgWRQKsQw4D+5IEy4B9u4T55ipoUCir87MYBwWUfigniSFBnMEZg6YdFr94FykEwCCCWwZBtPJE/wANcqUosvaYgbpf6oxAY0ifpcDaYnAI5/P7HGmG0rOAz+vRgZOAZ58Af1wBP10T15y1r2F5mnyAYHdn+AlmnA8fNpbVrrTDj03uyrWh2HNuCIVjyYEiRkjVcydoDaUaY73vw+9cUXZ/UtpgfQGSxA+knVe6v8N0EKvVogvcoBzBzPcAQDjyf58a6Ft/iMIAtbbV0mWAFP8ADK8ieRcAQPPtI0g3m+oVHCJUr2NcFRWRCrsCfSJQZp1IJBYnkiM4pkS1RTtpu6lJv2bJcTC06sFQxkAx5EiPrzGNE/CFQPVreqCTUuMQRBSMH90RJxzA1bNt0TYsqllCg/MwZrSAxIiW7VuYZJwAOOdMdtsds1rK9D9p4uS4YwwHOQJnx4ydZv8AYKjXZU+r/GFDbuUKM7Ej1ItCqQARTBaYwPAOYBI8B/DvxqtJHJov6rvUqE3AemXY2heIIA4MTdqvfFm0NLfV6FVUPebCyRhjcrdpByCREnPOtkppHegzJY+oROTzMgGDMiOT9tB6Ft2dCofET7yhVSmArNTKorWySQEZLsQcyCR7TzOud0iDtqlEEpUqqtMgiTIqMwTAm0mlTGBycnEafbJ2zWHqTwZFxeYUYkwSOCfw/hgg6sW36StSr6rEXsSj1AApzAl2ChrjBJBjgyJk6yGUsNFE+E+jvtayV69OQtw9MEX/ACMLiYKoBBMt+6ca6F1zqH7BhUUrUKXU6FWgvpkAT3Ve+WAliwdSIC2gzG3SPhWkEFT1ys3GwhGWLh2/KLRKzJxgGCMA/wCIPSrXBalOv6ppU6yrUhGFNml2a75kEkBCCSsQRMNaRm3KSsN2nSaLohFZSRTFuaQgwGMERasGBOQG4MTo6n8PSWa9iGOLBb2NABUKUItBy0+/iABNr0qk6zSoohXtupkW2kG5wQYY8C1hPaSQcaVdX6uNlVt70BJIJMX/AOlnUpMkmFk84gAATfkp6YFCx0nS623UNt6oVVm8mbZxaIKNOABPbHvxEq/GlejH6xR7TENgFgVJuADNHBJBAgROTqIbhvSpm8vesogLKPlWVY1A/E4uPP20l6pXdqiqSXrVWIVmS5VWnBYr6P7RCgglews0ZUgRSL5aEarZcP8A+e7cgEXmRJimxgSBmPGeRPB41pW+IabPcWqBc2n0ntwJkEpbk2kGY4841z7fdOpimba1CszkkiuGDdsAdzuYuW0W2gEsPbE+x3lBKcmoKbKFD1KdNhTb94lRK5+ogD6aqlB7b+39/nsI3JaS+/5+dl//AOoIAzFKqgKrNFOqoE5IbHc3kyPOYnU1Le02Nt9NjyL4V/vaQJ9+B51z+r1j0bhQr0iQASiuCh7S8gEROCOSGOVAItFh+H/ipdzt6daraCxKNcbqZIj5GK2gGQYMHPB50kouO9DwkpFnGzptmxh9qa/7DXulC0aQ4oqw9wqR76zSWhqZSKdf25+/9o0k6vvjWJSR6PytEAs1zKwZiCQi2t4PIME26tdD4B3JBj0qRAx3yJ8SoUiJ9rdEbT9ErD591HBhKWJGJ7mPCgAfW4mZjSJMq5LsplJFEmF7XLWgdzQcActTRYUTgkqbvIJHVKd7KFZABDOSIRSqwiL+IkzOSTAnExq7D9F0Fiu6aWj/AO0IETkC4fhhR9FHOo6/6KgwBXcmRyGpC3HIAVgR+ZOjTFc49FO2/pKlnrJHglWUAgAC48wDHuICjIEak33UmpFC95p9zSme6SQQ58gs+JESs/SXrv6Pd1tu8KKlO6S1I3Mg/eKsJx/p8E+w1WqPUvSoMINto7SWYEAxEzODABmfaQJ0jbTyBZHifETKpIVw6yaQZlUwbfmABUG6QYAi/kXQU/xbRUg1loUxUEu7PBuZnWCJthu448mDzrToFGtvyX26OxpAyqvS/EpHFgJ4kSTkgGJnQXXa7UHfa1b6LVJH7SnC9wCwbROcZWYjzOLLYrarIo6d1YyoG3pZMMgprk3wMGYyzLIj+c6f9C6mWYqSFDvb6lMU1UgiMlQDMCRPF2MEar/T2RK93qKxpKLmK1M2ATErIPbacHBP1GvdjXp0Uq1rvUANqqoa1SyOF+ZElTJPAODjzppRsVMb7Lqoquryxcgspv57rDJAPcVtYiFyvi7Vn2HUKVGm1Zi001vKLnOQAsAZJUCPFwnVG6XQBqXI9ObyRC1ryrDtFqoRd5FpPBnCiLJtmIApSS7MEqMoF0GWcAnBYIO4zGSs5DaWUTJke96nUq1F/MKgae4lCzghYvkjJ4OM+Cth1YEMb5IIkAW3MAIDGSVUwomCncTd3GJqFOjVVaYBQuyhXWIZBLQqkkDu/aNVuCsvqEDIBeJ8I0iKxJSAqlWZeGZCqhRcpuBAMkiTU+XiBaWB+LeQhPiKij+m1YUw6x6jEKIkkLTuOD3ElpBFgAnACnf7Zv2ddA1hCorUYdlIhQwaYClVACiRkzbOjB+j6ixRhW3CrUCyA1Nmd2b0qbQ6kd0M3mMEW50YnRdxSolhXFSXu29JqYuKL+zT0yvYSZHaVjKglZnRwCmVevuzSos7taabD1GZXKEMxElQYNSWU5g9/wBASItWq4vprQrXE8lLDHnuR3aZOCwb5eZ1ZK/QnFVaApp6j3VC1E07QWZQbbwT8q/K8En94AwhrdOqrVZRS3BSmg7nptWpSGYvf6jWU4W3AIgiD9CmgNPdA1dHcsUuodpSoyU3FIBXJPbZlyBGGknFvLaOTpKinUrU0JAPYzUiO1CLmaQtMVW7gWjtCNzdgVtkVNL1fVdLRUQPTAtlUmAFJUZEtaeVknjTBetshVQGtWJBZoKMsWkGAxtkcIouE3QIzEboVVuqs7IyMlSZOCxdyuWYlwIQZUGCYUhbR2i0fC/XKNGhcCxU1AtNiM90K8Kfk7yQBGLYwASa1W6SSzmmpo1DUYRWmVpkACPTDFUiBawwoYBu6dM69Mj01oI7LSV8tMXEBQUKmHknxxPiNK0PFoumy6vSl9rDF2LEhgAlUlacMGM3CxrjwcjEjTTbdEpUUuUCmyElRQimoAyVCpHqC7t7pHn3nlllWhY1UFDUb1O+MgLC2gMYwxxgmPGJtq1qkofUEjtKNgHyDjwYB/iPEaD9x3lUgXe9PqjdeutamHaFb1FZTANwEqLTEkSwDEkZ8A7bVK602pV9lT3BJC03hHu8lmKXQIwxAGSoxpts9zQqArWT06jYwDGRHaQSGUj2z5HjSX4i2bUqqVPVVqZU2ETahgYH/ua+JzIEdugknk4nPzeNZdk3ThRqCaj1aPqrDLkLccXKHW9QYuIuiDgZJ1Bv6Zo7rF1emabIKYBEsKgzH4jBgRCiIkhdJaPVtyWKNVcIzIQLyCwxlROAQMSBxOIA0yoburbTdqrhqRZ7WJaACy5kwBabT73ESPDQS5ZZflNx19AL4v6ou5ZVAdIFzUTKm023CDyxUrxEdhA4hbV29S80wAVChifDDFxu8rkNGJDe6EGydR2lKo71KixU7YtcBWF1yiJC1IJVl/FEyEkjS9yUuYhyHhYCG8k/MRask5sa6S2AeBFHCUdoKnGWmDP18miduwlGNl0sxABDAIDEEG0g+6kCc6zpjOovetBBFNoqJGAGWpC3YhlJBBwG/cJ0P6in5M9ymALjntCs2BPBBJkypERo3ptcpt6j0hZWsHqXNdUcqIuBMU6cBrgVBeMlhotzjGmvz+/zRlxlLBPvN5u1ciptgWESfQpvOBm+3uB5nWaI6d8Z0hSQVPSqOFAZ5m4jBJIkE4znmdZpKG5HV1pgakCRqslyTIJ+50XS3Lj8X89cymh+LHJ1orflOgKde4wWI+2mSMI9/vp4yFcSRW99VT4m/Rvtt2rFUSnVbN4Ttbib1BEzHzAhuDOBq2KB7a2I1dOyZ8vfEXSa/T6vpPtxTJDNdTqbgK5EwyteFP4cDOQCJ1nSfih93tdxt6yXrRQ16Sn1KgVkOf8AuOWCkezDzgzr6V6t0ejuqTUdxTWpTblWGPv7gj3Gdcn+I/0WnZLvtzRa+k+1qKFjvVjmDaO5YA7+e3PJOmRqKF0oNuKfqPRoUmJAu9NpdBkklnkgGJbz5wNG0ulsDhqdNWyVG1pAmSDMlWIBwBnEZIzphVqh7GqbpuxaawQqhSECq7y+DFswDBYH3OvalJGJlS0E3W1HtKlLiO7CDGXBzayznUnJ3sskq0K66VywRajlmAIDOVQMQWiMSBLEn3gDMsJ9vslW9aZAH/bBaIYFZZyDGW5IxAAPkAMtht6FlL1Q6+oQtQOHtEq1zGGsZ+9oXAkwRkjTqtt1UqFX01gpTRAbe5QtpYAkuvcTMyV4No0HIKiKfh2qtclpQigFBRw5Z2CuRBVSGQwwEHxxETc93Xq0rKw9AkixKTM3YrhWLC2VLTCnIFpEFZIab4eoBfTLzUZ6KtRUDIUKgdiDhCxKksYwFAzK6No0fTFabL8klVIhXL2UhwSRafYEkufmgJkev3PNtsK1NxT9Tbu9QkszI8i1Vx8xHtAxbJPdmQ69R6K2uoLUpFJ0qFj2mnyGSTBKYwO3mY02pKVQUVhqoIpXvwXsD3QoGLZcr25kTMHW9WgbalCmpvtlmZhN7AjuYjN/MRgTgSAHRN7Kt0Pd7xd1ua25oFKbBSP2ZdrZkQFkAW/vgSV8GRpvFM0U2qV0YsxCvfLIxYv6bAQQYuXxwO0G0aYbpZvp0gWIs9QwS5Ut8reC6gMwk5FoAN+tNzXpvYWhj6is61VmSyhQSsSFtKsQQLbVJAIOs0jWxLu2L7usFH/9dRTdcwXcXC2JBvLi4MD8gMASTVOq2UNtTCKGFUwzMMwWCs1txYMQyQsn5gQbpAl2/wAR01DJt1f9ZMspUmkAH9SpcFWLwpYAg5sUAeSK/wBZ6sKyqlRQKaBrFuuIHqTVwYDSZZTziJwZKSEavIb08GoqtUZmMWNgXKUAAYyIUiZBgwACPA0f0ygoX1EX0yzKqxINt0C4mLpPdJlmBnCjCT9evZguFZRESewMhAUsQZCmJYEBqaAxyDumb+pIb02anSj01FSmVuyLiSxLMQpjPA8YGndC0P8AqBIFWmxVktIFyi5llflPHbPBB4ieNKtv1F6NSq5ZlpFZaLxKiBJtbvtzBKifxcA6lpVr7B3EEgNUIN7sYciWEQIxByEJzBJC+LKxopRhLySUYD8QZYgjjBj8z9BoJZDeBnV9J0qU2KMYFrYEgxBtYg8hfMNoVviGrTpIz0xUVEumxiFqIQoqC08lHcGMQFNog6rHQt3ZUNWoklh2hrjYSWu5gD2U8wPrpv1KpCrUpllUQQcKzEGQRZ3YIAI5ieTg51YUnQJsvjdt0oNRKVJVcLIQsMq3zScAAZKiRIiO6X9LcrDOH8PKgd0sQ7OJPcQBjzEY1W6VerTt9RizeWqv6iCWBgFuOB2zBn7QRsPiIoT2KOSWSkogwSTAzPiQn006SrQjuwze/EN1Memqu6tCojAqUZSA5XlsQQYALE88mHfbwsv7MgdhErBVDKKY5WSykAqADcfYnUFKhSKIyBUtyDFIwQTaCHZG4EyJMQBxI23++pIIqMbjPzCcAG1ldQwx4EnGktrCKUqyJ/8AqFTM2gqqPEkBSQq2kfuw0iJAHzZE6sO3ANQJRLuAssZClSoysBitogvk8GQPw6r9lCDfVL01UqbKROe1QGBdSpIEjmbZnkae7Ounp2opF699zi4raQQviW4uJLD9pBzrNgSsTvuNvSNjzcOba1cDOcRRiM8iZ5k86zXZul9Bp1KSuEpsGkgsomCxjx7R7/c8nNLZTBIFn8bj7W/21JQomB+0n6sAdF0kHPP56I/UVOfPvj/DqXAXkCGm4/db+R0RTrsoyDP0z+WpjtCB5I1oHB8/57aHGjciSlv3jKn+I/vrf/qb/ugfdif6DUSsPvoV1JM/y1m6NVhdTfVlNxKlRyFBu/nMxoyhuSRN0g8GB/A/XS6g+OeP8nWyVrXjgN/X+/8AnjQ5PphorHxb+jyjWDtQSklUgyrhgjAsrESvcklRlZEFhAuJ1zmpVfa1fSrbYUagIDKlQNcpaLgHQq4MhpJK9pyCAo7tXAM+41UP0hKv6otRgSUqKsKGNytMo1ubCQpx7fUzWMm8MXCdnPf1tatJFRnUuxWKgJ9QqwMdhsbIKlQScxkAHW01qNMsr3YEMGULTJV1a1iImWcWEZzxdlLucK5pqfTFtR1YTEBYDoWPaAZBtOABJAMtOh9cNajWpMlI1jTFjFWeUVgzKe4XP8sEkkgDBMy6Q7lW/wCxtX+J6FGmSqtUeIRw7xap+SLyYtmBjJJ5zpcvxrVNchFRZMqQg7lMH7kGQSDI4nM6q242rVFBSIAk2MWpgrIW0nKyASVbMnEkwIxWtZFDGy1ZIJBYMC3POGYxM4/PW4m5HYOidSp1AoKAMMkoWUxa4tUBgCTKtGJAbzA1J8VdYXZUqNWmjhtywRYqOqRBfuJYliBx98ca56OqsgUgoagtDkuQcgkEATLR4986J+JfimtWoKtWoGUQ9OmQqqkBkgAdxWCwycT7jQdDRi3o86X+lbdGvUKCkPVYGHVj8gI7jdcoifJtgDPIsvTv0irVo7hWtFSsThTDd1MLfDdsAAEqSDycyY5M5WkpYrcSCVP+hgVIqHmSJgjyA3sNBUay0CKgJe8dgyDaZQlj4PzARMkTxhjxs0mo4LAqI1R2hwaJJJDEt6ajtngq5ASG+Uy0xmYKHUBUV6tRT6hATtnIa4RbMESpEYZcENIAAtbqUAO7esHuC3gXQRa4Zo5gwLSZwfFpJo7j5HXvVyCS4iIYhQzKJvuB7yPC4ksCxJoYpSKimtKbYSz8UkKZJAhlAHqZECDyCDplTpBanq01UtTH7SmEj1lAlgyj/uGCG+UqRzE4A225JqoVECAULEFizXFiINuLrSOQssODB/S9mSGDzY8el2dpe4lBJZXDIDdcrG1MBjIkUKO+kupcCm/7FpALfICBIR1woBHMYjOLSdD/ABc9pFUphRY1I/gMtUc8CU+vsqyMAkE7+2mTFlRCXIt7TEBjIF7AC38LEXGfmnTuh1SlVpnK/LKhGBI7RgpN9hgtET86ZwQ1YBeRHsDRqOBkXJKieQWwTwQRaY/P8nnVOhwqm4C0lgIlm/0gjOBHv9/dH0f4bqruK7MV9BZAtxKjuBtiQ+QAWEkEkSDk74n62KbBVILhTgq5CKSMcSWkASf6alJ5ool2is9QqhnZJOORHBkwRHgjPIjPtkNt5UAFtRwBn9mSJ8EkZnz/AIdbdM6U+63LgG4Dudz8oUNFpkgxnn6HwJEm5pFHb0HZgGg2zP4pGLg3uQBnGDGqqS0TazZPS6wzL6dQFkm1H8T5V2cG0QZhGT8LZjRVX4a3RRlNCsfNEwpmBNosJ9RImWXkEHHGh9iEZmDKaThSXFO30qiqCSSuIqIP2gVQUlW7Vzrpfwp16mNot8FqbNTQKe1jIhUbhScFZIkSMwSZytZRSFaZy3b/AA3vEmyjVDtLMPRf5SJE9oEGSDmCQIjOndD4WqhCWotTQgVGWqxLIEeFCSCWUngMBAuDSSCewJTtVC0NVYwV8AfOwI8LGCInC+2FPXKZbzeWamU8lnKrTJAPGHLfl9J0tsakXBKgIB+ntrNR0aUKoPIAB+4GvNC2MkjRtvjj8vca1Ej3+mlfSusMpFPcMuT2PwCf3TxDHxIE8ZOnK0iDnj+n++mRFo9pViRx/LWVKAbxn38/+NejMkflommg851jUIN7RKyVGRyJ/mNC0t2SeZjmcwfaR51aN1slqLGRiAQYI+o+ukB+DV4hfowkP/Ff76lOL6HjJdkNbcMCDH0IHn6D/V7fmPOClqq9ObgVIw3+/wBCP4gjS49Dq039EMhpFQQTcaimeDIgr5BLT4g40wodEZadpqYJPcV4nMQDJ8mdS4SKWjKO7OARAx/v/LzrfddPp7ilUo1ACrgH7FTIIgjhoP5aD6tRNCrSJaUbzEZHiMn92PvqGvvHWThfEkyYP0Aj+eq206YlXlHDetdNZNxUpF7WR2Vg3yXqRhCxg8gqSBgjHGvehhzvaN5tdXWWN0wO5ma4kA2yIypC8YGrB+kKk9TeH0+4lUYKUDMGtt8C4SIxgd04nWN0j9WpRJFZltNNIDEuzBgQfkkSAcSx8xbrpjlWJISbxgAa9NBYwN6pIZQY7lZcEGR7kG4Ewp0l33W7VpuKdOcjBYMADOGS0CbjPJuv4Eae7cikiyVgm5wuOwKtzlCIBKstS0CPn4nXvXvhair1AgDUQsraGUgi2TDMxWfxiMNI7YUaNpASbwhP0vf0zT9SqgAVoUlzJgSRnkLK+ZF3207XrO3qoDDBlUTa0nkACSp/eEYnMHERVNvui7+kQLWMKP3WOAwngmQDPzAZyAQVUVaQKTKQPUYYJI7gQJxBIgnkyOJhJZOmCdDemKD4N4CLBNqEwWAjgeTz7mIiIAqbTZVbaSfrF63C4rTUBQCVBy1zXBpIzBx4UBVn9EmnN1+HEkGJDLzmeDJ+0ck7UaCUFLyHeoSEj8K/iDCSZIMYMfMZMDRiJ5F7G9FNvVC0VpVgFzc1WkCJyxHYAQcdpJ8ARJJf7ddtQpNSJvU9jgucy0nhAR3qpE4BUYmSVWwrIWW0sqD5gsSTMjMS3HB4nnVp6b1CgiFadEAkmXZQ7AHkn/SI+njiNByoy8eDWhTdqKjb0ZHABpFwIOFX1SVkgEx7XH3lJSWotS7cApWGCWQDsZiC4wFBWQCAM3qcFZ1b064zkLUa4DKkkx7QQeQII/Pzk6h6xRXdUhSZgKipVgwCYhnifrYqzP4m0VKxXChNvN92nI8ORB7SOyo4ByVIBuXyPqudOldUNKmTAJIKnski3sJQeSFscDg2+JJFa229DMWL+m3KNiFI/DB+8FeIkmZ0VQ3gSoFKn027SB4wCQhBmIgqZ4xB0/RAsi/EQ2u2uLVPUZiAoZiAfwhQ34VHyyJEgeNVR+ukEtUpUXJnu7laZjFjAFgI5nBHPOrTR+GFrSaTdhmCzGSsyA3I+8SQQdL930ijS/CkkEemslhUUHIERceYzj8OY1DlW0X4Yw0OfhfcJt+n1q7U7SxBKhyajFhaqJg/hJI5IDMftXKnxTtyszURzmBSUjBP4hUB5kzb9TJ1Ydtb6dOjuVamlQAsb4AUCI4YFjbmSD3AZA0L1T9GINVfRb1EcXJAA7ZAhsjifAj6+FVTjeQ8JVgR0dxJmjurTN4UI4CPGCJEZEAicjmQANX74T3QUPaysbAGporPTE2hha1pNM2rCAMFm0YGKdW+CK9Fja0VVg90pgzBPIIxwP46M6LS3Km+aVOwyyuWHqFY4tUzlQ3uSB+b8k9CqLvJ0np3V3RqiNK3iWZzJpqFsIMSxXItwLSTMiDpn0IGtuQahFtClThQIX1GBbyJhAMZ+YkwIGqD1jrNUp3IgYoZsquSSMgRUXBALDBxPPv0b4EQnbmo/wA1ViYPgAkDzHufz0EM1miz+oPbWah9Me2s1hqOCL1/fn1KtS0UCYFCopMxACU8B/UnlpGVbHYRq27T4r3NOVp1e2lYrsWupqzWyguEkJdn5YAzBIBrexrFKrFlQVEAZA2FSmUuRcGS7MWdlUyzCSQATqSkHVKlRBeoDbj9ott72Qr4w2KZcAgdzACQAwVuxlCi47T48rs9UVCECQR2Q7LZeWCsxM+LTniQpMad9J+JnqojpVSHiBVpWySJtVlaC0yI8lTEjOuf7VaTU2LsXW4qEDmGIBBdiZl2tZi5MBZaBrSvt6j0h69NKqQsXcriZcW3KIE9ucgH6BAlD2Ou7Xe1iDc1OR4RW94/Eftr2pvawEQT9QokfXJj+WuR7L9JrbZ1Cg1hIuNSowEHHbK3KBj5iQAPJkmfrP6btw4C7XbrRJMBqz3SRMgKsRmAGg5xjw6yRaOgdT6olBbnqikB87OyhpOJLHAOQJMngAewu8+LKPbUFW5bTaKRq1pgqC5sUiAWUXf6hniKBs/imj1Dbn1Ba7G2pTLSoEEM4yGOCCD44JmCaP0npVX0CB6gDFWt7jcLWugDkmVMfijANuppMejsI+Nk3j0/RV2oozC5lUE1IEMJIhFFw5m48dus3HUWMtUsRaYue58KBmSVmQVPhhkcmcVr4Z6c/blgVExUpkEewBK8Znz+U5V/pB228enDFAruRFO4ipaJVJYBi6kObSBdm2SCujG5vQJVHsJ2m7qVHqFmCF2VUeLS6lVsLtNzdsdkgfLAnJF6xtHVlSmw9JlLKwwGqAl0qgSW4EAkziASAG0m6f1QKbTF9KnFSCtzBQMXZKspAUjAIEgiCrFfrzVRTEL24Pdix19Qj2jtYEyQrOPaNdMsIXxq5G1YFnNtmDkC75SZRsZuUyrARKkgahqborUYAzHAYqoIELaZhQ4/7JA7SfT7SGM+7tvQRcArTYi5SJsa4GDBK/Mot92U/XQq12J/aBal6xLDFW4NYytIe5wGpmSCGCTJBGljlDeTDwbnodGqPV27MtQdwDKDb3ACQOQDcpJBAIgwdKavwmB3s6qPKr8o+zH8I58kcZ+bTGm4AFRpgMe+eeFLMPnBHarwZUhWyc6ZbjrwX9oAMtYZUh1OCCbe0qc5HkNGMENSXpHhOMvWAUOio6GrNGoL4NowpYXExhrY4mfMH3G3fR1ePSBZ0wIQlcCYx44MwRnMZOj9h1ikWYqS5bBRUtc/mTBH3/tq2bTrCVaTLTUqrdpu7J4gjkgEZkj2yNKkyspxSpfQ5lS6wEPBFotOO7JAbBIgFcRmfoc6NXrApkohBM2m9MnkYIPbALKIPBMzqxdT6XTaubqNtWIkEW5kyFKmTjniDqbpm0RDaoFS6WYlpZWUAmShAM4yPb3J0WkBSbyJemtyA1sKCJg+AwBJGcsAPy51aOlIDWWnfLsHRgBJRbWIBMghywyuYA8ExoDf0gr9jGmsEMwPcsnEsSWAOZCt76zoYalVVSAGFQYWTAIZefFqm6cjI5Gh1gHHOSXe/AtZVuKjcKBFsAuI/wBTC7+DaD6Z8DjcAgLVpRgAlgFIg4DLd+ImSwHdGddWp7ai4BZip/1M0e/zKRP0kaNpbL02mSQwHJuBA+pBmPvwdRjOVFZ+KF+xzTb/AARURbWqblVnFqFk+59IkBmODJ8A4nB/SulIoYIEZgYYn0gxzIkOC45HBBB+2r9V29ABiFWctaD3HOSvnk+NQVOlh+wTPMSCB9e4HRcr2J+mloqS9JSrS9NqbBwsEpUVe4KDBDQeI4Y85jUu26Yu2o/s2Z6kBjDSymAbSCJA+h5n+NoHw3SpIO1CRyfSSc+cRoKt8Jo6ixl88KBkmT+KJkzjRaRNX9BDV6hRNT8DWmKrAXBjBHBIJ7iMeMflrVrItQwwllJVVizEyXDwLcgYbkiOcG1/gBcBmdbYiYMRjEzGPb+WmVH4epq02qW/eIk/z0G17Dxi/crXT+kjcspstpG4uSrd0sfluMyZPAAAt+bOuhbakFAsMAcf5zqGltdSx7g/lrcg8a0wr9b/AMlf7681gqazTC2cZ6lUAovTW6o1ZmLEm0O3/Zp8CLVYq0KABYRJII1vS3zOTUquWB7jAFlRaZIuYEfJfeQCfwrydBUtoWDK1goUmPqLSUEC2lKqzZFisqCFBJlzJyzD7RGIZmINxwn4iEgBBGbZyQIMmZnWVVQJtp2PKdNqg/a9vaUUR3AMAxUmJM4NviOeZg/WjURmYzkFp4VZGEU84Bk4jME8aho1A9G6ZqPl3E2rJFwBxNq47ZzzqUUAaLPabM2DOVPaskZg/lgjnWok2R73ptOrTDVAJINqjlh4BI8cTjA86r9boTVmL+t2zLQuZjgZ/n4++n53LRYhFxlGcyADEff6hRx9NbbIdlvJU2gYk5w2OZ5k8f1yigcmKv8AoFOoohWuBJuBgoQZ+2efuZ1bOmdPNRZUfKZMj8WRbH5/0/ILaUbQwYAWm5vEgzAn2iJ+0e+n/RaZ+QmLhLE4NuIgz5BC+SIj2jSyZMj6FvyQqsZjJzMiOc4PkHThunJutkKNTIamA0mSrDhpIBJVgG/Ig8nSbYdlRhERU+XEcM2AR/pGPb8tNGqEHJw7hWAnIIPsOcBT7gke0YBxut0pk31csotJqkjIUqQ8weR+75gkYIwWG3C0aLBmNk81FMyxLSyiCQAsBw0iAYUjDv4orf8A1laD3tTVoDQxcQAwBgSVUcMCYiGxqt7feevTf1GYqLZW7vDBgJAHPLiDHbOZ1RyvJaEcURdXqMpp1gL6brDUyTJFtpQ8G6AWGTyrDgxHTohVNJGDqH70ftBRwCsvEI0qsNxc4yeNa9V3arSW0o6NVYQ1NgAbUJnhkeSCYOfcxrWq4apSZQbayCm10GHAFJkJESDajgkg8EeTqkdZJeRJSwH16uAA0ZUsywKisB+zrW8Euhtb94yJMrJvT6bO7UjYblClAFimWGAox2ErTKcYZgZjKDZb9rabohdVHpumWIFzMIgTByI4lVnkHTvZ7e3dU1aFsKgMGYMyEkgk5tICsDGQs8mnokwDbbECobgqsVaBJ7hJ7vMHDG2fGm53j0ltUIgAF7le1sHtx8v3A/LSrc7q2WOWcKxBxAOY9w0k8EZnnQ/UOpyEgKBhTABJUgc/bHP9oWX7F/HVZH276rfRwttUEDByyHEgkiQMwVnnVc2/W6iGV7QJjMT5j6yYJnH241slcCkC0LTD2EfcTIBmB5OSCIweNJq+4Ic9uRPJkEc/Scf19zoIZtItFDdMyMzm0sgLFrQD3GTz3CR4zIPsYcbbcNUWk9CmzH9orFbQVgiGkxkCB+X56op6XXpqzMpQYkMCLgCDxElcDu4+p11f4V2PqgOGQpIuVSxzapKSQBaJGM+3vqcvhVnRBry9D74brsQiOm4pwolXpkrIEErVAsKnkCftGdW6lUKqLT+WI0o2e3CKAsgDiST/ABLEnycnRlTccYJLGO0EmeZAGSMeBrmvJaWVTGe1IcmVI9zP+3v4nRbItITn2Ea8p7pFgE5xiDiQYkciYOtalMsbgQfYgT/n56vr5nF6nnCIHpz3Sf4D+Go1EHAOeYgfTn+f8NT2lRnz7D++pBVxn+Mf86Sit4wCiuZIIYrHzEqVJni05B/KNbVNspPEf+knH3B/40SoHOBqOYGT+fP89N8xWk9ETbc+CD9uR/n31pUMciPuP6a3qt/eR/XUuynMnRSsV4Vs1pbRyBm36QP7azUz7qDGf4azT0iPxM4HsOpVmpLQJUA/K6kMGh0ZpWSQ9zKDT7fMwO0zdQpKjsoZmdzFZz4ubuuK4UkXm2SZzGgF6shplnWSzH1LFUwqsRYGi1nYiezwxPtqF9+8VFCrQpFywVlEyEXtCjCjE8wJOs/kNxvbsc0twPRN2EANqjHbMKCcxMgCIga9oOFULaapUWlREJAgWg9qj6nuPudJ9lvEamJ7j8qicAj2HAIx3N9M+NG7WsSuPqWM5u/FA958nGODpRGS7FPUpCSq5Mk/vHm4zAyTBAkgjGj+nULHftMmFURkqB8w47TM+356C6FYzF5gqwUFohbO2R7z+9zjB4l1uiztTOCC3pqTAmTczCcghRge4yP3iA9Xaq1QFjFwkkcQIA+sec8GOPFlTZg+mSMrhVgTaYJu+pgY4HByZCXc7RadOJDSZBOSSpkgzEYxnA0122/EXk8DJ/2jnzEckke40mWEzd0L6hZeJuU5yft7cj7j6a13DXAhhb6cTBPJAIgj8PmffHg6J2Sm0q5AALcwMlmYAkfQ8ff76gp7Y3EjKtm04a0C2QTiSMwYwBJzGgzHIPjncqa+6dCSwdduZIwFHIiDk04OPDe8Db9nu9uRtmqGskPUp1oLPbIBSogFx7sBlu5Fx7dPeo/CbuajWXpWrMG+jy7KoAFwcBjkyPBBzqu9T+Dam3EKGQEyzN+ADgErk5JJgfhGBrpjJVQHBrKFm3rBke9cXrhub4bg/YMCCPbjnRFWiVpq1FmgM3ckiDFMgNz4EgEx9REaj3tJnR1IW9WFRSCnejdmbeXHaeboLTPOtNmz0qVRqlObiihXVgCe9rpBDYAIwfxZnT0Jy9wujTpkz8nrrhY7Qxfw0kBC1O3MWg5PnR3TajU9pbUIRqt1Gkzqb1IL+pye1cJTJIn9owHB0R0rdDdKqGmFVbr3W4hVEPJkk2sGKnySABmBpztun0t6PUUTRpSKZtYsti06rAxwO5smQDd+9OpuTW0VUFLTKvUXuT1qbOtI2ugcioL0BUTacqweJkGIPGvD0O4s1JajKFwr0izjgHPav8JjV/bplKjuUug0ahQlyQQocMqCT+FnyPbmYOLfS6Yg8fSPI/21KXmrR0ePwJ3b0cn6R0l3qIq0yFIiHWFCRMEkZMyBzLd3m7Vk2vwM+HKonGFtJwObiPfjgavK7AGMccD/AM6LSkB4/wA8ai/I2XXiURH0f4ZpqCGQPOO8k4H1BwPr4+nh70/pNBQEpW0hmFFtpImQCIP148a3LH6H89a7XYKWlE5PA4DEyT9Jmc6ydiz99Bf/AEpwQYuA4g/20xWmKSknuY/b/fx51Pt9utFD78nPP/Glu4a4kmM/2+uqNcSCb8jzo2qurG4rJ/8AUQdQ19wyZpgkTJloj+RnWXDWr7gQWOAok+ePOM/ynSWVSQbT6pIEqDj+upAU/eg+zf8AGl61L1W1gVIlT4g+301tb+f30yk+xXFLQwalHMffx/EaidCPOPpqGluiuBxo0bgNwCR+Q02GJbQI4+s/kP8AzolUCLb5P1/lrynaJcXH6RMfkATjWl8yeZ8R400UJJ8sI9n6n+Gs14G+38P+Ne6YFHzH03qJf1XLEBQLGOFUzHEcWzwJBP56m2NTtvNP1GYyWLjz7SCMccidJtrVDIFAi/GAbQ0gjkxJI/LTTZ1G9ML6gtUQFQWseeWcQI8wJnxydZxoWM1pm1Kv+0ZhAZyY8CBwQcziJAJ5zGitgCXZXJsweMEmZn3AiI4medC7baNe6qchb5AAn2un3wQvH11J07coDkm05acw/wBY5DePBgR7aFIDbeR2Ftuq0wSMAxPcT22jxMHJzgfTDnYbQkAse4TABwpPMCTg8TzBxGkIvYCAFtIKg/MSDi6DgZ4yf4Rpptd0rCWaDxbI5AkxHn/nQ2LYbtuouQeBOGZgGUg8LHBxBnKgS2DguEpsGpqoE2HtU8mVC85wC8ckZgmdItvuWolmxDntMzB/dgDxHjnjJjRqq1Re2VKsGUloluM+yiW7sAHj3GfuFPoesv7KoDJvkR5JiARGZngeTA51O+6DS4I4g+e6Mj+J++k9L4kpIR+sObwYHaScXA3KBhvF2V5gicTbqsRQLU1d/a6mVBk4U324Ikn2WTi2RLj0NfYn3u1Zq8KxpBnBvKtapI5DIAIkse4jnU2+oOlQCpWFWe0M6+piAIAWD9ZHmck6KTbb+o6M9Ojt6cAk/rS3YElpRSJEEz9OcanTpSi25ghuJT0yQ7CS6hzPzR+/jgYONUzQ0eC3/JT+o/C9MghaLLcwNSxjUkdwBt+ZRlsDgjzpVuPggotREeaTkS0CKZUzcQbSCASscm8YJ1fd/s6zAEOshTk2BwpbGApButEG2DzbwTDvdqkVFcMzhplgTEgFSanyLMnFwxwBMDKTiO4xno51uNyEbb7am1gw7Vih9RmmRKcwpBCrOSASfbpe53PTumUNv+rBXZmIrlTUZzCEM4W8LBcqMwOI+UaqvVvh42NXhbkWUaSTJkADxh88NPuNVbpVJlVarLffAAMGQCScGRN1ojkydV5JrJDi4OzptUUqVF6Mk/8A0tMgmn3XQzqxs/CQGYFjMBsnjVz2Fa+mhMXWi4gEC60T9pmR7gyMa5NQ31XdNQSoVRVQU0gGbCGLXHgkXsAfYiIJ11T4Z3nqbTbs4DzSQg8HKiII/odR8kUdHhmwqPbXjH6aYv0wMvYxn914B/I6jodKqFoIK/UjH9dS4Mv+pH3ItnsmqGIxwSceNOmdKCWj8gfOo2qrQUIgknP/AD/xpczSSYyee4nTNqGtklF+TL0G/raPNwtPvz/ntxqN9mxEiHHusH+I99BxrWnVgkqcjBIOZ+ul53sp+nXpZO9A/X89KOsbCtUASmyoCYckEmPYR51YE31QySAyAZx3A/fj+X/Gm4ph/kIn91sH+PGjXsBTawxb0zbilSWmMgDk+T5P3J0R6o/w8a1ZLcMIOsHvrZDjo2FQ4jn89TgkkCBnHH+cahpVCDIg6L2y4NQj7f3/ANtNFEpuiR6wm0eMx/SRrUx+f+e2oq1UMZgEfz/j41o1QD8X5HI/jyPznViKtE5P11mh/U90B+oK/wC5B/lrzWDyPmwbPaimgS561Ttsg9hGZOBI+kT7/Umn0ncutt1Nlpm2GNoBie0j5jGS31Jkzqu7ClUdytMMXAPEyBHH/GrD06lXBKMljCJLMt2QCM8gwB8onAP30ouicZIhfcimStT1UCEqB4mDIJAItuvjyQfbQ203gvklX+WQvzNLTACmMQD94BwTpv1GlTUTXiqbiWUM0SJFxYm5mAxE5H0AAgq9fpUSPQpU6ZH4lJ8iMtEn3gHyPbWQGNdh1BpPqvtqanAZqjSTP7tpb+P89G7Xf0VZiaoYkDiQCJMkllWMkcDM/SdVWl1MMCwYkgZBiVgQBESR9frnxPm46wACGnPkckwRPOR9DA1msgLi/wARUitoSmsjM1FljnuM+BExgT9tGUvi1RElVM4myA0cSIkc8jx/GlDqhMAZuzd3dxgCecxJBBPnwDiVHl1BJRjJ4XJIwDIOeTIux7Y0vzCXfbfFNrXUzSBMSzN3Z/EYUw2fEwBxAjRB+KalTu/aSQV+R2CgnIm4QxMSZ9okDVYXeVKKhifTRxiLsx2ypIMycSCRM5kRqHpXXGQWMuQZEFoHnKieOTwP5Srugqh6u+qK8G6CwMG1VOGxCxGQDJbMZjRdGUCFmPacmmWWOGAuPcwBjE/i0qG/ypKlXWbYALTkXZOBIOcsY8RkyvSqUarUKttwW4kOo88EnEz75BzOMbaMT7XqBoiyGU+pmyZgjAPmcAcjxGNQJ8SEo10ZmAoBznuDe4A/DMj3GNCb2qLWVEgtGAFJYyDaRiREASIg5016RT/WmelMEKGpoAyKyoe8S02sJERIMEYiSyQGE7hKFUt6bBS4LkEH8pIAYQMwcDHJ0mHw96d7vinIsdcg3S2I58nj2nxotOnuG9Q3IHBS1qiq8g8kZHLQPfzqLp+9r1aJVTUqKlUrSVQcmbZMGLpnLYAgnA0rS7KKTYn3VqKWT8ZhCDLMptDTPEginBHL+4J1bv0ebuq6Nep9NYCkyCW8jOQABEa531HqULjvhh5NqouQFB/CDJznycmT1b4CVnpAEMZg5OPBP2/86EslPFh3ZYtvRuNq+f8AORp3U3fprZJZoySePb/xqKovoJK5JP4pgaXs0nxzJ/P76Rvhjsql+rl6N7z7nPJ/zz9daK2vC3gf8a8Q/wDnUy+Defb89YR5886zWR+WsA2G4IBAODyI/rrQP/n99YXPnWhqR/5/401i0ENvmm0mR5BAP+DWyGmZ5T85H886Dv1iVBPdMfQ50ykxHBdBbdLNwIZSpOcZAg8Z84E/yOpt1V8KMDGeB41sEVKYMfUBhJk/4NQn3x/zq1Uc6uTyZ6cCf6DWocx/fn/P7a13NTtAE5MCM/08a3HEe2sh2R/n/Ia916W++s01go+WavxI8n0wKan8IVf5mJP0njGo6XXKjMGdpYC0ORwIi1o5X+mI4jS+kRw3B4Psf7a9O2YAmMAxP9vfVqOML3W+cyHEHzz/ALY/PjUNencL1MgABh5XEZHt9f8AfXnUB3Aj5SqgGSZgAeeDjI8cca02Za8W8kx/HEH6aySMbbViGDTEHkmNE0PmtcZMcc/l7/eYOgKrST7eBoigblIbIUSPcZGB9CTx4595DQUw+lTinUsJOAYU/XuMH6cn2+msoVIAAzbPaeMEceQf8+4dOu0g+RkEGI/z++jDuxgwAzT+7biBcBHOePlB4wYEmrHWBpU3LgAHK01tCuxayZMgQQBGOIPt4006JszXJaBUUGSwwQIPcTgEA+YEQMCc1raVRlroaZuJ7p9ybfpnMf01b2+LGWhQo0VhlWXJkCo+Yj37bYYeZgDymNsen0Rb/rAG6NamFILAAuYMAKq1G8qxYEn/AE4Mzpp8R7Zlqmt+tpVpVCSWpiDDNcqtaGBHImR3CPGquiKKhchbmHEiCvnBj6CDGRIOMSJSS4MaaKeQzJgyIkgFuJ5zPnOdLeKDQ72IuE2D1Fe0SrKVGBjmMcwBgR9yentG4pPSIR++51JhhaV+8FoEe54zpKKqLNry2Ax+WAYAZom4Z8ADA0xbrJRU9SymQCZQ1Dua+WC4ttSckNHGROik27RnXYcOowpLVCQhgPMlpgCS0ycxIYZgwJjSrc9Vr7V77++oDaq1CFj5QcDBUkm4wfGASAE+3NVFLiyozEIRwq8i0Z9hMwTnJOht1ULi1irNAzcixA5ljB8jHMj3ycPBlayOej9Gbc1rWYOWKYUmIUqWkT7Y/IeMa7btraFIU6YhoFx5jHufOqN+j7owpU/UMXuBayIICQAIM+eOSPPnV6o7cR5z/nknOpylWEdHj8d/FLRvS3jj8RM8z/zrTtYxNh+3bP28fkfy0Ym3GvKlMe2lqVZHfFvAHVoMsXceGGR/H3+8edeBhomm5Qm3PuDrQrTcT8h+nH8P4ZEc61J6Mm4+rX7Axb668JnIydbV6TKMjH7wyPz9vz0OG+mkaaZWLUlhk1OpgwSPBj/f+2tbvOokbm6R7e//AI1vOsY9J0b0+m0mRC85HnxH+Y0LRoh/xAE8CCT/AG0y9QIoUSYGPf7/AG1eEezm8s+kR9QfIkwB/U/8e+ogTH31iVPzBk/XWgpgZuI/p+Y4P3wdU2TVxxRuKYEYiOIGPrrVzr0THg/Uf5/fUROtQydm92s1Cz/5nWaw1HyUNM7B6iiMWjH5azWaszgIXH7Op9GWPpIaf4wNRO0U1jEzMec6zWaxke9S/wC431g/mQCTrfajtb/0j/8AIo17rNFmNU+SfMjP8dTuo9IHzPP/ALtZrNSGJNn84+h/vphSqm9xJgLcBOA2O4D3+uvNZpJa+/8ABaJu24ZZhmHd4JHtprs0ByQCfXAk8xBMfac6zWag9/cr0voWL4cQenuWgTTpsUPlD7qfwn7aohM0rzly0lj8xJUSZ5k++s1mumHoic8vUywdO+Z/yH5Yx9tO+gbKmdpUJRSSFklROWqT/Qfw15rNCGwy0dL6Eo9Kl/8A5J/8Bp3t/P31ms1zR9R6U/SEg8fb+2vW+X89eazV0crPPOgtwO4/551ms1ORSB5sKhkiT/HUPU6YFUgAARMAazWay9AJf5kCqef88682+SPv/vrNZqfsXfYZtR+2b6E6lcZf6RGvNZrpjo4p+tfJGj8H7/768H+4/wB9e6zRKG/08TqGuPPmdZrNMc8vUiO46zWazQKs/9k=">
            <a:extLst>
              <a:ext uri="{FF2B5EF4-FFF2-40B4-BE49-F238E27FC236}">
                <a16:creationId xmlns:a16="http://schemas.microsoft.com/office/drawing/2014/main" id="{5B6612D4-8B5B-C037-746B-3EA5A02DE6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90626" y="194072"/>
            <a:ext cx="1850231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 sz="1350">
              <a:latin typeface="Calibri" panose="020F0502020204030204" pitchFamily="34" charset="0"/>
            </a:endParaRPr>
          </a:p>
        </p:txBody>
      </p:sp>
      <p:pic>
        <p:nvPicPr>
          <p:cNvPr id="6148" name="Picture 5" descr="C:\Users\Admin\Desktop\anh\chay rung.jpg">
            <a:extLst>
              <a:ext uri="{FF2B5EF4-FFF2-40B4-BE49-F238E27FC236}">
                <a16:creationId xmlns:a16="http://schemas.microsoft.com/office/drawing/2014/main" id="{A2AB27B6-C46D-F2CB-15C7-4A29637BC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02" y="400109"/>
            <a:ext cx="3873698" cy="281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C:\Users\Admin\Desktop\anh\images.jpg">
            <a:extLst>
              <a:ext uri="{FF2B5EF4-FFF2-40B4-BE49-F238E27FC236}">
                <a16:creationId xmlns:a16="http://schemas.microsoft.com/office/drawing/2014/main" id="{1862A9A7-7D86-3012-FDA0-386A7BC2C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90" y="3396630"/>
            <a:ext cx="3459752" cy="266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9">
            <a:extLst>
              <a:ext uri="{FF2B5EF4-FFF2-40B4-BE49-F238E27FC236}">
                <a16:creationId xmlns:a16="http://schemas.microsoft.com/office/drawing/2014/main" id="{690DDA2F-60BA-5B36-5085-E123C39C1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79" y="3063836"/>
            <a:ext cx="3699272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</a:rPr>
              <a:t>3. </a:t>
            </a:r>
            <a:r>
              <a:rPr lang="en-US" altLang="en-US" sz="2400" b="1" dirty="0" err="1">
                <a:solidFill>
                  <a:srgbClr val="FF0000"/>
                </a:solidFill>
              </a:rPr>
              <a:t>Cấm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buôn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bán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động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vật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hoang</a:t>
            </a:r>
            <a:r>
              <a:rPr lang="en-US" altLang="en-US" sz="2400" b="1" dirty="0">
                <a:solidFill>
                  <a:srgbClr val="FF0000"/>
                </a:solidFill>
              </a:rPr>
              <a:t> dã</a:t>
            </a:r>
            <a:endParaRPr lang="vi-VN" altLang="en-US" sz="2400" b="1" dirty="0">
              <a:solidFill>
                <a:srgbClr val="FF0000"/>
              </a:solidFill>
            </a:endParaRPr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1DD050C6-81AD-7C59-3B62-2C9D9BD81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59" y="5783901"/>
            <a:ext cx="4106943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</a:rPr>
              <a:t>4. </a:t>
            </a:r>
            <a:r>
              <a:rPr lang="en-US" altLang="en-US" sz="2400" b="1" dirty="0" err="1">
                <a:solidFill>
                  <a:srgbClr val="FF0000"/>
                </a:solidFill>
              </a:rPr>
              <a:t>Không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khai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thác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rừng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một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cách</a:t>
            </a:r>
            <a:r>
              <a:rPr lang="en-US" altLang="en-US" sz="2400" b="1" dirty="0">
                <a:solidFill>
                  <a:srgbClr val="FF0000"/>
                </a:solidFill>
              </a:rPr>
              <a:t> quá </a:t>
            </a:r>
            <a:r>
              <a:rPr lang="en-US" altLang="en-US" sz="2400" b="1" dirty="0" err="1">
                <a:solidFill>
                  <a:srgbClr val="FF0000"/>
                </a:solidFill>
              </a:rPr>
              <a:t>mức</a:t>
            </a:r>
            <a:endParaRPr lang="vi-VN" altLang="en-US" sz="2400" b="1" dirty="0">
              <a:solidFill>
                <a:srgbClr val="FF0000"/>
              </a:solidFill>
            </a:endParaRPr>
          </a:p>
        </p:txBody>
      </p:sp>
      <p:sp>
        <p:nvSpPr>
          <p:cNvPr id="6155" name="Text Box 11">
            <a:extLst>
              <a:ext uri="{FF2B5EF4-FFF2-40B4-BE49-F238E27FC236}">
                <a16:creationId xmlns:a16="http://schemas.microsoft.com/office/drawing/2014/main" id="{0DB1FA89-BDB2-E990-C197-6C8458375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423" y="3115494"/>
            <a:ext cx="3518883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0000"/>
                </a:solidFill>
              </a:rPr>
              <a:t>5. Không đốt rừng lấy đất trồng trọt</a:t>
            </a:r>
            <a:endParaRPr lang="vi-VN" altLang="en-US" sz="2400" b="1">
              <a:solidFill>
                <a:srgbClr val="FF0000"/>
              </a:solidFill>
            </a:endParaRPr>
          </a:p>
        </p:txBody>
      </p:sp>
      <p:pic>
        <p:nvPicPr>
          <p:cNvPr id="6156" name="Picture 12">
            <a:extLst>
              <a:ext uri="{FF2B5EF4-FFF2-40B4-BE49-F238E27FC236}">
                <a16:creationId xmlns:a16="http://schemas.microsoft.com/office/drawing/2014/main" id="{17B52408-84A8-7655-2070-9002C873D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537347"/>
            <a:ext cx="3759745" cy="266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Text Box 13">
            <a:extLst>
              <a:ext uri="{FF2B5EF4-FFF2-40B4-BE49-F238E27FC236}">
                <a16:creationId xmlns:a16="http://schemas.microsoft.com/office/drawing/2014/main" id="{673054D8-F755-247E-3011-76896FB60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653" y="5474495"/>
            <a:ext cx="4618078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</a:rPr>
              <a:t>6. </a:t>
            </a:r>
            <a:r>
              <a:rPr lang="en-US" altLang="en-US" sz="2400" b="1" dirty="0" err="1">
                <a:solidFill>
                  <a:srgbClr val="FF0000"/>
                </a:solidFill>
              </a:rPr>
              <a:t>Tuyên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truyền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nâng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cao</a:t>
            </a:r>
            <a:r>
              <a:rPr lang="en-US" altLang="en-US" sz="2400" b="1" dirty="0">
                <a:solidFill>
                  <a:srgbClr val="FF0000"/>
                </a:solidFill>
              </a:rPr>
              <a:t> ý </a:t>
            </a:r>
            <a:r>
              <a:rPr lang="en-US" altLang="en-US" sz="2400" b="1" dirty="0" err="1">
                <a:solidFill>
                  <a:srgbClr val="FF0000"/>
                </a:solidFill>
              </a:rPr>
              <a:t>thức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của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mọi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người</a:t>
            </a:r>
            <a:endParaRPr lang="vi-V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6158" name="Picture 14">
            <a:extLst>
              <a:ext uri="{FF2B5EF4-FFF2-40B4-BE49-F238E27FC236}">
                <a16:creationId xmlns:a16="http://schemas.microsoft.com/office/drawing/2014/main" id="{7ED634E4-D107-3C7D-4574-C43E8C9B5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79" y="446317"/>
            <a:ext cx="3193790" cy="239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C4218C57-66F1-F0D6-DA2D-4FA6719F2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77D77-1C34-4C16-A9DE-30991AFC0493}" type="slidenum">
              <a:rPr lang="vi-VN" altLang="en-US" sz="2400" smtClean="0"/>
              <a:pPr/>
              <a:t>12</a:t>
            </a:fld>
            <a:endParaRPr lang="vi-VN" altLang="en-US" sz="2400"/>
          </a:p>
        </p:txBody>
      </p:sp>
      <p:sp>
        <p:nvSpPr>
          <p:cNvPr id="4" name="Text Box 8">
            <a:extLst>
              <a:ext uri="{FF2B5EF4-FFF2-40B4-BE49-F238E27FC236}">
                <a16:creationId xmlns:a16="http://schemas.microsoft.com/office/drawing/2014/main" id="{8B25CB10-E6A5-1EFE-2A38-F0496B70D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11083"/>
            <a:ext cx="7846863" cy="5539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đây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Chim?</a:t>
            </a:r>
            <a:endParaRPr lang="vi-V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14CC0A9F-5534-E035-1AE5-C74D55578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990" y="3056937"/>
            <a:ext cx="653268" cy="461665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</a:p>
        </p:txBody>
      </p:sp>
      <p:pic>
        <p:nvPicPr>
          <p:cNvPr id="7" name="Picture 13" descr="tăc ke hoa">
            <a:extLst>
              <a:ext uri="{FF2B5EF4-FFF2-40B4-BE49-F238E27FC236}">
                <a16:creationId xmlns:a16="http://schemas.microsoft.com/office/drawing/2014/main" id="{9AF20024-6900-6130-925C-C6BBA070E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24" y="1369542"/>
            <a:ext cx="2686251" cy="2059459"/>
          </a:xfrm>
          <a:prstGeom prst="rect">
            <a:avLst/>
          </a:prstGeom>
          <a:noFill/>
          <a:ln w="76200" cmpd="tri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068278D5-90A6-128D-943D-43C2014A1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66" y="1320441"/>
            <a:ext cx="2686250" cy="2070135"/>
          </a:xfrm>
          <a:prstGeom prst="rect">
            <a:avLst/>
          </a:prstGeom>
        </p:spPr>
      </p:pic>
      <p:pic>
        <p:nvPicPr>
          <p:cNvPr id="12" name="Picture 4" descr="chepca">
            <a:extLst>
              <a:ext uri="{FF2B5EF4-FFF2-40B4-BE49-F238E27FC236}">
                <a16:creationId xmlns:a16="http://schemas.microsoft.com/office/drawing/2014/main" id="{BFE85FB2-38BD-2E8A-E357-6BA1B7D65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0" y="1445154"/>
            <a:ext cx="2862263" cy="150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B3E93443-A5AD-0856-2E0A-42D407102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215" y="3069006"/>
            <a:ext cx="653268" cy="461665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AEFF62-1058-7977-7211-EDBC18099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461" y="3039986"/>
            <a:ext cx="653268" cy="461665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</a:p>
        </p:txBody>
      </p:sp>
      <p:sp>
        <p:nvSpPr>
          <p:cNvPr id="18" name="Mũi tên: Cong Trái 17">
            <a:hlinkClick r:id="rId5" action="ppaction://hlinksldjump"/>
            <a:extLst>
              <a:ext uri="{FF2B5EF4-FFF2-40B4-BE49-F238E27FC236}">
                <a16:creationId xmlns:a16="http://schemas.microsoft.com/office/drawing/2014/main" id="{5718F083-9B45-A2E5-11C5-E5E3225FFE3F}"/>
              </a:ext>
            </a:extLst>
          </p:cNvPr>
          <p:cNvSpPr/>
          <p:nvPr/>
        </p:nvSpPr>
        <p:spPr>
          <a:xfrm>
            <a:off x="8689943" y="5485985"/>
            <a:ext cx="221567" cy="369277"/>
          </a:xfrm>
          <a:prstGeom prst="curvedLeftArrow">
            <a:avLst>
              <a:gd name="adj1" fmla="val 25000"/>
              <a:gd name="adj2" fmla="val 44267"/>
              <a:gd name="adj3" fmla="val 25000"/>
            </a:avLst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</a:endParaRP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D5B122A0-B39B-8DDC-70EA-6967B0568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4758" y="1262734"/>
            <a:ext cx="2064058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Chim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FE12863-535C-E6F6-F364-DDB68D646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13" y="3632710"/>
            <a:ext cx="3075381" cy="2265452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F384D4A-9C0F-60A0-C344-9930177C1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5833" y="3733001"/>
            <a:ext cx="2724255" cy="2064642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C3A8800C-272E-EDEB-6DAC-B3EFE1BEA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460229"/>
            <a:ext cx="653268" cy="461665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88E90C4D-BAEE-013D-10F7-E305C6D9F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156" y="5542894"/>
            <a:ext cx="653268" cy="461665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2E548DB0-6DAA-5BC3-155C-3CF885212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211" y="3733001"/>
            <a:ext cx="2527889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Chim</a:t>
            </a:r>
          </a:p>
        </p:txBody>
      </p:sp>
    </p:spTree>
    <p:extLst>
      <p:ext uri="{BB962C8B-B14F-4D97-AF65-F5344CB8AC3E}">
        <p14:creationId xmlns:p14="http://schemas.microsoft.com/office/powerpoint/2010/main" val="145560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269356E9-D97C-C82D-4B90-6BD2CDC16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191192"/>
            <a:ext cx="2133600" cy="365125"/>
          </a:xfrm>
        </p:spPr>
        <p:txBody>
          <a:bodyPr/>
          <a:lstStyle/>
          <a:p>
            <a:fld id="{62877D77-1C34-4C16-A9DE-30991AFC0493}" type="slidenum">
              <a:rPr lang="vi-VN" altLang="en-US" sz="2400" smtClean="0"/>
              <a:pPr/>
              <a:t>13</a:t>
            </a:fld>
            <a:endParaRPr lang="vi-VN" altLang="en-US" sz="2400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A61DF8C-2A1D-83FF-F844-3AB5D863DB54}"/>
              </a:ext>
            </a:extLst>
          </p:cNvPr>
          <p:cNvSpPr txBox="1"/>
          <p:nvPr/>
        </p:nvSpPr>
        <p:spPr>
          <a:xfrm>
            <a:off x="0" y="139638"/>
            <a:ext cx="9067800" cy="65787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2860" marR="22860" algn="ctr">
              <a:spcBef>
                <a:spcPts val="300"/>
              </a:spcBef>
              <a:spcAft>
                <a:spcPts val="30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" marR="22860" algn="just">
              <a:spcBef>
                <a:spcPts val="300"/>
              </a:spcBef>
              <a:spcAft>
                <a:spcPts val="300"/>
              </a:spcAft>
            </a:pP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" marR="22860" algn="just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 C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 chấu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               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               	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" marR="22860" algn="just"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              	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hợp các loài nào sau đây thuộc lớp 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vi-V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Tôm, muỗi, lợn,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sấu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            B.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Ruồi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rùa, thỏ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                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cụt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i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342900">
              <a:spcBef>
                <a:spcPts val="300"/>
              </a:spcBef>
              <a:spcAft>
                <a:spcPts val="300"/>
              </a:spcAft>
              <a:buAutoNum type="alphaUcPeriod"/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	</a:t>
            </a:r>
          </a:p>
          <a:p>
            <a:pPr marL="342900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		</a:t>
            </a:r>
          </a:p>
          <a:p>
            <a:pPr marL="342900"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24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cơ bản nhất để phân biệt nhóm động vật có xương sống với nhóm động vật không xương sống là?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Hình thái đa dạng.                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Có xương sống.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Kích thước cơ thể lớn.        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Sống lâu.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5E8855A5-7964-4C83-1F93-B119732C6355}"/>
              </a:ext>
            </a:extLst>
          </p:cNvPr>
          <p:cNvSpPr/>
          <p:nvPr/>
        </p:nvSpPr>
        <p:spPr>
          <a:xfrm>
            <a:off x="945528" y="1053942"/>
            <a:ext cx="432582" cy="3824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A4990897-C1C4-7E33-EA7C-8ADC2074E3DE}"/>
              </a:ext>
            </a:extLst>
          </p:cNvPr>
          <p:cNvSpPr/>
          <p:nvPr/>
        </p:nvSpPr>
        <p:spPr>
          <a:xfrm>
            <a:off x="304800" y="3506666"/>
            <a:ext cx="432582" cy="3824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349C69F-993D-50BD-95C1-F7ECF854EC42}"/>
              </a:ext>
            </a:extLst>
          </p:cNvPr>
          <p:cNvSpPr/>
          <p:nvPr/>
        </p:nvSpPr>
        <p:spPr>
          <a:xfrm>
            <a:off x="4572000" y="2654238"/>
            <a:ext cx="432582" cy="3824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0617A231-07DE-65F8-F9A6-E8475800B007}"/>
              </a:ext>
            </a:extLst>
          </p:cNvPr>
          <p:cNvSpPr/>
          <p:nvPr/>
        </p:nvSpPr>
        <p:spPr>
          <a:xfrm>
            <a:off x="6336909" y="5837914"/>
            <a:ext cx="432582" cy="3824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244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D99F5-475A-C984-8199-B1CB59093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87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7BBBCE-5FE5-4926-A758-5676DC531DCC}"/>
              </a:ext>
            </a:extLst>
          </p:cNvPr>
          <p:cNvSpPr/>
          <p:nvPr/>
        </p:nvSpPr>
        <p:spPr>
          <a:xfrm>
            <a:off x="-205740" y="182243"/>
            <a:ext cx="9386668" cy="5818507"/>
          </a:xfrm>
          <a:prstGeom prst="rect">
            <a:avLst/>
          </a:prstGeom>
          <a:solidFill>
            <a:srgbClr val="5BBBB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0773B9-1345-4048-8A2F-A458666E3928}"/>
              </a:ext>
            </a:extLst>
          </p:cNvPr>
          <p:cNvSpPr/>
          <p:nvPr/>
        </p:nvSpPr>
        <p:spPr>
          <a:xfrm>
            <a:off x="1291424" y="857250"/>
            <a:ext cx="6561152" cy="1595005"/>
          </a:xfrm>
          <a:prstGeom prst="rect">
            <a:avLst/>
          </a:prstGeom>
          <a:solidFill>
            <a:srgbClr val="FFF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8">
            <a:extLst>
              <a:ext uri="{FF2B5EF4-FFF2-40B4-BE49-F238E27FC236}">
                <a16:creationId xmlns:a16="http://schemas.microsoft.com/office/drawing/2014/main" id="{2BFBD439-8FE7-9D93-A4C2-628142AF371F}"/>
              </a:ext>
            </a:extLst>
          </p:cNvPr>
          <p:cNvSpPr txBox="1"/>
          <p:nvPr/>
        </p:nvSpPr>
        <p:spPr>
          <a:xfrm>
            <a:off x="3400749" y="3949739"/>
            <a:ext cx="2839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#9Slide03 Bebas Neue Bold" panose="020B0606020202050201" pitchFamily="34" charset="0"/>
              </a:rPr>
              <a:t>LUẬT</a:t>
            </a:r>
            <a:r>
              <a:rPr lang="en-US" sz="4000" b="1" dirty="0">
                <a:solidFill>
                  <a:srgbClr val="0000FF"/>
                </a:solidFill>
                <a:latin typeface="#9Slide03 Bebas Neue Bold" panose="020B0606020202050201" pitchFamily="34" charset="0"/>
              </a:rPr>
              <a:t> CHƠI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B1491-9AA2-4D28-A607-85A78D602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810" t="18513" r="12464" b="48607"/>
          <a:stretch/>
        </p:blipFill>
        <p:spPr>
          <a:xfrm>
            <a:off x="1291423" y="1829007"/>
            <a:ext cx="7057674" cy="2197678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A6B79017-1BD7-2A55-D8F4-E1A8745AA1D3}"/>
              </a:ext>
            </a:extLst>
          </p:cNvPr>
          <p:cNvSpPr txBox="1"/>
          <p:nvPr/>
        </p:nvSpPr>
        <p:spPr>
          <a:xfrm>
            <a:off x="1452483" y="979807"/>
            <a:ext cx="6239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Kitten" pitchFamily="2" charset="0"/>
              </a:rPr>
              <a:t>Trò chơi “AI NHANH HƠN”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85885F67-F18A-9B6A-7EC4-15A4E46AA994}"/>
              </a:ext>
            </a:extLst>
          </p:cNvPr>
          <p:cNvSpPr txBox="1"/>
          <p:nvPr/>
        </p:nvSpPr>
        <p:spPr>
          <a:xfrm>
            <a:off x="1" y="4619152"/>
            <a:ext cx="8975186" cy="169706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405289" algn="l"/>
              </a:tabLst>
            </a:pPr>
            <a:r>
              <a:rPr lang="en-US" sz="2400" b="1" dirty="0">
                <a:solidFill>
                  <a:srgbClr val="0000CC"/>
                </a:solidFill>
                <a:ea typeface="Arial" panose="020B0604020202020204" pitchFamily="34" charset="0"/>
                <a:cs typeface="Arial" panose="020B0604020202020204" pitchFamily="34" charset="0"/>
              </a:rPr>
              <a:t>+ Có </a:t>
            </a:r>
            <a:r>
              <a:rPr lang="en-US" sz="2400" b="1" dirty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2 người chơi</a:t>
            </a:r>
            <a:r>
              <a:rPr lang="en-US" sz="2400" b="1" dirty="0">
                <a:solidFill>
                  <a:srgbClr val="0000CC"/>
                </a:solidFill>
                <a:ea typeface="Arial" panose="020B0604020202020204" pitchFamily="34" charset="0"/>
                <a:cs typeface="Arial" panose="020B0604020202020204" pitchFamily="34" charset="0"/>
              </a:rPr>
              <a:t>, mỗi người </a:t>
            </a:r>
            <a:r>
              <a:rPr lang="en-US" sz="2400" b="1" dirty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viết tên 1 số động vật thuộc </a:t>
            </a:r>
            <a:r>
              <a:rPr lang="en-US" sz="2400" b="1" dirty="0" err="1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400" b="1" dirty="0">
                <a:solidFill>
                  <a:srgbClr val="0000CC"/>
                </a:solidFill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  <a:tabLst>
                <a:tab pos="405289" algn="l"/>
              </a:tabLst>
            </a:pPr>
            <a:r>
              <a:rPr lang="en-US" sz="2400" b="1" dirty="0">
                <a:solidFill>
                  <a:srgbClr val="0000CC"/>
                </a:solidFill>
                <a:ea typeface="Arial" panose="020B0604020202020204" pitchFamily="34" charset="0"/>
                <a:cs typeface="Arial" panose="020B0604020202020204" pitchFamily="34" charset="0"/>
              </a:rPr>
              <a:t>+ Trong thời gian </a:t>
            </a:r>
            <a:r>
              <a:rPr lang="en-US" sz="2400" b="1" dirty="0">
                <a:solidFill>
                  <a:srgbClr val="FF0000"/>
                </a:solidFill>
                <a:ea typeface="Arial" panose="020B0604020202020204" pitchFamily="34" charset="0"/>
                <a:cs typeface="Arial" panose="020B0604020202020204" pitchFamily="34" charset="0"/>
              </a:rPr>
              <a:t>2 phút </a:t>
            </a:r>
            <a:r>
              <a:rPr lang="en-US" sz="2400" b="1" dirty="0">
                <a:solidFill>
                  <a:srgbClr val="0000CC"/>
                </a:solidFill>
                <a:ea typeface="Arial" panose="020B0604020202020204" pitchFamily="34" charset="0"/>
                <a:cs typeface="Arial" panose="020B0604020202020204" pitchFamily="34" charset="0"/>
              </a:rPr>
              <a:t>bạn nào viết đúng được nhiều hơn sẽ chiến thắng. Bạn thắng sẽ nhận được một món quà đặc biệt.</a:t>
            </a:r>
            <a:endParaRPr 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7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2BF00-E078-A13A-9625-D7BCD5617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5484E1A-3F25-BB57-72F4-1F7B5363C57F}"/>
              </a:ext>
            </a:extLst>
          </p:cNvPr>
          <p:cNvSpPr txBox="1"/>
          <p:nvPr/>
        </p:nvSpPr>
        <p:spPr>
          <a:xfrm>
            <a:off x="-5148" y="3429000"/>
            <a:ext cx="27974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85BC038-9C16-5763-11EC-74781C06B80B}"/>
              </a:ext>
            </a:extLst>
          </p:cNvPr>
          <p:cNvSpPr txBox="1"/>
          <p:nvPr/>
        </p:nvSpPr>
        <p:spPr>
          <a:xfrm>
            <a:off x="5906512" y="3538905"/>
            <a:ext cx="274577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2EFAFA2-7658-E063-97AC-D12EE229D242}"/>
              </a:ext>
            </a:extLst>
          </p:cNvPr>
          <p:cNvSpPr txBox="1"/>
          <p:nvPr/>
        </p:nvSpPr>
        <p:spPr>
          <a:xfrm>
            <a:off x="537745" y="6260617"/>
            <a:ext cx="185919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Vẹt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AE4485FE-FCE7-27B0-59AE-EF89A47BB0D9}"/>
              </a:ext>
            </a:extLst>
          </p:cNvPr>
          <p:cNvSpPr txBox="1"/>
          <p:nvPr/>
        </p:nvSpPr>
        <p:spPr>
          <a:xfrm>
            <a:off x="3008548" y="6260617"/>
            <a:ext cx="185919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4FCF73F1-AE69-2C7A-E66E-56D51E00ED64}"/>
              </a:ext>
            </a:extLst>
          </p:cNvPr>
          <p:cNvSpPr txBox="1"/>
          <p:nvPr/>
        </p:nvSpPr>
        <p:spPr>
          <a:xfrm>
            <a:off x="2819400" y="3500735"/>
            <a:ext cx="253731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bồ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DB88941-B0A2-41D9-BEE5-FA1D1F6B363F}"/>
              </a:ext>
            </a:extLst>
          </p:cNvPr>
          <p:cNvSpPr txBox="1"/>
          <p:nvPr/>
        </p:nvSpPr>
        <p:spPr>
          <a:xfrm>
            <a:off x="5226720" y="6295876"/>
            <a:ext cx="279745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Mũi tên: Cong Trái 1">
            <a:hlinkClick r:id="rId2" action="ppaction://hlinksldjump"/>
            <a:extLst>
              <a:ext uri="{FF2B5EF4-FFF2-40B4-BE49-F238E27FC236}">
                <a16:creationId xmlns:a16="http://schemas.microsoft.com/office/drawing/2014/main" id="{33BCC166-1297-84EA-F75A-CD43400F52D9}"/>
              </a:ext>
            </a:extLst>
          </p:cNvPr>
          <p:cNvSpPr/>
          <p:nvPr/>
        </p:nvSpPr>
        <p:spPr>
          <a:xfrm>
            <a:off x="8652289" y="6084896"/>
            <a:ext cx="221567" cy="369277"/>
          </a:xfrm>
          <a:prstGeom prst="curvedLeftArrow">
            <a:avLst>
              <a:gd name="adj1" fmla="val 25000"/>
              <a:gd name="adj2" fmla="val 44267"/>
              <a:gd name="adj3" fmla="val 25000"/>
            </a:avLst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3FBC1D34-7944-1E18-82D9-A4FD297584F2}"/>
              </a:ext>
            </a:extLst>
          </p:cNvPr>
          <p:cNvSpPr txBox="1"/>
          <p:nvPr/>
        </p:nvSpPr>
        <p:spPr>
          <a:xfrm>
            <a:off x="1841409" y="159668"/>
            <a:ext cx="5461179" cy="5926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Chim</a:t>
            </a:r>
          </a:p>
        </p:txBody>
      </p:sp>
      <p:pic>
        <p:nvPicPr>
          <p:cNvPr id="4" name="Picture 10" descr="chim canh cut">
            <a:extLst>
              <a:ext uri="{FF2B5EF4-FFF2-40B4-BE49-F238E27FC236}">
                <a16:creationId xmlns:a16="http://schemas.microsoft.com/office/drawing/2014/main" id="{DF34DE9A-E385-506F-5B0A-B242E22A9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3" y="617435"/>
            <a:ext cx="2134815" cy="26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 descr="bo cau">
            <a:extLst>
              <a:ext uri="{FF2B5EF4-FFF2-40B4-BE49-F238E27FC236}">
                <a16:creationId xmlns:a16="http://schemas.microsoft.com/office/drawing/2014/main" id="{9D3A92A8-E998-02CA-872B-A1BAB1B26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307" y="617435"/>
            <a:ext cx="2537312" cy="255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chim go kien">
            <a:extLst>
              <a:ext uri="{FF2B5EF4-FFF2-40B4-BE49-F238E27FC236}">
                <a16:creationId xmlns:a16="http://schemas.microsoft.com/office/drawing/2014/main" id="{8A3CA198-574F-7C54-2854-EF0E90C80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82" y="684597"/>
            <a:ext cx="2606595" cy="2719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PARROTS">
            <a:extLst>
              <a:ext uri="{FF2B5EF4-FFF2-40B4-BE49-F238E27FC236}">
                <a16:creationId xmlns:a16="http://schemas.microsoft.com/office/drawing/2014/main" id="{CD236847-C11A-4246-6B72-62522C76B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04" y="4148888"/>
            <a:ext cx="1859192" cy="2156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941F625-5859-A926-3A33-94D7102E0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6420" y="4148889"/>
            <a:ext cx="2537312" cy="211172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C2A89801-6963-48FC-3D5F-ACD1C48B41B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7454"/>
          <a:stretch/>
        </p:blipFill>
        <p:spPr>
          <a:xfrm>
            <a:off x="5493314" y="4000468"/>
            <a:ext cx="2314982" cy="220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6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  <p:bldP spid="17" grpId="0" animBg="1"/>
      <p:bldP spid="19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7637" y="227666"/>
            <a:ext cx="7778658" cy="8319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Chim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lớn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9600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loài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khoảng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 27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bộ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itchFamily="18" charset="0"/>
              </a:rPr>
              <a:t>).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830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2E635F2-F2EC-4126-C010-F50F885B7FF6}"/>
              </a:ext>
            </a:extLst>
          </p:cNvPr>
          <p:cNvSpPr txBox="1"/>
          <p:nvPr/>
        </p:nvSpPr>
        <p:spPr>
          <a:xfrm>
            <a:off x="571653" y="1150754"/>
            <a:ext cx="78601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điểu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24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en-US" sz="2400" dirty="0">
              <a:solidFill>
                <a:srgbClr val="0000CC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330B594-9CBC-BE5B-FF15-8F7459D0D1F8}"/>
              </a:ext>
            </a:extLst>
          </p:cNvPr>
          <p:cNvPicPr/>
          <p:nvPr/>
        </p:nvPicPr>
        <p:blipFill>
          <a:blip r:embed="rId2"/>
          <a:srcRect l="-120" t="36330" r="30726" b="19584"/>
          <a:stretch/>
        </p:blipFill>
        <p:spPr>
          <a:xfrm>
            <a:off x="385313" y="2858678"/>
            <a:ext cx="4347067" cy="1521653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5FF3F8F-6903-42AC-F0A6-0FC4D4C09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105" y="2946773"/>
            <a:ext cx="2130582" cy="1493996"/>
          </a:xfrm>
          <a:prstGeom prst="rect">
            <a:avLst/>
          </a:prstGeom>
        </p:spPr>
      </p:pic>
      <p:sp>
        <p:nvSpPr>
          <p:cNvPr id="12" name="Rectangle 22">
            <a:extLst>
              <a:ext uri="{FF2B5EF4-FFF2-40B4-BE49-F238E27FC236}">
                <a16:creationId xmlns:a16="http://schemas.microsoft.com/office/drawing/2014/main" id="{D23B78C2-701D-0073-0DE4-961A1BD817EC}"/>
              </a:ext>
            </a:extLst>
          </p:cNvPr>
          <p:cNvSpPr/>
          <p:nvPr/>
        </p:nvSpPr>
        <p:spPr>
          <a:xfrm>
            <a:off x="3056026" y="4591516"/>
            <a:ext cx="2735171" cy="119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Úc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D028D58F-2EB3-999B-11C0-A237AC183149}"/>
              </a:ext>
            </a:extLst>
          </p:cNvPr>
          <p:cNvSpPr/>
          <p:nvPr/>
        </p:nvSpPr>
        <p:spPr>
          <a:xfrm>
            <a:off x="607530" y="4373975"/>
            <a:ext cx="1969554" cy="38952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3499A25D-C87B-7618-1CE1-F58463D73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686" y="4418390"/>
            <a:ext cx="139742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000000"/>
                </a:solidFill>
              </a:rPr>
              <a:t>Vịt</a:t>
            </a:r>
            <a:endParaRPr lang="en-US" altLang="en-US" sz="2400" b="1" dirty="0">
              <a:solidFill>
                <a:srgbClr val="000000"/>
              </a:solidFill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CC954650-9557-6D4E-8FC1-0FB5715E9A47}"/>
              </a:ext>
            </a:extLst>
          </p:cNvPr>
          <p:cNvGrpSpPr/>
          <p:nvPr/>
        </p:nvGrpSpPr>
        <p:grpSpPr>
          <a:xfrm>
            <a:off x="-14205" y="4891021"/>
            <a:ext cx="2833605" cy="851855"/>
            <a:chOff x="-18940" y="5378362"/>
            <a:chExt cx="3778140" cy="1135807"/>
          </a:xfrm>
        </p:grpSpPr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0CB4DC53-5531-5B3C-C9BC-72632D567C35}"/>
                </a:ext>
              </a:extLst>
            </p:cNvPr>
            <p:cNvSpPr/>
            <p:nvPr/>
          </p:nvSpPr>
          <p:spPr>
            <a:xfrm>
              <a:off x="-18940" y="5994805"/>
              <a:ext cx="3778140" cy="5193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CHIM BAY</a:t>
              </a:r>
            </a:p>
          </p:txBody>
        </p:sp>
        <p:cxnSp>
          <p:nvCxnSpPr>
            <p:cNvPr id="26" name="Đường kết nối Mũi tên Thẳng 25">
              <a:extLst>
                <a:ext uri="{FF2B5EF4-FFF2-40B4-BE49-F238E27FC236}">
                  <a16:creationId xmlns:a16="http://schemas.microsoft.com/office/drawing/2014/main" id="{6A5801C4-3C1C-7B86-0310-D94D570D567C}"/>
                </a:ext>
              </a:extLst>
            </p:cNvPr>
            <p:cNvCxnSpPr>
              <a:cxnSpLocks/>
            </p:cNvCxnSpPr>
            <p:nvPr/>
          </p:nvCxnSpPr>
          <p:spPr>
            <a:xfrm>
              <a:off x="1592826" y="5378362"/>
              <a:ext cx="0" cy="59282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B241B135-8B04-10D3-1A4B-1411C2613218}"/>
              </a:ext>
            </a:extLst>
          </p:cNvPr>
          <p:cNvGrpSpPr/>
          <p:nvPr/>
        </p:nvGrpSpPr>
        <p:grpSpPr>
          <a:xfrm>
            <a:off x="2635051" y="4825826"/>
            <a:ext cx="3232349" cy="870793"/>
            <a:chOff x="234346" y="5139033"/>
            <a:chExt cx="4309799" cy="1161057"/>
          </a:xfrm>
        </p:grpSpPr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AD7D61B8-1EC3-D9C2-6ED9-3457A6E7B026}"/>
                </a:ext>
              </a:extLst>
            </p:cNvPr>
            <p:cNvSpPr/>
            <p:nvPr/>
          </p:nvSpPr>
          <p:spPr>
            <a:xfrm>
              <a:off x="234346" y="5780726"/>
              <a:ext cx="4309799" cy="5193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CHIM </a:t>
              </a:r>
              <a:r>
                <a:rPr lang="en-US" sz="2400" b="1" dirty="0" err="1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CHẠY</a:t>
              </a:r>
              <a:endPara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Đường kết nối Mũi tên Thẳng 31">
              <a:extLst>
                <a:ext uri="{FF2B5EF4-FFF2-40B4-BE49-F238E27FC236}">
                  <a16:creationId xmlns:a16="http://schemas.microsoft.com/office/drawing/2014/main" id="{64B051C6-5FC7-1C4F-F5AC-6F7DF6790F80}"/>
                </a:ext>
              </a:extLst>
            </p:cNvPr>
            <p:cNvCxnSpPr>
              <a:cxnSpLocks/>
            </p:cNvCxnSpPr>
            <p:nvPr/>
          </p:nvCxnSpPr>
          <p:spPr>
            <a:xfrm>
              <a:off x="1948729" y="5139033"/>
              <a:ext cx="0" cy="592824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9DD9C002-445F-4D18-4BDB-5A1CA5CAA021}"/>
              </a:ext>
            </a:extLst>
          </p:cNvPr>
          <p:cNvGrpSpPr/>
          <p:nvPr/>
        </p:nvGrpSpPr>
        <p:grpSpPr>
          <a:xfrm>
            <a:off x="5598236" y="4825825"/>
            <a:ext cx="2833605" cy="834141"/>
            <a:chOff x="84243" y="5378362"/>
            <a:chExt cx="3778140" cy="1112188"/>
          </a:xfrm>
        </p:grpSpPr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91802F33-3173-41EA-8ABE-15295CEFE5E7}"/>
                </a:ext>
              </a:extLst>
            </p:cNvPr>
            <p:cNvSpPr/>
            <p:nvPr/>
          </p:nvSpPr>
          <p:spPr>
            <a:xfrm>
              <a:off x="84243" y="5971186"/>
              <a:ext cx="3778140" cy="5193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CHIM </a:t>
              </a:r>
              <a:r>
                <a:rPr lang="en-US" sz="2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endPara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Đường kết nối Mũi tên Thẳng 34">
              <a:extLst>
                <a:ext uri="{FF2B5EF4-FFF2-40B4-BE49-F238E27FC236}">
                  <a16:creationId xmlns:a16="http://schemas.microsoft.com/office/drawing/2014/main" id="{DB79830A-6596-C626-7700-860F9A413883}"/>
                </a:ext>
              </a:extLst>
            </p:cNvPr>
            <p:cNvCxnSpPr>
              <a:cxnSpLocks/>
            </p:cNvCxnSpPr>
            <p:nvPr/>
          </p:nvCxnSpPr>
          <p:spPr>
            <a:xfrm>
              <a:off x="1592826" y="5378362"/>
              <a:ext cx="0" cy="59282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Mũi tên: Cong Trái 3">
            <a:hlinkClick r:id="rId4" action="ppaction://hlinksldjump"/>
            <a:extLst>
              <a:ext uri="{FF2B5EF4-FFF2-40B4-BE49-F238E27FC236}">
                <a16:creationId xmlns:a16="http://schemas.microsoft.com/office/drawing/2014/main" id="{BAD49A4B-EE06-E9AD-2F5A-6E8538DC5C55}"/>
              </a:ext>
            </a:extLst>
          </p:cNvPr>
          <p:cNvSpPr/>
          <p:nvPr/>
        </p:nvSpPr>
        <p:spPr>
          <a:xfrm>
            <a:off x="8610600" y="6324600"/>
            <a:ext cx="221567" cy="369277"/>
          </a:xfrm>
          <a:prstGeom prst="curvedLeftArrow">
            <a:avLst>
              <a:gd name="adj1" fmla="val 25000"/>
              <a:gd name="adj2" fmla="val 44267"/>
              <a:gd name="adj3" fmla="val 25000"/>
            </a:avLst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20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  <p:bldP spid="20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FC1B2E8-4FD0-6186-D205-510806F4D7BE}"/>
              </a:ext>
            </a:extLst>
          </p:cNvPr>
          <p:cNvSpPr txBox="1">
            <a:spLocks/>
          </p:cNvSpPr>
          <p:nvPr/>
        </p:nvSpPr>
        <p:spPr>
          <a:xfrm>
            <a:off x="1684421" y="3429000"/>
            <a:ext cx="1968645" cy="324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C235A5-566C-7A7C-79D6-D39E382CEDEF}"/>
              </a:ext>
            </a:extLst>
          </p:cNvPr>
          <p:cNvSpPr txBox="1">
            <a:spLocks/>
          </p:cNvSpPr>
          <p:nvPr/>
        </p:nvSpPr>
        <p:spPr>
          <a:xfrm>
            <a:off x="4917112" y="404787"/>
            <a:ext cx="4134400" cy="4053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vi-VN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những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Mũi tên: Cong Trái 3">
            <a:hlinkClick r:id="rId2" action="ppaction://hlinksldjump"/>
            <a:extLst>
              <a:ext uri="{FF2B5EF4-FFF2-40B4-BE49-F238E27FC236}">
                <a16:creationId xmlns:a16="http://schemas.microsoft.com/office/drawing/2014/main" id="{41C299EC-9B11-D3EF-CA38-0AE2090D7E74}"/>
              </a:ext>
            </a:extLst>
          </p:cNvPr>
          <p:cNvSpPr/>
          <p:nvPr/>
        </p:nvSpPr>
        <p:spPr>
          <a:xfrm>
            <a:off x="8829945" y="6268574"/>
            <a:ext cx="221567" cy="369277"/>
          </a:xfrm>
          <a:prstGeom prst="curvedLeftArrow">
            <a:avLst>
              <a:gd name="adj1" fmla="val 25000"/>
              <a:gd name="adj2" fmla="val 44267"/>
              <a:gd name="adj3" fmla="val 25000"/>
            </a:avLst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00CC"/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812A7A6-FB01-AF67-AA65-086D7B70C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290"/>
            <a:ext cx="5030710" cy="335171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AF29BFD6-ABCE-1E9D-19B5-2BD53A467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8" y="3831574"/>
            <a:ext cx="4974767" cy="2926334"/>
          </a:xfrm>
          <a:prstGeom prst="rect">
            <a:avLst/>
          </a:prstGeom>
        </p:spPr>
      </p:pic>
      <p:sp>
        <p:nvSpPr>
          <p:cNvPr id="4" name="TextBox 7">
            <a:extLst>
              <a:ext uri="{FF2B5EF4-FFF2-40B4-BE49-F238E27FC236}">
                <a16:creationId xmlns:a16="http://schemas.microsoft.com/office/drawing/2014/main" id="{E7704D10-A810-83A1-105F-AA73DC528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4421" y="5776523"/>
            <a:ext cx="1190054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/>
              <a:t>Dơi</a:t>
            </a:r>
            <a:endParaRPr lang="en-US" altLang="en-US" sz="24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B18D5A-33AA-823F-8ECA-D9F139E0F442}"/>
              </a:ext>
            </a:extLst>
          </p:cNvPr>
          <p:cNvSpPr txBox="1">
            <a:spLocks/>
          </p:cNvSpPr>
          <p:nvPr/>
        </p:nvSpPr>
        <p:spPr>
          <a:xfrm>
            <a:off x="97722" y="6238188"/>
            <a:ext cx="6248400" cy="6238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48324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4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7">
            <a:extLst>
              <a:ext uri="{FF2B5EF4-FFF2-40B4-BE49-F238E27FC236}">
                <a16:creationId xmlns:a16="http://schemas.microsoft.com/office/drawing/2014/main" id="{7806E206-FC7E-0E60-9FF8-548B2C813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335343"/>
            <a:ext cx="3124200" cy="296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63432459-F551-DF0D-1BD7-063506F38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83567"/>
            <a:ext cx="5873546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sâu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bọ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gặm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nhấm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</a:p>
        </p:txBody>
      </p:sp>
      <p:pic>
        <p:nvPicPr>
          <p:cNvPr id="8" name="Picture 9" descr="https://encrypted-tbn1.gstatic.com/images?q=tbn:ANd9GcRxJQq0C6AKH5eMandfONbCBLgkBBGZlBeFu_wwQKmxY-uOmNfV">
            <a:extLst>
              <a:ext uri="{FF2B5EF4-FFF2-40B4-BE49-F238E27FC236}">
                <a16:creationId xmlns:a16="http://schemas.microsoft.com/office/drawing/2014/main" id="{DC5A9779-F224-1281-2421-8B3C20DD4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14450"/>
            <a:ext cx="3048000" cy="294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https://encrypted-tbn2.gstatic.com/images?q=tbn:ANd9GcRbKQPuZ0ZzbdTziJBzmaLzQVEiUIK4WA01d2jKNwkgDxAJvCWn">
            <a:extLst>
              <a:ext uri="{FF2B5EF4-FFF2-40B4-BE49-F238E27FC236}">
                <a16:creationId xmlns:a16="http://schemas.microsoft.com/office/drawing/2014/main" id="{F0CAC8F9-2530-91A8-A52A-10CE2C52E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21595"/>
            <a:ext cx="2971800" cy="293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223"/>
            <a:ext cx="4973894" cy="486000"/>
          </a:xfrm>
          <a:prstGeom prst="homePlate">
            <a:avLst/>
          </a:prstGeo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ũi tên: Cong Trái 3">
            <a:hlinkClick r:id="rId5" action="ppaction://hlinksldjump"/>
            <a:extLst>
              <a:ext uri="{FF2B5EF4-FFF2-40B4-BE49-F238E27FC236}">
                <a16:creationId xmlns:a16="http://schemas.microsoft.com/office/drawing/2014/main" id="{A2CD7B2F-B068-2ED7-0DBE-8646B39D9B9E}"/>
              </a:ext>
            </a:extLst>
          </p:cNvPr>
          <p:cNvSpPr/>
          <p:nvPr/>
        </p:nvSpPr>
        <p:spPr>
          <a:xfrm>
            <a:off x="8758642" y="148223"/>
            <a:ext cx="221567" cy="442175"/>
          </a:xfrm>
          <a:prstGeom prst="curvedLeftArrow">
            <a:avLst>
              <a:gd name="adj1" fmla="val 25000"/>
              <a:gd name="adj2" fmla="val 44267"/>
              <a:gd name="adj3" fmla="val 25000"/>
            </a:avLst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</a:endParaRPr>
          </a:p>
        </p:txBody>
      </p:sp>
      <p:pic>
        <p:nvPicPr>
          <p:cNvPr id="12" name="Picture 58" descr="https://encrypted-tbn3.gstatic.com/images?q=tbn:ANd9GcSLnkxwAY0_SDZV7XntCh7TMbvFDBBcbRocbZ0I25xKaSq8BS5Bsg">
            <a:extLst>
              <a:ext uri="{FF2B5EF4-FFF2-40B4-BE49-F238E27FC236}">
                <a16:creationId xmlns:a16="http://schemas.microsoft.com/office/drawing/2014/main" id="{88562ED1-8A71-A457-7EEB-293A09253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39" y="4397819"/>
            <a:ext cx="3048000" cy="253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5" descr="https://encrypted-tbn2.gstatic.com/images?q=tbn:ANd9GcSQg3rPWr1Hk5krlQ_Qc1aOmuO9f1286KkguamP5gunyV5leiaI">
            <a:extLst>
              <a:ext uri="{FF2B5EF4-FFF2-40B4-BE49-F238E27FC236}">
                <a16:creationId xmlns:a16="http://schemas.microsoft.com/office/drawing/2014/main" id="{DAC19EBF-6A7F-0140-5BF1-16FB4873F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70" y="4397819"/>
            <a:ext cx="2906227" cy="253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22B02894-F70F-D002-9785-E5E14F342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1" y="4406265"/>
            <a:ext cx="3162300" cy="2526058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666F0B25-7078-E7B1-BEE0-7AE76D908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339" y="4255611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907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9DD5358-EFE7-34ED-8011-4B691849B5C6}"/>
              </a:ext>
            </a:extLst>
          </p:cNvPr>
          <p:cNvSpPr/>
          <p:nvPr/>
        </p:nvSpPr>
        <p:spPr>
          <a:xfrm>
            <a:off x="-1102236" y="0"/>
            <a:ext cx="10210800" cy="7696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5FE17B7-0B29-42F7-9F5D-E9FC82F61E90}"/>
              </a:ext>
            </a:extLst>
          </p:cNvPr>
          <p:cNvSpPr/>
          <p:nvPr/>
        </p:nvSpPr>
        <p:spPr>
          <a:xfrm>
            <a:off x="2988129" y="1845129"/>
            <a:ext cx="3167743" cy="316774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A600BF-C2ED-4957-AC00-A80D89F47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134" y="3344686"/>
            <a:ext cx="371475" cy="3286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D9B580-C5E8-45B2-A1EF-E7199F53C9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19" y="2586035"/>
            <a:ext cx="371475" cy="3286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EDFB4C-4700-4A7B-9607-731565FBC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276" y="2293141"/>
            <a:ext cx="371475" cy="3286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D0E068-19C2-43F5-B460-BC1DB8496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5" y="2914648"/>
            <a:ext cx="371475" cy="3286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F924DE-F71B-40AE-A7C8-052F66302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796" y="3404845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7D38D4-0C76-471D-AA2B-3A586401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774" y="3240539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2AC131E-4AC7-4656-8620-E8BD9A61AF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2" b="96075" l="5859" r="66895">
                        <a14:foregroundMark x1="39355" y1="58073" x2="41797" y2="94737"/>
                        <a14:foregroundMark x1="37207" y1="93845" x2="46680" y2="93845"/>
                        <a14:foregroundMark x1="39063" y1="94737" x2="47266" y2="95004"/>
                        <a14:foregroundMark x1="38184" y1="93310" x2="50586" y2="88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81" r="29256"/>
          <a:stretch/>
        </p:blipFill>
        <p:spPr>
          <a:xfrm>
            <a:off x="-201886" y="2746036"/>
            <a:ext cx="2742277" cy="34041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5CAE58-9B77-499B-8225-17C5C1AD2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589" b="100000" l="30273" r="100000">
                        <a14:foregroundMark x1="60449" y1="75521" x2="64160" y2="75521"/>
                        <a14:foregroundMark x1="37109" y1="71094" x2="38574" y2="70052"/>
                        <a14:foregroundMark x1="37109" y1="71354" x2="37109" y2="72135"/>
                        <a14:foregroundMark x1="36230" y1="95182" x2="34766" y2="99870"/>
                        <a14:foregroundMark x1="64941" y1="95833" x2="66211" y2="99870"/>
                        <a14:foregroundMark x1="73828" y1="95833" x2="76465" y2="97396"/>
                        <a14:foregroundMark x1="80176" y1="92969" x2="84473" y2="95703"/>
                        <a14:foregroundMark x1="93945" y1="93099" x2="99219" y2="98047"/>
                        <a14:foregroundMark x1="40820" y1="67057" x2="43848" y2="68620"/>
                        <a14:foregroundMark x1="46094" y1="65495" x2="46484" y2="67057"/>
                        <a14:backgroundMark x1="34766" y1="78776" x2="34961" y2="77865"/>
                        <a14:backgroundMark x1="45508" y1="80859" x2="46484" y2="80599"/>
                        <a14:backgroundMark x1="44434" y1="65234" x2="45117" y2="66406"/>
                        <a14:backgroundMark x1="36035" y1="73828" x2="35742" y2="74609"/>
                        <a14:backgroundMark x1="46094" y1="67969" x2="45508" y2="66667"/>
                        <a14:backgroundMark x1="42773" y1="65234" x2="44043" y2="65495"/>
                        <a14:backgroundMark x1="56152" y1="60026" x2="54297" y2="59505"/>
                        <a14:backgroundMark x1="56348" y1="74349" x2="56836" y2="74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36722" b="5175"/>
          <a:stretch/>
        </p:blipFill>
        <p:spPr>
          <a:xfrm>
            <a:off x="5129997" y="3593307"/>
            <a:ext cx="4054947" cy="241746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E429FBD-C62A-4B78-B188-3CE5FC4520CC}"/>
              </a:ext>
            </a:extLst>
          </p:cNvPr>
          <p:cNvSpPr/>
          <p:nvPr/>
        </p:nvSpPr>
        <p:spPr>
          <a:xfrm>
            <a:off x="1769729" y="1838259"/>
            <a:ext cx="614014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2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TẬP LÀM THỦ MÔN</a:t>
            </a:r>
          </a:p>
        </p:txBody>
      </p:sp>
      <p:pic>
        <p:nvPicPr>
          <p:cNvPr id="2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94371" y="251743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6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/>
          <p:cNvSpPr>
            <a:spLocks noChangeArrowheads="1"/>
          </p:cNvSpPr>
          <p:nvPr/>
        </p:nvSpPr>
        <p:spPr bwMode="auto">
          <a:xfrm>
            <a:off x="2701925" y="2137172"/>
            <a:ext cx="6705600" cy="497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57175" indent="-257175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VNtimes new roman" panose="020B7200000000000000" pitchFamily="34" charset="0"/>
            </a:endParaRPr>
          </a:p>
          <a:p>
            <a:pPr marL="257175" indent="-257175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VNtimes new roman" panose="020B7200000000000000" pitchFamily="34" charset="0"/>
            </a:endParaRPr>
          </a:p>
          <a:p>
            <a:pPr marL="257175" indent="-257175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VNtimes new roman" panose="020B7200000000000000" pitchFamily="34" charset="0"/>
            </a:endParaRPr>
          </a:p>
          <a:p>
            <a:pPr marL="257175" indent="-257175">
              <a:lnSpc>
                <a:spcPct val="90000"/>
              </a:lnSpc>
              <a:spcBef>
                <a:spcPct val="20000"/>
              </a:spcBef>
            </a:pPr>
            <a:endParaRPr lang="en-US" altLang="en-US" sz="2400">
              <a:latin typeface="VNtimes new roman" panose="020B7200000000000000" pitchFamily="34" charset="0"/>
            </a:endParaRPr>
          </a:p>
        </p:txBody>
      </p:sp>
      <p:sp>
        <p:nvSpPr>
          <p:cNvPr id="15363" name="Text Box 9"/>
          <p:cNvSpPr txBox="1">
            <a:spLocks noChangeArrowheads="1"/>
          </p:cNvSpPr>
          <p:nvPr/>
        </p:nvSpPr>
        <p:spPr bwMode="auto">
          <a:xfrm>
            <a:off x="2786146" y="2063019"/>
            <a:ext cx="594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15364" name="Rectangle 10"/>
          <p:cNvSpPr>
            <a:spLocks noChangeArrowheads="1"/>
          </p:cNvSpPr>
          <p:nvPr/>
        </p:nvSpPr>
        <p:spPr bwMode="auto">
          <a:xfrm flipV="1">
            <a:off x="0" y="3887391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sz="2400"/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0" y="364688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sz="2400"/>
          </a:p>
        </p:txBody>
      </p:sp>
      <p:sp>
        <p:nvSpPr>
          <p:cNvPr id="15366" name="Text Box 12"/>
          <p:cNvSpPr txBox="1">
            <a:spLocks noChangeArrowheads="1"/>
          </p:cNvSpPr>
          <p:nvPr/>
        </p:nvSpPr>
        <p:spPr bwMode="auto">
          <a:xfrm>
            <a:off x="5562601" y="5725716"/>
            <a:ext cx="35798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/>
          </a:p>
        </p:txBody>
      </p:sp>
      <p:sp>
        <p:nvSpPr>
          <p:cNvPr id="15367" name="Text Box 13"/>
          <p:cNvSpPr txBox="1">
            <a:spLocks noChangeArrowheads="1"/>
          </p:cNvSpPr>
          <p:nvPr/>
        </p:nvSpPr>
        <p:spPr bwMode="auto">
          <a:xfrm>
            <a:off x="347746" y="2005868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5368" name="Text Box 14"/>
          <p:cNvSpPr txBox="1">
            <a:spLocks noChangeArrowheads="1"/>
          </p:cNvSpPr>
          <p:nvPr/>
        </p:nvSpPr>
        <p:spPr bwMode="auto">
          <a:xfrm>
            <a:off x="271546" y="1948718"/>
            <a:ext cx="213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5369" name="Text Box 15"/>
          <p:cNvSpPr txBox="1">
            <a:spLocks noChangeArrowheads="1"/>
          </p:cNvSpPr>
          <p:nvPr/>
        </p:nvSpPr>
        <p:spPr bwMode="auto">
          <a:xfrm>
            <a:off x="5865813" y="5314950"/>
            <a:ext cx="3276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5370" name="Text Box 16"/>
          <p:cNvSpPr txBox="1">
            <a:spLocks noChangeArrowheads="1"/>
          </p:cNvSpPr>
          <p:nvPr/>
        </p:nvSpPr>
        <p:spPr bwMode="auto">
          <a:xfrm>
            <a:off x="423946" y="2005868"/>
            <a:ext cx="190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5379" name="TextBox 26"/>
          <p:cNvSpPr txBox="1">
            <a:spLocks noChangeArrowheads="1"/>
          </p:cNvSpPr>
          <p:nvPr/>
        </p:nvSpPr>
        <p:spPr bwMode="auto">
          <a:xfrm>
            <a:off x="4624803" y="232509"/>
            <a:ext cx="451919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C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ung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thịt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15376" name="Right Arrow 22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5772149"/>
            <a:ext cx="228600" cy="3013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 wrap="none"/>
          <a:lstStyle/>
          <a:p>
            <a:endParaRPr lang="en-US" alt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54" y="538061"/>
            <a:ext cx="4490280" cy="3182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75" y="3305372"/>
            <a:ext cx="4531555" cy="3552628"/>
          </a:xfrm>
          <a:prstGeom prst="rect">
            <a:avLst/>
          </a:prstGeom>
        </p:spPr>
      </p:pic>
      <p:pic>
        <p:nvPicPr>
          <p:cNvPr id="1026" name="Picture 2" descr="Kết quả hình ảnh cho trứng ch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546" y="942020"/>
            <a:ext cx="4648200" cy="260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282" y="3305372"/>
            <a:ext cx="4648199" cy="355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ũi tên: Cong Trái 3">
            <a:hlinkClick r:id="rId6" action="ppaction://hlinksldjump"/>
            <a:extLst>
              <a:ext uri="{FF2B5EF4-FFF2-40B4-BE49-F238E27FC236}">
                <a16:creationId xmlns:a16="http://schemas.microsoft.com/office/drawing/2014/main" id="{5CB394A7-26A3-B1D2-720B-AFD556D572B4}"/>
              </a:ext>
            </a:extLst>
          </p:cNvPr>
          <p:cNvSpPr/>
          <p:nvPr/>
        </p:nvSpPr>
        <p:spPr>
          <a:xfrm>
            <a:off x="8805946" y="569466"/>
            <a:ext cx="221567" cy="486723"/>
          </a:xfrm>
          <a:prstGeom prst="curvedLeftArrow">
            <a:avLst>
              <a:gd name="adj1" fmla="val 25000"/>
              <a:gd name="adj2" fmla="val 44267"/>
              <a:gd name="adj3" fmla="val 25000"/>
            </a:avLst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9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-38100" y="126105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huấn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luyện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mồi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quan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du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0485" name="Picture 7" descr="Clo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56682"/>
            <a:ext cx="3048000" cy="285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7" descr="https://encrypted-tbn0.gstatic.com/images?q=tbn:ANd9GcSKyVlGMD2nY5BcqGz72dmhXWdCKoZs3Zi_89v9Ou6Hhvhl-5gk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0"/>
            <a:ext cx="3124200" cy="285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4" descr="https://encrypted-tbn1.gstatic.com/images?q=tbn:ANd9GcQlHIWnha9w0lZ_nKUyz_IG63dDoIUZNx2mif1c4jxodoDGUUL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714750"/>
            <a:ext cx="2971800" cy="285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40" descr="https://encrypted-tbn3.gstatic.com/images?q=tbn:ANd9GcQTMvrxspjwuLaqTFwiqdnNJJ07KOCROZT48o_ptt-qeQXAY7TUX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14750"/>
            <a:ext cx="3048000" cy="285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9" name="Right Arrow 8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839200" y="5772149"/>
            <a:ext cx="228600" cy="28580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</a:ln>
        </p:spPr>
        <p:txBody>
          <a:bodyPr wrap="none"/>
          <a:lstStyle/>
          <a:p>
            <a:endParaRPr lang="en-US" altLang="en-US" sz="2400"/>
          </a:p>
        </p:txBody>
      </p:sp>
      <p:pic>
        <p:nvPicPr>
          <p:cNvPr id="1026" name="Picture 2" descr="Kết quả hình ảnh cho chim huấn luyện săn mồ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53049"/>
            <a:ext cx="3124200" cy="288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636" y="857250"/>
            <a:ext cx="2970530" cy="2857501"/>
          </a:xfrm>
          <a:prstGeom prst="rect">
            <a:avLst/>
          </a:prstGeom>
        </p:spPr>
      </p:pic>
      <p:sp>
        <p:nvSpPr>
          <p:cNvPr id="2" name="Mũi tên: Cong Trái 1">
            <a:hlinkClick r:id="rId8" action="ppaction://hlinksldjump"/>
            <a:extLst>
              <a:ext uri="{FF2B5EF4-FFF2-40B4-BE49-F238E27FC236}">
                <a16:creationId xmlns:a16="http://schemas.microsoft.com/office/drawing/2014/main" id="{1EC5CC1A-F5A5-4873-8E85-9854E4C9D011}"/>
              </a:ext>
            </a:extLst>
          </p:cNvPr>
          <p:cNvSpPr/>
          <p:nvPr/>
        </p:nvSpPr>
        <p:spPr>
          <a:xfrm>
            <a:off x="8534401" y="148067"/>
            <a:ext cx="419100" cy="439703"/>
          </a:xfrm>
          <a:prstGeom prst="curvedLeftArrow">
            <a:avLst>
              <a:gd name="adj1" fmla="val 25000"/>
              <a:gd name="adj2" fmla="val 44267"/>
              <a:gd name="adj3" fmla="val 25000"/>
            </a:avLst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8" descr="https://encrypted-tbn3.gstatic.com/images?q=tbn:ANd9GcSLnkxwAY0_SDZV7XntCh7TMbvFDBBcbRocbZ0I25xKaSq8BS5B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3685"/>
            <a:ext cx="3048000" cy="286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2" descr="https://encrypted-tbn1.gstatic.com/images?q=tbn:ANd9GcQim4I39AKYeuU1hFl-9rnk1PNfwuDzLj6xu_yAG68aU42_02P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6422"/>
            <a:ext cx="3124200" cy="280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AutoShape 6" descr="data:image/jpeg;base64,/9j/4AAQSkZJRgABAQAAAQABAAD/2wCEAAkGBxQTEhUUExQWFhUXGBsaGBgYFx8fHhwgHx8cHxwcHx0cHSggIBwlHxwfIjIhJSktLi4uHR8zODMsNygtLiwBCgoKDg0OGxAQGzQkICQ0LDQsNS8sLCw0NzI0LCwsLCwvLCwsLCwsLDQsLCwsLCwsLCwsLCwsLCwsNCwsLCwsLP/AABEIALcBEwMBIgACEQEDEQH/xAAbAAADAAMBAQAAAAAAAAAAAAAEBQYAAwcCAf/EAEIQAAIBAgQEBAMGBAMHBQEBAAECAwARBBIhMQUGQVETImFxMoGRFCNCUqGxYsHR8DNy4QcVU4KS0vEWJENzomM0/8QAGQEAAwEBAQAAAAAAAAAAAAAAAQIDBAAF/8QAMREAAgIBAwICCQMFAQAAAAAAAAECEQMSITFBUQQTIjJhcYGRodHwUsHhBRRCsfEj/9oADAMBAAIRAxEAPwCR5fxeJRj9y7qehU1QR4N3YSGFgext+tH8wY0xsUsQDqrL/wCKDwsCSa/aJQe2evHeWPaiLcbo2Y7ETZHJhKqFOtTpeWIxyANGb2VjceZdRr6g1acVFsK48QXsBvqbkD60p5hwcoiVyQ6qUIFvX/WiqfAHRrn4pK8qyppnUMyggWcEhiLbXIzA/wAXaqHgk8EkokkChwrLIpAyuDa7gbB13I7G9SXCMZH994qMUHnBUHy3IB26a/pTLDYCJ7/Z5Q4YaqzWYdmU7hh3ttcHelVp2Vg313Qs584hjMPIqMxGW4SVSfvEv5b9yo8poLBc657LjIUnTrcDN+tUWDx8Tn7LjEEgQlc5FitwBe/fY3Hr0pfxzhWCikMTtlYAEajUHY06ca4Opj/l7jfDYS0mFYxZwA8LX1tsRfS/saVc58jTyOZcNHnRvNkuAy33AB0I+dTWK4PEhBSUd7Guncp8cM+GVFkAmQhQx/mPaimrsZx6NHG5EljYRyoyMDazKQf1p7gOICM5ZF6daouL85r4xhx+DVpI2ynt6ML6i41360DzRiMNKD4cUkZC3BO1O3q2aJuKAOA8Uli8aaMgJf4T1o7E8WixULXUI5FSeCnYxiJfxNrVHwlMG3iRYh2Rtkt/4pJwp7CNNmuBPs0lj5leP3qh5U46pX7MX0Y+QkAgE/hPodqS4vBRx+GplLLqAwOutAYzA+FkIJDNqfcHceldtz1GxydFAcTJh2aPIWiFzexsn+l6E4uZ5mjljjZYVXKWNgSb+Yhb3y9dutVfMxMeCjBbMXCksNiTrcDe1r/UUI+PKYdWUhwvxezG2vTQ/tWXM9Ek63+4922iH5mwpjKggWIupHWiOEzfdEMAUW2nW56VvjcstpkzKGvGb/p7Vtx65VSWwCX1AX+7iqXsohjDqhZx7l3EO3iqF8PLe9wAPT3rZy8v2Q+IieM4GvUA+21HcX4zJPDocq2ugtoaksKZw11coe4P8qtDXOFPYZ7PYN41xieSUyOpUt09Kd8syMuFnm1ztaKMDclt7epuPpQk+JhkCiZbudC6HK3vbY02xPhwOFjLHwowASR5pGLeawHQX/TtciVKNJCS1PdifFRGMph3PmXQjoS2xB7a1RcG4Y+KidJc6z4cqVdgcmU2sCdqWY3heHZUkOI++YAEAFgNbhRbqL6i+9X3EuLhIosOjFyqq0hUC7EDzE30vewA129Ne2q3+MKT6ifiHMUURZmXOFI8KOxAJ/O49ex6DapbiWHaWR3hQJG/nGvW3TXS5BPQ0wl+zvM9rtmXMLtca9Nr3H8qB4zCscMbwkgXyyjsdwR2pYOtgPd7kvxWdlewY20Op6+vej8JinljXK+R0OpBtcHv3APehOKlXYqNwLg96E4dNkY+otWvSnAVLeil+2RwyhcTEGGhLw2UsPUaAn10pxxzDYZ4s+FUgDexvb/MD5qksRwmfwfHYWjuLEnVgTYEDt61p4Zjyj3ufr07VncNrj0/PgDo0b5LgajTuK18MxCISWBNz0p9PEs654cpNjdDp81bYex07W2qXGHNtdCDYqdGFvQ02Kaad7EkqLVOOpYbfMG9ZURlPqKyqeVENHUuWZ4cVB9/rInUdq3ty/hZhfDy69if7IqVw2JCyrPhhZPxLf6i1E89cOeN0xWFJCyDzZO/fSsssep9h6jJXR541w+ZRZj8JG50OvQ0y4RxIuRBLorArfcX0y29QRepEczzyRGCUhluDcjzaG9r0YmPjkXyNZxqAe4pHGePYk3paof8MYYdyxUNEXkgmXqFfY+oGo+lSeO4BLAfERiyg6Mp6dD9KccIxUwZ5RluGzlbXuQdx7H9Ce1NOJcdd1MiquRwSUP4WGjAel9fnVY5NPJRtJAXJOOszq4DCQ9RfpbX3FUn/pDDSAhw50sj3uYtSdPzDXr/AK1McpYrBgFpPE8bXY2WqZOaPD8vhkr3vrQc9Eh1JR9Y51zXy9Pg3AlGZGPklX4W/o38J/XetHAce8Lq6EjKwJsexrqLcy4d42SRM6No0bjQ/wBD61Pz8oxurPgHDruYXP3i+g/MP196q8sZRqPIbT9U8/7R+HDERR4+Ih1sElI3Gpyk+17fSpzE8SZsGVJ7CnHJ2LeEz4TFIVilB0YbE6EX6VFY3MhaMm4ViPod6dRukc+415awhd79EF6FgH3rOehNF8GneKJnA0PWgIHuLdyb1P0tcr46fuTkUvBMdhp/u5lysDo17U/XhSvE2HdwZAS2Hb06gn+VR/Bnw8Mt8RGZFtYWO3c2uL/XT1qw4Pw2HFYvD/Z3kVFfMwa5AUa6X1BJ8tjfeklNWkGPctuLcIXEReBIVRxkCOQCVUZbke9rVET8PWCaeB38RLWUd2sCCR31+oNWkfDRjMZiVlJCQtGisjHzlbObj0uBap7nThipKZFN9cj9wd1P996XPdWWSSdvoTPEQkIAUeY7g62/pSB+KOTlLG23y9KrsPw7xiQdFJ26t86TY/lciYBfhJF77ijhSatgyZq4AYbRupk1Q6LftTXg/BRJIY1K+a5ViL+w9qL5g5bLomQ3yHT1HUV9nUQZJdvD6d/SlyS4Qqlq5Ynk4e0c2WdCnh+cgfjsdADbYnr2v1onyyhXtlLykb/CgS599QTf2pnznxmPEYeB4mvckEEeYGwuP8v+lInl+zpkYBi7Cx3ygDWx9bgH2p1Eeu44biEBlKGMCJUElgT5SGsqj+I736aGtXFcX98kkOwABTTy20sPlSAzqqM27Mb2/b+/fvWrh+MsPPe5/ajJW7RPVbGmOgeGWNyhVGvZrb36e+taMdK3nQjym1/5Gn2E4pBKiwG4LDqSRmGxpdxyMpdVFwwBUn06Xqae62GoiZm8x7jStkCZ3UDQswX6m1ByAkknSjuCYdpZkRQTdhtva+p+Qr0ntGwNFxzxiLRBF+BmWNT0yxj+bftUJIpHTTvVP/tAxSeMkUfwxqfqf9KmYcVYFSLg1i8LFrEnXIsm7M4djDFIGGoB1U7HvptVxHhcJjXS6sC62HhtZkYa2Cm+dbXspuRY27Vz5lI9qc8GwUlvEU2ykEa1XND/ACTph2soJeRsWCRFLG6fhYuFJHqpFwaymMfN0lhmSNz1YgXPvWVj8/J+lfL+R6h+f8OfQYhl+EkV0blvjCvhzHms1tAfzdv771zWWMq1jTXAKyAGxGoINbMsU9ycW0bsdiPFdvIFcXBAofhfBJJZVTa51PYdab8R4c8cwlIsH1B9aK4XjC6GQKFcaZh1qTyaYtxEUXqoOwmF+zYlo0VnXw2Atc2OXrbW16n5uYQ8TLlIa3yv1qi4XiPClSXP5gRm/iU5rk+v9RSTnfgywSO6f4bsCvfUXPyvepY4RnWvkecFZ55TRcjE2uT1qh8O4sGIFQ+HwU6hXVGKmx06iryPiWGnh8n3M6LqrbNS58U9TlFmdxt7M2Nw+EpqzZ7dhakvhENYZlPz/cV4w/HkbRvKaJ+1slnXzr26ipJb1NUxPeqChxOYDLMPGXoW0cez2uR6MDWjEcNw8+qAFvyNZH+R+Fvkb+lPuHcbhmS0igjrpqKRRQpPipIoiAii4J79qstXR39GV1P3gWLwaCMwjNGezD+zW/ljlWAgyYnEWUbJELsfe4NvYCjsRhZgyw+Z7nyj4vpfYfpXzH4BYhlJDTHcIfKg9T+Jj9B60PNklTO190LuPphDMi4OGTQ+cygn2AB/XTtVfw/GnDQLIFUFTroANSBsP3qWXGeCc7m57f1NC4/i0k4VTsxGg9TYCu9eqNGOl6TRWcj8TxOJnkjSUKzFmZitwu2o19dvagOfppoZpAxLJmVWe1g2isD7gn+7Vs5HwwGOMSytG3htYqAQSCPKb+l/pTnnGzTthXIJdFcH+NdD8mUVSlQ/JKcHxZUaXJBut+xqnw/F45LJMov0brUimJ8IFWFshKm/p0oTif36iWBiGU6gVPG2nsF4XoTXJ0tsMqgWvlOzbj59aX8U4YrgrIAVPUbH51KYfmyWEqlw2mobb/SqbCcdHgM6KFva4IzKCdLjtVrTjZFpXpezIzG4FEnWHUop3BHW18xPQC360CB9pncXAAJEY73IAUbaAXbYbetHcalEuJndbKFDO3YaCwH+ZmCgeteJOArDDG87NFK3nXT5j59aaD2saTqKQPx3l2TDAM/mVvgI/UHsRSiIHKb1b4bFHH4d42I8VSGH8VvxDse4qOfKjsHv5Tse9dFve+RdC6HrBsO9m2q54Ri/HgMZCuV3B79CO1/3rn8UoY5hpreqzEZY1TF4YhdAJEH4W727HtSZVTHiSa4MvK6ZGLLmJUDYLqSfQDrVDyCio08hGipZbC56k/sKpeG4JMW0mIj8sssTQOANi5AzWHYXpfgOAfYY5nlbNbMFIuASLjY7H+tDPkvE13o5ckDMwklYk/ESfrQci2Nq2mTzE14ZgetboqtidH0zDJltre96KGKKDKrHUUBXp7Nboe9FxTCjZ9oavtekwi2+OsoeiEpsTy8yurk5u4AvT3juFJwwZUtl1NHwcy4MCxJPyrViObsLlZACwItltWeV0JHdibiBkkjgR20bVfS4rEwSxBYy1spzOb/QV7njVmhjhVywBNjuBv8ApSPFY3zZWve+pN9fSs+8nS4KuLjyPcXhojlMYbI5ysw6MbG+voDX3mjAmSMQNIqy4ckan/EUgFSD3/rW6Xi8bQBIoFFgNQdQR1pZx3DNiohMp1iyI4A1IN8p76EW+dNGVy7CUkWvCJMOYIkDrmygZRve1a+JcERtWQH12NQPDIp4mVlfUHQHT9xTuPEvK3/uRIykWujafpQbd0qEahRtl5Rw8msblT2vek+O5axOH8yHOo/L/SrnhXDsPGmVS1jr5zqPaivs7pqhzr2NU395OjlScUZTe1m77fWtvAcYQ7yXAYnarjjPDYpUY5cjgH0pRyjwyLDwSYzEWIjP3Yt8Ug2A7279/al0xcXSoaOO1sUU7TwQRbB5dWzfEidPr2/pSLi3G4YtVAZutJ+JcexOKkJVCM/odu3oBQMmFRCM2Z3G+nl9h3pfKfXj6mlOMI7bv2muXHCR88vw9FFEcJxQfEK4+BW0Htr/ACowxxYh41VLW1bT9KLbhcYnCIuQBRe2upO/vRjONaapktbkrCeUuFSz4x5YyUILMCNQov1HUelPOe8A6YuBVk8VnXR2CggqbgggWpnyUIcG8jGT/FtYH0JsB9f0pbzaEd7o5+6ZiAozG1723sPYn5UNS02PFUr5JjmDicTGY5MruFv2zAFWHzsNaS8uYSZHDAWB3zdR6KLsfkKoOKx+RZ4gq+Le5sSyn56C/cAUmwiurFgTnP4mbWj5lRaGU1CW7DuI8Nu5lCPYDUmwA9hv+tL+GY51D2vlcqMvfUEfO4oniHE3ylJZASRbyn96ElfLCuQ5SLm4GtybAX/vehjTa3FfpS1DXh8C4pwqkR5hdmbrlJJt31ZR/wAt6oePYsDDnDzushPwuD5gemlRb42MMPvMmmXNkzaW00uO1EDl3EEZ42imB2Mcg1+T5dfTWqtRVW67CyuIuEMmHe5Dj8hAtf8AvtTTGcNbiIDQgePY51vYNbYj+K1NeDLicXnwksiRlRoJF1uO39azA8OfA3GIBQ5/LIpuD6j0/Wm1deoOPcSxwFoToUeNssine9bOCSjOFc2VtCfSugc4cDWaMTeIgcqMzL8MmmhPZhUxyHwjxsSgZC8ZJuQNPLrqex2rm1KI62dFvyfwhI8LmS6OwdiQdSFJCNZtANL164vwb7bhMSniMrl/EizWGyjQ+jG9PMdxVAHMaoXVlTIBckXCm1tvMSB8qm8RzHh3xwhyO7eIrt5rKlls1u9rag9andb9g7cHEnFtDoe3X2rbguFTStaNb6XJJCgDuSxAro/NfMscRfwEVEJYKABdiepO9tbmuYtKTuTWnDleRNpCocNwmONby4mPP/w4/Ofm3wj9aClkiHwIT6s39NKDXQV7Ugi9VSfVnN9kbxih+RfpX2h7VldSO1FHxTCBR5I2HcmhsA0eZVIuxI+VOOYkeRC2cBeiil2I4cqxwyR6ML5j+xrzsOXVBanuLCGwdxviTxYkGNirBbEjqKXY7iEeIdSVKHZjff1tQeLxRaRWbU21r5h8M0jEIu2p9KtjxKMVfI82mxrBxKONjGwNhsy/uaoeFWCpY2jnV4z/AJx5lv72FC8H5MV41eVjd+nYV45aw6DEtGxLLG/lH5joDb1A19xUpQg70/EHl0r7jGXg+IVM/hsU7jUUAmKddgPmKd4fmpcLM8bEkKxUgfoexpBzDxF5JC8WXwydwLWPqKzrC5cfUSWCv8g2Pj0inZSOxrZJziY7fc++Vv5Gp/B49ixV8pA3Nq9xYqOZ1iCnM7BVt3JteqRhOD4JvUuSgwc8nFJciKyqLZuw/wAx7+lE8anRnWCLw/Ci8qXOgtu1urE31rzzNx+PBQjBYSwAWzONyT8RP8TW+QtUqhYgZhlJ2DAi/tVJtrjgtKdcqx0k0rTeFEQlh8bC+Y/09qB4tiMdhyGdFYdwtxQGKge2l79LGqDgHAsbIn30jxRdMx8x9lOo+f0oLLCEdUqoEXLI9hHHxaUnOLeI5sFAuT7DenvAoZsxaUHxX0WNSM3rm/Lp31HUUz4lJhsBEQqgyuLC/wARHc+npWzlfBTMVxBAVWXQHc63BAGy2+t6nDKsybhHbv8AY0rDGG0nb7fdinDcRMztAjCNhmFtvh3u2526ED0rzwLEMsRVSPiJ+tPouUsOru7KzM5JvnItmNyLCwtX2fg4sFQFQt8uWwtc3+dGcKjUGJLw+SS2YklxpeJ10zROrW7jaguOcejeMo0IDnY9vWmOL4CY5HYSm7CzZh5flYUMeGq65Xy3A3byg+xNtfQ2oPZpvf3CzxZEuLI/FeEwGQt4nW+xrbiioVVudDqPYD+dODwBUYsLgjoelTxXxZAqkAtfVjZRvrfoLAfOtOKcZ+rwicJdgZpdTTHhPGHgN0Ngd1Pwn3Hf1r7Dw/DRm807Sn8sK2H/AFt/IUfDzFDCP/b4SNW/PIc7frVZqMlVWh37Sy4LxXx1D+E4y/iKkqPVXtp+lE47D+MuR3LoCCEk8yi3ZhZx8ya59PxjFYvRpdB+G+UfQb1sgx+IwptfOnY6j5dRXnS8O4P/AM5U+wji+hZ4zHvBF4awpbb75iyfIjT5G1VvLWaLCNPNLG8jjyCO2ROwGXc9SaiuF8cEig2y30sdQfSvseDVnPg/dZjYhScrm/5dl7X/AEoQ8TKO01QqnJci9YWTGrILsGlVhlve4cE+nTrTfiWGQS4iVFVZpTbOWzW01VNgLjUnfWnQgSGImRRe3mIAsPQZiNL/AFqO43i4EUx4SRgT8Ry6sLa67ix6ba00Zyy2o8FfVS1G+DlsYtEklKDw7rka65l3vdNb3vRcn+zDDSIGWcxMRewYOv8A+rNU1gsS5QIthY/4hADa73Ya5aL4RwaLEgxyyMiAjUBbltbDXbS+wq6nOLq6RyoR8y8qSYUZlPjQ/wDEVbAe4ubD12pFhYbsPNlHUmunxYKfhzZRDLicC41suZoydCRYb+lrEUr49yIGvLhGGQjNkIbbuuhIt1Q6r7VrhkdbsV7Er4EX56+UbHyXjGF1iuDsQy/1r7R1w/UDQLcV4g8pJNvWnHC8UzwlSpIBAvS48WR2zEW705wcqtHkQgZ2FZ816Umgq7E0gCytb8nWh4sY0YbKbXFjRGIQfaJQSbC4FfMLwhpEaVvLGptc7sey96pqilcuNg6blSK2LjTYXBQs5DSSAEL2U7D3tU1wSdpJiB8bsSvuQaV4mV5D1ZUFvai+CYtIiGt94GGU9u1LDBojJ8t/iQ2Sd0uxQcx4BftJkuckqo9z0JADA+xBoDieGOFJTW/f07inHGQMQyBbhfOUbW2tmK9jZswpZzFDK2GglZbot4897nQ6BhuKSFtq2I1uT/jHX1r3h8SY2Dg+YXt8xb+dCvJb3r1hMM8jBUUszbAC5Na6VWzqCMHIGnj8TVcwvXQJ+GtjAI0WyLtMdgR0HUn0H6Vp5Y5GVCJMTZ26Rg+Uf5vzH0296uDJawGg6W2+Q7V4njP6hFSrFu18v5LY8d7sW8C4DDhl0zSv1d/5DZR+vrX3j/F2jAyIZJWNkUAm3rYdAP7FA4rj2Z/Cw5Ba5zym+RAPiN+rAdPUUNxvmIYeNfBuxNiWuMxFxfcWvb3sTt3j4bweTPPXm/PsjTtFVET4PlTEz4gS4oWTNdgzDMQNlsLgA7e166OjnbbTtSHljj4nQFx5yTpftb+/rVFiL2XIpYnS11HubsR+9ew4tbLoLFJHwJp6nS5rLKtz260BiuI+GSJCq27kW/expTxvmJFjF7gHW2uoOxtvrS+yigHzLxS2imxJ6/pSHCcUvbPa7dttO/rS3GYyCYEyZlJvlyn4etz0IOxvroKRpizY39hb96Kw2jnkos8TiQMPI8chHkIKmxHawJNwNe5tUzwPhQmzZmygWGm5PYVqlmcQ65grnc7NlsTbTW2l9eoqr4bE+FhCoQJrLI4JIsHAZdrH4SNiPnXaXCD35MuTTKXY1x8sQgDRmJ2JbT6LSTFcqz+JZBmBOw0qmwPHHTM0iAyvcIxstxfUqoFv+br61ofmQK33mcHfTp7VmhLNCWzsi409mDR8rQYQ5sZLdtxGh/c/0ra3HoZB4EGHFyfjY3tWniuKhkAOQuD+Ia0twODQPeGYKbag7/SnvzIuU+fp9DtTppIKljaFst7ljZVHfqfkKpouI5EteyhdCLXBPY/I60JwvDAyA+Vr2DZ/XZfbqe9q98aa8q/ZzGEiGW51zHW5HSwubfOs7mn6L+LFh6tsIMHjRq8jsykiwzW16X6mtKcEgzA3kQ+jXH6i/wCtOuSMCZ5YSpH3KFmB3bNoFHpqT/5rXxrJ9oEcJsqvZr6khrEC5O4v1rp4pQjcZUCWr1kzzg0eBw0RLL1W41HqlgCfYn2r1xbjszh8qxEbGy2Zbd13uK9YzDGOQxE3boADr1Gn/mtUgR7CYMDssqfEPQ/nX0a9ulShkp6Z7fH8/cXzZdT1wTn1b2LsbKAwGgvc5rAj/SnWPmhxDCTD4oxsRqjAFCehsbZWF7XG4JBBqI4pwXwyWKKytqJYxbN6lfze1zRvBuXc8QmS0rLfPEbg+69z1tW22vVKRnew7PAMedVKgHplRvoxYEjtfpWVMx8RsLXtbpnYfpespfMX6fz5DUjn/wBmiy3D69qY4RxFECN21F+g7/O30HrSnAYcOxLA5EGZ7dtAB7sSB9T0qv5YwGHcNPjLslyBErFcxAFyWFrItwBbe1ulehlqqbFpk9w6MyTEk2G7H06/OmqlWJUsViUEgX/vU0GCniSsgsrOcgO4UbA/pQONY3qTjqkdK+EGYnEXjYR2VBp6msh4AzQrKG36dqTZjrVVy/iiUtbKqjX/AEqrTgthdL6DPhsZMEqW80IMqn2Hm19VFCYbFEpJCwJjk1B7E7H60xfFMigrGxaQgqgGrLay+4Nyb7WJpvwfhXhkyS2Bb/4xYqo9e5Hpp71gyZ4Y03L4D+wjuC8myzNdiEi6udb/AOUdT+ldA4PwmHDjLClj1Y6sfc/yGlEI2buBtt/dq0Y7GCEZUjkmkN7RxqWPfzEA5B6HevLz+KzeJloXyX7/AJRaEOobiZ1jQu5CqN2Y6f36VzzmjnB5gUgzJFsT+J/6D0ozE8NxuMP30UqEnyR5GVVHzFr+p1rXJyq0LoZJIh4ZEmTxAWKqQT5QCNTYb9a1+F8JjxO8m8vovuxnPsE8L4VNAqRBdCCzElSpbUMTrYBbW1/L8q+YXihmkMEWBXFEtdpkVlJvYqwABCxiwAuLOBtrYiYibEzH7LGpXPLm8M/Vs9/wkjM19NNulOYuZzhMOGzM+InVXdmOuW3kv1AHQdjXt45qSX1JWbsNh58MR4uGEbN8MUaLmPzut9+g07a0PxnnF0YogKSDQnPmt3WwuoPtUrjOYJ5SxaVvMLHXp272PUddL7UAGtU2lZXWO+Jc1zyEBmVgBYAqCNOu29KMRiGktma9qGvWzPXbIFs1SoK8w4YX1rYRrRGEw7MwVQWZtABQcqCMMXjRi8ThYmUJFHkjyr0W4zHXqRuaseYsBGH8eINIVUAFjoSBYE99rW2pHytgI1xUcdw8rt94wPlRQCSinqbCxNdL4nhAV0UaC1vT2/lSestuBJ+ju+TmUcP2pDLdfEB6mxBHT27UC+Bkm0kQAja2/wBaYOi4HGBmGbDy79bX6/8ALv7Xq3nhiYhQRci62I1B2I9KjLGo7ozpORzuDgssLeYqiHe5rZg8GJ50jiy53JGcdFGpJ+lPOL8osSZZ3lkjB/w07e/Wl3BuJRQ4wsqLDGYyi5jbJcA3IO7Gx09qWXfqFwXUOm4UkGa8jMhuM7Cx9cuugvpfrQs8ZBGUAodjU7zPxx8ViW8AO0KAIlgTcLuxt3Nz9KN5fElgWe4zW8LcnvfqBSS8M1HVJ79gPFvsVnJaPhcUjo3io+YSWFggIBXUmxN7C251rdxYYSOWV5pcxeRmCR9Lm/mbp8v1pHxbiGJZ1iKKo2RVFgO/pelPEHiYMuIz+JmsShsABptY3PyrnFy2fBRqKXcpeOc0q2DM8RK5GWM5TZzGdB5mufirZDxKJuHGWIBnjIJzXuwLWObXfX5Upw3L0EkEkUbXZ4gyCTykOpve/wANum/U0v4JwXEQxzBwVCjzKRoRmGo6HY7VXy8bjvv7+wr9It8OsixhstkcAsnxDX3H8qL4RwwuzSYaQB03ibrpcWPb3v70n4ZzlCsv2eYhNgjX8pHTX8J6a054jAYx48DWZAW0OjDqKl5Dj6vHb7MTTpe4wm5VwmJJmYJmfVrrY5howIvvcG9ZUPLztC5LNG4Y7gbX6ka9d6yn15P0/wCyt4xrytgUTgjuEUySQODoLtdnCA99X/apnjMUUUUUEa2kIGYXubam7HuWJNugFUR5by4SLNI+SJkORSfvGNsoPpm83pU1zRMIJ/MRLOFC5RcrCu+pOhckk5egOu9jT15fMo7UQHA4JS6K34ht2uN/n27a9qHxmCUxSD8cTfUUrxWPYOGB1Bvf1q3wOHSd0c7SL5gOppcreOpMgkc7MJBF+tdGXl1jGi2C5ypYn8K/i93YaAdPSicByzHHOZXs5U/dp0X1bufSnjTlmsNT1PQVj8X/AFG6WP4loPT7z2bA3AuxFvWw2Hoo7ViYUHVjtrvoK1YjER4dDJK2Ud+pPYDv6Covj/M/2pTFFmAJACgav8hqfb9K87D4fL4iVrjqxqSVyGvFOdI4myYcB7HVz8P/ACjr77e9CTc2yYhfK7Jl3KgWHuotp9aTYblOQk+ORh0ADM7kGwudMoN85t8Jse9qfcNmwlvBgw8kgOzuSokI1/CBZbXJvpYHWvW/t8OKNQVvr/P2OUm+dkbpZMXiI0MJjYbNIGZVsdLnMF+gufSvWOZMMwSLNNiWygHoD6AfX3tS3iXMkrv4MZj8MKVIRBky/wAII0C9PXXrRPLvHGhVrKWNyYkYgRoADmOdjcNbTym/1orEq4ok5jZYPsYyFL4iW3iOCuVR+UEtra2o3J1NhatUuBwYBE2Y6alFznbS5FwAP5UDi+Zoyc8ClHN/EFkOumgcjOfmRpawpbjuY0mAErMCNLZmA97AgfM00Yz1cA5E3H5I/FIiVVjHw2Ft9TfvYkj2FA4axax6jTWtvElU6oSR0vvQCNsRXoJXERNjBMKTfUX7Xr0MKxIFq2Q4eU7MNdrEXprhOGhcr4lyo/DGp88lv2X12qE56S0bo98M5Z8QMXlCKu5C3H1JFD8QxaRwsMMDYnIZju/cL2Ud/wDzXnmvikjN4N1WBQCAh0OnU9SNrbA9KTz49pAi6BYwbAdz196EITlUpfnvO8ylSC8Njnw6q8Wj30Pb+7V2fl/i4xeGSUaNazjsw3Ht1Hoa4R9puuXtVFyNzH9lmysfuZLB/Q9G+XX0q1UL1LvmXhSyoynQHY9j39qjoYWYDBTNkmS5w017D/6yfynp2NdRxsIZT2IqM4rgVkvFMNtVbqB3B7jr3Fu1K9iTVMQ8N51xWHJiksxU5SH3BGltN6Akxl45c1j94C+g1uWtc2uNex6UdxbhryEB9cQgur20nRdSD/8A1VRf1ApBiMPq2ckC92t2Gw+ZJ+lTcU2O5rZjjC8Rjw2FaQr55ifDjB+EA6Ofc9O3vSmDHNdQqEyFi2VRc37a9B3971rxALvnkUlnt4UYGp1su3TppuapuGqvDUdp1zTyAfDr4a/l9zubabC+lCSjBWlbf1/OpRzc+QuaaOBPHnk8bEsuip8Mem1/xML+w6VPQyjFXQOqPe6o5sHJ3Cv0bsG370SnG1kxHirHdQDljtfYa7ddCaUcxcbTEZckKx2N7jrRw4n1W/8AoR7s6LhMIYMTh45Jbq8Xl8trkaEG/XWvmK48fHMOS6K3hyjcWchQxA10PUd6C5d5ywhKJPEcoAt1yHva2o/amPMHKhaYY3hz3kYjNGTo9x66DMBYg6HQixqax06ewSK5s5Z8PMyhsqnzKxBZNbC5HxIfwvYdAQDvnAuLTwQkZ88DgqA2tuht1HtTvnrHyRyQYlQVkAaOaFxfUWurL1BBt6ixFB81R3MMsSZYG0I6K4F2Q/I3B6j2NUc24pHRViuLhTEXDpbpc61lVuA5ZgeNHaSzMASAdr1lZf7p/i/kr/b4/wBRYyWWIBwFETX1Nx5B8XzudPlXDeI8RZmYkWzsWJO5JNyfrXU+L4oR4bEK5JZw1+guxsFGvr+3pUjw/k4sQ+Jay/8ADGjHsGP4R6DX23psWXHjWqb2BlrYnOHcDlxLfdjQaMx0Ue56n0GtdE4Pw5MNEFDXI3c+u9vyj039a3tIsaqigKBoqKLfQfzrbhsKWN3+S9Pn3Nef4rxssyriJC29kfFLSfDcL36n29PWvWMx8eFS5ILWuEB1I7nrbufUd61YzigB8OGzPsW3C21J9SB8v1qexuIQwSNIylibDS5JFwBcb7nUkAXY66Wjh8M5v0lt2LQSj7xLjOLNipSz3b8qjZR0AFF4XijQq0UX3eYjO4uXP8I6Aeo3pfwDFeHIGupAvoQSB69L02x7pMfLMzsTt4QUewsf5a17UoxgtK4FUrdt7iyB8SZQqgyFzmCsFa9tL5ToCPan8/Mf2dspEbyAWdlQBb/kFt1Ft7anptSfEy/ZbqCGmIIc63QH8AN7Brb2Gl7d6YYbBYF41d2eNyRYswAb0sw12OxHShJp02tvYhbb2QyxPNCPGzyYZCcoAUgEFjtrlvbr6WPU0LwfDpPEHlxXhTo5KjKMoWwFjcgW02B0FfViwTeQYrKwJYiRbKGNgRmQm9rdAB9aSce4BLmvBaVNs8JzKfQkbH0a1LCKult7Smrbde8+tyliCzfZikuuoDqp9wGYAr2sdiNN7CT8HxMP/wDohZR3IBH/AFKSB9a8cHjxMj5UV7roW2ynsWNgOulW2E5SkcE4iWRx+RLi/oSx2+Q96tkyPHtKv3FUW+EROGi8VvDQG5262/0punJXgq0mLmSNAbDJdi3a1wN+gtf0FWkHBnQZIBDhk6tbPIf5D5lq2o8MMLwyzGdWJLCSzXJt0A20uO1SebJLj0V839l9Q6YRIF+Pqn3WDgyg6F28zt+9h6V9lwWKk2hZmP4spq8wWKjAtDAFX0UKP5mihjX28o/WuTjHdL57i+ZZzeflLHzKAYsoG12GvruTVFyryMcjrjVa1rR+GVBFzdiWJB6Cw96ppsYw08S3ypZxDikK6yYrKPQj+tM/EykqX0GtdhTxD/ZzDr4M04btKkbL7ZkcEe9jSl/9n8/SRPnb/uquwHF8NKhKSBwDY+Y5h6kb29aIkw6WuUlCnXOrafW9K/ETumOvd/s98tSSYeERYqRCV0VgT8PZswAuNtzRHGMAJkzIdRqrDWx+VIl5iwaggtIw7HUn5Nv8q0YEYGZz4c82Fa+2ov7AKadZZdUBwjLqD47FWgmVxYqpG/wt0t19R6UBhOFZjGWBAsllJAzn8O99Bck/LTWnPHvAhWzYySW5ClWgDeupZR+96NgwxlazIjGPRQVI3A0sG3OntU82Sl2FjhSfJpxGOjzhmIyIpzOATmOxVQCL++3UUr8TD4hg74aUIumZHF7fxKTmFt7j9ao48Hi0vGmBY5t5M4UJ6feaWHoTepeTk7Cpd8TjPCYkmySK7H/ojsPa/wBKXFj0+tt2DKFcMJljwsZLQKFbL5CTpq2pJ3Jtpap/A8Iwssio7BQfyZjb021b0rZiYsEg+5kxDAN8blNPUALfTtW7g/EsJA5jmw4LA38TNcnqGUrYW/lWiKlFN22TfIS3IsIYOuL8JD8KyrdzuL2BFh760djOKvg443jdZo0YRuUuLi2l7iwIO2pFwBTyLi2DxIKAgCxPmGo9QTp8qXcGwZjjlwsgWSNibNbS/wAYDDodLjv0JpXK6ctzrGvMuHTGYZJJUZbgFJgNAf8AhyDdbja+x0uRYmZ4FOryHC4gsIZFvf8AIR8Laj+7VWR8wiMKVU3Ayul/LInb0Ybg/KguZODYaaNcTBK3ilgmQC/idcuW3lYbk7WBNqVxdjJoIfkeUGyokq9JA+UMOht0rKTyyohygyMBYXWRgNtbAGwF6yseuHZ/MbzPYhT/AL6llljSIkXJJO2lzYkDQAAA2+VPg5PlTzEaFidvfuaQco4Iy5pCQNlsNNO3ptVJjcYkC2tdraKP7/Ws3imtaxxXBFJy3Z6ihWMF3PTVj/eg9KR8W40ZYyYXCxhsp/MxINh6L+9C/wDqbNmE6AqfwjQrp+E9fY7+lKzGqpEq6hyzlrbaWv7LcfMVbB4TS9U92dqSWwO2I8yRJqXYAm3QkbHe29x6UNzFiomlAiQooWxF73Nzr7kWo7hfDWJkmT8Duig76XUW9ba9hU3NfMSd7616uJRcqXQ5RD4b5dNB3pnFKcKuY/4zDyr/AMNT+I/xnoOg13IsVy5wad4xLk/+vPot/wA7X/COg1ufTdkvKSgmTEymQk3IXyj5u2/ytSyatpikTmLMBuzHb3qoXgWIKIFw/iNl0kdyojBBvoSATsRva1P8JEkQ/wDbxKv8SpmJ9fEew/eiFgnk3DN+v6kBR8lNc8nZB1JcE1guQOs2IRR2jBY/U2H6VU8vwYbh5ZonkJYWa7eU9rrbLp3962/7lkI88ixj3uf1sPpQGNfAQeaWRpm6Aa/tp9TSucpbNhWoMxHOKX+7TM38IzH9P61pbimOl+CLwx3kNv8A870mxHPkaaQYYD1c2/Rf60BJzVi5GUOfDR9Pu1y2uNG72Bsd6KxvsGpPllJJwqU64nEkDsCEX6nX9K3YeHDxqjJZg75FKrnJbUnXoAAST0sa08HigxCHA4zN4hGeCdjqM3r6NdSt916aVu5Pb7LFiIMSMpw5OYkE2GxItuMuxHQigsd8sVqlYxx8gjGdtUXV7tqB/CNifcj50h5txM8OWWJw2Fk+B1UXU9Uf+Lex626EGvGM4hHjZFhVjkFy2UfHl6knZfQXOo2pXw7HmLEzYKVgMM7lWzXNlJvG47NYrrXeUlvQcbUrTJ7mHGsxUF2byhjc9T0pEmIdSCCQf76GrXmTkfEwsZDlmg/4kRvbsGXdT9R61MY3AGOTLe5sNB0rVjlBLSO6R8ixrE3KoD+YDKf0P8qMwPFTEfIWW582Rm1/l9NaWyHW2561tVCRpf50ZRi1udEeNiIXU6WNtDYXJO2l9R31+VD4fElSPQXNmtoN7X0v9aXDKFILKCetrkexvatSupNr5vUipLEhkyq4rxPxBEhkd41a6htMpNtLXI+lvaqfhvFHDsfEjQhyfM3byiwyk2sL366VBKvwDTNcevyI/lVKeJ4Jm+8wz3HlLpJYm2l7Xynve/1qEsd17BVJ3Z0LDcc8eNoiocspDWl3HU6FSFNx9bb1znmPlCbTKEVb+UG4FuwY3v8AK5pzy9h8MTc4g+CTYSEhXQ9FYEEBj32YbHoK1MMYVNpY5oCD1HbqLkEe1d5mhq+hVPUjksPLkw8jFLXN8ra7dmAP6Vp4Vg4yfAxK+GxPlkIsVvsf4lvuO1dWxn2aYDNEI26PHYj31uD7frWvH8uKV/DNYC+g0uBqOwPpVVmjK6YnlPk5ZgsXPw3Fm4GdNCNwQRow7gixBq/wPOGGmyPL91KPLmUeUj5dL6lT8qX8d5beeDKBIk8XwpKqgvGPhs9rkDYa27+kJw3NHLkZTmvYqRrf270ZRUlq6iNVsdi4ry9G0fixOrRkXzKbgev961NwYpYUyj4zq5bQ2B8qk9B1PU6D22ctxz4coyvlSQkNEykgDXW19L2ppxzlHxJhKJQVNtBfT1Gu3YdKzT/9FR2nqiWOLXoV/wCj/wAVlV68CUjzwozdWN7k99TWUnkx7DaZEji5TgcO3hgeLJKFOtwi2JAB/Ewtvtr1pJh8dPMjl3JSIGx63996quO4BsVCPBTMQwsqjXTT663v2r7/AOnkwsATEusYfVlvd2PUAL9L3rl6Eb07t/T/AIK3LiKJDAwtOglmOVNADb4tbaDte/vY9iQz4fw2ae7Ihy+UCw0IF7a6C2l7bbVVYDAxEKTH8Oq5xrtYFYhogC6C4NhfuSXDSPaygIPU6/RdT9RTOUpcKl+dANJci8cDCxCPMIhubakljdyCTuT70LFwrCQNcRh5NwWGZ/cLYkfJRTDFmOMFppDYb3OUfQeY/wDMTSDE88QxDLBHf1tlX+p/Sugkm9O7YG/gPmWaT4VZR3Yhf+5v2rymDiRh4kql+w1b/qYs/wBLVIf7wxmLuzTCOK/4dB+mp+dMOH4FEJCXv+KRt/79P9K7LLy42CTjEomx8SHyJc9219tTrf0v9KVcT5kkynw/MFIzsoOVRfXUfvelWMx8bFrtaKPoN3bsPfUX2AudbgUvwEc2LDXfw4l/CguAD0tcakdTc0mPHOSub+AYJtWw6YPLKUXPK99FW5NvU9B67Vp5j5enyprDcXLIsgLD/uPSy3NyK98Q4rJhonjhso8tx/8AI+bQFm/kNhapyKWZpow5KsWUADSwJHzrTFNboqtNe034Ph7iTM0EmRBdyY2sPckW+tesTjPGkZ2YIvwqgsTb+VNv9pWBYBZ0Z8pORxmNr/hNr1FwsWIVNzpT+HyLNjWRdfoGXo7I6RwHEifDnDShkcDxIZGFiCDa49CbE27t2ovhvFTicQY5UNjG2Hlb8xGYMRf2/X0qH+2NE8SZi7J8991+Y0qlxmISOaGWF28F5AxRjdlIAB1tqCNb+hBva5HD3JO2mP8ABcvx4MMqXYmxzNa5t000sCP/ANVLc5Exv4yqozRmO+UatqCSba+UqRfa1dH4qtwD/ev+oFQ3N2FaWBkW91ZXAv28p+QRgxPoaZetuSi6kTnAOaJsMQwYuBa6FtCAeu+nT51Wy8t4TiQ+0YEiFz/iw7C/Urp5T3FrHpSfBcJjM8EMqHIVzODozEg+Z7bbABBoo7m9U+G5LhhcSxKXKa+HIbh/S9LJpeqaIxbRPYn/AGavbyyi/tUe/AJjNJCFLPHvbt3rqXM/EWWH7Xg1zRr/AI8JPmituR1sDuOm40vbn3D+agMY2IKkB1swB/Wq45yatAaa4EWJ4bInxIy+4Na8HhiXUdL610oc44WUWZrX/MtJeLLDJJGmHKFpCbsNAB60fNlVULbFWDYNKhO2a59gf6CtmAxXhKJCY3VhqNGHsysND7j1BNbEwgTEmL8IuL3/AIT196Z4Lg0kbK0bGyiwDKDodbbWPsRWd5IxdMVH3h+NRwzRYexAAlsCysu7BkXQIfzdDqCDamvAONrg5T4CjEQOCSMv3sY00JOkiC9wffbr8g5ZXMssWaGQG/kYhb/w21T2uR2ttTzD8KQHMwGYm7EC1z3IGl/Ub0G0+Cyk1sgfjEuFlRpMPmglOoESsFY9mS2VSe4t86C4T9r8pIIttra1VKYeNCAMtyNNRrQvG8aYEzEoB0uQD+tLo+Y2ppWe54S+RixDoSQ2x1+JTrqvvWnECBWWQhRIFy5wBcj379L9tKjMVziTf9LGgsFxd5ZUVrlQfMQuy9SfQDvTaWBuy2l49Cm1A4jnMDQUJxAHCsI/D8ZJPPHIACLdb/zHsRS7jMkbqHUxrkILixZwDoNQblCdLMLg211oKjnpiuRqvNkp1ANqyhcDwDCyxrJ9qyZtcjJcr6Xza1lLrQlvse5OcsRO4hwqLGGNhawP66CmfC+XQjeLM5llte5Jsve19SfWsrKGR6eBdTex7bmCHVYQXa9rAZFvc9Tr0PSkr8xYlpXRVRbXAA6EdS251rKyla3p/nAt7smvCaVhErFtSS7bsfxOevsOg071nEuEBCAr3PXSsrK0KTsSI05c4YyjMx1bVV6DpnPrfQfX2fcZw6R4bMWZRpcr3bb+v023rKysLm55lZXFFNSb6E1gpYkDTFM2QDKjai3qe/XtrWcMxTurvCmUs2liLadLVlZXoRiqbKRWyQXh8R42KjOIRc3lDAbG2im3obaelN+cODqWixUe6SIsg9mF6ysrLOTWZJcNHLZsL4xhhNFLEfxKbeh6GubQfcJe33jbelZWVH+lSdSh02J3tXtFseItIrEtowJI+LQ6kX69qtubcEYWyWsxLEqNge69lOhA6A23FZWV6uf/ABDW1nReGT+PhY2P4kH9f3pRiWKMsnY3I775h7WzfQVlZUpGd9GDcw4ULNFiwxKSAIBbUENr+gIrbj+dI0DZAWOwuLa19rK7Er5NNmYXhU0uaYzGORxsgFvZgRZu2vSuW8Y4LJhpCr21JsRa306VlZRwyanXcrS0i6DCs7ZVFzVbwfkd3ALtb2NZWVTNkktkIW3DuVkjA6kC1zqaaYbBxpoKysrLLhsDB+M4/wAFQQN9P6VK4/mVZlyB8kt9wCQR1B00PW40NfKypYG8kW30Ev0qJv8A35OkgfO11Ohuf7t6V0bhmOwPFMMseJzLNqLhb5SLeZTbYgjT633rKytGWKUNS5RSDpkdx/k98G4ExDRm+WVOttwVJuD7XHrSKJ2YMsV1jWxY3F9TYE9TWVlNF2m2W0qGPUuSr4BxdbLhsSvixE2F+h6UZxbgsODxPjM8XhSCwjEbXKkdgMo1ANu4BrKypXT26mdb2fRwmc6x4WTIdV++h2Oux1rKysrtCKPEj//Z"/>
          <p:cNvSpPr>
            <a:spLocks noChangeAspect="1" noChangeArrowheads="1"/>
          </p:cNvSpPr>
          <p:nvPr/>
        </p:nvSpPr>
        <p:spPr bwMode="auto">
          <a:xfrm>
            <a:off x="193675" y="675084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2400"/>
          </a:p>
        </p:txBody>
      </p:sp>
      <p:pic>
        <p:nvPicPr>
          <p:cNvPr id="21509" name="Picture 8" descr="http://123.25.71.107:82/hoidap/uploads/news/2011_09/lu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03685"/>
            <a:ext cx="2971800" cy="286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 descr="https://encrypted-tbn0.gstatic.com/images?q=tbn:ANd9GcTlJ4GjyAo9zmxi_25i62PZgcBylTEv0jw2QvKZm73l4txvCL6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771899"/>
            <a:ext cx="2971800" cy="280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2" descr="https://encrypted-tbn0.gstatic.com/images?q=tbn:ANd9GcSFg4POIglCn4IuQ4MACDrEW4Val25WyoZe_EtrplymOmg2HDR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1899"/>
            <a:ext cx="3048000" cy="280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2" descr="https://encrypted-tbn3.gstatic.com/images?q=tbn:ANd9GcTYbD1O6WqcIEFzykQ6hFsj2wvmIfVgpBTtXKzeUSC57TfQCFF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14750"/>
            <a:ext cx="3124200" cy="2877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Box 3"/>
          <p:cNvSpPr txBox="1">
            <a:spLocks noChangeArrowheads="1"/>
          </p:cNvSpPr>
          <p:nvPr/>
        </p:nvSpPr>
        <p:spPr bwMode="auto">
          <a:xfrm>
            <a:off x="-104274" y="198404"/>
            <a:ext cx="91440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hạt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bệnh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" name="Mũi tên: Cong Trái 1">
            <a:hlinkClick r:id="rId8" action="ppaction://hlinksldjump"/>
            <a:extLst>
              <a:ext uri="{FF2B5EF4-FFF2-40B4-BE49-F238E27FC236}">
                <a16:creationId xmlns:a16="http://schemas.microsoft.com/office/drawing/2014/main" id="{1C0C1EC8-1CF5-A624-A0D4-48987150853D}"/>
              </a:ext>
            </a:extLst>
          </p:cNvPr>
          <p:cNvSpPr/>
          <p:nvPr/>
        </p:nvSpPr>
        <p:spPr>
          <a:xfrm>
            <a:off x="8734927" y="265843"/>
            <a:ext cx="304799" cy="461666"/>
          </a:xfrm>
          <a:prstGeom prst="curvedLeftArrow">
            <a:avLst>
              <a:gd name="adj1" fmla="val 25000"/>
              <a:gd name="adj2" fmla="val 44267"/>
              <a:gd name="adj3" fmla="val 25000"/>
            </a:avLst>
          </a:prstGeom>
          <a:solidFill>
            <a:schemeClr val="bg1">
              <a:lumMod val="95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7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164423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57" y="142933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184084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344237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0" y="4237519"/>
            <a:ext cx="8983980" cy="778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vi-VN" sz="2800" b="1" i="0" dirty="0">
                <a:solidFill>
                  <a:srgbClr val="0000FF"/>
                </a:solidFill>
                <a:effectLst/>
                <a:latin typeface="+mj-lt"/>
              </a:rPr>
              <a:t>Câu 1: Động vật có xương sống bao gồm các lớp:</a:t>
            </a:r>
            <a:endParaRPr lang="en-US" sz="2800" b="1" dirty="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32086" y="5237256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cá, lưỡng cư, bò sát, chim, thú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32085" y="6017761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45837" y="5237256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á, lưỡng cư, bò sát, ruột khoang, thú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45836" y="6000643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hân mềm, lưỡng cư, bò sát, chim, thú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84" y="898932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960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383 -0.3164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25 -0.0210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-106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2734 -0.24768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12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"/>
                            </p:stCondLst>
                            <p:childTnLst>
                              <p:par>
                                <p:cTn id="7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1589 -0.22523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" y="-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643 -0.44676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80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7643 -0.44676 L -0.17422 -0.22824 " pathEditMode="relative" rAng="0" ptsTypes="AA">
                                      <p:cBhvr>
                                        <p:cTn id="10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0926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164423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142933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184084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3856088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2032" y="4343272"/>
            <a:ext cx="8983980" cy="86019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nb-NO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</a:t>
            </a:r>
            <a:r>
              <a:rPr lang="vi-VN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b-NO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vi-VN" sz="3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 vật này thuộc lớp nào?</a:t>
            </a:r>
            <a:endParaRPr lang="en-US" sz="3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185486" y="5196586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185485" y="5977091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sát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899237" y="5196586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 cư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899237" y="5977091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1104690"/>
            <a:ext cx="2167316" cy="1060796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DBED7F3-99BE-76D5-6EE1-5DF830C085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32039" y="3187487"/>
            <a:ext cx="3199929" cy="198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281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164423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28" y="142933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15" y="1840846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344237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7805" y="4102621"/>
            <a:ext cx="8983980" cy="115015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200"/>
              </a:spcBef>
              <a:spcAft>
                <a:spcPts val="200"/>
              </a:spcAft>
            </a:pPr>
            <a:endParaRPr lang="vi-V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vi-VN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đặc điểm của lớp nào trong ngành </a:t>
            </a:r>
            <a:r>
              <a:rPr lang="vi-VN" alt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ĐVCXS</a:t>
            </a:r>
            <a:r>
              <a:rPr lang="vi-VN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spcBef>
                <a:spcPts val="200"/>
              </a:spcBef>
              <a:spcAft>
                <a:spcPts val="200"/>
              </a:spcAft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3008" y="5152206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 cư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3"/>
          <p:cNvSpPr/>
          <p:nvPr/>
        </p:nvSpPr>
        <p:spPr>
          <a:xfrm>
            <a:off x="0" y="5867400"/>
            <a:ext cx="4270229" cy="7953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713752" y="5152206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 sát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4"/>
          <p:cNvSpPr/>
          <p:nvPr/>
        </p:nvSpPr>
        <p:spPr>
          <a:xfrm>
            <a:off x="4713751" y="5867400"/>
            <a:ext cx="4270229" cy="7953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26" y="1104690"/>
            <a:ext cx="2167316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765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02422 -0.41019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-20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422 -0.41018 L 0.02422 -0.24143 " pathEditMode="relative" rAng="0" ptsTypes="AA">
                                      <p:cBhvr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2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39 -0.02454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5169 -0.2386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11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578 -0.0259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29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5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67 -0.31481 " pathEditMode="relative" rAng="0" ptsTypes="AA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-1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075 -0.00231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17148 -0.24305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81" y="-1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3200000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7734 -0.02592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129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250"/>
                            </p:stCondLst>
                            <p:childTnLst>
                              <p:par>
                                <p:cTn id="120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u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58" y="1644233"/>
            <a:ext cx="946486" cy="1257409"/>
          </a:xfrm>
          <a:prstGeom prst="rect">
            <a:avLst/>
          </a:prstGeom>
        </p:spPr>
      </p:pic>
      <p:pic>
        <p:nvPicPr>
          <p:cNvPr id="5" name="tha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59" y="1429330"/>
            <a:ext cx="946486" cy="1472312"/>
          </a:xfrm>
          <a:prstGeom prst="rect">
            <a:avLst/>
          </a:prstGeom>
        </p:spPr>
      </p:pic>
      <p:pic>
        <p:nvPicPr>
          <p:cNvPr id="6" name="thu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19" y="1759990"/>
            <a:ext cx="585267" cy="1060796"/>
          </a:xfrm>
          <a:prstGeom prst="rect">
            <a:avLst/>
          </a:prstGeom>
        </p:spPr>
      </p:pic>
      <p:pic>
        <p:nvPicPr>
          <p:cNvPr id="7" name="bo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39" y="3442370"/>
            <a:ext cx="443522" cy="443522"/>
          </a:xfrm>
          <a:prstGeom prst="rect">
            <a:avLst/>
          </a:prstGeom>
        </p:spPr>
      </p:pic>
      <p:sp>
        <p:nvSpPr>
          <p:cNvPr id="8" name="cauhoi"/>
          <p:cNvSpPr/>
          <p:nvPr/>
        </p:nvSpPr>
        <p:spPr>
          <a:xfrm>
            <a:off x="160020" y="4879107"/>
            <a:ext cx="8983980" cy="11584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vi-VN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4. Khẳng định sau đúng hay sai? 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 vật hình bên thuộc bò sát.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1"/>
          <p:cNvSpPr/>
          <p:nvPr/>
        </p:nvSpPr>
        <p:spPr>
          <a:xfrm>
            <a:off x="80011" y="6037594"/>
            <a:ext cx="4270229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2"/>
          <p:cNvSpPr/>
          <p:nvPr/>
        </p:nvSpPr>
        <p:spPr>
          <a:xfrm>
            <a:off x="4572002" y="6037594"/>
            <a:ext cx="4491990" cy="66800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209" y="867146"/>
            <a:ext cx="2167316" cy="10607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9BD6D-D49A-F42A-162F-0FC7E1CC990C}"/>
              </a:ext>
            </a:extLst>
          </p:cNvPr>
          <p:cNvPicPr/>
          <p:nvPr/>
        </p:nvPicPr>
        <p:blipFill>
          <a:blip r:embed="rId12"/>
          <a:srcRect t="34839" r="62500" b="19118"/>
          <a:stretch/>
        </p:blipFill>
        <p:spPr>
          <a:xfrm>
            <a:off x="6191482" y="3527097"/>
            <a:ext cx="2952518" cy="2492703"/>
          </a:xfrm>
          <a:prstGeom prst="rect">
            <a:avLst/>
          </a:prstGeom>
        </p:spPr>
      </p:pic>
      <p:sp>
        <p:nvSpPr>
          <p:cNvPr id="14" name="1">
            <a:extLst>
              <a:ext uri="{FF2B5EF4-FFF2-40B4-BE49-F238E27FC236}">
                <a16:creationId xmlns:a16="http://schemas.microsoft.com/office/drawing/2014/main" id="{25198556-D06B-F3AF-A5EF-E62EBE467D28}"/>
              </a:ext>
            </a:extLst>
          </p:cNvPr>
          <p:cNvSpPr/>
          <p:nvPr/>
        </p:nvSpPr>
        <p:spPr>
          <a:xfrm>
            <a:off x="9063992" y="-46100"/>
            <a:ext cx="80008" cy="66800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887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04102 -0.24514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" y="-1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315 0.00208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9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8073 -0.43449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2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8073 -0.43449 L 0.18073 -0.22824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30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0.00231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-11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250"/>
                            </p:stCondLst>
                            <p:childTnLst>
                              <p:par>
                                <p:cTn id="51" presetID="26" presetClass="emph" presetSubtype="0" repeatCount="3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0833 -0.23241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6432 -1.48148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6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9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"/>
                            </p:stCondLst>
                            <p:childTnLst>
                              <p:par>
                                <p:cTn id="9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6549 -0.30856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-15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0.13932 -0.02338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-1181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"/>
                            </p:stCondLst>
                            <p:childTnLst>
                              <p:par>
                                <p:cTn id="10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1" grpId="2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D99F5-475A-C984-8199-B1CB59093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D0383-2FEE-6A08-934B-79FF5BA6C1A5}"/>
              </a:ext>
            </a:extLst>
          </p:cNvPr>
          <p:cNvSpPr txBox="1">
            <a:spLocks/>
          </p:cNvSpPr>
          <p:nvPr/>
        </p:nvSpPr>
        <p:spPr>
          <a:xfrm>
            <a:off x="87196" y="77906"/>
            <a:ext cx="9168063" cy="695527"/>
          </a:xfrm>
          <a:prstGeom prst="homePlate">
            <a:avLst/>
          </a:prstGeom>
          <a:solidFill>
            <a:srgbClr val="07850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vi-VN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(Tiếp theo)</a:t>
            </a: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D6423E-1DDF-26C1-B215-FE3BF4C7D94F}"/>
              </a:ext>
            </a:extLst>
          </p:cNvPr>
          <p:cNvSpPr txBox="1">
            <a:spLocks/>
          </p:cNvSpPr>
          <p:nvPr/>
        </p:nvSpPr>
        <p:spPr>
          <a:xfrm>
            <a:off x="209924" y="847927"/>
            <a:ext cx="3603673" cy="4009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Chim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4E3A958F-77B2-837F-1C91-AB7D1E642C00}"/>
              </a:ext>
            </a:extLst>
          </p:cNvPr>
          <p:cNvGrpSpPr/>
          <p:nvPr/>
        </p:nvGrpSpPr>
        <p:grpSpPr>
          <a:xfrm>
            <a:off x="103238" y="1728411"/>
            <a:ext cx="8937523" cy="3401178"/>
            <a:chOff x="279898" y="1800954"/>
            <a:chExt cx="11916697" cy="4534904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D53ACD03-726A-C3B5-313A-A3B113A2CBD3}"/>
                </a:ext>
              </a:extLst>
            </p:cNvPr>
            <p:cNvPicPr/>
            <p:nvPr/>
          </p:nvPicPr>
          <p:blipFill>
            <a:blip r:embed="rId3"/>
            <a:srcRect l="-120" t="36330" r="30726" b="19584"/>
            <a:stretch/>
          </p:blipFill>
          <p:spPr>
            <a:xfrm>
              <a:off x="279898" y="1800954"/>
              <a:ext cx="8460659" cy="3023419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D6BAF5A-B71E-60AC-7294-6FC2CEBC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5290" y="1800954"/>
              <a:ext cx="3416710" cy="3023419"/>
            </a:xfrm>
            <a:prstGeom prst="rect">
              <a:avLst/>
            </a:prstGeom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2CCC0FF1-22A5-5EF9-967A-F58470285CF6}"/>
                </a:ext>
              </a:extLst>
            </p:cNvPr>
            <p:cNvPicPr/>
            <p:nvPr/>
          </p:nvPicPr>
          <p:blipFill>
            <a:blip r:embed="rId3"/>
            <a:srcRect t="79854" r="2258"/>
            <a:stretch/>
          </p:blipFill>
          <p:spPr>
            <a:xfrm>
              <a:off x="279898" y="4954238"/>
              <a:ext cx="11916697" cy="13816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921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F8F8EF00-2506-5903-EC42-320A9513D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13" y="1926275"/>
            <a:ext cx="917608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2400" u="sng" dirty="0">
                <a:solidFill>
                  <a:srgbClr val="0000CC"/>
                </a:solidFill>
              </a:rPr>
              <a:t>Hoạt động nhóm </a:t>
            </a:r>
            <a:r>
              <a:rPr lang="en-US" altLang="en-US" sz="2400" u="sng" dirty="0">
                <a:solidFill>
                  <a:srgbClr val="0000CC"/>
                </a:solidFill>
              </a:rPr>
              <a:t>5 </a:t>
            </a:r>
            <a:r>
              <a:rPr lang="en-US" altLang="en-US" sz="2400" u="sng" dirty="0" err="1">
                <a:solidFill>
                  <a:srgbClr val="0000CC"/>
                </a:solidFill>
              </a:rPr>
              <a:t>phút</a:t>
            </a:r>
            <a:endParaRPr lang="vi-VN" altLang="en-US" sz="2400" dirty="0">
              <a:solidFill>
                <a:srgbClr val="0000CC"/>
              </a:solidFill>
            </a:endParaRPr>
          </a:p>
          <a:p>
            <a:pPr algn="ctr" eaLnBrk="1" hangingPunct="1"/>
            <a:r>
              <a:rPr lang="vi-VN" altLang="en-US" sz="2400" dirty="0"/>
              <a:t>Quan sát hình ảnh, nghiên cứu thông tin </a:t>
            </a:r>
            <a:r>
              <a:rPr lang="vi-VN" altLang="en-US" sz="2400" dirty="0" err="1"/>
              <a:t>sgk</a:t>
            </a:r>
            <a:r>
              <a:rPr lang="vi-VN" altLang="en-US" sz="2400" dirty="0"/>
              <a:t> tìm hiểu </a:t>
            </a:r>
            <a:r>
              <a:rPr lang="en-US" altLang="en-US" sz="2400" dirty="0" err="1"/>
              <a:t>về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lớp</a:t>
            </a:r>
            <a:r>
              <a:rPr lang="en-US" altLang="en-US" sz="2400" dirty="0"/>
              <a:t> </a:t>
            </a:r>
            <a:r>
              <a:rPr lang="vi-VN" altLang="en-US" sz="2400" dirty="0"/>
              <a:t>c</a:t>
            </a:r>
            <a:r>
              <a:rPr lang="en-US" altLang="en-US" sz="2400" dirty="0"/>
              <a:t>him</a:t>
            </a:r>
            <a:r>
              <a:rPr lang="vi-VN" altLang="en-US" sz="2400" dirty="0"/>
              <a:t> và hoàn thành vào bảng sau</a:t>
            </a:r>
            <a:endParaRPr lang="en-US" altLang="en-US" sz="2400" dirty="0"/>
          </a:p>
        </p:txBody>
      </p:sp>
      <p:sp>
        <p:nvSpPr>
          <p:cNvPr id="13" name="Mũi tên: Cong Lên 12">
            <a:hlinkClick r:id="" action="ppaction://noaction"/>
            <a:extLst>
              <a:ext uri="{FF2B5EF4-FFF2-40B4-BE49-F238E27FC236}">
                <a16:creationId xmlns:a16="http://schemas.microsoft.com/office/drawing/2014/main" id="{80FB6A3A-79B2-2254-E6E0-744F84DD166B}"/>
              </a:ext>
            </a:extLst>
          </p:cNvPr>
          <p:cNvSpPr/>
          <p:nvPr/>
        </p:nvSpPr>
        <p:spPr>
          <a:xfrm>
            <a:off x="8555035" y="149485"/>
            <a:ext cx="460945" cy="321550"/>
          </a:xfrm>
          <a:prstGeom prst="curvedUp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5D90AA7-72A5-4392-2ACF-13E3FB2944B3}"/>
              </a:ext>
            </a:extLst>
          </p:cNvPr>
          <p:cNvPicPr/>
          <p:nvPr/>
        </p:nvPicPr>
        <p:blipFill>
          <a:blip r:embed="rId2"/>
          <a:srcRect l="-120" t="36330" r="30726" b="19584"/>
          <a:stretch/>
        </p:blipFill>
        <p:spPr>
          <a:xfrm>
            <a:off x="268876" y="131300"/>
            <a:ext cx="3691495" cy="149108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2643EFD3-E85F-F070-32CD-2B1E0D4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366" y="16248"/>
            <a:ext cx="2130582" cy="1493996"/>
          </a:xfrm>
          <a:prstGeom prst="rect">
            <a:avLst/>
          </a:prstGeom>
        </p:spPr>
      </p:pic>
      <p:sp>
        <p:nvSpPr>
          <p:cNvPr id="19" name="Rectangle 22">
            <a:extLst>
              <a:ext uri="{FF2B5EF4-FFF2-40B4-BE49-F238E27FC236}">
                <a16:creationId xmlns:a16="http://schemas.microsoft.com/office/drawing/2014/main" id="{64C8D4F7-B2CB-B818-86B8-F32D526E1D8D}"/>
              </a:ext>
            </a:extLst>
          </p:cNvPr>
          <p:cNvSpPr/>
          <p:nvPr/>
        </p:nvSpPr>
        <p:spPr>
          <a:xfrm>
            <a:off x="2553278" y="1617200"/>
            <a:ext cx="2436019" cy="2967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điểu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Úc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EF829A30-6127-35F3-D95C-5F524D48F5B7}"/>
              </a:ext>
            </a:extLst>
          </p:cNvPr>
          <p:cNvSpPr/>
          <p:nvPr/>
        </p:nvSpPr>
        <p:spPr>
          <a:xfrm>
            <a:off x="547236" y="1570358"/>
            <a:ext cx="2031065" cy="3859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endParaRPr lang="en-U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B95F0195-2BBA-D248-4969-09B0CBEFE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688" y="1464377"/>
            <a:ext cx="1597752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200" b="1" dirty="0" err="1">
                <a:solidFill>
                  <a:srgbClr val="000000"/>
                </a:solidFill>
              </a:rPr>
              <a:t>Vịt</a:t>
            </a:r>
            <a:endParaRPr lang="en-US" altLang="en-US" sz="2200" b="1" dirty="0">
              <a:solidFill>
                <a:srgbClr val="000000"/>
              </a:solidFill>
            </a:endParaRP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D1F9C78B-C7F9-F358-965F-A3610B8961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201629"/>
              </p:ext>
            </p:extLst>
          </p:nvPr>
        </p:nvGraphicFramePr>
        <p:xfrm>
          <a:off x="121713" y="3095445"/>
          <a:ext cx="8711180" cy="3717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495">
                  <a:extLst>
                    <a:ext uri="{9D8B030D-6E8A-4147-A177-3AD203B41FA5}">
                      <a16:colId xmlns:a16="http://schemas.microsoft.com/office/drawing/2014/main" val="1466401526"/>
                    </a:ext>
                  </a:extLst>
                </a:gridCol>
                <a:gridCol w="6662685">
                  <a:extLst>
                    <a:ext uri="{9D8B030D-6E8A-4147-A177-3AD203B41FA5}">
                      <a16:colId xmlns:a16="http://schemas.microsoft.com/office/drawing/2014/main" val="3631152299"/>
                    </a:ext>
                  </a:extLst>
                </a:gridCol>
              </a:tblGrid>
              <a:tr h="586449">
                <a:tc gridSpan="2"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0000FF"/>
                          </a:solidFill>
                        </a:rPr>
                        <a:t>LỚP CHIM</a:t>
                      </a:r>
                      <a:endParaRPr lang="en-US" sz="24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0344727"/>
                  </a:ext>
                </a:extLst>
              </a:tr>
              <a:tr h="586449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</a:rPr>
                        <a:t>Đại diện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256764"/>
                  </a:ext>
                </a:extLst>
              </a:tr>
              <a:tr h="860713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</a:rPr>
                        <a:t>Đặc điểm cơ thể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996170"/>
                  </a:ext>
                </a:extLst>
              </a:tr>
              <a:tr h="860713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</a:rPr>
                        <a:t>Môi trường sống</a:t>
                      </a:r>
                      <a:endParaRPr 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446594"/>
                  </a:ext>
                </a:extLst>
              </a:tr>
              <a:tr h="586449">
                <a:tc>
                  <a:txBody>
                    <a:bodyPr/>
                    <a:lstStyle/>
                    <a:p>
                      <a:endParaRPr lang="vi-VN" sz="2400" b="1" dirty="0">
                        <a:solidFill>
                          <a:srgbClr val="0000FF"/>
                        </a:solidFill>
                      </a:endParaRPr>
                    </a:p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</a:rPr>
                        <a:t>Vai trò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603812"/>
                  </a:ext>
                </a:extLst>
              </a:tr>
            </a:tbl>
          </a:graphicData>
        </a:graphic>
      </p:graphicFrame>
      <p:sp>
        <p:nvSpPr>
          <p:cNvPr id="4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DC3A87FC-99BC-4E47-A76C-A20D7111E3ED}"/>
              </a:ext>
            </a:extLst>
          </p:cNvPr>
          <p:cNvSpPr txBox="1">
            <a:spLocks noChangeArrowheads="1"/>
          </p:cNvSpPr>
          <p:nvPr/>
        </p:nvSpPr>
        <p:spPr>
          <a:xfrm>
            <a:off x="2247293" y="4225194"/>
            <a:ext cx="6408790" cy="88244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phủ.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EC73CC89-3022-5118-FB5D-C825E5A45707}"/>
              </a:ext>
            </a:extLst>
          </p:cNvPr>
          <p:cNvSpPr txBox="1">
            <a:spLocks noChangeArrowheads="1"/>
          </p:cNvSpPr>
          <p:nvPr/>
        </p:nvSpPr>
        <p:spPr>
          <a:xfrm>
            <a:off x="2247293" y="5954967"/>
            <a:ext cx="6747905" cy="5025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hạt….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sp>
        <p:nvSpPr>
          <p:cNvPr id="23" name="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DFC43984-DBE5-71C0-D040-5F4A36284146}"/>
              </a:ext>
            </a:extLst>
          </p:cNvPr>
          <p:cNvSpPr txBox="1">
            <a:spLocks noChangeArrowheads="1"/>
          </p:cNvSpPr>
          <p:nvPr/>
        </p:nvSpPr>
        <p:spPr>
          <a:xfrm>
            <a:off x="2394951" y="5213493"/>
            <a:ext cx="1734243" cy="38565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hlinkClick r:id="rId6" action="ppaction://hlinksldjump"/>
            <a:extLst>
              <a:ext uri="{FF2B5EF4-FFF2-40B4-BE49-F238E27FC236}">
                <a16:creationId xmlns:a16="http://schemas.microsoft.com/office/drawing/2014/main" id="{AF17126D-22C4-0BA6-2BDD-2499E5329B64}"/>
              </a:ext>
            </a:extLst>
          </p:cNvPr>
          <p:cNvSpPr txBox="1">
            <a:spLocks noChangeArrowheads="1"/>
          </p:cNvSpPr>
          <p:nvPr/>
        </p:nvSpPr>
        <p:spPr>
          <a:xfrm>
            <a:off x="2378326" y="3764675"/>
            <a:ext cx="3942253" cy="5025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97845428-C279-19CA-E173-0668B4C814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" y="2027457"/>
            <a:ext cx="9144000" cy="4835811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4" grpId="0"/>
      <p:bldP spid="5" grpId="0"/>
      <p:bldP spid="23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anh\khu bao ton san chim bac lieu1.jpg">
            <a:extLst>
              <a:ext uri="{FF2B5EF4-FFF2-40B4-BE49-F238E27FC236}">
                <a16:creationId xmlns:a16="http://schemas.microsoft.com/office/drawing/2014/main" id="{2E799B2C-5A08-8E87-38F8-09240E533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5" y="1863828"/>
            <a:ext cx="4352106" cy="310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C:\Users\Admin\Desktop\anh\bonong429102010_192820.jpg">
            <a:extLst>
              <a:ext uri="{FF2B5EF4-FFF2-40B4-BE49-F238E27FC236}">
                <a16:creationId xmlns:a16="http://schemas.microsoft.com/office/drawing/2014/main" id="{2D203CFB-8BCC-E2C6-1784-5CC1CCCF0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736" y="1863828"/>
            <a:ext cx="3980555" cy="301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368002FD-0412-2C7B-DAC5-5EE17671C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474" y="5410200"/>
            <a:ext cx="5354471" cy="461665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Khu</a:t>
            </a: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bảo</a:t>
            </a: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tồn</a:t>
            </a: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sân</a:t>
            </a: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chim</a:t>
            </a: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Bạc</a:t>
            </a:r>
            <a:r>
              <a:rPr lang="en-US" altLang="en-US" sz="24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Liêu</a:t>
            </a:r>
            <a:endParaRPr lang="en-US" alt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105" name="Text Box 9">
            <a:extLst>
              <a:ext uri="{FF2B5EF4-FFF2-40B4-BE49-F238E27FC236}">
                <a16:creationId xmlns:a16="http://schemas.microsoft.com/office/drawing/2014/main" id="{F053C490-DD1E-AAA2-FD87-DE8743399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28600"/>
            <a:ext cx="4267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</a:rPr>
              <a:t>1. </a:t>
            </a:r>
            <a:r>
              <a:rPr lang="en-US" altLang="en-US" sz="2400" b="1" dirty="0" err="1">
                <a:solidFill>
                  <a:srgbClr val="FF0000"/>
                </a:solidFill>
              </a:rPr>
              <a:t>Xây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dựng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các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khu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bảo</a:t>
            </a:r>
            <a:r>
              <a:rPr lang="en-US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</a:rPr>
              <a:t>tồn</a:t>
            </a:r>
            <a:endParaRPr lang="vi-VN" altLang="en-US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1784</TotalTime>
  <Words>890</Words>
  <Application>Microsoft Office PowerPoint</Application>
  <PresentationFormat>Trình chiếu Trên màn hình (4:3)</PresentationFormat>
  <Paragraphs>105</Paragraphs>
  <Slides>22</Slides>
  <Notes>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22</vt:i4>
      </vt:variant>
    </vt:vector>
  </HeadingPairs>
  <TitlesOfParts>
    <vt:vector size="30" baseType="lpstr">
      <vt:lpstr>#9Slide03 Bebas Neue Bold</vt:lpstr>
      <vt:lpstr>#9Slide05 SVNKitten</vt:lpstr>
      <vt:lpstr>Arial</vt:lpstr>
      <vt:lpstr>Calibri</vt:lpstr>
      <vt:lpstr>Times New Roman</vt:lpstr>
      <vt:lpstr>VNtimes new roman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Lợi ích của chim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Phuc</dc:creator>
  <cp:lastModifiedBy>Administrator</cp:lastModifiedBy>
  <cp:revision>147</cp:revision>
  <dcterms:created xsi:type="dcterms:W3CDTF">2019-08-13T07:42:51Z</dcterms:created>
  <dcterms:modified xsi:type="dcterms:W3CDTF">2025-04-06T12:48:16Z</dcterms:modified>
</cp:coreProperties>
</file>