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5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061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84" y="78"/>
      </p:cViewPr>
      <p:guideLst>
        <p:guide orient="horz" pos="2160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638" y="2130428"/>
            <a:ext cx="1025255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275" y="3886200"/>
            <a:ext cx="84432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0345" y="274641"/>
            <a:ext cx="282070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129" y="274641"/>
            <a:ext cx="826318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02" y="4406903"/>
            <a:ext cx="102525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802" y="2906713"/>
            <a:ext cx="1025255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128" y="1600203"/>
            <a:ext cx="55409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8058" y="1600203"/>
            <a:ext cx="554299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5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74638"/>
            <a:ext cx="108556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092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241" y="1535113"/>
            <a:ext cx="53314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7241" y="2174875"/>
            <a:ext cx="53314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4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73050"/>
            <a:ext cx="396825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839" y="273053"/>
            <a:ext cx="674289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092" y="1435103"/>
            <a:ext cx="396825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203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4203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4203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092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600203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092" y="635635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711F2-18AF-414C-8B7C-267B977C1ECD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1125" y="6356353"/>
            <a:ext cx="381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309" y="635635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7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76AB64-5F20-4540-85A4-18E44168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74E622F-1803-89A2-E97E-8141FB5B1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08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255266" y="171488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4328" y="166035"/>
            <a:ext cx="1040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264" y="1323925"/>
            <a:ext cx="117150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Quang hợ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88" y="2420888"/>
            <a:ext cx="69847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264" y="462151"/>
            <a:ext cx="113944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14288" y="414908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6416" y="4005064"/>
            <a:ext cx="10026314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3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</a:p>
        </p:txBody>
      </p:sp>
    </p:spTree>
    <p:extLst>
      <p:ext uri="{BB962C8B-B14F-4D97-AF65-F5344CB8AC3E}">
        <p14:creationId xmlns:p14="http://schemas.microsoft.com/office/powerpoint/2010/main" val="258736055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2680" y="44624"/>
            <a:ext cx="4315909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76362"/>
              </p:ext>
            </p:extLst>
          </p:nvPr>
        </p:nvGraphicFramePr>
        <p:xfrm>
          <a:off x="126256" y="1052736"/>
          <a:ext cx="11935569" cy="561477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8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8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8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 </a:t>
                      </a:r>
                    </a:p>
                    <a:p>
                      <a:pPr algn="ctr"/>
                      <a:r>
                        <a:rPr lang="en-US" sz="2400" dirty="0"/>
                        <a:t>VAI TRÒ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BIỂU</a:t>
                      </a:r>
                      <a:r>
                        <a:rPr lang="en-US" sz="2400" baseline="0" dirty="0"/>
                        <a:t> HIỆN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VÍ</a:t>
                      </a:r>
                      <a:r>
                        <a:rPr lang="en-US" sz="2400" baseline="0" dirty="0"/>
                        <a:t> DỤ MINH HỌA</a:t>
                      </a:r>
                      <a:endParaRPr lang="en-US" sz="2400" dirty="0"/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267">
                <a:tc>
                  <a:txBody>
                    <a:bodyPr/>
                    <a:lstStyle/>
                    <a:p>
                      <a:r>
                        <a:rPr lang="en-US" sz="2400" dirty="0"/>
                        <a:t>1. </a:t>
                      </a:r>
                      <a:r>
                        <a:rPr lang="en-US" sz="2400" dirty="0" err="1"/>
                        <a:t>Cung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cấp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năng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lượng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hoạt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động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của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r>
                        <a:rPr lang="en-US" sz="2400" baseline="0" dirty="0"/>
                        <a:t>.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/>
                        <a:t> </a:t>
                      </a:r>
                    </a:p>
                    <a:p>
                      <a:r>
                        <a:rPr lang="en-US" sz="2400" dirty="0"/>
                        <a:t>2. </a:t>
                      </a:r>
                      <a:r>
                        <a:rPr lang="en-US" sz="2400" dirty="0" err="1"/>
                        <a:t>Xây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dựng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endParaRPr lang="en-US" sz="24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/>
                        <a:t>3. </a:t>
                      </a:r>
                      <a:r>
                        <a:rPr lang="en-US" sz="2400" dirty="0" err="1"/>
                        <a:t>Loại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bỏ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chất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thải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ra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khỏi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Đồng hồ đếm ngược 5 phú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00"/>
                </p14:media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35560" y="44624"/>
            <a:ext cx="1700007" cy="8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60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2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00641"/>
              </p:ext>
            </p:extLst>
          </p:nvPr>
        </p:nvGraphicFramePr>
        <p:xfrm>
          <a:off x="126256" y="1052736"/>
          <a:ext cx="11935569" cy="561477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8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8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8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 </a:t>
                      </a:r>
                    </a:p>
                    <a:p>
                      <a:pPr algn="ctr"/>
                      <a:r>
                        <a:rPr lang="en-US" sz="2400" dirty="0"/>
                        <a:t>VAI TRÒ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BIỂU</a:t>
                      </a:r>
                      <a:r>
                        <a:rPr lang="en-US" sz="2400" baseline="0" dirty="0"/>
                        <a:t> HIỆN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VÍ</a:t>
                      </a:r>
                      <a:r>
                        <a:rPr lang="en-US" sz="2400" baseline="0" dirty="0"/>
                        <a:t> DỤ MINH HỌA</a:t>
                      </a:r>
                      <a:endParaRPr lang="en-US" sz="2400" dirty="0"/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267">
                <a:tc>
                  <a:txBody>
                    <a:bodyPr/>
                    <a:lstStyle/>
                    <a:p>
                      <a:r>
                        <a:rPr lang="en-US" sz="2400" dirty="0"/>
                        <a:t>1. </a:t>
                      </a:r>
                      <a:r>
                        <a:rPr lang="en-US" sz="2400" dirty="0" err="1"/>
                        <a:t>Cung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cấp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năng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lượng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hoạt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động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của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r>
                        <a:rPr lang="en-US" sz="2400" baseline="0" dirty="0"/>
                        <a:t>.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/>
                        <a:t> </a:t>
                      </a:r>
                    </a:p>
                    <a:p>
                      <a:r>
                        <a:rPr lang="en-US" sz="2400" dirty="0"/>
                        <a:t>2. </a:t>
                      </a:r>
                      <a:r>
                        <a:rPr lang="en-US" sz="2400" dirty="0" err="1"/>
                        <a:t>Xây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dựng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endParaRPr lang="en-US" sz="24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/>
                        <a:t>3. </a:t>
                      </a:r>
                      <a:r>
                        <a:rPr lang="en-US" sz="2400" dirty="0" err="1"/>
                        <a:t>Loại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bỏ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chất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thải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ra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khỏi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62560" y="2291388"/>
            <a:ext cx="53960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7176" y="2204864"/>
            <a:ext cx="36567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4381" y="3861048"/>
            <a:ext cx="51427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9184" y="3861048"/>
            <a:ext cx="365837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-&gt;</a:t>
            </a:r>
          </a:p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4381" y="5301208"/>
            <a:ext cx="4987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9184" y="5184486"/>
            <a:ext cx="3558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CO2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36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270272" y="1556792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2320" y="1484784"/>
            <a:ext cx="99565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328" y="3068960"/>
            <a:ext cx="1134951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039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</a:rPr>
              <a:t>LUYỆN TẬP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0272" y="1826821"/>
            <a:ext cx="10904953" cy="954107"/>
            <a:chOff x="270272" y="3123545"/>
            <a:chExt cx="10904953" cy="954107"/>
          </a:xfrm>
        </p:grpSpPr>
        <p:sp>
          <p:nvSpPr>
            <p:cNvPr id="2" name="Rectangle 1"/>
            <p:cNvSpPr/>
            <p:nvPr/>
          </p:nvSpPr>
          <p:spPr>
            <a:xfrm>
              <a:off x="806073" y="3123545"/>
              <a:ext cx="1036915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ở con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..)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5" name="Action Button: Help 4">
              <a:hlinkClick r:id="" action="ppaction://noaction" highlightClick="1"/>
            </p:cNvPr>
            <p:cNvSpPr/>
            <p:nvPr/>
          </p:nvSpPr>
          <p:spPr>
            <a:xfrm>
              <a:off x="270272" y="3341001"/>
              <a:ext cx="504056" cy="521208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846336" y="3338989"/>
            <a:ext cx="1008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8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336" y="1754813"/>
            <a:ext cx="10369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3338989"/>
            <a:ext cx="10081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143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336" y="1916832"/>
            <a:ext cx="10369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2924944"/>
            <a:ext cx="10081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0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336" y="1754813"/>
            <a:ext cx="10369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găp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3338989"/>
            <a:ext cx="10081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co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sởn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rung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0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</a:t>
            </a:r>
          </a:p>
        </p:txBody>
      </p:sp>
      <p:pic>
        <p:nvPicPr>
          <p:cNvPr id="1026" name="Picture 2" descr="C:\Users\Administrator\Desktop\1kh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654" y="23837"/>
            <a:ext cx="78488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Sequential Access Storage 3"/>
          <p:cNvSpPr/>
          <p:nvPr/>
        </p:nvSpPr>
        <p:spPr>
          <a:xfrm>
            <a:off x="7640014" y="225368"/>
            <a:ext cx="2952328" cy="2448272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	17.1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và trả lời câu hỏi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CE28BE-4752-0B5A-948C-CC5214683A9C}"/>
              </a:ext>
            </a:extLst>
          </p:cNvPr>
          <p:cNvSpPr/>
          <p:nvPr/>
        </p:nvSpPr>
        <p:spPr>
          <a:xfrm>
            <a:off x="486296" y="4718525"/>
            <a:ext cx="11089232" cy="17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1.  Xe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2. Xe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3. 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28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2680" y="116632"/>
            <a:ext cx="4176464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HƯỚNG DẪN VỀ NHÀ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6456" y="2260029"/>
            <a:ext cx="10369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18.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18.1</a:t>
            </a:r>
          </a:p>
        </p:txBody>
      </p:sp>
    </p:spTree>
    <p:extLst>
      <p:ext uri="{BB962C8B-B14F-4D97-AF65-F5344CB8AC3E}">
        <p14:creationId xmlns:p14="http://schemas.microsoft.com/office/powerpoint/2010/main" val="209913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9" y="0"/>
            <a:ext cx="12061823" cy="76774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50392" y="1124744"/>
            <a:ext cx="92890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17. VAI TRÒ CỦA TRAO ĐỔI CHẤT VÀ CHUYỂN HÓA NĂNG LƯỢNG Ở SINH VẬT</a:t>
            </a:r>
          </a:p>
        </p:txBody>
      </p:sp>
    </p:spTree>
    <p:extLst>
      <p:ext uri="{BB962C8B-B14F-4D97-AF65-F5344CB8AC3E}">
        <p14:creationId xmlns:p14="http://schemas.microsoft.com/office/powerpoint/2010/main" val="100738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8624" y="620688"/>
            <a:ext cx="3960440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MỤC TIÊU BÀI HỌC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8344" y="2708920"/>
            <a:ext cx="9865096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8344" y="4005064"/>
            <a:ext cx="986509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10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NIỆM TRAO ĐỔI CHẤT VÀ CHUYỂN HÓA NĂNG LƯỢNG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256" y="1052736"/>
            <a:ext cx="237626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Administrator\Desktop\17.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80" y="1772816"/>
            <a:ext cx="5184576" cy="415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26256" y="3068960"/>
            <a:ext cx="4464496" cy="2016224"/>
          </a:xfrm>
          <a:prstGeom prst="wedgeEllipseCallout">
            <a:avLst>
              <a:gd name="adj1" fmla="val 75281"/>
              <a:gd name="adj2" fmla="val 92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17.2</a:t>
            </a: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 17.3. </a:t>
            </a:r>
          </a:p>
        </p:txBody>
      </p:sp>
    </p:spTree>
    <p:extLst>
      <p:ext uri="{BB962C8B-B14F-4D97-AF65-F5344CB8AC3E}">
        <p14:creationId xmlns:p14="http://schemas.microsoft.com/office/powerpoint/2010/main" val="39943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3,kh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6" y="145554"/>
            <a:ext cx="10644564" cy="45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352" y="5301208"/>
            <a:ext cx="10657184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05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74328" y="2060848"/>
            <a:ext cx="2448272" cy="24482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38624" y="2852936"/>
            <a:ext cx="2304256" cy="10801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2920" y="2060848"/>
            <a:ext cx="4968552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102920" y="3933056"/>
            <a:ext cx="4968552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5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304" y="548680"/>
            <a:ext cx="1087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296" y="2060848"/>
            <a:ext cx="1080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8-9h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VTM 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VTM 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304" y="4365104"/>
            <a:ext cx="10846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070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NIỆM TRAO ĐỔI CHẤT VÀ CHUYỂN HÓA NĂNG LƯỢNG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256" y="1052736"/>
            <a:ext cx="381642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558304" y="1916832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2360" y="1916832"/>
            <a:ext cx="6042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2360" y="2780928"/>
            <a:ext cx="10302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124411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1072</Words>
  <Application>Microsoft Office PowerPoint</Application>
  <PresentationFormat>Tùy chỉnh</PresentationFormat>
  <Paragraphs>101</Paragraphs>
  <Slides>20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ĐINH THỊ PHÚC</dc:creator>
  <cp:lastModifiedBy>Administrator</cp:lastModifiedBy>
  <cp:revision>110</cp:revision>
  <dcterms:created xsi:type="dcterms:W3CDTF">2022-07-14T02:48:28Z</dcterms:created>
  <dcterms:modified xsi:type="dcterms:W3CDTF">2025-02-10T01:29:47Z</dcterms:modified>
</cp:coreProperties>
</file>