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0"/>
  </p:notesMasterIdLst>
  <p:sldIdLst>
    <p:sldId id="257" r:id="rId2"/>
    <p:sldId id="324" r:id="rId3"/>
    <p:sldId id="259" r:id="rId4"/>
    <p:sldId id="270" r:id="rId5"/>
    <p:sldId id="340" r:id="rId6"/>
    <p:sldId id="326" r:id="rId7"/>
    <p:sldId id="334" r:id="rId8"/>
    <p:sldId id="262" r:id="rId9"/>
    <p:sldId id="312" r:id="rId10"/>
    <p:sldId id="337" r:id="rId11"/>
    <p:sldId id="317" r:id="rId12"/>
    <p:sldId id="328" r:id="rId13"/>
    <p:sldId id="342" r:id="rId14"/>
    <p:sldId id="320" r:id="rId15"/>
    <p:sldId id="353" r:id="rId16"/>
    <p:sldId id="321" r:id="rId17"/>
    <p:sldId id="333" r:id="rId18"/>
    <p:sldId id="344" r:id="rId19"/>
    <p:sldId id="345" r:id="rId20"/>
    <p:sldId id="346" r:id="rId21"/>
    <p:sldId id="347" r:id="rId22"/>
    <p:sldId id="348" r:id="rId23"/>
    <p:sldId id="331" r:id="rId24"/>
    <p:sldId id="332" r:id="rId25"/>
    <p:sldId id="314" r:id="rId26"/>
    <p:sldId id="349" r:id="rId27"/>
    <p:sldId id="350" r:id="rId28"/>
    <p:sldId id="351" r:id="rId29"/>
  </p:sldIdLst>
  <p:sldSz cx="9144000" cy="5143500" type="screen16x9"/>
  <p:notesSz cx="6858000" cy="9144000"/>
  <p:embeddedFontLst>
    <p:embeddedFont>
      <p:font typeface="Cambria" panose="02040503050406030204" pitchFamily="18" charset="0"/>
      <p:regular r:id="rId31"/>
      <p:bold r:id="rId32"/>
      <p:italic r:id="rId33"/>
      <p:boldItalic r:id="rId34"/>
    </p:embeddedFont>
    <p:embeddedFont>
      <p:font typeface="Gloria Hallelujah" panose="020B0604020202020204" charset="0"/>
      <p:regular r:id="rId35"/>
    </p:embeddedFont>
    <p:embeddedFont>
      <p:font typeface="Open Sans" panose="020B0606030504020204" pitchFamily="34" charset="0"/>
      <p:regular r:id="rId36"/>
      <p:bold r:id="rId37"/>
      <p:italic r:id="rId38"/>
      <p:boldItalic r:id="rId39"/>
    </p:embeddedFont>
    <p:embeddedFont>
      <p:font typeface="Raleway" panose="020F0502020204030204" pitchFamily="2" charset="0"/>
      <p:regular r:id="rId40"/>
      <p:bold r:id="rId41"/>
      <p:italic r:id="rId42"/>
      <p:boldItalic r:id="rId43"/>
    </p:embeddedFont>
    <p:embeddedFont>
      <p:font typeface="Raleway Thin" panose="020F0502020204030204"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BFE"/>
    <a:srgbClr val="D3F8FD"/>
    <a:srgbClr val="0D8173"/>
    <a:srgbClr val="82B6B0"/>
    <a:srgbClr val="FFE6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8A2AAB-B7F0-4733-8D74-AA4F2597F492}">
  <a:tblStyle styleId="{798A2AAB-B7F0-4733-8D74-AA4F2597F49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9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ccdb39284a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ccdb39284a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ccdb39284a_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ccdb39284a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ccf3902700_0_1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ccf3902700_0_1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ccf3902700_0_1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ccf3902700_0_1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8757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ccffd0e25e_0_1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ccffd0e25e_0_1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9"/>
        <p:cNvGrpSpPr/>
        <p:nvPr/>
      </p:nvGrpSpPr>
      <p:grpSpPr>
        <a:xfrm>
          <a:off x="0" y="0"/>
          <a:ext cx="0" cy="0"/>
          <a:chOff x="0" y="0"/>
          <a:chExt cx="0" cy="0"/>
        </a:xfrm>
      </p:grpSpPr>
      <p:sp>
        <p:nvSpPr>
          <p:cNvPr id="100" name="Google Shape;100;p4"/>
          <p:cNvSpPr/>
          <p:nvPr/>
        </p:nvSpPr>
        <p:spPr>
          <a:xfrm>
            <a:off x="-410657" y="-145804"/>
            <a:ext cx="4197745" cy="1131860"/>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6752784">
            <a:off x="2051407" y="216393"/>
            <a:ext cx="1195911" cy="1089409"/>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572725" y="2861528"/>
            <a:ext cx="2676986" cy="2789665"/>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6594726" y="4161014"/>
            <a:ext cx="3033994" cy="1250590"/>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6027407" y="-371325"/>
            <a:ext cx="3627154" cy="2893677"/>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txBox="1">
            <a:spLocks noGrp="1"/>
          </p:cNvSpPr>
          <p:nvPr>
            <p:ph type="title"/>
          </p:nvPr>
        </p:nvSpPr>
        <p:spPr>
          <a:xfrm>
            <a:off x="2085275" y="673465"/>
            <a:ext cx="49734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800"/>
              <a:buNone/>
              <a:defRPr>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4"/>
          <p:cNvSpPr txBox="1">
            <a:spLocks noGrp="1"/>
          </p:cNvSpPr>
          <p:nvPr>
            <p:ph type="body" idx="1"/>
          </p:nvPr>
        </p:nvSpPr>
        <p:spPr>
          <a:xfrm>
            <a:off x="713225" y="1564120"/>
            <a:ext cx="7717500" cy="3043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Gloria Hallelujah"/>
              <a:buChar char="●"/>
              <a:defRPr sz="1100">
                <a:latin typeface="Raleway"/>
                <a:ea typeface="Raleway"/>
                <a:cs typeface="Raleway"/>
                <a:sym typeface="Raleway"/>
              </a:defRPr>
            </a:lvl1pPr>
            <a:lvl2pPr marL="914400" lvl="1"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2pPr>
            <a:lvl3pPr marL="1371600" lvl="2"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3pPr>
            <a:lvl4pPr marL="1828800" lvl="3"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4pPr>
            <a:lvl5pPr marL="2286000" lvl="4"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5pPr>
            <a:lvl6pPr marL="2743200" lvl="5"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6pPr>
            <a:lvl7pPr marL="3200400" lvl="6"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7pPr>
            <a:lvl8pPr marL="3657600" lvl="7"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8pPr>
            <a:lvl9pPr marL="4114800" lvl="8"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9pPr>
          </a:lstStyle>
          <a:p>
            <a:endParaRPr/>
          </a:p>
        </p:txBody>
      </p:sp>
      <p:grpSp>
        <p:nvGrpSpPr>
          <p:cNvPr id="107" name="Google Shape;107;p4"/>
          <p:cNvGrpSpPr/>
          <p:nvPr/>
        </p:nvGrpSpPr>
        <p:grpSpPr>
          <a:xfrm rot="1800041">
            <a:off x="8665997" y="4106761"/>
            <a:ext cx="221773" cy="200885"/>
            <a:chOff x="1640475" y="1197075"/>
            <a:chExt cx="55475" cy="50250"/>
          </a:xfrm>
        </p:grpSpPr>
        <p:sp>
          <p:nvSpPr>
            <p:cNvPr id="108" name="Google Shape;108;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4"/>
          <p:cNvGrpSpPr/>
          <p:nvPr/>
        </p:nvGrpSpPr>
        <p:grpSpPr>
          <a:xfrm rot="-9900030">
            <a:off x="667534" y="4625752"/>
            <a:ext cx="215932" cy="195605"/>
            <a:chOff x="1640475" y="1197075"/>
            <a:chExt cx="55475" cy="50250"/>
          </a:xfrm>
        </p:grpSpPr>
        <p:sp>
          <p:nvSpPr>
            <p:cNvPr id="112" name="Google Shape;112;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4"/>
          <p:cNvGrpSpPr/>
          <p:nvPr/>
        </p:nvGrpSpPr>
        <p:grpSpPr>
          <a:xfrm rot="-5400000">
            <a:off x="8514555" y="2548984"/>
            <a:ext cx="244822" cy="221773"/>
            <a:chOff x="1640475" y="1197075"/>
            <a:chExt cx="55475" cy="50250"/>
          </a:xfrm>
        </p:grpSpPr>
        <p:sp>
          <p:nvSpPr>
            <p:cNvPr id="116" name="Google Shape;116;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4"/>
          <p:cNvSpPr/>
          <p:nvPr/>
        </p:nvSpPr>
        <p:spPr>
          <a:xfrm rot="912813">
            <a:off x="8372080" y="228912"/>
            <a:ext cx="529792"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4"/>
          <p:cNvGrpSpPr/>
          <p:nvPr/>
        </p:nvGrpSpPr>
        <p:grpSpPr>
          <a:xfrm rot="-5400000">
            <a:off x="313974" y="982572"/>
            <a:ext cx="221772" cy="200884"/>
            <a:chOff x="1640475" y="1197075"/>
            <a:chExt cx="55475" cy="50250"/>
          </a:xfrm>
        </p:grpSpPr>
        <p:sp>
          <p:nvSpPr>
            <p:cNvPr id="121" name="Google Shape;121;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4"/>
          <p:cNvSpPr/>
          <p:nvPr/>
        </p:nvSpPr>
        <p:spPr>
          <a:xfrm>
            <a:off x="8536325" y="4434061"/>
            <a:ext cx="609613" cy="95515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650986">
            <a:off x="1480420" y="4695682"/>
            <a:ext cx="1027315" cy="24067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4_1_1">
    <p:spTree>
      <p:nvGrpSpPr>
        <p:cNvPr id="1" name="Shape 825"/>
        <p:cNvGrpSpPr/>
        <p:nvPr/>
      </p:nvGrpSpPr>
      <p:grpSpPr>
        <a:xfrm>
          <a:off x="0" y="0"/>
          <a:ext cx="0" cy="0"/>
          <a:chOff x="0" y="0"/>
          <a:chExt cx="0" cy="0"/>
        </a:xfrm>
      </p:grpSpPr>
      <p:sp>
        <p:nvSpPr>
          <p:cNvPr id="826" name="Google Shape;826;p31"/>
          <p:cNvSpPr/>
          <p:nvPr/>
        </p:nvSpPr>
        <p:spPr>
          <a:xfrm flipH="1">
            <a:off x="6975401" y="2798485"/>
            <a:ext cx="2665937" cy="2778151"/>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p:cNvSpPr/>
          <p:nvPr/>
        </p:nvSpPr>
        <p:spPr>
          <a:xfrm flipH="1">
            <a:off x="-517990" y="4092608"/>
            <a:ext cx="3021471" cy="1245429"/>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p:cNvSpPr/>
          <p:nvPr/>
        </p:nvSpPr>
        <p:spPr>
          <a:xfrm flipH="1">
            <a:off x="5299521" y="-196435"/>
            <a:ext cx="4180419" cy="1127189"/>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p:cNvSpPr/>
          <p:nvPr/>
        </p:nvSpPr>
        <p:spPr>
          <a:xfrm flipH="1">
            <a:off x="-543725" y="-421026"/>
            <a:ext cx="3612183" cy="2881733"/>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p:cNvSpPr/>
          <p:nvPr/>
        </p:nvSpPr>
        <p:spPr>
          <a:xfrm>
            <a:off x="1945325" y="2102150"/>
            <a:ext cx="12575" cy="405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p:cNvSpPr/>
          <p:nvPr/>
        </p:nvSpPr>
        <p:spPr>
          <a:xfrm>
            <a:off x="2178925" y="1689425"/>
            <a:ext cx="10925" cy="8600"/>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p:cNvSpPr/>
          <p:nvPr/>
        </p:nvSpPr>
        <p:spPr>
          <a:xfrm>
            <a:off x="1769975" y="2562250"/>
            <a:ext cx="738550" cy="540325"/>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rgbClr val="FFE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p:cNvSpPr/>
          <p:nvPr/>
        </p:nvSpPr>
        <p:spPr>
          <a:xfrm rot="-906775">
            <a:off x="7086838" y="296199"/>
            <a:ext cx="605796" cy="1419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4" name="Google Shape;834;p31"/>
          <p:cNvGrpSpPr/>
          <p:nvPr/>
        </p:nvGrpSpPr>
        <p:grpSpPr>
          <a:xfrm rot="-5400000">
            <a:off x="8646175" y="1002690"/>
            <a:ext cx="221772" cy="200884"/>
            <a:chOff x="1640475" y="1197075"/>
            <a:chExt cx="55475" cy="50250"/>
          </a:xfrm>
        </p:grpSpPr>
        <p:sp>
          <p:nvSpPr>
            <p:cNvPr id="835" name="Google Shape;835;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8" name="Google Shape;838;p31"/>
          <p:cNvSpPr/>
          <p:nvPr/>
        </p:nvSpPr>
        <p:spPr>
          <a:xfrm rot="9965797">
            <a:off x="-506318" y="3859694"/>
            <a:ext cx="993864" cy="1557213"/>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9" name="Google Shape;839;p31"/>
          <p:cNvGrpSpPr/>
          <p:nvPr/>
        </p:nvGrpSpPr>
        <p:grpSpPr>
          <a:xfrm rot="-6145098">
            <a:off x="376587" y="480362"/>
            <a:ext cx="433642" cy="392824"/>
            <a:chOff x="1640475" y="1197075"/>
            <a:chExt cx="55475" cy="50250"/>
          </a:xfrm>
        </p:grpSpPr>
        <p:sp>
          <p:nvSpPr>
            <p:cNvPr id="840" name="Google Shape;840;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31"/>
          <p:cNvGrpSpPr/>
          <p:nvPr/>
        </p:nvGrpSpPr>
        <p:grpSpPr>
          <a:xfrm rot="-5400000">
            <a:off x="1758442" y="4714359"/>
            <a:ext cx="244822" cy="221773"/>
            <a:chOff x="1640475" y="1197075"/>
            <a:chExt cx="55475" cy="50250"/>
          </a:xfrm>
        </p:grpSpPr>
        <p:sp>
          <p:nvSpPr>
            <p:cNvPr id="844" name="Google Shape;844;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7" name="Google Shape;847;p31"/>
          <p:cNvSpPr/>
          <p:nvPr/>
        </p:nvSpPr>
        <p:spPr>
          <a:xfrm rot="-308323">
            <a:off x="1184892" y="245385"/>
            <a:ext cx="580167" cy="13591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31"/>
          <p:cNvGrpSpPr/>
          <p:nvPr/>
        </p:nvGrpSpPr>
        <p:grpSpPr>
          <a:xfrm rot="-5400000">
            <a:off x="8191474" y="4616297"/>
            <a:ext cx="221772" cy="200884"/>
            <a:chOff x="1640475" y="1197075"/>
            <a:chExt cx="55475" cy="50250"/>
          </a:xfrm>
        </p:grpSpPr>
        <p:sp>
          <p:nvSpPr>
            <p:cNvPr id="849" name="Google Shape;849;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6"/>
        <p:cNvGrpSpPr/>
        <p:nvPr/>
      </p:nvGrpSpPr>
      <p:grpSpPr>
        <a:xfrm>
          <a:off x="0" y="0"/>
          <a:ext cx="0" cy="0"/>
          <a:chOff x="0" y="0"/>
          <a:chExt cx="0" cy="0"/>
        </a:xfrm>
      </p:grpSpPr>
      <p:sp>
        <p:nvSpPr>
          <p:cNvPr id="177" name="Google Shape;177;p7"/>
          <p:cNvSpPr/>
          <p:nvPr/>
        </p:nvSpPr>
        <p:spPr>
          <a:xfrm>
            <a:off x="-212202" y="2778871"/>
            <a:ext cx="2502288" cy="2607656"/>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a:off x="6580375" y="4142426"/>
            <a:ext cx="2928340" cy="1246805"/>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60710" y="-32232"/>
            <a:ext cx="3923803" cy="1058013"/>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a:off x="5957247" y="-243037"/>
            <a:ext cx="3390448" cy="2704882"/>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txBox="1">
            <a:spLocks noGrp="1"/>
          </p:cNvSpPr>
          <p:nvPr>
            <p:ph type="body" idx="1"/>
          </p:nvPr>
        </p:nvSpPr>
        <p:spPr>
          <a:xfrm>
            <a:off x="5169350" y="1897913"/>
            <a:ext cx="2997000" cy="22659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Raleway Thin"/>
              <a:buChar char="●"/>
              <a:defRPr sz="1400">
                <a:solidFill>
                  <a:schemeClr val="dk1"/>
                </a:solidFill>
                <a:latin typeface="Raleway Thin"/>
                <a:ea typeface="Raleway Thin"/>
                <a:cs typeface="Raleway Thin"/>
                <a:sym typeface="Raleway Thin"/>
              </a:defRPr>
            </a:lvl1pPr>
            <a:lvl2pPr marL="914400" lvl="1"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2pPr>
            <a:lvl3pPr marL="1371600" lvl="2"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3pPr>
            <a:lvl4pPr marL="1828800" lvl="3"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4pPr>
            <a:lvl5pPr marL="2286000" lvl="4"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5pPr>
            <a:lvl6pPr marL="2743200" lvl="5"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6pPr>
            <a:lvl7pPr marL="3200400" lvl="6"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7pPr>
            <a:lvl8pPr marL="3657600" lvl="7"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8pPr>
            <a:lvl9pPr marL="4114800" lvl="8"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9pPr>
          </a:lstStyle>
          <a:p>
            <a:endParaRPr/>
          </a:p>
        </p:txBody>
      </p:sp>
      <p:grpSp>
        <p:nvGrpSpPr>
          <p:cNvPr id="182" name="Google Shape;182;p7"/>
          <p:cNvGrpSpPr/>
          <p:nvPr/>
        </p:nvGrpSpPr>
        <p:grpSpPr>
          <a:xfrm rot="1800041">
            <a:off x="8665997" y="4106761"/>
            <a:ext cx="221773" cy="200885"/>
            <a:chOff x="1640475" y="1197075"/>
            <a:chExt cx="55475" cy="50250"/>
          </a:xfrm>
        </p:grpSpPr>
        <p:sp>
          <p:nvSpPr>
            <p:cNvPr id="183" name="Google Shape;183;p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7"/>
          <p:cNvGrpSpPr/>
          <p:nvPr/>
        </p:nvGrpSpPr>
        <p:grpSpPr>
          <a:xfrm rot="-9900030">
            <a:off x="667534" y="4625752"/>
            <a:ext cx="215932" cy="195605"/>
            <a:chOff x="1640475" y="1197075"/>
            <a:chExt cx="55475" cy="50250"/>
          </a:xfrm>
        </p:grpSpPr>
        <p:sp>
          <p:nvSpPr>
            <p:cNvPr id="187" name="Google Shape;187;p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7"/>
          <p:cNvGrpSpPr/>
          <p:nvPr/>
        </p:nvGrpSpPr>
        <p:grpSpPr>
          <a:xfrm rot="-5400000">
            <a:off x="8514555" y="2548984"/>
            <a:ext cx="244822" cy="221773"/>
            <a:chOff x="1640475" y="1197075"/>
            <a:chExt cx="55475" cy="50250"/>
          </a:xfrm>
        </p:grpSpPr>
        <p:sp>
          <p:nvSpPr>
            <p:cNvPr id="191" name="Google Shape;191;p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7"/>
          <p:cNvSpPr/>
          <p:nvPr/>
        </p:nvSpPr>
        <p:spPr>
          <a:xfrm rot="912813">
            <a:off x="8372080" y="228912"/>
            <a:ext cx="529792"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 name="Google Shape;195;p7"/>
          <p:cNvGrpSpPr/>
          <p:nvPr/>
        </p:nvGrpSpPr>
        <p:grpSpPr>
          <a:xfrm rot="-5400000">
            <a:off x="313974" y="982572"/>
            <a:ext cx="221772" cy="200884"/>
            <a:chOff x="1640475" y="1197075"/>
            <a:chExt cx="55475" cy="50250"/>
          </a:xfrm>
        </p:grpSpPr>
        <p:sp>
          <p:nvSpPr>
            <p:cNvPr id="196" name="Google Shape;196;p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 name="Google Shape;199;p7"/>
          <p:cNvSpPr/>
          <p:nvPr/>
        </p:nvSpPr>
        <p:spPr>
          <a:xfrm>
            <a:off x="8536325" y="4434061"/>
            <a:ext cx="609613" cy="95515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rot="-807259">
            <a:off x="1440942" y="4787382"/>
            <a:ext cx="1060734" cy="248492"/>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txBox="1">
            <a:spLocks noGrp="1"/>
          </p:cNvSpPr>
          <p:nvPr>
            <p:ph type="title"/>
          </p:nvPr>
        </p:nvSpPr>
        <p:spPr>
          <a:xfrm>
            <a:off x="3284000" y="759398"/>
            <a:ext cx="25764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2"/>
        <p:cNvGrpSpPr/>
        <p:nvPr/>
      </p:nvGrpSpPr>
      <p:grpSpPr>
        <a:xfrm>
          <a:off x="0" y="0"/>
          <a:ext cx="0" cy="0"/>
          <a:chOff x="0" y="0"/>
          <a:chExt cx="0" cy="0"/>
        </a:xfrm>
      </p:grpSpPr>
      <p:sp>
        <p:nvSpPr>
          <p:cNvPr id="203" name="Google Shape;203;p8"/>
          <p:cNvSpPr/>
          <p:nvPr/>
        </p:nvSpPr>
        <p:spPr>
          <a:xfrm>
            <a:off x="-42230" y="3467513"/>
            <a:ext cx="3634529" cy="1998485"/>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288300" y="-384812"/>
            <a:ext cx="3133499" cy="2020960"/>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7304265" y="-384807"/>
            <a:ext cx="1985649" cy="2326869"/>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5568694" y="4237688"/>
            <a:ext cx="3721240" cy="1536322"/>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txBox="1">
            <a:spLocks noGrp="1"/>
          </p:cNvSpPr>
          <p:nvPr>
            <p:ph type="title"/>
          </p:nvPr>
        </p:nvSpPr>
        <p:spPr>
          <a:xfrm>
            <a:off x="2756200" y="1967475"/>
            <a:ext cx="3631500" cy="10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08" name="Google Shape;208;p8"/>
          <p:cNvGrpSpPr/>
          <p:nvPr/>
        </p:nvGrpSpPr>
        <p:grpSpPr>
          <a:xfrm rot="4517592">
            <a:off x="8550732" y="3940914"/>
            <a:ext cx="221771" cy="200883"/>
            <a:chOff x="1640475" y="1197075"/>
            <a:chExt cx="55475" cy="50250"/>
          </a:xfrm>
        </p:grpSpPr>
        <p:sp>
          <p:nvSpPr>
            <p:cNvPr id="209" name="Google Shape;209;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8"/>
          <p:cNvGrpSpPr/>
          <p:nvPr/>
        </p:nvGrpSpPr>
        <p:grpSpPr>
          <a:xfrm rot="7199963">
            <a:off x="965918" y="4533021"/>
            <a:ext cx="215935" cy="195604"/>
            <a:chOff x="1640475" y="1197075"/>
            <a:chExt cx="55475" cy="50250"/>
          </a:xfrm>
        </p:grpSpPr>
        <p:sp>
          <p:nvSpPr>
            <p:cNvPr id="213" name="Google Shape;213;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8"/>
          <p:cNvSpPr/>
          <p:nvPr/>
        </p:nvSpPr>
        <p:spPr>
          <a:xfrm rot="2368484">
            <a:off x="3584583" y="348032"/>
            <a:ext cx="529784"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 name="Google Shape;217;p8"/>
          <p:cNvGrpSpPr/>
          <p:nvPr/>
        </p:nvGrpSpPr>
        <p:grpSpPr>
          <a:xfrm rot="-9900000">
            <a:off x="1490015" y="185475"/>
            <a:ext cx="347165" cy="314462"/>
            <a:chOff x="1640475" y="1197075"/>
            <a:chExt cx="55475" cy="50250"/>
          </a:xfrm>
        </p:grpSpPr>
        <p:sp>
          <p:nvSpPr>
            <p:cNvPr id="218" name="Google Shape;218;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8"/>
          <p:cNvGrpSpPr/>
          <p:nvPr/>
        </p:nvGrpSpPr>
        <p:grpSpPr>
          <a:xfrm rot="-9900030">
            <a:off x="7815634" y="527852"/>
            <a:ext cx="215932" cy="195605"/>
            <a:chOff x="1640475" y="1197075"/>
            <a:chExt cx="55475" cy="50250"/>
          </a:xfrm>
        </p:grpSpPr>
        <p:sp>
          <p:nvSpPr>
            <p:cNvPr id="222" name="Google Shape;222;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8"/>
          <p:cNvSpPr/>
          <p:nvPr/>
        </p:nvSpPr>
        <p:spPr>
          <a:xfrm rot="-8289780">
            <a:off x="7855805" y="1479192"/>
            <a:ext cx="1153753" cy="844089"/>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rot="-120">
            <a:off x="8278108" y="4777486"/>
            <a:ext cx="529792" cy="12411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4"/>
        <p:cNvGrpSpPr/>
        <p:nvPr/>
      </p:nvGrpSpPr>
      <p:grpSpPr>
        <a:xfrm>
          <a:off x="0" y="0"/>
          <a:ext cx="0" cy="0"/>
          <a:chOff x="0" y="0"/>
          <a:chExt cx="0" cy="0"/>
        </a:xfrm>
      </p:grpSpPr>
      <p:sp>
        <p:nvSpPr>
          <p:cNvPr id="255" name="Google Shape;255;p10"/>
          <p:cNvSpPr txBox="1">
            <a:spLocks noGrp="1"/>
          </p:cNvSpPr>
          <p:nvPr>
            <p:ph type="title"/>
          </p:nvPr>
        </p:nvSpPr>
        <p:spPr>
          <a:xfrm>
            <a:off x="821675" y="3707975"/>
            <a:ext cx="2881200" cy="723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256" name="Google Shape;256;p10"/>
          <p:cNvSpPr/>
          <p:nvPr/>
        </p:nvSpPr>
        <p:spPr>
          <a:xfrm>
            <a:off x="5777548" y="-948481"/>
            <a:ext cx="4112727" cy="2805948"/>
          </a:xfrm>
          <a:custGeom>
            <a:avLst/>
            <a:gdLst/>
            <a:ahLst/>
            <a:cxnLst/>
            <a:rect l="l" t="t" r="r" b="b"/>
            <a:pathLst>
              <a:path w="166828" h="113820" extrusionOk="0">
                <a:moveTo>
                  <a:pt x="37921" y="1"/>
                </a:moveTo>
                <a:cubicBezTo>
                  <a:pt x="36836" y="1"/>
                  <a:pt x="35541" y="330"/>
                  <a:pt x="34305" y="1407"/>
                </a:cubicBezTo>
                <a:cubicBezTo>
                  <a:pt x="23972" y="10416"/>
                  <a:pt x="8738" y="14467"/>
                  <a:pt x="4398" y="27982"/>
                </a:cubicBezTo>
                <a:cubicBezTo>
                  <a:pt x="0" y="41680"/>
                  <a:pt x="7520" y="58250"/>
                  <a:pt x="21045" y="63486"/>
                </a:cubicBezTo>
                <a:cubicBezTo>
                  <a:pt x="22997" y="64243"/>
                  <a:pt x="25102" y="64731"/>
                  <a:pt x="27186" y="64731"/>
                </a:cubicBezTo>
                <a:cubicBezTo>
                  <a:pt x="28926" y="64731"/>
                  <a:pt x="30652" y="64391"/>
                  <a:pt x="32263" y="63581"/>
                </a:cubicBezTo>
                <a:cubicBezTo>
                  <a:pt x="35432" y="61989"/>
                  <a:pt x="37547" y="59068"/>
                  <a:pt x="39281" y="56069"/>
                </a:cubicBezTo>
                <a:cubicBezTo>
                  <a:pt x="41088" y="52945"/>
                  <a:pt x="42569" y="49589"/>
                  <a:pt x="44777" y="46713"/>
                </a:cubicBezTo>
                <a:cubicBezTo>
                  <a:pt x="46806" y="44071"/>
                  <a:pt x="49700" y="42214"/>
                  <a:pt x="52852" y="41193"/>
                </a:cubicBezTo>
                <a:cubicBezTo>
                  <a:pt x="54502" y="40658"/>
                  <a:pt x="56271" y="40357"/>
                  <a:pt x="58033" y="40357"/>
                </a:cubicBezTo>
                <a:cubicBezTo>
                  <a:pt x="59582" y="40357"/>
                  <a:pt x="61125" y="40589"/>
                  <a:pt x="62577" y="41099"/>
                </a:cubicBezTo>
                <a:cubicBezTo>
                  <a:pt x="65894" y="42264"/>
                  <a:pt x="68169" y="44781"/>
                  <a:pt x="69461" y="48008"/>
                </a:cubicBezTo>
                <a:cubicBezTo>
                  <a:pt x="70920" y="51651"/>
                  <a:pt x="71214" y="55625"/>
                  <a:pt x="72500" y="59321"/>
                </a:cubicBezTo>
                <a:cubicBezTo>
                  <a:pt x="73761" y="62945"/>
                  <a:pt x="76246" y="66870"/>
                  <a:pt x="80098" y="68098"/>
                </a:cubicBezTo>
                <a:cubicBezTo>
                  <a:pt x="80924" y="68361"/>
                  <a:pt x="81738" y="68476"/>
                  <a:pt x="82539" y="68476"/>
                </a:cubicBezTo>
                <a:cubicBezTo>
                  <a:pt x="84915" y="68476"/>
                  <a:pt x="87181" y="67468"/>
                  <a:pt x="89338" y="66338"/>
                </a:cubicBezTo>
                <a:cubicBezTo>
                  <a:pt x="91372" y="65273"/>
                  <a:pt x="93666" y="63918"/>
                  <a:pt x="96008" y="63918"/>
                </a:cubicBezTo>
                <a:cubicBezTo>
                  <a:pt x="96706" y="63918"/>
                  <a:pt x="97408" y="64039"/>
                  <a:pt x="98109" y="64323"/>
                </a:cubicBezTo>
                <a:cubicBezTo>
                  <a:pt x="101824" y="65830"/>
                  <a:pt x="103218" y="70593"/>
                  <a:pt x="104170" y="74096"/>
                </a:cubicBezTo>
                <a:cubicBezTo>
                  <a:pt x="105294" y="78232"/>
                  <a:pt x="106341" y="82392"/>
                  <a:pt x="107639" y="86478"/>
                </a:cubicBezTo>
                <a:cubicBezTo>
                  <a:pt x="110173" y="94464"/>
                  <a:pt x="113842" y="102270"/>
                  <a:pt x="120376" y="107758"/>
                </a:cubicBezTo>
                <a:cubicBezTo>
                  <a:pt x="124773" y="111451"/>
                  <a:pt x="130232" y="113819"/>
                  <a:pt x="135852" y="113819"/>
                </a:cubicBezTo>
                <a:cubicBezTo>
                  <a:pt x="137764" y="113819"/>
                  <a:pt x="139695" y="113545"/>
                  <a:pt x="141609" y="112956"/>
                </a:cubicBezTo>
                <a:cubicBezTo>
                  <a:pt x="148075" y="110966"/>
                  <a:pt x="152915" y="105717"/>
                  <a:pt x="156292" y="100059"/>
                </a:cubicBezTo>
                <a:cubicBezTo>
                  <a:pt x="159974" y="93886"/>
                  <a:pt x="162303" y="87008"/>
                  <a:pt x="164024" y="80059"/>
                </a:cubicBezTo>
                <a:cubicBezTo>
                  <a:pt x="165781" y="72965"/>
                  <a:pt x="166828" y="65469"/>
                  <a:pt x="165704" y="58187"/>
                </a:cubicBezTo>
                <a:cubicBezTo>
                  <a:pt x="164530" y="50572"/>
                  <a:pt x="160681" y="43928"/>
                  <a:pt x="154464" y="39322"/>
                </a:cubicBezTo>
                <a:cubicBezTo>
                  <a:pt x="147232" y="33964"/>
                  <a:pt x="138199" y="31294"/>
                  <a:pt x="129697" y="28706"/>
                </a:cubicBezTo>
                <a:cubicBezTo>
                  <a:pt x="120365" y="25866"/>
                  <a:pt x="110897" y="23505"/>
                  <a:pt x="101432" y="21160"/>
                </a:cubicBezTo>
                <a:cubicBezTo>
                  <a:pt x="82523" y="16474"/>
                  <a:pt x="63390" y="11839"/>
                  <a:pt x="45718" y="3432"/>
                </a:cubicBezTo>
                <a:cubicBezTo>
                  <a:pt x="43955" y="2593"/>
                  <a:pt x="42210" y="1715"/>
                  <a:pt x="40486" y="799"/>
                </a:cubicBezTo>
                <a:cubicBezTo>
                  <a:pt x="40674" y="722"/>
                  <a:pt x="39528" y="1"/>
                  <a:pt x="379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280"/>
        <p:cNvGrpSpPr/>
        <p:nvPr/>
      </p:nvGrpSpPr>
      <p:grpSpPr>
        <a:xfrm>
          <a:off x="0" y="0"/>
          <a:ext cx="0" cy="0"/>
          <a:chOff x="0" y="0"/>
          <a:chExt cx="0" cy="0"/>
        </a:xfrm>
      </p:grpSpPr>
      <p:sp>
        <p:nvSpPr>
          <p:cNvPr id="281" name="Google Shape;281;p13"/>
          <p:cNvSpPr/>
          <p:nvPr/>
        </p:nvSpPr>
        <p:spPr>
          <a:xfrm>
            <a:off x="5203188" y="3304363"/>
            <a:ext cx="4205930" cy="2291529"/>
          </a:xfrm>
          <a:custGeom>
            <a:avLst/>
            <a:gdLst/>
            <a:ahLst/>
            <a:cxnLst/>
            <a:rect l="l" t="t" r="r" b="b"/>
            <a:pathLst>
              <a:path w="26175" h="14261" extrusionOk="0">
                <a:moveTo>
                  <a:pt x="21312" y="0"/>
                </a:moveTo>
                <a:cubicBezTo>
                  <a:pt x="20977" y="0"/>
                  <a:pt x="20642" y="41"/>
                  <a:pt x="20313" y="99"/>
                </a:cubicBezTo>
                <a:cubicBezTo>
                  <a:pt x="19331" y="273"/>
                  <a:pt x="18260" y="586"/>
                  <a:pt x="17702" y="1484"/>
                </a:cubicBezTo>
                <a:cubicBezTo>
                  <a:pt x="17428" y="1925"/>
                  <a:pt x="17287" y="2436"/>
                  <a:pt x="16990" y="2864"/>
                </a:cubicBezTo>
                <a:cubicBezTo>
                  <a:pt x="16710" y="3266"/>
                  <a:pt x="16282" y="3522"/>
                  <a:pt x="15821" y="3664"/>
                </a:cubicBezTo>
                <a:cubicBezTo>
                  <a:pt x="15261" y="3837"/>
                  <a:pt x="14685" y="3858"/>
                  <a:pt x="14107" y="3858"/>
                </a:cubicBezTo>
                <a:cubicBezTo>
                  <a:pt x="13914" y="3858"/>
                  <a:pt x="13720" y="3856"/>
                  <a:pt x="13527" y="3856"/>
                </a:cubicBezTo>
                <a:cubicBezTo>
                  <a:pt x="13273" y="3856"/>
                  <a:pt x="13019" y="3860"/>
                  <a:pt x="12766" y="3880"/>
                </a:cubicBezTo>
                <a:cubicBezTo>
                  <a:pt x="12240" y="3921"/>
                  <a:pt x="11711" y="4025"/>
                  <a:pt x="11246" y="4285"/>
                </a:cubicBezTo>
                <a:cubicBezTo>
                  <a:pt x="10777" y="4547"/>
                  <a:pt x="10423" y="4956"/>
                  <a:pt x="10107" y="5381"/>
                </a:cubicBezTo>
                <a:cubicBezTo>
                  <a:pt x="9484" y="6224"/>
                  <a:pt x="8906" y="7121"/>
                  <a:pt x="8012" y="7708"/>
                </a:cubicBezTo>
                <a:cubicBezTo>
                  <a:pt x="7566" y="8003"/>
                  <a:pt x="7065" y="8190"/>
                  <a:pt x="6530" y="8231"/>
                </a:cubicBezTo>
                <a:cubicBezTo>
                  <a:pt x="6418" y="8239"/>
                  <a:pt x="6306" y="8243"/>
                  <a:pt x="6194" y="8243"/>
                </a:cubicBezTo>
                <a:cubicBezTo>
                  <a:pt x="5684" y="8243"/>
                  <a:pt x="5174" y="8166"/>
                  <a:pt x="4666" y="8122"/>
                </a:cubicBezTo>
                <a:cubicBezTo>
                  <a:pt x="4112" y="8075"/>
                  <a:pt x="3557" y="8052"/>
                  <a:pt x="3001" y="8052"/>
                </a:cubicBezTo>
                <a:cubicBezTo>
                  <a:pt x="2916" y="8052"/>
                  <a:pt x="2830" y="8052"/>
                  <a:pt x="2744" y="8054"/>
                </a:cubicBezTo>
                <a:cubicBezTo>
                  <a:pt x="2475" y="8057"/>
                  <a:pt x="2183" y="8043"/>
                  <a:pt x="1931" y="8148"/>
                </a:cubicBezTo>
                <a:cubicBezTo>
                  <a:pt x="1700" y="8244"/>
                  <a:pt x="1557" y="8443"/>
                  <a:pt x="1448" y="8660"/>
                </a:cubicBezTo>
                <a:cubicBezTo>
                  <a:pt x="1157" y="9242"/>
                  <a:pt x="895" y="9837"/>
                  <a:pt x="618" y="10425"/>
                </a:cubicBezTo>
                <a:cubicBezTo>
                  <a:pt x="483" y="10711"/>
                  <a:pt x="344" y="10996"/>
                  <a:pt x="215" y="11284"/>
                </a:cubicBezTo>
                <a:cubicBezTo>
                  <a:pt x="103" y="11537"/>
                  <a:pt x="1" y="11806"/>
                  <a:pt x="9" y="12087"/>
                </a:cubicBezTo>
                <a:cubicBezTo>
                  <a:pt x="26" y="12628"/>
                  <a:pt x="464" y="12993"/>
                  <a:pt x="898" y="13242"/>
                </a:cubicBezTo>
                <a:cubicBezTo>
                  <a:pt x="1355" y="13506"/>
                  <a:pt x="1863" y="13671"/>
                  <a:pt x="2379" y="13769"/>
                </a:cubicBezTo>
                <a:cubicBezTo>
                  <a:pt x="3456" y="13974"/>
                  <a:pt x="4560" y="13920"/>
                  <a:pt x="5650" y="13980"/>
                </a:cubicBezTo>
                <a:cubicBezTo>
                  <a:pt x="6939" y="14051"/>
                  <a:pt x="8222" y="14239"/>
                  <a:pt x="9514" y="14259"/>
                </a:cubicBezTo>
                <a:cubicBezTo>
                  <a:pt x="9569" y="14260"/>
                  <a:pt x="9623" y="14261"/>
                  <a:pt x="9677" y="14261"/>
                </a:cubicBezTo>
                <a:cubicBezTo>
                  <a:pt x="10875" y="14261"/>
                  <a:pt x="12038" y="14052"/>
                  <a:pt x="13207" y="13797"/>
                </a:cubicBezTo>
                <a:cubicBezTo>
                  <a:pt x="13817" y="13663"/>
                  <a:pt x="14426" y="13526"/>
                  <a:pt x="15041" y="13424"/>
                </a:cubicBezTo>
                <a:cubicBezTo>
                  <a:pt x="15675" y="13317"/>
                  <a:pt x="16315" y="13253"/>
                  <a:pt x="16956" y="13206"/>
                </a:cubicBezTo>
                <a:cubicBezTo>
                  <a:pt x="18228" y="13113"/>
                  <a:pt x="19506" y="13085"/>
                  <a:pt x="20774" y="12938"/>
                </a:cubicBezTo>
                <a:cubicBezTo>
                  <a:pt x="21322" y="12875"/>
                  <a:pt x="21864" y="12773"/>
                  <a:pt x="22412" y="12707"/>
                </a:cubicBezTo>
                <a:cubicBezTo>
                  <a:pt x="22674" y="12676"/>
                  <a:pt x="22942" y="12652"/>
                  <a:pt x="23208" y="12652"/>
                </a:cubicBezTo>
                <a:cubicBezTo>
                  <a:pt x="23451" y="12652"/>
                  <a:pt x="23692" y="12672"/>
                  <a:pt x="23928" y="12724"/>
                </a:cubicBezTo>
                <a:cubicBezTo>
                  <a:pt x="24162" y="12777"/>
                  <a:pt x="24387" y="12861"/>
                  <a:pt x="24591" y="12989"/>
                </a:cubicBezTo>
                <a:cubicBezTo>
                  <a:pt x="24696" y="13055"/>
                  <a:pt x="24788" y="13167"/>
                  <a:pt x="24915" y="13170"/>
                </a:cubicBezTo>
                <a:cubicBezTo>
                  <a:pt x="24918" y="13170"/>
                  <a:pt x="24920" y="13170"/>
                  <a:pt x="24923" y="13170"/>
                </a:cubicBezTo>
                <a:cubicBezTo>
                  <a:pt x="25030" y="13170"/>
                  <a:pt x="25141" y="13147"/>
                  <a:pt x="25241" y="13108"/>
                </a:cubicBezTo>
                <a:cubicBezTo>
                  <a:pt x="25716" y="12928"/>
                  <a:pt x="25988" y="12456"/>
                  <a:pt x="26075" y="11977"/>
                </a:cubicBezTo>
                <a:cubicBezTo>
                  <a:pt x="26127" y="11687"/>
                  <a:pt x="26128" y="11393"/>
                  <a:pt x="26127" y="11099"/>
                </a:cubicBezTo>
                <a:cubicBezTo>
                  <a:pt x="26126" y="10779"/>
                  <a:pt x="26124" y="10457"/>
                  <a:pt x="26123" y="10135"/>
                </a:cubicBezTo>
                <a:cubicBezTo>
                  <a:pt x="26121" y="9483"/>
                  <a:pt x="26118" y="8831"/>
                  <a:pt x="26116" y="8179"/>
                </a:cubicBezTo>
                <a:cubicBezTo>
                  <a:pt x="26112" y="6939"/>
                  <a:pt x="26107" y="5700"/>
                  <a:pt x="26102" y="4459"/>
                </a:cubicBezTo>
                <a:lnTo>
                  <a:pt x="26102" y="4459"/>
                </a:lnTo>
                <a:cubicBezTo>
                  <a:pt x="26105" y="4461"/>
                  <a:pt x="26107" y="4462"/>
                  <a:pt x="26109" y="4462"/>
                </a:cubicBezTo>
                <a:cubicBezTo>
                  <a:pt x="26174" y="4462"/>
                  <a:pt x="26046" y="3375"/>
                  <a:pt x="25375" y="3280"/>
                </a:cubicBezTo>
                <a:cubicBezTo>
                  <a:pt x="24338" y="3135"/>
                  <a:pt x="24244" y="1492"/>
                  <a:pt x="23438" y="803"/>
                </a:cubicBezTo>
                <a:cubicBezTo>
                  <a:pt x="23048" y="470"/>
                  <a:pt x="22597" y="206"/>
                  <a:pt x="22095" y="87"/>
                </a:cubicBezTo>
                <a:cubicBezTo>
                  <a:pt x="21837" y="25"/>
                  <a:pt x="21575" y="0"/>
                  <a:pt x="21312"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450899" y="3428735"/>
            <a:ext cx="2089708" cy="2096136"/>
          </a:xfrm>
          <a:custGeom>
            <a:avLst/>
            <a:gdLst/>
            <a:ahLst/>
            <a:cxnLst/>
            <a:rect l="l" t="t" r="r" b="b"/>
            <a:pathLst>
              <a:path w="13005" h="13045" extrusionOk="0">
                <a:moveTo>
                  <a:pt x="1922" y="1"/>
                </a:moveTo>
                <a:cubicBezTo>
                  <a:pt x="1849" y="1"/>
                  <a:pt x="1776" y="4"/>
                  <a:pt x="1703" y="11"/>
                </a:cubicBezTo>
                <a:cubicBezTo>
                  <a:pt x="1260" y="54"/>
                  <a:pt x="818" y="227"/>
                  <a:pt x="503" y="551"/>
                </a:cubicBezTo>
                <a:cubicBezTo>
                  <a:pt x="150" y="913"/>
                  <a:pt x="38" y="1411"/>
                  <a:pt x="20" y="1903"/>
                </a:cubicBezTo>
                <a:cubicBezTo>
                  <a:pt x="0" y="2484"/>
                  <a:pt x="46" y="3073"/>
                  <a:pt x="66" y="3654"/>
                </a:cubicBezTo>
                <a:cubicBezTo>
                  <a:pt x="86" y="4273"/>
                  <a:pt x="107" y="4891"/>
                  <a:pt x="127" y="5509"/>
                </a:cubicBezTo>
                <a:lnTo>
                  <a:pt x="374" y="12928"/>
                </a:lnTo>
                <a:cubicBezTo>
                  <a:pt x="376" y="12996"/>
                  <a:pt x="429" y="13044"/>
                  <a:pt x="492" y="13044"/>
                </a:cubicBezTo>
                <a:cubicBezTo>
                  <a:pt x="501" y="13044"/>
                  <a:pt x="511" y="13043"/>
                  <a:pt x="520" y="13041"/>
                </a:cubicBezTo>
                <a:cubicBezTo>
                  <a:pt x="1437" y="12830"/>
                  <a:pt x="2365" y="12670"/>
                  <a:pt x="3299" y="12564"/>
                </a:cubicBezTo>
                <a:cubicBezTo>
                  <a:pt x="4235" y="12458"/>
                  <a:pt x="5175" y="12406"/>
                  <a:pt x="6116" y="12406"/>
                </a:cubicBezTo>
                <a:cubicBezTo>
                  <a:pt x="6835" y="12406"/>
                  <a:pt x="7554" y="12436"/>
                  <a:pt x="8271" y="12496"/>
                </a:cubicBezTo>
                <a:cubicBezTo>
                  <a:pt x="8728" y="12533"/>
                  <a:pt x="9209" y="12577"/>
                  <a:pt x="9687" y="12577"/>
                </a:cubicBezTo>
                <a:cubicBezTo>
                  <a:pt x="10492" y="12577"/>
                  <a:pt x="11288" y="12454"/>
                  <a:pt x="11947" y="11977"/>
                </a:cubicBezTo>
                <a:lnTo>
                  <a:pt x="11947" y="11977"/>
                </a:lnTo>
                <a:cubicBezTo>
                  <a:pt x="11945" y="11988"/>
                  <a:pt x="11948" y="11993"/>
                  <a:pt x="11955" y="11993"/>
                </a:cubicBezTo>
                <a:cubicBezTo>
                  <a:pt x="12017" y="11993"/>
                  <a:pt x="12409" y="11534"/>
                  <a:pt x="12496" y="11300"/>
                </a:cubicBezTo>
                <a:cubicBezTo>
                  <a:pt x="12866" y="10319"/>
                  <a:pt x="13005" y="9208"/>
                  <a:pt x="12677" y="8195"/>
                </a:cubicBezTo>
                <a:cubicBezTo>
                  <a:pt x="12404" y="7349"/>
                  <a:pt x="11818" y="6569"/>
                  <a:pt x="11000" y="6188"/>
                </a:cubicBezTo>
                <a:cubicBezTo>
                  <a:pt x="10082" y="5759"/>
                  <a:pt x="9032" y="5924"/>
                  <a:pt x="8092" y="5581"/>
                </a:cubicBezTo>
                <a:cubicBezTo>
                  <a:pt x="7160" y="5240"/>
                  <a:pt x="6737" y="4324"/>
                  <a:pt x="6316" y="3499"/>
                </a:cubicBezTo>
                <a:cubicBezTo>
                  <a:pt x="5859" y="2602"/>
                  <a:pt x="5271" y="1802"/>
                  <a:pt x="4492" y="1159"/>
                </a:cubicBezTo>
                <a:cubicBezTo>
                  <a:pt x="3786" y="579"/>
                  <a:pt x="2870" y="1"/>
                  <a:pt x="1922"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317690" y="-239105"/>
            <a:ext cx="3916858" cy="1383980"/>
          </a:xfrm>
          <a:custGeom>
            <a:avLst/>
            <a:gdLst/>
            <a:ahLst/>
            <a:cxnLst/>
            <a:rect l="l" t="t" r="r" b="b"/>
            <a:pathLst>
              <a:path w="24376" h="8613" extrusionOk="0">
                <a:moveTo>
                  <a:pt x="1748" y="0"/>
                </a:moveTo>
                <a:cubicBezTo>
                  <a:pt x="1709" y="0"/>
                  <a:pt x="1669" y="2"/>
                  <a:pt x="1629" y="7"/>
                </a:cubicBezTo>
                <a:cubicBezTo>
                  <a:pt x="1391" y="38"/>
                  <a:pt x="1250" y="176"/>
                  <a:pt x="1187" y="347"/>
                </a:cubicBezTo>
                <a:cubicBezTo>
                  <a:pt x="1033" y="773"/>
                  <a:pt x="935" y="1218"/>
                  <a:pt x="819" y="1650"/>
                </a:cubicBezTo>
                <a:cubicBezTo>
                  <a:pt x="701" y="2092"/>
                  <a:pt x="590" y="2536"/>
                  <a:pt x="496" y="2983"/>
                </a:cubicBezTo>
                <a:cubicBezTo>
                  <a:pt x="126" y="4733"/>
                  <a:pt x="0" y="6549"/>
                  <a:pt x="659" y="8271"/>
                </a:cubicBezTo>
                <a:cubicBezTo>
                  <a:pt x="678" y="8321"/>
                  <a:pt x="733" y="8346"/>
                  <a:pt x="790" y="8346"/>
                </a:cubicBezTo>
                <a:cubicBezTo>
                  <a:pt x="835" y="8346"/>
                  <a:pt x="881" y="8329"/>
                  <a:pt x="910" y="8296"/>
                </a:cubicBezTo>
                <a:cubicBezTo>
                  <a:pt x="1048" y="8134"/>
                  <a:pt x="1206" y="7983"/>
                  <a:pt x="1385" y="7843"/>
                </a:cubicBezTo>
                <a:cubicBezTo>
                  <a:pt x="2101" y="7284"/>
                  <a:pt x="3087" y="6944"/>
                  <a:pt x="4095" y="6849"/>
                </a:cubicBezTo>
                <a:cubicBezTo>
                  <a:pt x="4314" y="6828"/>
                  <a:pt x="4534" y="6818"/>
                  <a:pt x="4754" y="6818"/>
                </a:cubicBezTo>
                <a:cubicBezTo>
                  <a:pt x="5730" y="6818"/>
                  <a:pt x="6704" y="7012"/>
                  <a:pt x="7586" y="7328"/>
                </a:cubicBezTo>
                <a:cubicBezTo>
                  <a:pt x="8653" y="7708"/>
                  <a:pt x="9622" y="8264"/>
                  <a:pt x="10770" y="8502"/>
                </a:cubicBezTo>
                <a:cubicBezTo>
                  <a:pt x="11110" y="8573"/>
                  <a:pt x="11460" y="8612"/>
                  <a:pt x="11804" y="8612"/>
                </a:cubicBezTo>
                <a:cubicBezTo>
                  <a:pt x="12445" y="8612"/>
                  <a:pt x="13071" y="8476"/>
                  <a:pt x="13597" y="8154"/>
                </a:cubicBezTo>
                <a:cubicBezTo>
                  <a:pt x="14183" y="7795"/>
                  <a:pt x="14557" y="7273"/>
                  <a:pt x="14873" y="6761"/>
                </a:cubicBezTo>
                <a:cubicBezTo>
                  <a:pt x="15208" y="6214"/>
                  <a:pt x="15488" y="5645"/>
                  <a:pt x="15900" y="5129"/>
                </a:cubicBezTo>
                <a:cubicBezTo>
                  <a:pt x="16333" y="4590"/>
                  <a:pt x="16925" y="4168"/>
                  <a:pt x="17743" y="4015"/>
                </a:cubicBezTo>
                <a:cubicBezTo>
                  <a:pt x="18117" y="3945"/>
                  <a:pt x="18497" y="3924"/>
                  <a:pt x="18879" y="3924"/>
                </a:cubicBezTo>
                <a:cubicBezTo>
                  <a:pt x="19431" y="3924"/>
                  <a:pt x="19988" y="3967"/>
                  <a:pt x="20538" y="3967"/>
                </a:cubicBezTo>
                <a:cubicBezTo>
                  <a:pt x="20675" y="3967"/>
                  <a:pt x="20811" y="3964"/>
                  <a:pt x="20947" y="3958"/>
                </a:cubicBezTo>
                <a:cubicBezTo>
                  <a:pt x="21449" y="3933"/>
                  <a:pt x="21952" y="3857"/>
                  <a:pt x="22403" y="3679"/>
                </a:cubicBezTo>
                <a:cubicBezTo>
                  <a:pt x="22808" y="3518"/>
                  <a:pt x="23157" y="3280"/>
                  <a:pt x="23433" y="3003"/>
                </a:cubicBezTo>
                <a:cubicBezTo>
                  <a:pt x="23951" y="2479"/>
                  <a:pt x="24196" y="1807"/>
                  <a:pt x="24066" y="1157"/>
                </a:cubicBezTo>
                <a:lnTo>
                  <a:pt x="24066" y="1157"/>
                </a:lnTo>
                <a:cubicBezTo>
                  <a:pt x="24067" y="1158"/>
                  <a:pt x="24069" y="1158"/>
                  <a:pt x="24071" y="1158"/>
                </a:cubicBezTo>
                <a:cubicBezTo>
                  <a:pt x="24093" y="1158"/>
                  <a:pt x="24117" y="1151"/>
                  <a:pt x="24142" y="1138"/>
                </a:cubicBezTo>
                <a:cubicBezTo>
                  <a:pt x="24292" y="1056"/>
                  <a:pt x="24376" y="935"/>
                  <a:pt x="24372" y="792"/>
                </a:cubicBezTo>
                <a:cubicBezTo>
                  <a:pt x="24363" y="440"/>
                  <a:pt x="23972" y="240"/>
                  <a:pt x="23550" y="217"/>
                </a:cubicBezTo>
                <a:cubicBezTo>
                  <a:pt x="23514" y="215"/>
                  <a:pt x="23478" y="215"/>
                  <a:pt x="23442" y="215"/>
                </a:cubicBezTo>
                <a:cubicBezTo>
                  <a:pt x="23211" y="215"/>
                  <a:pt x="22977" y="252"/>
                  <a:pt x="22750" y="280"/>
                </a:cubicBezTo>
                <a:cubicBezTo>
                  <a:pt x="22445" y="317"/>
                  <a:pt x="22139" y="351"/>
                  <a:pt x="21832" y="383"/>
                </a:cubicBezTo>
                <a:cubicBezTo>
                  <a:pt x="20628" y="507"/>
                  <a:pt x="19418" y="590"/>
                  <a:pt x="18207" y="648"/>
                </a:cubicBezTo>
                <a:cubicBezTo>
                  <a:pt x="15784" y="762"/>
                  <a:pt x="13357" y="774"/>
                  <a:pt x="10932" y="789"/>
                </a:cubicBezTo>
                <a:cubicBezTo>
                  <a:pt x="10568" y="791"/>
                  <a:pt x="10203" y="793"/>
                  <a:pt x="9838" y="793"/>
                </a:cubicBezTo>
                <a:cubicBezTo>
                  <a:pt x="7878" y="793"/>
                  <a:pt x="5909" y="743"/>
                  <a:pt x="3985" y="438"/>
                </a:cubicBezTo>
                <a:cubicBezTo>
                  <a:pt x="3423" y="348"/>
                  <a:pt x="2866" y="237"/>
                  <a:pt x="2318" y="100"/>
                </a:cubicBezTo>
                <a:cubicBezTo>
                  <a:pt x="2134" y="55"/>
                  <a:pt x="1943" y="0"/>
                  <a:pt x="1748"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3"/>
          <p:cNvSpPr/>
          <p:nvPr/>
        </p:nvSpPr>
        <p:spPr>
          <a:xfrm>
            <a:off x="5829867" y="-831076"/>
            <a:ext cx="4345244" cy="3055586"/>
          </a:xfrm>
          <a:custGeom>
            <a:avLst/>
            <a:gdLst/>
            <a:ahLst/>
            <a:cxnLst/>
            <a:rect l="l" t="t" r="r" b="b"/>
            <a:pathLst>
              <a:path w="27042" h="19016" extrusionOk="0">
                <a:moveTo>
                  <a:pt x="5311" y="0"/>
                </a:moveTo>
                <a:cubicBezTo>
                  <a:pt x="5179" y="0"/>
                  <a:pt x="5075" y="178"/>
                  <a:pt x="5211" y="262"/>
                </a:cubicBezTo>
                <a:cubicBezTo>
                  <a:pt x="5431" y="399"/>
                  <a:pt x="5652" y="530"/>
                  <a:pt x="5876" y="657"/>
                </a:cubicBezTo>
                <a:cubicBezTo>
                  <a:pt x="3749" y="1565"/>
                  <a:pt x="1452" y="2798"/>
                  <a:pt x="713" y="5101"/>
                </a:cubicBezTo>
                <a:cubicBezTo>
                  <a:pt x="0" y="7321"/>
                  <a:pt x="1219" y="10007"/>
                  <a:pt x="3411" y="10856"/>
                </a:cubicBezTo>
                <a:cubicBezTo>
                  <a:pt x="3728" y="10979"/>
                  <a:pt x="4069" y="11058"/>
                  <a:pt x="4406" y="11058"/>
                </a:cubicBezTo>
                <a:cubicBezTo>
                  <a:pt x="4688" y="11058"/>
                  <a:pt x="4968" y="11003"/>
                  <a:pt x="5229" y="10871"/>
                </a:cubicBezTo>
                <a:cubicBezTo>
                  <a:pt x="5743" y="10614"/>
                  <a:pt x="6086" y="10140"/>
                  <a:pt x="6367" y="9654"/>
                </a:cubicBezTo>
                <a:cubicBezTo>
                  <a:pt x="6660" y="9147"/>
                  <a:pt x="6901" y="8604"/>
                  <a:pt x="7258" y="8138"/>
                </a:cubicBezTo>
                <a:cubicBezTo>
                  <a:pt x="7586" y="7709"/>
                  <a:pt x="8056" y="7408"/>
                  <a:pt x="8567" y="7243"/>
                </a:cubicBezTo>
                <a:cubicBezTo>
                  <a:pt x="8835" y="7156"/>
                  <a:pt x="9122" y="7107"/>
                  <a:pt x="9407" y="7107"/>
                </a:cubicBezTo>
                <a:cubicBezTo>
                  <a:pt x="9658" y="7107"/>
                  <a:pt x="9908" y="7145"/>
                  <a:pt x="10143" y="7227"/>
                </a:cubicBezTo>
                <a:cubicBezTo>
                  <a:pt x="10681" y="7416"/>
                  <a:pt x="11050" y="7824"/>
                  <a:pt x="11259" y="8347"/>
                </a:cubicBezTo>
                <a:cubicBezTo>
                  <a:pt x="11495" y="8938"/>
                  <a:pt x="11543" y="9582"/>
                  <a:pt x="11752" y="10181"/>
                </a:cubicBezTo>
                <a:cubicBezTo>
                  <a:pt x="11957" y="10769"/>
                  <a:pt x="12358" y="11405"/>
                  <a:pt x="12983" y="11603"/>
                </a:cubicBezTo>
                <a:cubicBezTo>
                  <a:pt x="13117" y="11646"/>
                  <a:pt x="13250" y="11665"/>
                  <a:pt x="13380" y="11665"/>
                </a:cubicBezTo>
                <a:cubicBezTo>
                  <a:pt x="13765" y="11665"/>
                  <a:pt x="14132" y="11502"/>
                  <a:pt x="14481" y="11319"/>
                </a:cubicBezTo>
                <a:cubicBezTo>
                  <a:pt x="14811" y="11146"/>
                  <a:pt x="15183" y="10926"/>
                  <a:pt x="15563" y="10926"/>
                </a:cubicBezTo>
                <a:cubicBezTo>
                  <a:pt x="15675" y="10926"/>
                  <a:pt x="15789" y="10946"/>
                  <a:pt x="15902" y="10992"/>
                </a:cubicBezTo>
                <a:cubicBezTo>
                  <a:pt x="16505" y="11236"/>
                  <a:pt x="16731" y="12009"/>
                  <a:pt x="16886" y="12576"/>
                </a:cubicBezTo>
                <a:cubicBezTo>
                  <a:pt x="17067" y="13246"/>
                  <a:pt x="17237" y="13920"/>
                  <a:pt x="17447" y="14583"/>
                </a:cubicBezTo>
                <a:cubicBezTo>
                  <a:pt x="17859" y="15878"/>
                  <a:pt x="18454" y="17143"/>
                  <a:pt x="19512" y="18032"/>
                </a:cubicBezTo>
                <a:cubicBezTo>
                  <a:pt x="20225" y="18631"/>
                  <a:pt x="21110" y="19015"/>
                  <a:pt x="22020" y="19015"/>
                </a:cubicBezTo>
                <a:cubicBezTo>
                  <a:pt x="22330" y="19015"/>
                  <a:pt x="22643" y="18971"/>
                  <a:pt x="22954" y="18875"/>
                </a:cubicBezTo>
                <a:cubicBezTo>
                  <a:pt x="24002" y="18552"/>
                  <a:pt x="24786" y="17702"/>
                  <a:pt x="25334" y="16784"/>
                </a:cubicBezTo>
                <a:cubicBezTo>
                  <a:pt x="25931" y="15784"/>
                  <a:pt x="26309" y="14669"/>
                  <a:pt x="26587" y="13543"/>
                </a:cubicBezTo>
                <a:cubicBezTo>
                  <a:pt x="26872" y="12393"/>
                  <a:pt x="27042" y="11178"/>
                  <a:pt x="26859" y="9998"/>
                </a:cubicBezTo>
                <a:cubicBezTo>
                  <a:pt x="26669" y="8763"/>
                  <a:pt x="26045" y="7686"/>
                  <a:pt x="25037" y="6940"/>
                </a:cubicBezTo>
                <a:cubicBezTo>
                  <a:pt x="23865" y="6071"/>
                  <a:pt x="22401" y="5638"/>
                  <a:pt x="21023" y="5219"/>
                </a:cubicBezTo>
                <a:cubicBezTo>
                  <a:pt x="19511" y="4758"/>
                  <a:pt x="17976" y="4376"/>
                  <a:pt x="16442" y="3995"/>
                </a:cubicBezTo>
                <a:cubicBezTo>
                  <a:pt x="13377" y="3236"/>
                  <a:pt x="10276" y="2484"/>
                  <a:pt x="7410" y="1122"/>
                </a:cubicBezTo>
                <a:cubicBezTo>
                  <a:pt x="7124" y="986"/>
                  <a:pt x="6842" y="844"/>
                  <a:pt x="6563" y="695"/>
                </a:cubicBezTo>
                <a:cubicBezTo>
                  <a:pt x="6622" y="671"/>
                  <a:pt x="6682" y="645"/>
                  <a:pt x="6742" y="621"/>
                </a:cubicBezTo>
                <a:cubicBezTo>
                  <a:pt x="6901" y="557"/>
                  <a:pt x="6828" y="333"/>
                  <a:pt x="6684" y="333"/>
                </a:cubicBezTo>
                <a:cubicBezTo>
                  <a:pt x="6666" y="333"/>
                  <a:pt x="6646" y="336"/>
                  <a:pt x="6625" y="345"/>
                </a:cubicBezTo>
                <a:cubicBezTo>
                  <a:pt x="6492" y="400"/>
                  <a:pt x="6358" y="454"/>
                  <a:pt x="6223" y="510"/>
                </a:cubicBezTo>
                <a:cubicBezTo>
                  <a:pt x="5943" y="355"/>
                  <a:pt x="5666" y="194"/>
                  <a:pt x="5394" y="25"/>
                </a:cubicBezTo>
                <a:cubicBezTo>
                  <a:pt x="5366" y="8"/>
                  <a:pt x="5338" y="0"/>
                  <a:pt x="5311"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3"/>
          <p:cNvSpPr txBox="1">
            <a:spLocks noGrp="1"/>
          </p:cNvSpPr>
          <p:nvPr>
            <p:ph type="title"/>
          </p:nvPr>
        </p:nvSpPr>
        <p:spPr>
          <a:xfrm>
            <a:off x="2288175" y="673625"/>
            <a:ext cx="45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286" name="Google Shape;286;p13"/>
          <p:cNvSpPr txBox="1">
            <a:spLocks noGrp="1"/>
          </p:cNvSpPr>
          <p:nvPr>
            <p:ph type="title" idx="2"/>
          </p:nvPr>
        </p:nvSpPr>
        <p:spPr>
          <a:xfrm>
            <a:off x="800269"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7" name="Google Shape;287;p13"/>
          <p:cNvSpPr txBox="1">
            <a:spLocks noGrp="1"/>
          </p:cNvSpPr>
          <p:nvPr>
            <p:ph type="subTitle" idx="1"/>
          </p:nvPr>
        </p:nvSpPr>
        <p:spPr>
          <a:xfrm>
            <a:off x="704869" y="2650375"/>
            <a:ext cx="24963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88" name="Google Shape;288;p13"/>
          <p:cNvSpPr txBox="1">
            <a:spLocks noGrp="1"/>
          </p:cNvSpPr>
          <p:nvPr>
            <p:ph type="title" idx="3"/>
          </p:nvPr>
        </p:nvSpPr>
        <p:spPr>
          <a:xfrm>
            <a:off x="3419624"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9" name="Google Shape;289;p13"/>
          <p:cNvSpPr txBox="1">
            <a:spLocks noGrp="1"/>
          </p:cNvSpPr>
          <p:nvPr>
            <p:ph type="subTitle" idx="4"/>
          </p:nvPr>
        </p:nvSpPr>
        <p:spPr>
          <a:xfrm>
            <a:off x="3324974" y="2650375"/>
            <a:ext cx="2496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90" name="Google Shape;290;p13"/>
          <p:cNvSpPr txBox="1">
            <a:spLocks noGrp="1"/>
          </p:cNvSpPr>
          <p:nvPr>
            <p:ph type="title" idx="5"/>
          </p:nvPr>
        </p:nvSpPr>
        <p:spPr>
          <a:xfrm>
            <a:off x="800269"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1" name="Google Shape;291;p13"/>
          <p:cNvSpPr txBox="1">
            <a:spLocks noGrp="1"/>
          </p:cNvSpPr>
          <p:nvPr>
            <p:ph type="subTitle" idx="6"/>
          </p:nvPr>
        </p:nvSpPr>
        <p:spPr>
          <a:xfrm>
            <a:off x="704869" y="4083775"/>
            <a:ext cx="24963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92" name="Google Shape;292;p13"/>
          <p:cNvSpPr txBox="1">
            <a:spLocks noGrp="1"/>
          </p:cNvSpPr>
          <p:nvPr>
            <p:ph type="title" idx="7"/>
          </p:nvPr>
        </p:nvSpPr>
        <p:spPr>
          <a:xfrm>
            <a:off x="3419624"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3" name="Google Shape;293;p13"/>
          <p:cNvSpPr txBox="1">
            <a:spLocks noGrp="1"/>
          </p:cNvSpPr>
          <p:nvPr>
            <p:ph type="subTitle" idx="8"/>
          </p:nvPr>
        </p:nvSpPr>
        <p:spPr>
          <a:xfrm>
            <a:off x="3324749" y="4083775"/>
            <a:ext cx="2496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94" name="Google Shape;294;p13"/>
          <p:cNvSpPr txBox="1">
            <a:spLocks noGrp="1"/>
          </p:cNvSpPr>
          <p:nvPr>
            <p:ph type="title" idx="9"/>
          </p:nvPr>
        </p:nvSpPr>
        <p:spPr>
          <a:xfrm>
            <a:off x="6038978"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5" name="Google Shape;295;p13"/>
          <p:cNvSpPr txBox="1">
            <a:spLocks noGrp="1"/>
          </p:cNvSpPr>
          <p:nvPr>
            <p:ph type="subTitle" idx="13"/>
          </p:nvPr>
        </p:nvSpPr>
        <p:spPr>
          <a:xfrm>
            <a:off x="5944778" y="2650375"/>
            <a:ext cx="24939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96" name="Google Shape;296;p13"/>
          <p:cNvSpPr txBox="1">
            <a:spLocks noGrp="1"/>
          </p:cNvSpPr>
          <p:nvPr>
            <p:ph type="title" idx="14"/>
          </p:nvPr>
        </p:nvSpPr>
        <p:spPr>
          <a:xfrm>
            <a:off x="6038978"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7" name="Google Shape;297;p13"/>
          <p:cNvSpPr txBox="1">
            <a:spLocks noGrp="1"/>
          </p:cNvSpPr>
          <p:nvPr>
            <p:ph type="subTitle" idx="15"/>
          </p:nvPr>
        </p:nvSpPr>
        <p:spPr>
          <a:xfrm>
            <a:off x="5944328" y="4083775"/>
            <a:ext cx="24948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grpSp>
        <p:nvGrpSpPr>
          <p:cNvPr id="298" name="Google Shape;298;p13"/>
          <p:cNvGrpSpPr/>
          <p:nvPr/>
        </p:nvGrpSpPr>
        <p:grpSpPr>
          <a:xfrm rot="-900055">
            <a:off x="1167109" y="4603778"/>
            <a:ext cx="215934" cy="195605"/>
            <a:chOff x="1640475" y="1197075"/>
            <a:chExt cx="55475" cy="50250"/>
          </a:xfrm>
        </p:grpSpPr>
        <p:sp>
          <p:nvSpPr>
            <p:cNvPr id="299" name="Google Shape;299;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13"/>
          <p:cNvGrpSpPr/>
          <p:nvPr/>
        </p:nvGrpSpPr>
        <p:grpSpPr>
          <a:xfrm rot="-8100037">
            <a:off x="377992" y="990483"/>
            <a:ext cx="359745" cy="325869"/>
            <a:chOff x="1640475" y="1197075"/>
            <a:chExt cx="55475" cy="50250"/>
          </a:xfrm>
        </p:grpSpPr>
        <p:sp>
          <p:nvSpPr>
            <p:cNvPr id="303" name="Google Shape;303;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 name="Google Shape;306;p13"/>
          <p:cNvSpPr/>
          <p:nvPr/>
        </p:nvSpPr>
        <p:spPr>
          <a:xfrm rot="9000131" flipH="1">
            <a:off x="391072" y="296850"/>
            <a:ext cx="434381" cy="10175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rot="-9899901" flipH="1">
            <a:off x="4997960" y="4783869"/>
            <a:ext cx="545173" cy="1277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 name="Google Shape;308;p13"/>
          <p:cNvGrpSpPr/>
          <p:nvPr/>
        </p:nvGrpSpPr>
        <p:grpSpPr>
          <a:xfrm rot="-5399917">
            <a:off x="6572843" y="4726244"/>
            <a:ext cx="228601" cy="207085"/>
            <a:chOff x="1640475" y="1197075"/>
            <a:chExt cx="55475" cy="50250"/>
          </a:xfrm>
        </p:grpSpPr>
        <p:sp>
          <p:nvSpPr>
            <p:cNvPr id="309" name="Google Shape;309;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143173" flipH="1">
            <a:off x="2772855" y="285646"/>
            <a:ext cx="970033" cy="22723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13"/>
          <p:cNvGrpSpPr/>
          <p:nvPr/>
        </p:nvGrpSpPr>
        <p:grpSpPr>
          <a:xfrm rot="-8100136">
            <a:off x="8520138" y="497852"/>
            <a:ext cx="296715" cy="268776"/>
            <a:chOff x="1640475" y="1197075"/>
            <a:chExt cx="55475" cy="50250"/>
          </a:xfrm>
        </p:grpSpPr>
        <p:sp>
          <p:nvSpPr>
            <p:cNvPr id="314" name="Google Shape;314;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13"/>
          <p:cNvSpPr/>
          <p:nvPr/>
        </p:nvSpPr>
        <p:spPr>
          <a:xfrm rot="-2700202">
            <a:off x="-77262" y="3989952"/>
            <a:ext cx="1057332" cy="823806"/>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SECTION_HEADER_1_1_1_1">
    <p:spTree>
      <p:nvGrpSpPr>
        <p:cNvPr id="1" name="Shape 458"/>
        <p:cNvGrpSpPr/>
        <p:nvPr/>
      </p:nvGrpSpPr>
      <p:grpSpPr>
        <a:xfrm>
          <a:off x="0" y="0"/>
          <a:ext cx="0" cy="0"/>
          <a:chOff x="0" y="0"/>
          <a:chExt cx="0" cy="0"/>
        </a:xfrm>
      </p:grpSpPr>
      <p:sp>
        <p:nvSpPr>
          <p:cNvPr id="459" name="Google Shape;459;p18"/>
          <p:cNvSpPr/>
          <p:nvPr/>
        </p:nvSpPr>
        <p:spPr>
          <a:xfrm>
            <a:off x="5726076" y="4091973"/>
            <a:ext cx="3570338" cy="1157559"/>
          </a:xfrm>
          <a:custGeom>
            <a:avLst/>
            <a:gdLst/>
            <a:ahLst/>
            <a:cxnLst/>
            <a:rect l="l" t="t" r="r" b="b"/>
            <a:pathLst>
              <a:path w="21862" h="7088" extrusionOk="0">
                <a:moveTo>
                  <a:pt x="20392" y="0"/>
                </a:moveTo>
                <a:cubicBezTo>
                  <a:pt x="19697" y="0"/>
                  <a:pt x="19010" y="139"/>
                  <a:pt x="18446" y="437"/>
                </a:cubicBezTo>
                <a:cubicBezTo>
                  <a:pt x="17368" y="1003"/>
                  <a:pt x="16913" y="1997"/>
                  <a:pt x="16387" y="2893"/>
                </a:cubicBezTo>
                <a:cubicBezTo>
                  <a:pt x="15861" y="3789"/>
                  <a:pt x="15050" y="4733"/>
                  <a:pt x="13753" y="4924"/>
                </a:cubicBezTo>
                <a:cubicBezTo>
                  <a:pt x="13587" y="4948"/>
                  <a:pt x="13420" y="4959"/>
                  <a:pt x="13253" y="4959"/>
                </a:cubicBezTo>
                <a:cubicBezTo>
                  <a:pt x="12545" y="4959"/>
                  <a:pt x="11838" y="4765"/>
                  <a:pt x="11156" y="4596"/>
                </a:cubicBezTo>
                <a:cubicBezTo>
                  <a:pt x="10391" y="4408"/>
                  <a:pt x="9551" y="4258"/>
                  <a:pt x="8748" y="4258"/>
                </a:cubicBezTo>
                <a:cubicBezTo>
                  <a:pt x="8042" y="4258"/>
                  <a:pt x="7365" y="4373"/>
                  <a:pt x="6793" y="4680"/>
                </a:cubicBezTo>
                <a:cubicBezTo>
                  <a:pt x="5978" y="5117"/>
                  <a:pt x="5461" y="5904"/>
                  <a:pt x="4593" y="6207"/>
                </a:cubicBezTo>
                <a:cubicBezTo>
                  <a:pt x="4569" y="6215"/>
                  <a:pt x="4545" y="6224"/>
                  <a:pt x="4519" y="6231"/>
                </a:cubicBezTo>
                <a:cubicBezTo>
                  <a:pt x="4407" y="6267"/>
                  <a:pt x="4286" y="6293"/>
                  <a:pt x="4160" y="6310"/>
                </a:cubicBezTo>
                <a:cubicBezTo>
                  <a:pt x="4052" y="6325"/>
                  <a:pt x="3944" y="6331"/>
                  <a:pt x="3836" y="6331"/>
                </a:cubicBezTo>
                <a:cubicBezTo>
                  <a:pt x="3306" y="6331"/>
                  <a:pt x="2774" y="6185"/>
                  <a:pt x="2236" y="6169"/>
                </a:cubicBezTo>
                <a:cubicBezTo>
                  <a:pt x="2205" y="6168"/>
                  <a:pt x="2173" y="6167"/>
                  <a:pt x="2142" y="6167"/>
                </a:cubicBezTo>
                <a:cubicBezTo>
                  <a:pt x="1432" y="6167"/>
                  <a:pt x="726" y="6406"/>
                  <a:pt x="265" y="6805"/>
                </a:cubicBezTo>
                <a:cubicBezTo>
                  <a:pt x="165" y="6893"/>
                  <a:pt x="77" y="6988"/>
                  <a:pt x="1" y="7088"/>
                </a:cubicBezTo>
                <a:lnTo>
                  <a:pt x="21862" y="7088"/>
                </a:lnTo>
                <a:lnTo>
                  <a:pt x="21862" y="210"/>
                </a:lnTo>
                <a:cubicBezTo>
                  <a:pt x="21397" y="73"/>
                  <a:pt x="20892" y="0"/>
                  <a:pt x="20392"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8"/>
          <p:cNvSpPr/>
          <p:nvPr/>
        </p:nvSpPr>
        <p:spPr>
          <a:xfrm>
            <a:off x="-59308" y="-102238"/>
            <a:ext cx="2148376" cy="1054346"/>
          </a:xfrm>
          <a:custGeom>
            <a:avLst/>
            <a:gdLst/>
            <a:ahLst/>
            <a:cxnLst/>
            <a:rect l="l" t="t" r="r" b="b"/>
            <a:pathLst>
              <a:path w="13155" h="6456" extrusionOk="0">
                <a:moveTo>
                  <a:pt x="1821" y="0"/>
                </a:moveTo>
                <a:lnTo>
                  <a:pt x="1821" y="3"/>
                </a:lnTo>
                <a:lnTo>
                  <a:pt x="0" y="4"/>
                </a:lnTo>
                <a:lnTo>
                  <a:pt x="0" y="222"/>
                </a:lnTo>
                <a:lnTo>
                  <a:pt x="0" y="1236"/>
                </a:lnTo>
                <a:lnTo>
                  <a:pt x="0" y="2358"/>
                </a:lnTo>
                <a:lnTo>
                  <a:pt x="1" y="3370"/>
                </a:lnTo>
                <a:lnTo>
                  <a:pt x="1" y="4493"/>
                </a:lnTo>
                <a:lnTo>
                  <a:pt x="1" y="5504"/>
                </a:lnTo>
                <a:lnTo>
                  <a:pt x="1" y="6178"/>
                </a:lnTo>
                <a:cubicBezTo>
                  <a:pt x="369" y="6349"/>
                  <a:pt x="770" y="6456"/>
                  <a:pt x="1177" y="6456"/>
                </a:cubicBezTo>
                <a:cubicBezTo>
                  <a:pt x="1363" y="6456"/>
                  <a:pt x="1550" y="6434"/>
                  <a:pt x="1736" y="6385"/>
                </a:cubicBezTo>
                <a:cubicBezTo>
                  <a:pt x="1764" y="6378"/>
                  <a:pt x="1794" y="6370"/>
                  <a:pt x="1822" y="6361"/>
                </a:cubicBezTo>
                <a:cubicBezTo>
                  <a:pt x="1843" y="6355"/>
                  <a:pt x="1862" y="6348"/>
                  <a:pt x="1882" y="6342"/>
                </a:cubicBezTo>
                <a:cubicBezTo>
                  <a:pt x="2342" y="6188"/>
                  <a:pt x="2719" y="5901"/>
                  <a:pt x="3050" y="5558"/>
                </a:cubicBezTo>
                <a:cubicBezTo>
                  <a:pt x="3068" y="5540"/>
                  <a:pt x="3085" y="5522"/>
                  <a:pt x="3102" y="5503"/>
                </a:cubicBezTo>
                <a:cubicBezTo>
                  <a:pt x="3398" y="5189"/>
                  <a:pt x="3657" y="4831"/>
                  <a:pt x="3908" y="4490"/>
                </a:cubicBezTo>
                <a:cubicBezTo>
                  <a:pt x="3908" y="4490"/>
                  <a:pt x="3909" y="4490"/>
                  <a:pt x="3909" y="4489"/>
                </a:cubicBezTo>
                <a:cubicBezTo>
                  <a:pt x="3923" y="4471"/>
                  <a:pt x="3936" y="4455"/>
                  <a:pt x="3949" y="4436"/>
                </a:cubicBezTo>
                <a:cubicBezTo>
                  <a:pt x="4217" y="4078"/>
                  <a:pt x="4522" y="3714"/>
                  <a:pt x="4875" y="3424"/>
                </a:cubicBezTo>
                <a:cubicBezTo>
                  <a:pt x="4897" y="3405"/>
                  <a:pt x="4919" y="3387"/>
                  <a:pt x="4942" y="3369"/>
                </a:cubicBezTo>
                <a:cubicBezTo>
                  <a:pt x="5319" y="3071"/>
                  <a:pt x="5750" y="2859"/>
                  <a:pt x="6248" y="2826"/>
                </a:cubicBezTo>
                <a:cubicBezTo>
                  <a:pt x="6296" y="2822"/>
                  <a:pt x="6344" y="2821"/>
                  <a:pt x="6391" y="2821"/>
                </a:cubicBezTo>
                <a:cubicBezTo>
                  <a:pt x="7025" y="2821"/>
                  <a:pt x="7616" y="3105"/>
                  <a:pt x="8200" y="3368"/>
                </a:cubicBezTo>
                <a:cubicBezTo>
                  <a:pt x="8240" y="3387"/>
                  <a:pt x="8281" y="3405"/>
                  <a:pt x="8323" y="3423"/>
                </a:cubicBezTo>
                <a:cubicBezTo>
                  <a:pt x="8382" y="3449"/>
                  <a:pt x="8442" y="3475"/>
                  <a:pt x="8501" y="3501"/>
                </a:cubicBezTo>
                <a:cubicBezTo>
                  <a:pt x="9052" y="3734"/>
                  <a:pt x="9659" y="3908"/>
                  <a:pt x="10259" y="3908"/>
                </a:cubicBezTo>
                <a:cubicBezTo>
                  <a:pt x="10487" y="3908"/>
                  <a:pt x="10715" y="3882"/>
                  <a:pt x="10937" y="3826"/>
                </a:cubicBezTo>
                <a:cubicBezTo>
                  <a:pt x="11253" y="3746"/>
                  <a:pt x="11547" y="3604"/>
                  <a:pt x="11810" y="3423"/>
                </a:cubicBezTo>
                <a:cubicBezTo>
                  <a:pt x="11835" y="3405"/>
                  <a:pt x="11861" y="3387"/>
                  <a:pt x="11886" y="3368"/>
                </a:cubicBezTo>
                <a:cubicBezTo>
                  <a:pt x="11986" y="3295"/>
                  <a:pt x="12081" y="3217"/>
                  <a:pt x="12169" y="3134"/>
                </a:cubicBezTo>
                <a:cubicBezTo>
                  <a:pt x="12416" y="2906"/>
                  <a:pt x="12624" y="2641"/>
                  <a:pt x="12783" y="2355"/>
                </a:cubicBezTo>
                <a:cubicBezTo>
                  <a:pt x="12794" y="2337"/>
                  <a:pt x="12805" y="2319"/>
                  <a:pt x="12814" y="2300"/>
                </a:cubicBezTo>
                <a:cubicBezTo>
                  <a:pt x="12983" y="1983"/>
                  <a:pt x="13095" y="1639"/>
                  <a:pt x="13135" y="1287"/>
                </a:cubicBezTo>
                <a:cubicBezTo>
                  <a:pt x="13137" y="1269"/>
                  <a:pt x="13139" y="1251"/>
                  <a:pt x="13141" y="1232"/>
                </a:cubicBezTo>
                <a:cubicBezTo>
                  <a:pt x="13152" y="1109"/>
                  <a:pt x="13155" y="984"/>
                  <a:pt x="13149" y="860"/>
                </a:cubicBezTo>
                <a:cubicBezTo>
                  <a:pt x="13137" y="644"/>
                  <a:pt x="13096" y="428"/>
                  <a:pt x="13028" y="222"/>
                </a:cubicBezTo>
                <a:cubicBezTo>
                  <a:pt x="13023" y="204"/>
                  <a:pt x="13017" y="185"/>
                  <a:pt x="13010" y="167"/>
                </a:cubicBezTo>
                <a:cubicBezTo>
                  <a:pt x="12991" y="111"/>
                  <a:pt x="12969" y="56"/>
                  <a:pt x="12946" y="1"/>
                </a:cubicBezTo>
                <a:lnTo>
                  <a:pt x="1880" y="3"/>
                </a:lnTo>
                <a:lnTo>
                  <a:pt x="1880" y="0"/>
                </a:ln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8"/>
          <p:cNvSpPr/>
          <p:nvPr/>
        </p:nvSpPr>
        <p:spPr>
          <a:xfrm>
            <a:off x="4901501" y="-265225"/>
            <a:ext cx="4711729" cy="1588867"/>
          </a:xfrm>
          <a:custGeom>
            <a:avLst/>
            <a:gdLst/>
            <a:ahLst/>
            <a:cxnLst/>
            <a:rect l="l" t="t" r="r" b="b"/>
            <a:pathLst>
              <a:path w="28851" h="9729" extrusionOk="0">
                <a:moveTo>
                  <a:pt x="943" y="0"/>
                </a:moveTo>
                <a:cubicBezTo>
                  <a:pt x="631" y="0"/>
                  <a:pt x="337" y="87"/>
                  <a:pt x="179" y="380"/>
                </a:cubicBezTo>
                <a:cubicBezTo>
                  <a:pt x="1" y="711"/>
                  <a:pt x="78" y="1189"/>
                  <a:pt x="451" y="1303"/>
                </a:cubicBezTo>
                <a:cubicBezTo>
                  <a:pt x="355" y="2313"/>
                  <a:pt x="452" y="3522"/>
                  <a:pt x="1499" y="3989"/>
                </a:cubicBezTo>
                <a:cubicBezTo>
                  <a:pt x="1785" y="4117"/>
                  <a:pt x="2088" y="4165"/>
                  <a:pt x="2396" y="4165"/>
                </a:cubicBezTo>
                <a:cubicBezTo>
                  <a:pt x="3000" y="4165"/>
                  <a:pt x="3625" y="3981"/>
                  <a:pt x="4188" y="3848"/>
                </a:cubicBezTo>
                <a:cubicBezTo>
                  <a:pt x="4624" y="3745"/>
                  <a:pt x="5112" y="3633"/>
                  <a:pt x="5582" y="3633"/>
                </a:cubicBezTo>
                <a:cubicBezTo>
                  <a:pt x="6044" y="3633"/>
                  <a:pt x="6489" y="3741"/>
                  <a:pt x="6852" y="4069"/>
                </a:cubicBezTo>
                <a:cubicBezTo>
                  <a:pt x="7560" y="4711"/>
                  <a:pt x="7722" y="5737"/>
                  <a:pt x="8257" y="6500"/>
                </a:cubicBezTo>
                <a:cubicBezTo>
                  <a:pt x="8521" y="6876"/>
                  <a:pt x="8874" y="7178"/>
                  <a:pt x="9322" y="7300"/>
                </a:cubicBezTo>
                <a:cubicBezTo>
                  <a:pt x="9482" y="7344"/>
                  <a:pt x="9645" y="7363"/>
                  <a:pt x="9808" y="7363"/>
                </a:cubicBezTo>
                <a:cubicBezTo>
                  <a:pt x="10078" y="7363"/>
                  <a:pt x="10348" y="7310"/>
                  <a:pt x="10606" y="7231"/>
                </a:cubicBezTo>
                <a:cubicBezTo>
                  <a:pt x="11498" y="6959"/>
                  <a:pt x="12280" y="6380"/>
                  <a:pt x="13194" y="6184"/>
                </a:cubicBezTo>
                <a:cubicBezTo>
                  <a:pt x="13322" y="6156"/>
                  <a:pt x="13450" y="6141"/>
                  <a:pt x="13577" y="6141"/>
                </a:cubicBezTo>
                <a:cubicBezTo>
                  <a:pt x="13849" y="6141"/>
                  <a:pt x="14113" y="6211"/>
                  <a:pt x="14347" y="6376"/>
                </a:cubicBezTo>
                <a:cubicBezTo>
                  <a:pt x="14724" y="6643"/>
                  <a:pt x="14907" y="7097"/>
                  <a:pt x="15047" y="7521"/>
                </a:cubicBezTo>
                <a:cubicBezTo>
                  <a:pt x="15341" y="8400"/>
                  <a:pt x="15592" y="9554"/>
                  <a:pt x="16688" y="9709"/>
                </a:cubicBezTo>
                <a:cubicBezTo>
                  <a:pt x="16781" y="9722"/>
                  <a:pt x="16872" y="9728"/>
                  <a:pt x="16961" y="9728"/>
                </a:cubicBezTo>
                <a:cubicBezTo>
                  <a:pt x="18160" y="9728"/>
                  <a:pt x="18967" y="8588"/>
                  <a:pt x="19887" y="7966"/>
                </a:cubicBezTo>
                <a:cubicBezTo>
                  <a:pt x="20301" y="7685"/>
                  <a:pt x="20755" y="7537"/>
                  <a:pt x="21232" y="7537"/>
                </a:cubicBezTo>
                <a:cubicBezTo>
                  <a:pt x="21401" y="7537"/>
                  <a:pt x="21572" y="7556"/>
                  <a:pt x="21746" y="7593"/>
                </a:cubicBezTo>
                <a:cubicBezTo>
                  <a:pt x="22408" y="7736"/>
                  <a:pt x="23015" y="8087"/>
                  <a:pt x="23550" y="8494"/>
                </a:cubicBezTo>
                <a:cubicBezTo>
                  <a:pt x="24053" y="8876"/>
                  <a:pt x="24539" y="9361"/>
                  <a:pt x="25189" y="9466"/>
                </a:cubicBezTo>
                <a:cubicBezTo>
                  <a:pt x="25284" y="9481"/>
                  <a:pt x="25378" y="9489"/>
                  <a:pt x="25473" y="9489"/>
                </a:cubicBezTo>
                <a:cubicBezTo>
                  <a:pt x="26024" y="9489"/>
                  <a:pt x="26554" y="9240"/>
                  <a:pt x="26991" y="8910"/>
                </a:cubicBezTo>
                <a:cubicBezTo>
                  <a:pt x="27838" y="8271"/>
                  <a:pt x="28376" y="7319"/>
                  <a:pt x="28611" y="6292"/>
                </a:cubicBezTo>
                <a:cubicBezTo>
                  <a:pt x="28851" y="5239"/>
                  <a:pt x="28800" y="4124"/>
                  <a:pt x="28525" y="3084"/>
                </a:cubicBezTo>
                <a:cubicBezTo>
                  <a:pt x="28226" y="1958"/>
                  <a:pt x="27654" y="694"/>
                  <a:pt x="26488" y="261"/>
                </a:cubicBezTo>
                <a:cubicBezTo>
                  <a:pt x="26074" y="106"/>
                  <a:pt x="25631" y="64"/>
                  <a:pt x="25188" y="64"/>
                </a:cubicBezTo>
                <a:cubicBezTo>
                  <a:pt x="24971" y="64"/>
                  <a:pt x="24753" y="74"/>
                  <a:pt x="24540" y="86"/>
                </a:cubicBezTo>
                <a:cubicBezTo>
                  <a:pt x="23776" y="131"/>
                  <a:pt x="23013" y="188"/>
                  <a:pt x="22250" y="248"/>
                </a:cubicBezTo>
                <a:cubicBezTo>
                  <a:pt x="20720" y="367"/>
                  <a:pt x="19190" y="503"/>
                  <a:pt x="17661" y="628"/>
                </a:cubicBezTo>
                <a:cubicBezTo>
                  <a:pt x="15187" y="828"/>
                  <a:pt x="12704" y="996"/>
                  <a:pt x="10221" y="996"/>
                </a:cubicBezTo>
                <a:cubicBezTo>
                  <a:pt x="9649" y="996"/>
                  <a:pt x="9077" y="987"/>
                  <a:pt x="8505" y="967"/>
                </a:cubicBezTo>
                <a:cubicBezTo>
                  <a:pt x="6985" y="916"/>
                  <a:pt x="5467" y="790"/>
                  <a:pt x="3966" y="555"/>
                </a:cubicBezTo>
                <a:cubicBezTo>
                  <a:pt x="3209" y="436"/>
                  <a:pt x="2459" y="290"/>
                  <a:pt x="1714" y="116"/>
                </a:cubicBezTo>
                <a:cubicBezTo>
                  <a:pt x="1493" y="64"/>
                  <a:pt x="1211" y="0"/>
                  <a:pt x="94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8"/>
          <p:cNvSpPr/>
          <p:nvPr/>
        </p:nvSpPr>
        <p:spPr>
          <a:xfrm>
            <a:off x="-469225" y="2180388"/>
            <a:ext cx="2390568" cy="3410945"/>
          </a:xfrm>
          <a:custGeom>
            <a:avLst/>
            <a:gdLst/>
            <a:ahLst/>
            <a:cxnLst/>
            <a:rect l="l" t="t" r="r" b="b"/>
            <a:pathLst>
              <a:path w="14638" h="20886" extrusionOk="0">
                <a:moveTo>
                  <a:pt x="3191" y="1"/>
                </a:moveTo>
                <a:cubicBezTo>
                  <a:pt x="2885" y="1"/>
                  <a:pt x="2576" y="81"/>
                  <a:pt x="2295" y="191"/>
                </a:cubicBezTo>
                <a:cubicBezTo>
                  <a:pt x="1899" y="349"/>
                  <a:pt x="1532" y="564"/>
                  <a:pt x="1185" y="809"/>
                </a:cubicBezTo>
                <a:cubicBezTo>
                  <a:pt x="1218" y="721"/>
                  <a:pt x="1252" y="633"/>
                  <a:pt x="1287" y="547"/>
                </a:cubicBezTo>
                <a:cubicBezTo>
                  <a:pt x="1332" y="438"/>
                  <a:pt x="1242" y="367"/>
                  <a:pt x="1149" y="367"/>
                </a:cubicBezTo>
                <a:cubicBezTo>
                  <a:pt x="1089" y="367"/>
                  <a:pt x="1027" y="397"/>
                  <a:pt x="998" y="467"/>
                </a:cubicBezTo>
                <a:cubicBezTo>
                  <a:pt x="147" y="2564"/>
                  <a:pt x="0" y="4857"/>
                  <a:pt x="71" y="7096"/>
                </a:cubicBezTo>
                <a:cubicBezTo>
                  <a:pt x="107" y="8264"/>
                  <a:pt x="200" y="9428"/>
                  <a:pt x="285" y="10592"/>
                </a:cubicBezTo>
                <a:cubicBezTo>
                  <a:pt x="378" y="11838"/>
                  <a:pt x="471" y="13083"/>
                  <a:pt x="565" y="14328"/>
                </a:cubicBezTo>
                <a:cubicBezTo>
                  <a:pt x="660" y="15573"/>
                  <a:pt x="755" y="16818"/>
                  <a:pt x="852" y="18063"/>
                </a:cubicBezTo>
                <a:cubicBezTo>
                  <a:pt x="895" y="18617"/>
                  <a:pt x="909" y="19183"/>
                  <a:pt x="997" y="19731"/>
                </a:cubicBezTo>
                <a:cubicBezTo>
                  <a:pt x="1063" y="20137"/>
                  <a:pt x="1227" y="20580"/>
                  <a:pt x="1623" y="20768"/>
                </a:cubicBezTo>
                <a:cubicBezTo>
                  <a:pt x="1853" y="20878"/>
                  <a:pt x="2108" y="20885"/>
                  <a:pt x="2359" y="20885"/>
                </a:cubicBezTo>
                <a:cubicBezTo>
                  <a:pt x="2678" y="20885"/>
                  <a:pt x="2997" y="20884"/>
                  <a:pt x="3315" y="20883"/>
                </a:cubicBezTo>
                <a:cubicBezTo>
                  <a:pt x="3934" y="20882"/>
                  <a:pt x="4551" y="20881"/>
                  <a:pt x="5168" y="20880"/>
                </a:cubicBezTo>
                <a:cubicBezTo>
                  <a:pt x="6413" y="20878"/>
                  <a:pt x="7658" y="20875"/>
                  <a:pt x="8904" y="20873"/>
                </a:cubicBezTo>
                <a:cubicBezTo>
                  <a:pt x="8946" y="20873"/>
                  <a:pt x="8987" y="20873"/>
                  <a:pt x="9029" y="20873"/>
                </a:cubicBezTo>
                <a:cubicBezTo>
                  <a:pt x="9733" y="20873"/>
                  <a:pt x="10440" y="20882"/>
                  <a:pt x="11147" y="20882"/>
                </a:cubicBezTo>
                <a:cubicBezTo>
                  <a:pt x="11621" y="20882"/>
                  <a:pt x="12096" y="20878"/>
                  <a:pt x="12569" y="20863"/>
                </a:cubicBezTo>
                <a:cubicBezTo>
                  <a:pt x="13054" y="20848"/>
                  <a:pt x="13560" y="20768"/>
                  <a:pt x="13928" y="20425"/>
                </a:cubicBezTo>
                <a:cubicBezTo>
                  <a:pt x="14266" y="20112"/>
                  <a:pt x="14409" y="19650"/>
                  <a:pt x="14479" y="19208"/>
                </a:cubicBezTo>
                <a:cubicBezTo>
                  <a:pt x="14615" y="18346"/>
                  <a:pt x="14637" y="17435"/>
                  <a:pt x="14556" y="16567"/>
                </a:cubicBezTo>
                <a:cubicBezTo>
                  <a:pt x="14480" y="15744"/>
                  <a:pt x="14290" y="14898"/>
                  <a:pt x="13827" y="14200"/>
                </a:cubicBezTo>
                <a:cubicBezTo>
                  <a:pt x="13606" y="13867"/>
                  <a:pt x="13329" y="13578"/>
                  <a:pt x="13000" y="13350"/>
                </a:cubicBezTo>
                <a:cubicBezTo>
                  <a:pt x="12618" y="13086"/>
                  <a:pt x="12175" y="12928"/>
                  <a:pt x="11727" y="12811"/>
                </a:cubicBezTo>
                <a:cubicBezTo>
                  <a:pt x="10841" y="12580"/>
                  <a:pt x="9808" y="12500"/>
                  <a:pt x="9119" y="11827"/>
                </a:cubicBezTo>
                <a:cubicBezTo>
                  <a:pt x="8381" y="11106"/>
                  <a:pt x="8246" y="10000"/>
                  <a:pt x="8306" y="9020"/>
                </a:cubicBezTo>
                <a:cubicBezTo>
                  <a:pt x="8344" y="8404"/>
                  <a:pt x="8449" y="7795"/>
                  <a:pt x="8518" y="7181"/>
                </a:cubicBezTo>
                <a:cubicBezTo>
                  <a:pt x="8574" y="6676"/>
                  <a:pt x="8621" y="6136"/>
                  <a:pt x="8417" y="5654"/>
                </a:cubicBezTo>
                <a:cubicBezTo>
                  <a:pt x="7771" y="4140"/>
                  <a:pt x="5341" y="4868"/>
                  <a:pt x="4856" y="3246"/>
                </a:cubicBezTo>
                <a:cubicBezTo>
                  <a:pt x="4619" y="2457"/>
                  <a:pt x="4843" y="1582"/>
                  <a:pt x="4492" y="818"/>
                </a:cubicBezTo>
                <a:cubicBezTo>
                  <a:pt x="4321" y="450"/>
                  <a:pt x="3993" y="161"/>
                  <a:pt x="3598" y="53"/>
                </a:cubicBezTo>
                <a:cubicBezTo>
                  <a:pt x="3465" y="17"/>
                  <a:pt x="3328" y="1"/>
                  <a:pt x="3191"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8"/>
          <p:cNvSpPr txBox="1">
            <a:spLocks noGrp="1"/>
          </p:cNvSpPr>
          <p:nvPr>
            <p:ph type="title"/>
          </p:nvPr>
        </p:nvSpPr>
        <p:spPr>
          <a:xfrm>
            <a:off x="3305550" y="758952"/>
            <a:ext cx="25329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grpSp>
        <p:nvGrpSpPr>
          <p:cNvPr id="464" name="Google Shape;464;p18"/>
          <p:cNvGrpSpPr/>
          <p:nvPr/>
        </p:nvGrpSpPr>
        <p:grpSpPr>
          <a:xfrm>
            <a:off x="8468128" y="4269006"/>
            <a:ext cx="334498" cy="303002"/>
            <a:chOff x="1640475" y="1197075"/>
            <a:chExt cx="55475" cy="50250"/>
          </a:xfrm>
        </p:grpSpPr>
        <p:sp>
          <p:nvSpPr>
            <p:cNvPr id="465" name="Google Shape;465;p1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68;p18"/>
          <p:cNvGrpSpPr/>
          <p:nvPr/>
        </p:nvGrpSpPr>
        <p:grpSpPr>
          <a:xfrm rot="-900055">
            <a:off x="7309384" y="441644"/>
            <a:ext cx="215934" cy="195605"/>
            <a:chOff x="1640475" y="1197075"/>
            <a:chExt cx="55475" cy="50250"/>
          </a:xfrm>
        </p:grpSpPr>
        <p:sp>
          <p:nvSpPr>
            <p:cNvPr id="469" name="Google Shape;469;p1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18"/>
          <p:cNvSpPr/>
          <p:nvPr/>
        </p:nvSpPr>
        <p:spPr>
          <a:xfrm rot="-597364">
            <a:off x="8063728" y="362773"/>
            <a:ext cx="889045" cy="208282"/>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18"/>
          <p:cNvGrpSpPr/>
          <p:nvPr/>
        </p:nvGrpSpPr>
        <p:grpSpPr>
          <a:xfrm rot="6300033">
            <a:off x="791192" y="4293414"/>
            <a:ext cx="244638" cy="221601"/>
            <a:chOff x="1640475" y="1197075"/>
            <a:chExt cx="55475" cy="50250"/>
          </a:xfrm>
        </p:grpSpPr>
        <p:sp>
          <p:nvSpPr>
            <p:cNvPr id="474" name="Google Shape;474;p1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 name="Google Shape;477;p18"/>
          <p:cNvGrpSpPr/>
          <p:nvPr/>
        </p:nvGrpSpPr>
        <p:grpSpPr>
          <a:xfrm rot="-5400136">
            <a:off x="965669" y="276383"/>
            <a:ext cx="420678" cy="381051"/>
            <a:chOff x="1640475" y="1197075"/>
            <a:chExt cx="55475" cy="50250"/>
          </a:xfrm>
        </p:grpSpPr>
        <p:sp>
          <p:nvSpPr>
            <p:cNvPr id="478" name="Google Shape;478;p1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 name="Google Shape;481;p18"/>
          <p:cNvSpPr/>
          <p:nvPr/>
        </p:nvSpPr>
        <p:spPr>
          <a:xfrm rot="899834">
            <a:off x="1279450" y="4731447"/>
            <a:ext cx="974747" cy="22837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rot="-6300069" flipH="1">
            <a:off x="88991" y="506327"/>
            <a:ext cx="510483" cy="754763"/>
          </a:xfrm>
          <a:custGeom>
            <a:avLst/>
            <a:gdLst/>
            <a:ahLst/>
            <a:cxnLst/>
            <a:rect l="l" t="t" r="r" b="b"/>
            <a:pathLst>
              <a:path w="10628" h="15713" extrusionOk="0">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rot="6293788">
            <a:off x="7197469" y="4177421"/>
            <a:ext cx="959267" cy="701802"/>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mbers and Text">
  <p:cSld name="CUSTOM_3">
    <p:spTree>
      <p:nvGrpSpPr>
        <p:cNvPr id="1" name="Shape 626"/>
        <p:cNvGrpSpPr/>
        <p:nvPr/>
      </p:nvGrpSpPr>
      <p:grpSpPr>
        <a:xfrm>
          <a:off x="0" y="0"/>
          <a:ext cx="0" cy="0"/>
          <a:chOff x="0" y="0"/>
          <a:chExt cx="0" cy="0"/>
        </a:xfrm>
      </p:grpSpPr>
      <p:sp>
        <p:nvSpPr>
          <p:cNvPr id="627" name="Google Shape;627;p24"/>
          <p:cNvSpPr/>
          <p:nvPr/>
        </p:nvSpPr>
        <p:spPr>
          <a:xfrm>
            <a:off x="-215846" y="3590328"/>
            <a:ext cx="3937248" cy="1852861"/>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4"/>
          <p:cNvSpPr/>
          <p:nvPr/>
        </p:nvSpPr>
        <p:spPr>
          <a:xfrm>
            <a:off x="-500950" y="-338112"/>
            <a:ext cx="3394487" cy="1873699"/>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4"/>
          <p:cNvSpPr/>
          <p:nvPr/>
        </p:nvSpPr>
        <p:spPr>
          <a:xfrm>
            <a:off x="7494194" y="-264852"/>
            <a:ext cx="2151033" cy="2157317"/>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4"/>
          <p:cNvSpPr/>
          <p:nvPr/>
        </p:nvSpPr>
        <p:spPr>
          <a:xfrm>
            <a:off x="5476804" y="4242891"/>
            <a:ext cx="4031181" cy="1424375"/>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4"/>
          <p:cNvSpPr txBox="1">
            <a:spLocks noGrp="1"/>
          </p:cNvSpPr>
          <p:nvPr>
            <p:ph type="title" hasCustomPrompt="1"/>
          </p:nvPr>
        </p:nvSpPr>
        <p:spPr>
          <a:xfrm>
            <a:off x="1193550" y="2143212"/>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32" name="Google Shape;632;p24"/>
          <p:cNvSpPr txBox="1">
            <a:spLocks noGrp="1"/>
          </p:cNvSpPr>
          <p:nvPr>
            <p:ph type="subTitle" idx="1"/>
          </p:nvPr>
        </p:nvSpPr>
        <p:spPr>
          <a:xfrm>
            <a:off x="782775" y="2927875"/>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633" name="Google Shape;633;p24"/>
          <p:cNvSpPr txBox="1">
            <a:spLocks noGrp="1"/>
          </p:cNvSpPr>
          <p:nvPr>
            <p:ph type="title" idx="2" hasCustomPrompt="1"/>
          </p:nvPr>
        </p:nvSpPr>
        <p:spPr>
          <a:xfrm>
            <a:off x="3799363" y="2143212"/>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34" name="Google Shape;634;p24"/>
          <p:cNvSpPr txBox="1">
            <a:spLocks noGrp="1"/>
          </p:cNvSpPr>
          <p:nvPr>
            <p:ph type="subTitle" idx="3"/>
          </p:nvPr>
        </p:nvSpPr>
        <p:spPr>
          <a:xfrm>
            <a:off x="3388813" y="2927875"/>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635" name="Google Shape;635;p24"/>
          <p:cNvSpPr txBox="1">
            <a:spLocks noGrp="1"/>
          </p:cNvSpPr>
          <p:nvPr>
            <p:ph type="title" idx="4" hasCustomPrompt="1"/>
          </p:nvPr>
        </p:nvSpPr>
        <p:spPr>
          <a:xfrm>
            <a:off x="6405200" y="2143212"/>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36" name="Google Shape;636;p24"/>
          <p:cNvSpPr txBox="1">
            <a:spLocks noGrp="1"/>
          </p:cNvSpPr>
          <p:nvPr>
            <p:ph type="subTitle" idx="5"/>
          </p:nvPr>
        </p:nvSpPr>
        <p:spPr>
          <a:xfrm>
            <a:off x="5994850" y="2927875"/>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637" name="Google Shape;637;p24"/>
          <p:cNvSpPr txBox="1">
            <a:spLocks noGrp="1"/>
          </p:cNvSpPr>
          <p:nvPr>
            <p:ph type="title" idx="6"/>
          </p:nvPr>
        </p:nvSpPr>
        <p:spPr>
          <a:xfrm>
            <a:off x="3388950" y="758952"/>
            <a:ext cx="23664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638" name="Google Shape;638;p24"/>
          <p:cNvSpPr txBox="1">
            <a:spLocks noGrp="1"/>
          </p:cNvSpPr>
          <p:nvPr>
            <p:ph type="title" idx="7"/>
          </p:nvPr>
        </p:nvSpPr>
        <p:spPr>
          <a:xfrm>
            <a:off x="3433985" y="1482450"/>
            <a:ext cx="2276100" cy="444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800"/>
              <a:buNone/>
              <a:defRPr sz="1800">
                <a:solidFill>
                  <a:schemeClr val="dk1"/>
                </a:solidFill>
              </a:defRPr>
            </a:lvl1pPr>
            <a:lvl2pPr lvl="1" rtl="0">
              <a:spcBef>
                <a:spcPts val="0"/>
              </a:spcBef>
              <a:spcAft>
                <a:spcPts val="0"/>
              </a:spcAft>
              <a:buClr>
                <a:schemeClr val="dk1"/>
              </a:buClr>
              <a:buSzPts val="1800"/>
              <a:buNone/>
              <a:defRPr sz="1800">
                <a:solidFill>
                  <a:schemeClr val="dk1"/>
                </a:solidFill>
              </a:defRPr>
            </a:lvl2pPr>
            <a:lvl3pPr lvl="2" rtl="0">
              <a:spcBef>
                <a:spcPts val="0"/>
              </a:spcBef>
              <a:spcAft>
                <a:spcPts val="0"/>
              </a:spcAft>
              <a:buClr>
                <a:schemeClr val="dk1"/>
              </a:buClr>
              <a:buSzPts val="1800"/>
              <a:buNone/>
              <a:defRPr sz="1800">
                <a:solidFill>
                  <a:schemeClr val="dk1"/>
                </a:solidFill>
              </a:defRPr>
            </a:lvl3pPr>
            <a:lvl4pPr lvl="3" rtl="0">
              <a:spcBef>
                <a:spcPts val="0"/>
              </a:spcBef>
              <a:spcAft>
                <a:spcPts val="0"/>
              </a:spcAft>
              <a:buClr>
                <a:schemeClr val="dk1"/>
              </a:buClr>
              <a:buSzPts val="1800"/>
              <a:buNone/>
              <a:defRPr sz="1800">
                <a:solidFill>
                  <a:schemeClr val="dk1"/>
                </a:solidFill>
              </a:defRPr>
            </a:lvl4pPr>
            <a:lvl5pPr lvl="4" rtl="0">
              <a:spcBef>
                <a:spcPts val="0"/>
              </a:spcBef>
              <a:spcAft>
                <a:spcPts val="0"/>
              </a:spcAft>
              <a:buClr>
                <a:schemeClr val="dk1"/>
              </a:buClr>
              <a:buSzPts val="1800"/>
              <a:buNone/>
              <a:defRPr sz="1800">
                <a:solidFill>
                  <a:schemeClr val="dk1"/>
                </a:solidFill>
              </a:defRPr>
            </a:lvl5pPr>
            <a:lvl6pPr lvl="5" rtl="0">
              <a:spcBef>
                <a:spcPts val="0"/>
              </a:spcBef>
              <a:spcAft>
                <a:spcPts val="0"/>
              </a:spcAft>
              <a:buClr>
                <a:schemeClr val="dk1"/>
              </a:buClr>
              <a:buSzPts val="1800"/>
              <a:buNone/>
              <a:defRPr sz="1800">
                <a:solidFill>
                  <a:schemeClr val="dk1"/>
                </a:solidFill>
              </a:defRPr>
            </a:lvl6pPr>
            <a:lvl7pPr lvl="6" rtl="0">
              <a:spcBef>
                <a:spcPts val="0"/>
              </a:spcBef>
              <a:spcAft>
                <a:spcPts val="0"/>
              </a:spcAft>
              <a:buClr>
                <a:schemeClr val="dk1"/>
              </a:buClr>
              <a:buSzPts val="1800"/>
              <a:buNone/>
              <a:defRPr sz="1800">
                <a:solidFill>
                  <a:schemeClr val="dk1"/>
                </a:solidFill>
              </a:defRPr>
            </a:lvl7pPr>
            <a:lvl8pPr lvl="7" rtl="0">
              <a:spcBef>
                <a:spcPts val="0"/>
              </a:spcBef>
              <a:spcAft>
                <a:spcPts val="0"/>
              </a:spcAft>
              <a:buClr>
                <a:schemeClr val="dk1"/>
              </a:buClr>
              <a:buSzPts val="1800"/>
              <a:buNone/>
              <a:defRPr sz="1800">
                <a:solidFill>
                  <a:schemeClr val="dk1"/>
                </a:solidFill>
              </a:defRPr>
            </a:lvl8pPr>
            <a:lvl9pPr lvl="8" rtl="0">
              <a:spcBef>
                <a:spcPts val="0"/>
              </a:spcBef>
              <a:spcAft>
                <a:spcPts val="0"/>
              </a:spcAft>
              <a:buClr>
                <a:schemeClr val="dk1"/>
              </a:buClr>
              <a:buSzPts val="1800"/>
              <a:buNone/>
              <a:defRPr sz="1800">
                <a:solidFill>
                  <a:schemeClr val="dk1"/>
                </a:solidFill>
              </a:defRPr>
            </a:lvl9pPr>
          </a:lstStyle>
          <a:p>
            <a:endParaRPr/>
          </a:p>
        </p:txBody>
      </p:sp>
      <p:grpSp>
        <p:nvGrpSpPr>
          <p:cNvPr id="639" name="Google Shape;639;p24"/>
          <p:cNvGrpSpPr/>
          <p:nvPr/>
        </p:nvGrpSpPr>
        <p:grpSpPr>
          <a:xfrm rot="4517592">
            <a:off x="8550732" y="3940914"/>
            <a:ext cx="221771" cy="200883"/>
            <a:chOff x="1640475" y="1197075"/>
            <a:chExt cx="55475" cy="50250"/>
          </a:xfrm>
        </p:grpSpPr>
        <p:sp>
          <p:nvSpPr>
            <p:cNvPr id="640" name="Google Shape;640;p2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24"/>
          <p:cNvGrpSpPr/>
          <p:nvPr/>
        </p:nvGrpSpPr>
        <p:grpSpPr>
          <a:xfrm rot="7199963">
            <a:off x="965918" y="4533021"/>
            <a:ext cx="215935" cy="195604"/>
            <a:chOff x="1640475" y="1197075"/>
            <a:chExt cx="55475" cy="50250"/>
          </a:xfrm>
        </p:grpSpPr>
        <p:sp>
          <p:nvSpPr>
            <p:cNvPr id="644" name="Google Shape;644;p2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7" name="Google Shape;647;p24"/>
          <p:cNvSpPr/>
          <p:nvPr/>
        </p:nvSpPr>
        <p:spPr>
          <a:xfrm rot="2368484">
            <a:off x="3584583" y="348032"/>
            <a:ext cx="529784"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8" name="Google Shape;648;p24"/>
          <p:cNvGrpSpPr/>
          <p:nvPr/>
        </p:nvGrpSpPr>
        <p:grpSpPr>
          <a:xfrm rot="-9900000">
            <a:off x="1490015" y="185475"/>
            <a:ext cx="347165" cy="314462"/>
            <a:chOff x="1640475" y="1197075"/>
            <a:chExt cx="55475" cy="50250"/>
          </a:xfrm>
        </p:grpSpPr>
        <p:sp>
          <p:nvSpPr>
            <p:cNvPr id="649" name="Google Shape;649;p2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24"/>
          <p:cNvGrpSpPr/>
          <p:nvPr/>
        </p:nvGrpSpPr>
        <p:grpSpPr>
          <a:xfrm rot="-9900030">
            <a:off x="7815634" y="527852"/>
            <a:ext cx="215932" cy="195605"/>
            <a:chOff x="1640475" y="1197075"/>
            <a:chExt cx="55475" cy="50250"/>
          </a:xfrm>
        </p:grpSpPr>
        <p:sp>
          <p:nvSpPr>
            <p:cNvPr id="653" name="Google Shape;653;p2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6" name="Google Shape;656;p24"/>
          <p:cNvSpPr/>
          <p:nvPr/>
        </p:nvSpPr>
        <p:spPr>
          <a:xfrm rot="-8289780">
            <a:off x="7855805" y="1479192"/>
            <a:ext cx="1153753" cy="844089"/>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4"/>
          <p:cNvSpPr/>
          <p:nvPr/>
        </p:nvSpPr>
        <p:spPr>
          <a:xfrm rot="-120">
            <a:off x="8278108" y="4777486"/>
            <a:ext cx="529792" cy="12411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4"/>
          <p:cNvSpPr txBox="1">
            <a:spLocks noGrp="1"/>
          </p:cNvSpPr>
          <p:nvPr>
            <p:ph type="title" idx="8" hasCustomPrompt="1"/>
          </p:nvPr>
        </p:nvSpPr>
        <p:spPr>
          <a:xfrm>
            <a:off x="1193550" y="3380324"/>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59" name="Google Shape;659;p24"/>
          <p:cNvSpPr txBox="1">
            <a:spLocks noGrp="1"/>
          </p:cNvSpPr>
          <p:nvPr>
            <p:ph type="subTitle" idx="9"/>
          </p:nvPr>
        </p:nvSpPr>
        <p:spPr>
          <a:xfrm>
            <a:off x="782775" y="4180750"/>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660" name="Google Shape;660;p24"/>
          <p:cNvSpPr txBox="1">
            <a:spLocks noGrp="1"/>
          </p:cNvSpPr>
          <p:nvPr>
            <p:ph type="title" idx="13" hasCustomPrompt="1"/>
          </p:nvPr>
        </p:nvSpPr>
        <p:spPr>
          <a:xfrm>
            <a:off x="3799363" y="3380324"/>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61" name="Google Shape;661;p24"/>
          <p:cNvSpPr txBox="1">
            <a:spLocks noGrp="1"/>
          </p:cNvSpPr>
          <p:nvPr>
            <p:ph type="subTitle" idx="14"/>
          </p:nvPr>
        </p:nvSpPr>
        <p:spPr>
          <a:xfrm>
            <a:off x="3388813" y="4180750"/>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662" name="Google Shape;662;p24"/>
          <p:cNvSpPr txBox="1">
            <a:spLocks noGrp="1"/>
          </p:cNvSpPr>
          <p:nvPr>
            <p:ph type="title" idx="15" hasCustomPrompt="1"/>
          </p:nvPr>
        </p:nvSpPr>
        <p:spPr>
          <a:xfrm>
            <a:off x="6405200" y="3380324"/>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63" name="Google Shape;663;p24"/>
          <p:cNvSpPr txBox="1">
            <a:spLocks noGrp="1"/>
          </p:cNvSpPr>
          <p:nvPr>
            <p:ph type="subTitle" idx="16"/>
          </p:nvPr>
        </p:nvSpPr>
        <p:spPr>
          <a:xfrm>
            <a:off x="5994850" y="4180750"/>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SECTION_HEADER_1_1_2">
    <p:spTree>
      <p:nvGrpSpPr>
        <p:cNvPr id="1" name="Shape 693"/>
        <p:cNvGrpSpPr/>
        <p:nvPr/>
      </p:nvGrpSpPr>
      <p:grpSpPr>
        <a:xfrm>
          <a:off x="0" y="0"/>
          <a:ext cx="0" cy="0"/>
          <a:chOff x="0" y="0"/>
          <a:chExt cx="0" cy="0"/>
        </a:xfrm>
      </p:grpSpPr>
      <p:sp>
        <p:nvSpPr>
          <p:cNvPr id="694" name="Google Shape;694;p26"/>
          <p:cNvSpPr/>
          <p:nvPr/>
        </p:nvSpPr>
        <p:spPr>
          <a:xfrm rot="10800000">
            <a:off x="-127660" y="-68768"/>
            <a:ext cx="3533063" cy="1145474"/>
          </a:xfrm>
          <a:custGeom>
            <a:avLst/>
            <a:gdLst/>
            <a:ahLst/>
            <a:cxnLst/>
            <a:rect l="l" t="t" r="r" b="b"/>
            <a:pathLst>
              <a:path w="21862" h="7088" extrusionOk="0">
                <a:moveTo>
                  <a:pt x="20392" y="0"/>
                </a:moveTo>
                <a:cubicBezTo>
                  <a:pt x="19697" y="0"/>
                  <a:pt x="19010" y="139"/>
                  <a:pt x="18446" y="437"/>
                </a:cubicBezTo>
                <a:cubicBezTo>
                  <a:pt x="17368" y="1003"/>
                  <a:pt x="16913" y="1997"/>
                  <a:pt x="16387" y="2893"/>
                </a:cubicBezTo>
                <a:cubicBezTo>
                  <a:pt x="15861" y="3789"/>
                  <a:pt x="15050" y="4733"/>
                  <a:pt x="13753" y="4924"/>
                </a:cubicBezTo>
                <a:cubicBezTo>
                  <a:pt x="13587" y="4948"/>
                  <a:pt x="13420" y="4959"/>
                  <a:pt x="13253" y="4959"/>
                </a:cubicBezTo>
                <a:cubicBezTo>
                  <a:pt x="12545" y="4959"/>
                  <a:pt x="11838" y="4765"/>
                  <a:pt x="11156" y="4596"/>
                </a:cubicBezTo>
                <a:cubicBezTo>
                  <a:pt x="10391" y="4408"/>
                  <a:pt x="9551" y="4258"/>
                  <a:pt x="8748" y="4258"/>
                </a:cubicBezTo>
                <a:cubicBezTo>
                  <a:pt x="8042" y="4258"/>
                  <a:pt x="7365" y="4373"/>
                  <a:pt x="6793" y="4680"/>
                </a:cubicBezTo>
                <a:cubicBezTo>
                  <a:pt x="5978" y="5117"/>
                  <a:pt x="5461" y="5904"/>
                  <a:pt x="4593" y="6207"/>
                </a:cubicBezTo>
                <a:cubicBezTo>
                  <a:pt x="4569" y="6215"/>
                  <a:pt x="4545" y="6224"/>
                  <a:pt x="4519" y="6231"/>
                </a:cubicBezTo>
                <a:cubicBezTo>
                  <a:pt x="4407" y="6267"/>
                  <a:pt x="4286" y="6293"/>
                  <a:pt x="4160" y="6310"/>
                </a:cubicBezTo>
                <a:cubicBezTo>
                  <a:pt x="4052" y="6325"/>
                  <a:pt x="3944" y="6331"/>
                  <a:pt x="3836" y="6331"/>
                </a:cubicBezTo>
                <a:cubicBezTo>
                  <a:pt x="3306" y="6331"/>
                  <a:pt x="2774" y="6185"/>
                  <a:pt x="2236" y="6169"/>
                </a:cubicBezTo>
                <a:cubicBezTo>
                  <a:pt x="2205" y="6168"/>
                  <a:pt x="2173" y="6167"/>
                  <a:pt x="2142" y="6167"/>
                </a:cubicBezTo>
                <a:cubicBezTo>
                  <a:pt x="1432" y="6167"/>
                  <a:pt x="726" y="6406"/>
                  <a:pt x="265" y="6805"/>
                </a:cubicBezTo>
                <a:cubicBezTo>
                  <a:pt x="165" y="6893"/>
                  <a:pt x="77" y="6988"/>
                  <a:pt x="1" y="7088"/>
                </a:cubicBezTo>
                <a:lnTo>
                  <a:pt x="21862" y="7088"/>
                </a:lnTo>
                <a:lnTo>
                  <a:pt x="21862" y="210"/>
                </a:lnTo>
                <a:cubicBezTo>
                  <a:pt x="21397" y="73"/>
                  <a:pt x="20892" y="0"/>
                  <a:pt x="20392"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6"/>
          <p:cNvSpPr/>
          <p:nvPr/>
        </p:nvSpPr>
        <p:spPr>
          <a:xfrm rot="10800000">
            <a:off x="7069948" y="4249330"/>
            <a:ext cx="2125947" cy="1043338"/>
          </a:xfrm>
          <a:custGeom>
            <a:avLst/>
            <a:gdLst/>
            <a:ahLst/>
            <a:cxnLst/>
            <a:rect l="l" t="t" r="r" b="b"/>
            <a:pathLst>
              <a:path w="13155" h="6456" extrusionOk="0">
                <a:moveTo>
                  <a:pt x="1821" y="0"/>
                </a:moveTo>
                <a:lnTo>
                  <a:pt x="1821" y="3"/>
                </a:lnTo>
                <a:lnTo>
                  <a:pt x="0" y="4"/>
                </a:lnTo>
                <a:lnTo>
                  <a:pt x="0" y="222"/>
                </a:lnTo>
                <a:lnTo>
                  <a:pt x="0" y="1236"/>
                </a:lnTo>
                <a:lnTo>
                  <a:pt x="0" y="2358"/>
                </a:lnTo>
                <a:lnTo>
                  <a:pt x="1" y="3370"/>
                </a:lnTo>
                <a:lnTo>
                  <a:pt x="1" y="4493"/>
                </a:lnTo>
                <a:lnTo>
                  <a:pt x="1" y="5504"/>
                </a:lnTo>
                <a:lnTo>
                  <a:pt x="1" y="6178"/>
                </a:lnTo>
                <a:cubicBezTo>
                  <a:pt x="369" y="6349"/>
                  <a:pt x="770" y="6456"/>
                  <a:pt x="1177" y="6456"/>
                </a:cubicBezTo>
                <a:cubicBezTo>
                  <a:pt x="1363" y="6456"/>
                  <a:pt x="1550" y="6434"/>
                  <a:pt x="1736" y="6385"/>
                </a:cubicBezTo>
                <a:cubicBezTo>
                  <a:pt x="1764" y="6378"/>
                  <a:pt x="1794" y="6370"/>
                  <a:pt x="1822" y="6361"/>
                </a:cubicBezTo>
                <a:cubicBezTo>
                  <a:pt x="1843" y="6355"/>
                  <a:pt x="1862" y="6348"/>
                  <a:pt x="1882" y="6342"/>
                </a:cubicBezTo>
                <a:cubicBezTo>
                  <a:pt x="2342" y="6188"/>
                  <a:pt x="2719" y="5901"/>
                  <a:pt x="3050" y="5558"/>
                </a:cubicBezTo>
                <a:cubicBezTo>
                  <a:pt x="3068" y="5540"/>
                  <a:pt x="3085" y="5522"/>
                  <a:pt x="3102" y="5503"/>
                </a:cubicBezTo>
                <a:cubicBezTo>
                  <a:pt x="3398" y="5189"/>
                  <a:pt x="3657" y="4831"/>
                  <a:pt x="3908" y="4490"/>
                </a:cubicBezTo>
                <a:cubicBezTo>
                  <a:pt x="3908" y="4490"/>
                  <a:pt x="3909" y="4490"/>
                  <a:pt x="3909" y="4489"/>
                </a:cubicBezTo>
                <a:cubicBezTo>
                  <a:pt x="3923" y="4471"/>
                  <a:pt x="3936" y="4455"/>
                  <a:pt x="3949" y="4436"/>
                </a:cubicBezTo>
                <a:cubicBezTo>
                  <a:pt x="4217" y="4078"/>
                  <a:pt x="4522" y="3714"/>
                  <a:pt x="4875" y="3424"/>
                </a:cubicBezTo>
                <a:cubicBezTo>
                  <a:pt x="4897" y="3405"/>
                  <a:pt x="4919" y="3387"/>
                  <a:pt x="4942" y="3369"/>
                </a:cubicBezTo>
                <a:cubicBezTo>
                  <a:pt x="5319" y="3071"/>
                  <a:pt x="5750" y="2859"/>
                  <a:pt x="6248" y="2826"/>
                </a:cubicBezTo>
                <a:cubicBezTo>
                  <a:pt x="6296" y="2822"/>
                  <a:pt x="6344" y="2821"/>
                  <a:pt x="6391" y="2821"/>
                </a:cubicBezTo>
                <a:cubicBezTo>
                  <a:pt x="7025" y="2821"/>
                  <a:pt x="7616" y="3105"/>
                  <a:pt x="8200" y="3368"/>
                </a:cubicBezTo>
                <a:cubicBezTo>
                  <a:pt x="8240" y="3387"/>
                  <a:pt x="8281" y="3405"/>
                  <a:pt x="8323" y="3423"/>
                </a:cubicBezTo>
                <a:cubicBezTo>
                  <a:pt x="8382" y="3449"/>
                  <a:pt x="8442" y="3475"/>
                  <a:pt x="8501" y="3501"/>
                </a:cubicBezTo>
                <a:cubicBezTo>
                  <a:pt x="9052" y="3734"/>
                  <a:pt x="9659" y="3908"/>
                  <a:pt x="10259" y="3908"/>
                </a:cubicBezTo>
                <a:cubicBezTo>
                  <a:pt x="10487" y="3908"/>
                  <a:pt x="10715" y="3882"/>
                  <a:pt x="10937" y="3826"/>
                </a:cubicBezTo>
                <a:cubicBezTo>
                  <a:pt x="11253" y="3746"/>
                  <a:pt x="11547" y="3604"/>
                  <a:pt x="11810" y="3423"/>
                </a:cubicBezTo>
                <a:cubicBezTo>
                  <a:pt x="11835" y="3405"/>
                  <a:pt x="11861" y="3387"/>
                  <a:pt x="11886" y="3368"/>
                </a:cubicBezTo>
                <a:cubicBezTo>
                  <a:pt x="11986" y="3295"/>
                  <a:pt x="12081" y="3217"/>
                  <a:pt x="12169" y="3134"/>
                </a:cubicBezTo>
                <a:cubicBezTo>
                  <a:pt x="12416" y="2906"/>
                  <a:pt x="12624" y="2641"/>
                  <a:pt x="12783" y="2355"/>
                </a:cubicBezTo>
                <a:cubicBezTo>
                  <a:pt x="12794" y="2337"/>
                  <a:pt x="12805" y="2319"/>
                  <a:pt x="12814" y="2300"/>
                </a:cubicBezTo>
                <a:cubicBezTo>
                  <a:pt x="12983" y="1983"/>
                  <a:pt x="13095" y="1639"/>
                  <a:pt x="13135" y="1287"/>
                </a:cubicBezTo>
                <a:cubicBezTo>
                  <a:pt x="13137" y="1269"/>
                  <a:pt x="13139" y="1251"/>
                  <a:pt x="13141" y="1232"/>
                </a:cubicBezTo>
                <a:cubicBezTo>
                  <a:pt x="13152" y="1109"/>
                  <a:pt x="13155" y="984"/>
                  <a:pt x="13149" y="860"/>
                </a:cubicBezTo>
                <a:cubicBezTo>
                  <a:pt x="13137" y="644"/>
                  <a:pt x="13096" y="428"/>
                  <a:pt x="13028" y="222"/>
                </a:cubicBezTo>
                <a:cubicBezTo>
                  <a:pt x="13023" y="204"/>
                  <a:pt x="13017" y="185"/>
                  <a:pt x="13010" y="167"/>
                </a:cubicBezTo>
                <a:cubicBezTo>
                  <a:pt x="12991" y="111"/>
                  <a:pt x="12969" y="56"/>
                  <a:pt x="12946" y="1"/>
                </a:cubicBezTo>
                <a:lnTo>
                  <a:pt x="1880" y="3"/>
                </a:lnTo>
                <a:lnTo>
                  <a:pt x="1880" y="0"/>
                </a:ln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6"/>
          <p:cNvSpPr/>
          <p:nvPr/>
        </p:nvSpPr>
        <p:spPr>
          <a:xfrm rot="10800000">
            <a:off x="-375576" y="3881671"/>
            <a:ext cx="4662538" cy="1572279"/>
          </a:xfrm>
          <a:custGeom>
            <a:avLst/>
            <a:gdLst/>
            <a:ahLst/>
            <a:cxnLst/>
            <a:rect l="l" t="t" r="r" b="b"/>
            <a:pathLst>
              <a:path w="28851" h="9729" extrusionOk="0">
                <a:moveTo>
                  <a:pt x="943" y="0"/>
                </a:moveTo>
                <a:cubicBezTo>
                  <a:pt x="631" y="0"/>
                  <a:pt x="337" y="87"/>
                  <a:pt x="179" y="380"/>
                </a:cubicBezTo>
                <a:cubicBezTo>
                  <a:pt x="1" y="711"/>
                  <a:pt x="78" y="1189"/>
                  <a:pt x="451" y="1303"/>
                </a:cubicBezTo>
                <a:cubicBezTo>
                  <a:pt x="355" y="2313"/>
                  <a:pt x="452" y="3522"/>
                  <a:pt x="1499" y="3989"/>
                </a:cubicBezTo>
                <a:cubicBezTo>
                  <a:pt x="1785" y="4117"/>
                  <a:pt x="2088" y="4165"/>
                  <a:pt x="2396" y="4165"/>
                </a:cubicBezTo>
                <a:cubicBezTo>
                  <a:pt x="3000" y="4165"/>
                  <a:pt x="3625" y="3981"/>
                  <a:pt x="4188" y="3848"/>
                </a:cubicBezTo>
                <a:cubicBezTo>
                  <a:pt x="4624" y="3745"/>
                  <a:pt x="5112" y="3633"/>
                  <a:pt x="5582" y="3633"/>
                </a:cubicBezTo>
                <a:cubicBezTo>
                  <a:pt x="6044" y="3633"/>
                  <a:pt x="6489" y="3741"/>
                  <a:pt x="6852" y="4069"/>
                </a:cubicBezTo>
                <a:cubicBezTo>
                  <a:pt x="7560" y="4711"/>
                  <a:pt x="7722" y="5737"/>
                  <a:pt x="8257" y="6500"/>
                </a:cubicBezTo>
                <a:cubicBezTo>
                  <a:pt x="8521" y="6876"/>
                  <a:pt x="8874" y="7178"/>
                  <a:pt x="9322" y="7300"/>
                </a:cubicBezTo>
                <a:cubicBezTo>
                  <a:pt x="9482" y="7344"/>
                  <a:pt x="9645" y="7363"/>
                  <a:pt x="9808" y="7363"/>
                </a:cubicBezTo>
                <a:cubicBezTo>
                  <a:pt x="10078" y="7363"/>
                  <a:pt x="10348" y="7310"/>
                  <a:pt x="10606" y="7231"/>
                </a:cubicBezTo>
                <a:cubicBezTo>
                  <a:pt x="11498" y="6959"/>
                  <a:pt x="12280" y="6380"/>
                  <a:pt x="13194" y="6184"/>
                </a:cubicBezTo>
                <a:cubicBezTo>
                  <a:pt x="13322" y="6156"/>
                  <a:pt x="13450" y="6141"/>
                  <a:pt x="13577" y="6141"/>
                </a:cubicBezTo>
                <a:cubicBezTo>
                  <a:pt x="13849" y="6141"/>
                  <a:pt x="14113" y="6211"/>
                  <a:pt x="14347" y="6376"/>
                </a:cubicBezTo>
                <a:cubicBezTo>
                  <a:pt x="14724" y="6643"/>
                  <a:pt x="14907" y="7097"/>
                  <a:pt x="15047" y="7521"/>
                </a:cubicBezTo>
                <a:cubicBezTo>
                  <a:pt x="15341" y="8400"/>
                  <a:pt x="15592" y="9554"/>
                  <a:pt x="16688" y="9709"/>
                </a:cubicBezTo>
                <a:cubicBezTo>
                  <a:pt x="16781" y="9722"/>
                  <a:pt x="16872" y="9728"/>
                  <a:pt x="16961" y="9728"/>
                </a:cubicBezTo>
                <a:cubicBezTo>
                  <a:pt x="18160" y="9728"/>
                  <a:pt x="18967" y="8588"/>
                  <a:pt x="19887" y="7966"/>
                </a:cubicBezTo>
                <a:cubicBezTo>
                  <a:pt x="20301" y="7685"/>
                  <a:pt x="20755" y="7537"/>
                  <a:pt x="21232" y="7537"/>
                </a:cubicBezTo>
                <a:cubicBezTo>
                  <a:pt x="21401" y="7537"/>
                  <a:pt x="21572" y="7556"/>
                  <a:pt x="21746" y="7593"/>
                </a:cubicBezTo>
                <a:cubicBezTo>
                  <a:pt x="22408" y="7736"/>
                  <a:pt x="23015" y="8087"/>
                  <a:pt x="23550" y="8494"/>
                </a:cubicBezTo>
                <a:cubicBezTo>
                  <a:pt x="24053" y="8876"/>
                  <a:pt x="24539" y="9361"/>
                  <a:pt x="25189" y="9466"/>
                </a:cubicBezTo>
                <a:cubicBezTo>
                  <a:pt x="25284" y="9481"/>
                  <a:pt x="25378" y="9489"/>
                  <a:pt x="25473" y="9489"/>
                </a:cubicBezTo>
                <a:cubicBezTo>
                  <a:pt x="26024" y="9489"/>
                  <a:pt x="26554" y="9240"/>
                  <a:pt x="26991" y="8910"/>
                </a:cubicBezTo>
                <a:cubicBezTo>
                  <a:pt x="27838" y="8271"/>
                  <a:pt x="28376" y="7319"/>
                  <a:pt x="28611" y="6292"/>
                </a:cubicBezTo>
                <a:cubicBezTo>
                  <a:pt x="28851" y="5239"/>
                  <a:pt x="28800" y="4124"/>
                  <a:pt x="28525" y="3084"/>
                </a:cubicBezTo>
                <a:cubicBezTo>
                  <a:pt x="28226" y="1958"/>
                  <a:pt x="27654" y="694"/>
                  <a:pt x="26488" y="261"/>
                </a:cubicBezTo>
                <a:cubicBezTo>
                  <a:pt x="26074" y="106"/>
                  <a:pt x="25631" y="64"/>
                  <a:pt x="25188" y="64"/>
                </a:cubicBezTo>
                <a:cubicBezTo>
                  <a:pt x="24971" y="64"/>
                  <a:pt x="24753" y="74"/>
                  <a:pt x="24540" y="86"/>
                </a:cubicBezTo>
                <a:cubicBezTo>
                  <a:pt x="23776" y="131"/>
                  <a:pt x="23013" y="188"/>
                  <a:pt x="22250" y="248"/>
                </a:cubicBezTo>
                <a:cubicBezTo>
                  <a:pt x="20720" y="367"/>
                  <a:pt x="19190" y="503"/>
                  <a:pt x="17661" y="628"/>
                </a:cubicBezTo>
                <a:cubicBezTo>
                  <a:pt x="15187" y="828"/>
                  <a:pt x="12704" y="996"/>
                  <a:pt x="10221" y="996"/>
                </a:cubicBezTo>
                <a:cubicBezTo>
                  <a:pt x="9649" y="996"/>
                  <a:pt x="9077" y="987"/>
                  <a:pt x="8505" y="967"/>
                </a:cubicBezTo>
                <a:cubicBezTo>
                  <a:pt x="6985" y="916"/>
                  <a:pt x="5467" y="790"/>
                  <a:pt x="3966" y="555"/>
                </a:cubicBezTo>
                <a:cubicBezTo>
                  <a:pt x="3209" y="436"/>
                  <a:pt x="2459" y="290"/>
                  <a:pt x="1714" y="116"/>
                </a:cubicBezTo>
                <a:cubicBezTo>
                  <a:pt x="1493" y="64"/>
                  <a:pt x="1211" y="0"/>
                  <a:pt x="94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6"/>
          <p:cNvSpPr/>
          <p:nvPr/>
        </p:nvSpPr>
        <p:spPr>
          <a:xfrm rot="10800000">
            <a:off x="7235914" y="-341425"/>
            <a:ext cx="2365611" cy="3375334"/>
          </a:xfrm>
          <a:custGeom>
            <a:avLst/>
            <a:gdLst/>
            <a:ahLst/>
            <a:cxnLst/>
            <a:rect l="l" t="t" r="r" b="b"/>
            <a:pathLst>
              <a:path w="14638" h="20886" extrusionOk="0">
                <a:moveTo>
                  <a:pt x="3191" y="1"/>
                </a:moveTo>
                <a:cubicBezTo>
                  <a:pt x="2885" y="1"/>
                  <a:pt x="2576" y="81"/>
                  <a:pt x="2295" y="191"/>
                </a:cubicBezTo>
                <a:cubicBezTo>
                  <a:pt x="1899" y="349"/>
                  <a:pt x="1532" y="564"/>
                  <a:pt x="1185" y="809"/>
                </a:cubicBezTo>
                <a:cubicBezTo>
                  <a:pt x="1218" y="721"/>
                  <a:pt x="1252" y="633"/>
                  <a:pt x="1287" y="547"/>
                </a:cubicBezTo>
                <a:cubicBezTo>
                  <a:pt x="1332" y="438"/>
                  <a:pt x="1242" y="367"/>
                  <a:pt x="1149" y="367"/>
                </a:cubicBezTo>
                <a:cubicBezTo>
                  <a:pt x="1089" y="367"/>
                  <a:pt x="1027" y="397"/>
                  <a:pt x="998" y="467"/>
                </a:cubicBezTo>
                <a:cubicBezTo>
                  <a:pt x="147" y="2564"/>
                  <a:pt x="0" y="4857"/>
                  <a:pt x="71" y="7096"/>
                </a:cubicBezTo>
                <a:cubicBezTo>
                  <a:pt x="107" y="8264"/>
                  <a:pt x="200" y="9428"/>
                  <a:pt x="285" y="10592"/>
                </a:cubicBezTo>
                <a:cubicBezTo>
                  <a:pt x="378" y="11838"/>
                  <a:pt x="471" y="13083"/>
                  <a:pt x="565" y="14328"/>
                </a:cubicBezTo>
                <a:cubicBezTo>
                  <a:pt x="660" y="15573"/>
                  <a:pt x="755" y="16818"/>
                  <a:pt x="852" y="18063"/>
                </a:cubicBezTo>
                <a:cubicBezTo>
                  <a:pt x="895" y="18617"/>
                  <a:pt x="909" y="19183"/>
                  <a:pt x="997" y="19731"/>
                </a:cubicBezTo>
                <a:cubicBezTo>
                  <a:pt x="1063" y="20137"/>
                  <a:pt x="1227" y="20580"/>
                  <a:pt x="1623" y="20768"/>
                </a:cubicBezTo>
                <a:cubicBezTo>
                  <a:pt x="1853" y="20878"/>
                  <a:pt x="2108" y="20885"/>
                  <a:pt x="2359" y="20885"/>
                </a:cubicBezTo>
                <a:cubicBezTo>
                  <a:pt x="2678" y="20885"/>
                  <a:pt x="2997" y="20884"/>
                  <a:pt x="3315" y="20883"/>
                </a:cubicBezTo>
                <a:cubicBezTo>
                  <a:pt x="3934" y="20882"/>
                  <a:pt x="4551" y="20881"/>
                  <a:pt x="5168" y="20880"/>
                </a:cubicBezTo>
                <a:cubicBezTo>
                  <a:pt x="6413" y="20878"/>
                  <a:pt x="7658" y="20875"/>
                  <a:pt x="8904" y="20873"/>
                </a:cubicBezTo>
                <a:cubicBezTo>
                  <a:pt x="8946" y="20873"/>
                  <a:pt x="8987" y="20873"/>
                  <a:pt x="9029" y="20873"/>
                </a:cubicBezTo>
                <a:cubicBezTo>
                  <a:pt x="9733" y="20873"/>
                  <a:pt x="10440" y="20882"/>
                  <a:pt x="11147" y="20882"/>
                </a:cubicBezTo>
                <a:cubicBezTo>
                  <a:pt x="11621" y="20882"/>
                  <a:pt x="12096" y="20878"/>
                  <a:pt x="12569" y="20863"/>
                </a:cubicBezTo>
                <a:cubicBezTo>
                  <a:pt x="13054" y="20848"/>
                  <a:pt x="13560" y="20768"/>
                  <a:pt x="13928" y="20425"/>
                </a:cubicBezTo>
                <a:cubicBezTo>
                  <a:pt x="14266" y="20112"/>
                  <a:pt x="14409" y="19650"/>
                  <a:pt x="14479" y="19208"/>
                </a:cubicBezTo>
                <a:cubicBezTo>
                  <a:pt x="14615" y="18346"/>
                  <a:pt x="14637" y="17435"/>
                  <a:pt x="14556" y="16567"/>
                </a:cubicBezTo>
                <a:cubicBezTo>
                  <a:pt x="14480" y="15744"/>
                  <a:pt x="14290" y="14898"/>
                  <a:pt x="13827" y="14200"/>
                </a:cubicBezTo>
                <a:cubicBezTo>
                  <a:pt x="13606" y="13867"/>
                  <a:pt x="13329" y="13578"/>
                  <a:pt x="13000" y="13350"/>
                </a:cubicBezTo>
                <a:cubicBezTo>
                  <a:pt x="12618" y="13086"/>
                  <a:pt x="12175" y="12928"/>
                  <a:pt x="11727" y="12811"/>
                </a:cubicBezTo>
                <a:cubicBezTo>
                  <a:pt x="10841" y="12580"/>
                  <a:pt x="9808" y="12500"/>
                  <a:pt x="9119" y="11827"/>
                </a:cubicBezTo>
                <a:cubicBezTo>
                  <a:pt x="8381" y="11106"/>
                  <a:pt x="8246" y="10000"/>
                  <a:pt x="8306" y="9020"/>
                </a:cubicBezTo>
                <a:cubicBezTo>
                  <a:pt x="8344" y="8404"/>
                  <a:pt x="8449" y="7795"/>
                  <a:pt x="8518" y="7181"/>
                </a:cubicBezTo>
                <a:cubicBezTo>
                  <a:pt x="8574" y="6676"/>
                  <a:pt x="8621" y="6136"/>
                  <a:pt x="8417" y="5654"/>
                </a:cubicBezTo>
                <a:cubicBezTo>
                  <a:pt x="7771" y="4140"/>
                  <a:pt x="5341" y="4868"/>
                  <a:pt x="4856" y="3246"/>
                </a:cubicBezTo>
                <a:cubicBezTo>
                  <a:pt x="4619" y="2457"/>
                  <a:pt x="4843" y="1582"/>
                  <a:pt x="4492" y="818"/>
                </a:cubicBezTo>
                <a:cubicBezTo>
                  <a:pt x="4321" y="450"/>
                  <a:pt x="3993" y="161"/>
                  <a:pt x="3598" y="53"/>
                </a:cubicBezTo>
                <a:cubicBezTo>
                  <a:pt x="3465" y="17"/>
                  <a:pt x="3328" y="1"/>
                  <a:pt x="3191"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6"/>
          <p:cNvSpPr txBox="1">
            <a:spLocks noGrp="1"/>
          </p:cNvSpPr>
          <p:nvPr>
            <p:ph type="title"/>
          </p:nvPr>
        </p:nvSpPr>
        <p:spPr>
          <a:xfrm>
            <a:off x="3387900" y="758952"/>
            <a:ext cx="2368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grpSp>
        <p:nvGrpSpPr>
          <p:cNvPr id="699" name="Google Shape;699;p26"/>
          <p:cNvGrpSpPr/>
          <p:nvPr/>
        </p:nvGrpSpPr>
        <p:grpSpPr>
          <a:xfrm rot="6299945">
            <a:off x="7791608" y="4563485"/>
            <a:ext cx="359746" cy="325869"/>
            <a:chOff x="1640475" y="1197075"/>
            <a:chExt cx="55475" cy="50250"/>
          </a:xfrm>
        </p:grpSpPr>
        <p:sp>
          <p:nvSpPr>
            <p:cNvPr id="700" name="Google Shape;700;p2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3" name="Google Shape;703;p26"/>
          <p:cNvSpPr/>
          <p:nvPr/>
        </p:nvSpPr>
        <p:spPr>
          <a:xfrm rot="8615811" flipH="1">
            <a:off x="227163" y="4598042"/>
            <a:ext cx="848090" cy="171654"/>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6"/>
          <p:cNvSpPr/>
          <p:nvPr/>
        </p:nvSpPr>
        <p:spPr>
          <a:xfrm rot="-9000285">
            <a:off x="6559102" y="234098"/>
            <a:ext cx="970034" cy="22723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5" name="Google Shape;705;p26"/>
          <p:cNvGrpSpPr/>
          <p:nvPr/>
        </p:nvGrpSpPr>
        <p:grpSpPr>
          <a:xfrm rot="10799841">
            <a:off x="1610677" y="4510494"/>
            <a:ext cx="239902" cy="217311"/>
            <a:chOff x="1640475" y="1197075"/>
            <a:chExt cx="55475" cy="50250"/>
          </a:xfrm>
        </p:grpSpPr>
        <p:sp>
          <p:nvSpPr>
            <p:cNvPr id="706" name="Google Shape;706;p2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 name="Google Shape;709;p26"/>
          <p:cNvGrpSpPr/>
          <p:nvPr/>
        </p:nvGrpSpPr>
        <p:grpSpPr>
          <a:xfrm rot="-5400235">
            <a:off x="8116150" y="635400"/>
            <a:ext cx="243108" cy="220216"/>
            <a:chOff x="1640475" y="1197075"/>
            <a:chExt cx="55475" cy="50250"/>
          </a:xfrm>
        </p:grpSpPr>
        <p:sp>
          <p:nvSpPr>
            <p:cNvPr id="710" name="Google Shape;710;p2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3" name="Google Shape;713;p26"/>
          <p:cNvSpPr/>
          <p:nvPr/>
        </p:nvSpPr>
        <p:spPr>
          <a:xfrm rot="-9900095">
            <a:off x="8349145" y="4056062"/>
            <a:ext cx="424434" cy="627506"/>
          </a:xfrm>
          <a:custGeom>
            <a:avLst/>
            <a:gdLst/>
            <a:ahLst/>
            <a:cxnLst/>
            <a:rect l="l" t="t" r="r" b="b"/>
            <a:pathLst>
              <a:path w="10628" h="15713" extrusionOk="0">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6"/>
          <p:cNvSpPr/>
          <p:nvPr/>
        </p:nvSpPr>
        <p:spPr>
          <a:xfrm rot="-3511162">
            <a:off x="1058077" y="269341"/>
            <a:ext cx="738535" cy="540314"/>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5" name="Google Shape;715;p26"/>
          <p:cNvGrpSpPr/>
          <p:nvPr/>
        </p:nvGrpSpPr>
        <p:grpSpPr>
          <a:xfrm rot="-10374925">
            <a:off x="329402" y="488210"/>
            <a:ext cx="359745" cy="325867"/>
            <a:chOff x="1640475" y="1197075"/>
            <a:chExt cx="55475" cy="50250"/>
          </a:xfrm>
        </p:grpSpPr>
        <p:sp>
          <p:nvSpPr>
            <p:cNvPr id="716" name="Google Shape;716;p2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4">
    <p:spTree>
      <p:nvGrpSpPr>
        <p:cNvPr id="1" name="Shape 773"/>
        <p:cNvGrpSpPr/>
        <p:nvPr/>
      </p:nvGrpSpPr>
      <p:grpSpPr>
        <a:xfrm>
          <a:off x="0" y="0"/>
          <a:ext cx="0" cy="0"/>
          <a:chOff x="0" y="0"/>
          <a:chExt cx="0" cy="0"/>
        </a:xfrm>
      </p:grpSpPr>
      <p:sp>
        <p:nvSpPr>
          <p:cNvPr id="774" name="Google Shape;774;p29"/>
          <p:cNvSpPr/>
          <p:nvPr/>
        </p:nvSpPr>
        <p:spPr>
          <a:xfrm flipH="1">
            <a:off x="5463834" y="-171500"/>
            <a:ext cx="3715991" cy="1895529"/>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flipH="1">
            <a:off x="6310157" y="3340499"/>
            <a:ext cx="3132243" cy="2074976"/>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flipH="1">
            <a:off x="-305030" y="3501099"/>
            <a:ext cx="3502005" cy="1817658"/>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9"/>
          <p:cNvSpPr/>
          <p:nvPr/>
        </p:nvSpPr>
        <p:spPr>
          <a:xfrm flipH="1">
            <a:off x="-172967" y="-346475"/>
            <a:ext cx="3877467" cy="2004202"/>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8" name="Google Shape;778;p29"/>
          <p:cNvGrpSpPr/>
          <p:nvPr/>
        </p:nvGrpSpPr>
        <p:grpSpPr>
          <a:xfrm rot="899994">
            <a:off x="1016472" y="201882"/>
            <a:ext cx="454166" cy="411416"/>
            <a:chOff x="1640475" y="1197075"/>
            <a:chExt cx="55475" cy="50250"/>
          </a:xfrm>
        </p:grpSpPr>
        <p:sp>
          <p:nvSpPr>
            <p:cNvPr id="779" name="Google Shape;77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29"/>
          <p:cNvGrpSpPr/>
          <p:nvPr/>
        </p:nvGrpSpPr>
        <p:grpSpPr>
          <a:xfrm rot="-765977">
            <a:off x="8251989" y="1521724"/>
            <a:ext cx="279616" cy="253294"/>
            <a:chOff x="1640475" y="1197075"/>
            <a:chExt cx="55475" cy="50250"/>
          </a:xfrm>
        </p:grpSpPr>
        <p:sp>
          <p:nvSpPr>
            <p:cNvPr id="783" name="Google Shape;783;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29"/>
          <p:cNvSpPr/>
          <p:nvPr/>
        </p:nvSpPr>
        <p:spPr>
          <a:xfrm rot="-1686808" flipH="1">
            <a:off x="3194336" y="4571863"/>
            <a:ext cx="695049" cy="16282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rot="117" flipH="1">
            <a:off x="7874199" y="150134"/>
            <a:ext cx="545177" cy="12771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8" name="Google Shape;788;p29"/>
          <p:cNvGrpSpPr/>
          <p:nvPr/>
        </p:nvGrpSpPr>
        <p:grpSpPr>
          <a:xfrm rot="-4475517">
            <a:off x="7432742" y="4442182"/>
            <a:ext cx="197770" cy="213810"/>
            <a:chOff x="1640475" y="1197075"/>
            <a:chExt cx="55475" cy="50250"/>
          </a:xfrm>
        </p:grpSpPr>
        <p:sp>
          <p:nvSpPr>
            <p:cNvPr id="789" name="Google Shape;78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2" name="Google Shape;792;p29"/>
          <p:cNvSpPr/>
          <p:nvPr/>
        </p:nvSpPr>
        <p:spPr>
          <a:xfrm>
            <a:off x="891612" y="4121988"/>
            <a:ext cx="1167574" cy="854200"/>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rot="368157">
            <a:off x="8269118" y="4245138"/>
            <a:ext cx="520982" cy="81628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4" name="Google Shape;794;p29"/>
          <p:cNvGrpSpPr/>
          <p:nvPr/>
        </p:nvGrpSpPr>
        <p:grpSpPr>
          <a:xfrm rot="-765935">
            <a:off x="274629" y="3048883"/>
            <a:ext cx="221762" cy="200885"/>
            <a:chOff x="1640475" y="1197075"/>
            <a:chExt cx="55475" cy="50250"/>
          </a:xfrm>
        </p:grpSpPr>
        <p:sp>
          <p:nvSpPr>
            <p:cNvPr id="795" name="Google Shape;795;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Gloria Hallelujah"/>
              <a:buNone/>
              <a:defRPr sz="2800">
                <a:solidFill>
                  <a:schemeClr val="dk1"/>
                </a:solidFill>
                <a:latin typeface="Gloria Hallelujah"/>
                <a:ea typeface="Gloria Hallelujah"/>
                <a:cs typeface="Gloria Hallelujah"/>
                <a:sym typeface="Gloria Hallelujah"/>
              </a:defRPr>
            </a:lvl1pPr>
            <a:lvl2pPr lvl="1"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1pPr>
            <a:lvl2pPr marL="914400" lvl="1"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2pPr>
            <a:lvl3pPr marL="1371600" lvl="2"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3pPr>
            <a:lvl4pPr marL="1828800" lvl="3"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4pPr>
            <a:lvl5pPr marL="2286000" lvl="4"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5pPr>
            <a:lvl6pPr marL="2743200" lvl="5"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6pPr>
            <a:lvl7pPr marL="3200400" lvl="6"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7pPr>
            <a:lvl8pPr marL="3657600" lvl="7"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8pPr>
            <a:lvl9pPr marL="4114800" lvl="8"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3" r:id="rId2"/>
    <p:sldLayoutId id="2147483654" r:id="rId3"/>
    <p:sldLayoutId id="2147483656" r:id="rId4"/>
    <p:sldLayoutId id="2147483659" r:id="rId5"/>
    <p:sldLayoutId id="2147483664" r:id="rId6"/>
    <p:sldLayoutId id="2147483670" r:id="rId7"/>
    <p:sldLayoutId id="2147483672" r:id="rId8"/>
    <p:sldLayoutId id="2147483675" r:id="rId9"/>
    <p:sldLayoutId id="214748367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70CE7FEA-C71E-4081-91ED-47B2823B1BDD}"/>
              </a:ext>
            </a:extLst>
          </p:cNvPr>
          <p:cNvSpPr/>
          <p:nvPr/>
        </p:nvSpPr>
        <p:spPr>
          <a:xfrm>
            <a:off x="21266" y="3833738"/>
            <a:ext cx="9144000" cy="97612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a:solidFill>
                  <a:schemeClr val="tx2">
                    <a:lumMod val="50000"/>
                  </a:schemeClr>
                </a:solidFill>
                <a:latin typeface="Times New Roman" panose="02020603050405020304" pitchFamily="18" charset="0"/>
                <a:cs typeface="Times New Roman" panose="02020603050405020304" pitchFamily="18" charset="0"/>
              </a:rPr>
              <a:t>Mô tả hoạt động của mèo và chuột? Hoạt động của Mèo và chuột có gọi là cảm ứng không? Vì sao?</a:t>
            </a:r>
            <a:endParaRPr lang="vi-VN" sz="2600">
              <a:solidFill>
                <a:schemeClr val="tx2">
                  <a:lumMod val="50000"/>
                </a:schemeClr>
              </a:solidFill>
              <a:latin typeface="Times New Roman" panose="02020603050405020304" pitchFamily="18" charset="0"/>
              <a:cs typeface="Times New Roman" panose="02020603050405020304" pitchFamily="18" charset="0"/>
            </a:endParaRPr>
          </a:p>
        </p:txBody>
      </p:sp>
      <p:pic>
        <p:nvPicPr>
          <p:cNvPr id="19" name="image1131.jpeg">
            <a:extLst>
              <a:ext uri="{FF2B5EF4-FFF2-40B4-BE49-F238E27FC236}">
                <a16:creationId xmlns:a16="http://schemas.microsoft.com/office/drawing/2014/main" id="{E85CAA84-0CCD-BF1F-1C30-C16FD10FEAF8}"/>
              </a:ext>
            </a:extLst>
          </p:cNvPr>
          <p:cNvPicPr>
            <a:picLocks noChangeAspect="1"/>
          </p:cNvPicPr>
          <p:nvPr/>
        </p:nvPicPr>
        <p:blipFill>
          <a:blip r:embed="rId3" cstate="print"/>
          <a:stretch>
            <a:fillRect/>
          </a:stretch>
        </p:blipFill>
        <p:spPr>
          <a:xfrm>
            <a:off x="729164" y="0"/>
            <a:ext cx="5488493" cy="3781571"/>
          </a:xfrm>
          <a:prstGeom prst="rect">
            <a:avLst/>
          </a:prstGeom>
        </p:spPr>
      </p:pic>
      <p:sp>
        <p:nvSpPr>
          <p:cNvPr id="5" name="Rectangle: Rounded Corners 14">
            <a:extLst>
              <a:ext uri="{FF2B5EF4-FFF2-40B4-BE49-F238E27FC236}">
                <a16:creationId xmlns:a16="http://schemas.microsoft.com/office/drawing/2014/main" id="{0C87CDB7-CCA5-BA98-6701-2AA8AFF538DA}"/>
              </a:ext>
            </a:extLst>
          </p:cNvPr>
          <p:cNvSpPr/>
          <p:nvPr/>
        </p:nvSpPr>
        <p:spPr>
          <a:xfrm>
            <a:off x="269730" y="3734921"/>
            <a:ext cx="8376590" cy="1258967"/>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FF0000"/>
                </a:solidFill>
              </a:rPr>
              <a:t>Hoạt động của mèo và chuột:</a:t>
            </a:r>
          </a:p>
          <a:p>
            <a:r>
              <a:rPr lang="en-US" sz="2400">
                <a:solidFill>
                  <a:srgbClr val="FF0000"/>
                </a:solidFill>
              </a:rPr>
              <a:t>+ Hoạt động của mèo là đuổi theo chuột, rình và vồ chuột.</a:t>
            </a:r>
          </a:p>
          <a:p>
            <a:r>
              <a:rPr lang="en-US" sz="2400">
                <a:solidFill>
                  <a:srgbClr val="FF0000"/>
                </a:solidFill>
              </a:rPr>
              <a:t>+ Hoạt động của chuột là chạy trốn mèo.</a:t>
            </a:r>
          </a:p>
        </p:txBody>
      </p:sp>
      <p:sp>
        <p:nvSpPr>
          <p:cNvPr id="7" name="Hộp Văn bản 6">
            <a:extLst>
              <a:ext uri="{FF2B5EF4-FFF2-40B4-BE49-F238E27FC236}">
                <a16:creationId xmlns:a16="http://schemas.microsoft.com/office/drawing/2014/main" id="{28CB5D7D-C2C0-2199-9D17-3E92EF06F1DD}"/>
              </a:ext>
            </a:extLst>
          </p:cNvPr>
          <p:cNvSpPr txBox="1"/>
          <p:nvPr/>
        </p:nvSpPr>
        <p:spPr>
          <a:xfrm>
            <a:off x="191386" y="3136840"/>
            <a:ext cx="8591107" cy="1938992"/>
          </a:xfrm>
          <a:prstGeom prst="rect">
            <a:avLst/>
          </a:prstGeom>
          <a:solidFill>
            <a:schemeClr val="bg1"/>
          </a:solidFill>
        </p:spPr>
        <p:txBody>
          <a:bodyPr wrap="square">
            <a:spAutoFit/>
          </a:bodyPr>
          <a:lstStyle/>
          <a:p>
            <a:r>
              <a:rPr lang="vi-VN" sz="2400" b="0" i="0">
                <a:solidFill>
                  <a:srgbClr val="FF0000"/>
                </a:solidFill>
                <a:effectLst/>
                <a:latin typeface="Open Sans" panose="020B0606030504020204" pitchFamily="34" charset="0"/>
              </a:rPr>
              <a:t>Hoạt động của mèo và chuột cũng được coi là một chuỗi cảm ứng vì </a:t>
            </a:r>
            <a:r>
              <a:rPr lang="vi-VN" sz="2400" b="0" i="0">
                <a:solidFill>
                  <a:schemeClr val="tx2">
                    <a:lumMod val="50000"/>
                  </a:schemeClr>
                </a:solidFill>
                <a:effectLst/>
                <a:latin typeface="Open Sans" panose="020B0606030504020204" pitchFamily="34" charset="0"/>
              </a:rPr>
              <a:t>đây đều là những phản ứng của mèo hoặc chuột trước kích thích của môi trường (đối với mèo thì kích thích đó chính là con mồi – chuột, còn đối với chuột thì kích thích đó chính là vật ăn thịt – mèo).</a:t>
            </a:r>
            <a:endParaRPr lang="en-US" sz="2400">
              <a:solidFill>
                <a:schemeClr val="tx2">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30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3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3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5"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1134.png">
            <a:extLst>
              <a:ext uri="{FF2B5EF4-FFF2-40B4-BE49-F238E27FC236}">
                <a16:creationId xmlns:a16="http://schemas.microsoft.com/office/drawing/2014/main" id="{FBD22299-3802-D17F-DBC5-F4491BE3DABF}"/>
              </a:ext>
            </a:extLst>
          </p:cNvPr>
          <p:cNvPicPr>
            <a:picLocks noChangeAspect="1"/>
          </p:cNvPicPr>
          <p:nvPr/>
        </p:nvPicPr>
        <p:blipFill>
          <a:blip r:embed="rId2" cstate="print"/>
          <a:stretch>
            <a:fillRect/>
          </a:stretch>
        </p:blipFill>
        <p:spPr>
          <a:xfrm>
            <a:off x="318891" y="21162"/>
            <a:ext cx="7380378" cy="926172"/>
          </a:xfrm>
          <a:prstGeom prst="rect">
            <a:avLst/>
          </a:prstGeom>
        </p:spPr>
      </p:pic>
      <p:sp>
        <p:nvSpPr>
          <p:cNvPr id="7" name="Rectangle: Rounded Corners 6">
            <a:extLst>
              <a:ext uri="{FF2B5EF4-FFF2-40B4-BE49-F238E27FC236}">
                <a16:creationId xmlns:a16="http://schemas.microsoft.com/office/drawing/2014/main" id="{1DA73C2D-0EFC-1531-1294-A561574B7AC5}"/>
              </a:ext>
            </a:extLst>
          </p:cNvPr>
          <p:cNvSpPr/>
          <p:nvPr/>
        </p:nvSpPr>
        <p:spPr>
          <a:xfrm>
            <a:off x="337477" y="953910"/>
            <a:ext cx="5652937" cy="3171523"/>
          </a:xfrm>
          <a:prstGeom prst="roundRect">
            <a:avLst>
              <a:gd name="adj" fmla="val 506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350"/>
              </a:spcBef>
            </a:pPr>
            <a:r>
              <a:rPr lang="vi-VN" sz="2400" b="1">
                <a:solidFill>
                  <a:srgbClr val="FF0000"/>
                </a:solidFill>
                <a:effectLst/>
                <a:latin typeface="+mj-lt"/>
                <a:ea typeface="Times New Roman" panose="02020603050405020304" pitchFamily="18" charset="0"/>
                <a:cs typeface="Times New Roman" panose="02020603050405020304" pitchFamily="18" charset="0"/>
              </a:rPr>
              <a:t>Tập</a:t>
            </a:r>
            <a:r>
              <a:rPr lang="vi-VN" sz="2400" b="1" spc="-5">
                <a:solidFill>
                  <a:srgbClr val="FF0000"/>
                </a:solidFill>
                <a:effectLst/>
                <a:latin typeface="+mj-lt"/>
                <a:ea typeface="Times New Roman" panose="02020603050405020304" pitchFamily="18" charset="0"/>
                <a:cs typeface="Times New Roman" panose="02020603050405020304" pitchFamily="18" charset="0"/>
              </a:rPr>
              <a:t> </a:t>
            </a:r>
            <a:r>
              <a:rPr lang="vi-VN" sz="2400" b="1">
                <a:solidFill>
                  <a:srgbClr val="FF0000"/>
                </a:solidFill>
                <a:effectLst/>
                <a:latin typeface="+mj-lt"/>
                <a:ea typeface="Times New Roman" panose="02020603050405020304" pitchFamily="18" charset="0"/>
                <a:cs typeface="Times New Roman" panose="02020603050405020304" pitchFamily="18" charset="0"/>
              </a:rPr>
              <a:t>tính</a:t>
            </a:r>
            <a:r>
              <a:rPr lang="vi-VN" sz="2400" b="1" spc="-5">
                <a:solidFill>
                  <a:srgbClr val="FF0000"/>
                </a:solidFill>
                <a:effectLst/>
                <a:latin typeface="+mj-lt"/>
                <a:ea typeface="Times New Roman" panose="02020603050405020304" pitchFamily="18" charset="0"/>
                <a:cs typeface="Times New Roman" panose="02020603050405020304" pitchFamily="18" charset="0"/>
              </a:rPr>
              <a:t> bảo vệ lãnh thổ</a:t>
            </a:r>
            <a:endParaRPr lang="vi-VN" sz="2400" b="1" spc="-5">
              <a:solidFill>
                <a:srgbClr val="FF0000"/>
              </a:solidFill>
              <a:latin typeface="+mj-lt"/>
              <a:ea typeface="Times New Roman" panose="02020603050405020304" pitchFamily="18" charset="0"/>
            </a:endParaRPr>
          </a:p>
          <a:p>
            <a:pPr algn="just">
              <a:spcBef>
                <a:spcPts val="350"/>
              </a:spcBef>
            </a:pPr>
            <a:r>
              <a:rPr lang="vi-VN" sz="2400" b="1">
                <a:solidFill>
                  <a:srgbClr val="232323"/>
                </a:solidFill>
                <a:effectLst/>
                <a:latin typeface="+mj-lt"/>
                <a:ea typeface="Times New Roman" panose="02020603050405020304" pitchFamily="18" charset="0"/>
                <a:cs typeface="Times New Roman" panose="02020603050405020304" pitchFamily="18" charset="0"/>
              </a:rPr>
              <a:t>Một số loài động vật </a:t>
            </a:r>
            <a:r>
              <a:rPr lang="vi-VN" sz="2400" b="1">
                <a:solidFill>
                  <a:srgbClr val="2A2A2A"/>
                </a:solidFill>
                <a:effectLst/>
                <a:latin typeface="+mj-lt"/>
                <a:ea typeface="Times New Roman" panose="02020603050405020304" pitchFamily="18" charset="0"/>
                <a:cs typeface="Times New Roman" panose="02020603050405020304" pitchFamily="18" charset="0"/>
              </a:rPr>
              <a:t>(hổ, </a:t>
            </a:r>
            <a:r>
              <a:rPr lang="vi-VN" sz="2400" b="1">
                <a:solidFill>
                  <a:srgbClr val="262626"/>
                </a:solidFill>
                <a:effectLst/>
                <a:latin typeface="+mj-lt"/>
                <a:ea typeface="Times New Roman" panose="02020603050405020304" pitchFamily="18" charset="0"/>
                <a:cs typeface="Times New Roman" panose="02020603050405020304" pitchFamily="18" charset="0"/>
              </a:rPr>
              <a:t>chó</a:t>
            </a:r>
            <a:r>
              <a:rPr lang="vi-VN" sz="2400" b="1" spc="-35">
                <a:solidFill>
                  <a:srgbClr val="262626"/>
                </a:solidFill>
                <a:effectLst/>
                <a:latin typeface="+mj-lt"/>
                <a:ea typeface="Times New Roman" panose="02020603050405020304" pitchFamily="18" charset="0"/>
                <a:cs typeface="Times New Roman" panose="02020603050405020304" pitchFamily="18" charset="0"/>
              </a:rPr>
              <a:t> </a:t>
            </a:r>
            <a:r>
              <a:rPr lang="vi-VN" sz="2400" b="1">
                <a:solidFill>
                  <a:srgbClr val="232323"/>
                </a:solidFill>
                <a:effectLst/>
                <a:latin typeface="+mj-lt"/>
                <a:ea typeface="Times New Roman" panose="02020603050405020304" pitchFamily="18" charset="0"/>
                <a:cs typeface="Times New Roman" panose="02020603050405020304" pitchFamily="18" charset="0"/>
              </a:rPr>
              <a:t>sói,...) </a:t>
            </a:r>
            <a:r>
              <a:rPr lang="vi-VN" sz="2400" b="1">
                <a:solidFill>
                  <a:srgbClr val="262626"/>
                </a:solidFill>
                <a:effectLst/>
                <a:latin typeface="+mj-lt"/>
                <a:ea typeface="Times New Roman" panose="02020603050405020304" pitchFamily="18" charset="0"/>
                <a:cs typeface="Times New Roman" panose="02020603050405020304" pitchFamily="18" charset="0"/>
              </a:rPr>
              <a:t>có</a:t>
            </a:r>
            <a:r>
              <a:rPr lang="vi-VN" sz="2400" b="1" spc="-25">
                <a:solidFill>
                  <a:srgbClr val="262626"/>
                </a:solidFill>
                <a:effectLst/>
                <a:latin typeface="+mj-lt"/>
                <a:ea typeface="Times New Roman" panose="02020603050405020304" pitchFamily="18" charset="0"/>
                <a:cs typeface="Times New Roman" panose="02020603050405020304" pitchFamily="18" charset="0"/>
              </a:rPr>
              <a:t> </a:t>
            </a:r>
            <a:r>
              <a:rPr lang="vi-VN" sz="2400" b="1">
                <a:solidFill>
                  <a:srgbClr val="262626"/>
                </a:solidFill>
                <a:effectLst/>
                <a:latin typeface="+mj-lt"/>
                <a:ea typeface="Times New Roman" panose="02020603050405020304" pitchFamily="18" charset="0"/>
                <a:cs typeface="Times New Roman" panose="02020603050405020304" pitchFamily="18" charset="0"/>
              </a:rPr>
              <a:t>tập</a:t>
            </a:r>
            <a:r>
              <a:rPr lang="vi-VN" sz="2400" b="1" spc="-30">
                <a:solidFill>
                  <a:srgbClr val="262626"/>
                </a:solidFill>
                <a:effectLst/>
                <a:latin typeface="+mj-lt"/>
                <a:ea typeface="Times New Roman" panose="02020603050405020304" pitchFamily="18" charset="0"/>
                <a:cs typeface="Times New Roman" panose="02020603050405020304" pitchFamily="18" charset="0"/>
              </a:rPr>
              <a:t> </a:t>
            </a:r>
            <a:r>
              <a:rPr lang="vi-VN" sz="2400" b="1">
                <a:solidFill>
                  <a:srgbClr val="262626"/>
                </a:solidFill>
                <a:effectLst/>
                <a:latin typeface="+mj-lt"/>
                <a:ea typeface="Times New Roman" panose="02020603050405020304" pitchFamily="18" charset="0"/>
                <a:cs typeface="Times New Roman" panose="02020603050405020304" pitchFamily="18" charset="0"/>
              </a:rPr>
              <a:t>tính</a:t>
            </a:r>
            <a:r>
              <a:rPr lang="vi-VN" sz="2400" b="1" spc="-10">
                <a:solidFill>
                  <a:srgbClr val="262626"/>
                </a:solidFill>
                <a:effectLst/>
                <a:latin typeface="+mj-lt"/>
                <a:ea typeface="Times New Roman" panose="02020603050405020304" pitchFamily="18" charset="0"/>
                <a:cs typeface="Times New Roman" panose="02020603050405020304" pitchFamily="18" charset="0"/>
              </a:rPr>
              <a:t> dùng mùi, nước tiểu, phân, ... để đánh dấu lãnh thổ của mình và cảnh báo các loài khác không được xâm nhập</a:t>
            </a:r>
            <a:r>
              <a:rPr lang="vi-VN" sz="2400" b="1">
                <a:solidFill>
                  <a:srgbClr val="242424"/>
                </a:solidFill>
                <a:effectLst/>
                <a:latin typeface="+mj-lt"/>
                <a:ea typeface="Times New Roman" panose="02020603050405020304" pitchFamily="18" charset="0"/>
                <a:cs typeface="Times New Roman" panose="02020603050405020304" pitchFamily="18" charset="0"/>
              </a:rPr>
              <a:t>.</a:t>
            </a:r>
            <a:r>
              <a:rPr lang="vi-VN" sz="2400" b="1" spc="35">
                <a:solidFill>
                  <a:srgbClr val="242424"/>
                </a:solidFill>
                <a:effectLst/>
                <a:latin typeface="+mj-lt"/>
                <a:ea typeface="Times New Roman" panose="02020603050405020304" pitchFamily="18" charset="0"/>
                <a:cs typeface="Times New Roman" panose="02020603050405020304" pitchFamily="18" charset="0"/>
              </a:rPr>
              <a:t> Khi có đối tượng xâm nhập lãnh thổ, chúng có thể chiến đấu quyết liệt để bảo vệ.</a:t>
            </a:r>
            <a:endParaRPr lang="vi-VN" sz="2400" b="1">
              <a:effectLst/>
              <a:latin typeface="+mj-lt"/>
              <a:ea typeface="Times New Roman" panose="02020603050405020304" pitchFamily="18" charset="0"/>
            </a:endParaRPr>
          </a:p>
        </p:txBody>
      </p:sp>
      <p:sp>
        <p:nvSpPr>
          <p:cNvPr id="15" name="TextBox 14">
            <a:extLst>
              <a:ext uri="{FF2B5EF4-FFF2-40B4-BE49-F238E27FC236}">
                <a16:creationId xmlns:a16="http://schemas.microsoft.com/office/drawing/2014/main" id="{D4299D2A-39AA-5463-0503-CE7A87A14C4F}"/>
              </a:ext>
            </a:extLst>
          </p:cNvPr>
          <p:cNvSpPr txBox="1"/>
          <p:nvPr/>
        </p:nvSpPr>
        <p:spPr>
          <a:xfrm>
            <a:off x="6211555" y="1740753"/>
            <a:ext cx="2975428" cy="830997"/>
          </a:xfrm>
          <a:prstGeom prst="rect">
            <a:avLst/>
          </a:prstGeom>
          <a:noFill/>
        </p:spPr>
        <p:txBody>
          <a:bodyPr wrap="square">
            <a:spAutoFit/>
          </a:bodyPr>
          <a:lstStyle/>
          <a:p>
            <a:r>
              <a:rPr lang="en-US" sz="2400">
                <a:effectLst/>
                <a:latin typeface="Times New Roman" panose="02020603050405020304" pitchFamily="18" charset="0"/>
                <a:ea typeface="Calibri" panose="020F0502020204030204" pitchFamily="34" charset="0"/>
                <a:cs typeface="Times New Roman" panose="02020603050405020304" pitchFamily="18" charset="0"/>
              </a:rPr>
              <a:t>- HS đọc mục em có biết SGK trang 134</a:t>
            </a:r>
            <a:endParaRPr 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50303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BE962AD-5E69-284C-700D-858C740F2549}"/>
              </a:ext>
            </a:extLst>
          </p:cNvPr>
          <p:cNvSpPr txBox="1"/>
          <p:nvPr/>
        </p:nvSpPr>
        <p:spPr>
          <a:xfrm>
            <a:off x="878114" y="174171"/>
            <a:ext cx="3360057" cy="461665"/>
          </a:xfrm>
          <a:prstGeom prst="rect">
            <a:avLst/>
          </a:prstGeom>
          <a:noFill/>
        </p:spPr>
        <p:txBody>
          <a:bodyPr wrap="square">
            <a:spAutoFit/>
          </a:bodyPr>
          <a:lstStyle/>
          <a:p>
            <a:r>
              <a:rPr lang="en-US" sz="2400">
                <a:effectLst/>
                <a:latin typeface="Times New Roman" panose="02020603050405020304" pitchFamily="18" charset="0"/>
                <a:ea typeface="Calibri" panose="020F0502020204030204" pitchFamily="34" charset="0"/>
                <a:cs typeface="Times New Roman" panose="02020603050405020304" pitchFamily="18" charset="0"/>
              </a:rPr>
              <a:t>HS thảo luận theo cặp đôi</a:t>
            </a:r>
            <a:endParaRPr lang="vi-VN" sz="240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F1DB72C5-D14F-3F7F-E388-07ED05122B2A}"/>
              </a:ext>
            </a:extLst>
          </p:cNvPr>
          <p:cNvGraphicFramePr>
            <a:graphicFrameLocks noGrp="1"/>
          </p:cNvGraphicFramePr>
          <p:nvPr>
            <p:extLst>
              <p:ext uri="{D42A27DB-BD31-4B8C-83A1-F6EECF244321}">
                <p14:modId xmlns:p14="http://schemas.microsoft.com/office/powerpoint/2010/main" val="555684880"/>
              </p:ext>
            </p:extLst>
          </p:nvPr>
        </p:nvGraphicFramePr>
        <p:xfrm>
          <a:off x="222342" y="635836"/>
          <a:ext cx="5116890" cy="4333494"/>
        </p:xfrm>
        <a:graphic>
          <a:graphicData uri="http://schemas.openxmlformats.org/drawingml/2006/table">
            <a:tbl>
              <a:tblPr firstRow="1" firstCol="1" bandRow="1">
                <a:tableStyleId>{798A2AAB-B7F0-4733-8D74-AA4F2597F492}</a:tableStyleId>
              </a:tblPr>
              <a:tblGrid>
                <a:gridCol w="2157381">
                  <a:extLst>
                    <a:ext uri="{9D8B030D-6E8A-4147-A177-3AD203B41FA5}">
                      <a16:colId xmlns:a16="http://schemas.microsoft.com/office/drawing/2014/main" val="1550879453"/>
                    </a:ext>
                  </a:extLst>
                </a:gridCol>
                <a:gridCol w="854175">
                  <a:extLst>
                    <a:ext uri="{9D8B030D-6E8A-4147-A177-3AD203B41FA5}">
                      <a16:colId xmlns:a16="http://schemas.microsoft.com/office/drawing/2014/main" val="617543573"/>
                    </a:ext>
                  </a:extLst>
                </a:gridCol>
                <a:gridCol w="836827">
                  <a:extLst>
                    <a:ext uri="{9D8B030D-6E8A-4147-A177-3AD203B41FA5}">
                      <a16:colId xmlns:a16="http://schemas.microsoft.com/office/drawing/2014/main" val="1105684060"/>
                    </a:ext>
                  </a:extLst>
                </a:gridCol>
                <a:gridCol w="1268507">
                  <a:extLst>
                    <a:ext uri="{9D8B030D-6E8A-4147-A177-3AD203B41FA5}">
                      <a16:colId xmlns:a16="http://schemas.microsoft.com/office/drawing/2014/main" val="280745210"/>
                    </a:ext>
                  </a:extLst>
                </a:gridCol>
              </a:tblGrid>
              <a:tr h="1501117">
                <a:tc>
                  <a:txBody>
                    <a:bodyPr/>
                    <a:lstStyle/>
                    <a:p>
                      <a:pPr algn="ctr"/>
                      <a:r>
                        <a:rPr lang="en-US" sz="2000">
                          <a:effectLst/>
                          <a:latin typeface="Times New Roman" panose="02020603050405020304" pitchFamily="18" charset="0"/>
                          <a:cs typeface="Times New Roman" panose="02020603050405020304" pitchFamily="18" charset="0"/>
                        </a:rPr>
                        <a:t>Tiêu chí so sánh</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Tập tính bẩm sinh</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Tập tính học được</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Ý nghĩa</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4640474"/>
                  </a:ext>
                </a:extLst>
              </a:tr>
              <a:tr h="375279">
                <a:tc>
                  <a:txBody>
                    <a:bodyPr/>
                    <a:lstStyle/>
                    <a:p>
                      <a:pPr algn="just"/>
                      <a:r>
                        <a:rPr lang="en-US" sz="2000">
                          <a:effectLst/>
                          <a:latin typeface="Times New Roman" panose="02020603050405020304" pitchFamily="18" charset="0"/>
                          <a:cs typeface="Times New Roman" panose="02020603050405020304" pitchFamily="18" charset="0"/>
                        </a:rPr>
                        <a:t>Chim, cá di cư</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0406851"/>
                  </a:ext>
                </a:extLst>
              </a:tr>
              <a:tr h="750558">
                <a:tc>
                  <a:txBody>
                    <a:bodyPr/>
                    <a:lstStyle/>
                    <a:p>
                      <a:pPr algn="just"/>
                      <a:r>
                        <a:rPr lang="en-US" sz="2000">
                          <a:effectLst/>
                          <a:latin typeface="Times New Roman" panose="02020603050405020304" pitchFamily="18" charset="0"/>
                          <a:cs typeface="Times New Roman" panose="02020603050405020304" pitchFamily="18" charset="0"/>
                        </a:rPr>
                        <a:t>Ong, Kiến sống thành đàn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1993117"/>
                  </a:ext>
                </a:extLst>
              </a:tr>
              <a:tr h="750558">
                <a:tc>
                  <a:txBody>
                    <a:bodyPr/>
                    <a:lstStyle/>
                    <a:p>
                      <a:pPr algn="just"/>
                      <a:r>
                        <a:rPr lang="en-US" sz="2000">
                          <a:effectLst/>
                          <a:latin typeface="Times New Roman" panose="02020603050405020304" pitchFamily="18" charset="0"/>
                          <a:cs typeface="Times New Roman" panose="02020603050405020304" pitchFamily="18" charset="0"/>
                        </a:rPr>
                        <a:t>Chó tiết nước bọt khi ngửi thức ăn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9450809"/>
                  </a:ext>
                </a:extLst>
              </a:tr>
              <a:tr h="580703">
                <a:tc>
                  <a:txBody>
                    <a:bodyPr/>
                    <a:lstStyle/>
                    <a:p>
                      <a:pPr algn="just"/>
                      <a:r>
                        <a:rPr lang="en-US" sz="2000">
                          <a:effectLst/>
                          <a:latin typeface="Times New Roman" panose="02020603050405020304" pitchFamily="18" charset="0"/>
                          <a:cs typeface="Times New Roman" panose="02020603050405020304" pitchFamily="18" charset="0"/>
                        </a:rPr>
                        <a:t>Mèo rình bắt Chuột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9123124"/>
                  </a:ext>
                </a:extLst>
              </a:tr>
              <a:tr h="375279">
                <a:tc>
                  <a:txBody>
                    <a:bodyPr/>
                    <a:lstStyle/>
                    <a:p>
                      <a:pPr algn="just"/>
                      <a:r>
                        <a:rPr lang="en-US" sz="2000">
                          <a:effectLst/>
                          <a:latin typeface="Times New Roman" panose="02020603050405020304" pitchFamily="18" charset="0"/>
                          <a:cs typeface="Times New Roman" panose="02020603050405020304" pitchFamily="18" charset="0"/>
                        </a:rPr>
                        <a:t>Chim ấp trứng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2115136"/>
                  </a:ext>
                </a:extLst>
              </a:tr>
            </a:tbl>
          </a:graphicData>
        </a:graphic>
      </p:graphicFrame>
      <p:sp>
        <p:nvSpPr>
          <p:cNvPr id="4" name="Thought Bubble: Cloud 3">
            <a:extLst>
              <a:ext uri="{FF2B5EF4-FFF2-40B4-BE49-F238E27FC236}">
                <a16:creationId xmlns:a16="http://schemas.microsoft.com/office/drawing/2014/main" id="{DBA37F4F-FE75-A5BF-1E3D-7E2D22BE1222}"/>
              </a:ext>
            </a:extLst>
          </p:cNvPr>
          <p:cNvSpPr/>
          <p:nvPr/>
        </p:nvSpPr>
        <p:spPr>
          <a:xfrm>
            <a:off x="5339231" y="0"/>
            <a:ext cx="3889830" cy="3164114"/>
          </a:xfrm>
          <a:prstGeom prst="cloudCallout">
            <a:avLst>
              <a:gd name="adj1" fmla="val -56654"/>
              <a:gd name="adj2" fmla="val 68922"/>
            </a:avLst>
          </a:prstGeom>
          <a:ln>
            <a:solidFill>
              <a:srgbClr val="E6FB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Cho biết những tập tính có trong Bảng 28.1 là tập tính bẩm sinh hay tập tính học được? Nêu ý nghĩa của tập tính đó đối với động vật?</a:t>
            </a:r>
            <a:endParaRPr lang="vi-VN"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7214746"/>
      </p:ext>
    </p:extLst>
  </p:cSld>
  <p:clrMapOvr>
    <a:masterClrMapping/>
  </p:clrMapOvr>
  <mc:AlternateContent xmlns:mc="http://schemas.openxmlformats.org/markup-compatibility/2006" xmlns:p14="http://schemas.microsoft.com/office/powerpoint/2010/main">
    <mc:Choice Requires="p14">
      <p:transition p14:dur="300">
        <p:push dir="u"/>
      </p:transition>
    </mc:Choice>
    <mc:Fallback xmlns="">
      <p:transition>
        <p:push di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7D99ED4-86BF-71DF-CBEC-9A665D7628EF}"/>
              </a:ext>
            </a:extLst>
          </p:cNvPr>
          <p:cNvGraphicFramePr>
            <a:graphicFrameLocks noGrp="1"/>
          </p:cNvGraphicFramePr>
          <p:nvPr>
            <p:extLst>
              <p:ext uri="{D42A27DB-BD31-4B8C-83A1-F6EECF244321}">
                <p14:modId xmlns:p14="http://schemas.microsoft.com/office/powerpoint/2010/main" val="3614230894"/>
              </p:ext>
            </p:extLst>
          </p:nvPr>
        </p:nvGraphicFramePr>
        <p:xfrm>
          <a:off x="170213" y="0"/>
          <a:ext cx="8683502" cy="5143499"/>
        </p:xfrm>
        <a:graphic>
          <a:graphicData uri="http://schemas.openxmlformats.org/drawingml/2006/table">
            <a:tbl>
              <a:tblPr firstRow="1" firstCol="1" bandRow="1">
                <a:tableStyleId>{798A2AAB-B7F0-4733-8D74-AA4F2597F492}</a:tableStyleId>
              </a:tblPr>
              <a:tblGrid>
                <a:gridCol w="2170644">
                  <a:extLst>
                    <a:ext uri="{9D8B030D-6E8A-4147-A177-3AD203B41FA5}">
                      <a16:colId xmlns:a16="http://schemas.microsoft.com/office/drawing/2014/main" val="2739068699"/>
                    </a:ext>
                  </a:extLst>
                </a:gridCol>
                <a:gridCol w="1249792">
                  <a:extLst>
                    <a:ext uri="{9D8B030D-6E8A-4147-A177-3AD203B41FA5}">
                      <a16:colId xmlns:a16="http://schemas.microsoft.com/office/drawing/2014/main" val="2697278845"/>
                    </a:ext>
                  </a:extLst>
                </a:gridCol>
                <a:gridCol w="1316696">
                  <a:extLst>
                    <a:ext uri="{9D8B030D-6E8A-4147-A177-3AD203B41FA5}">
                      <a16:colId xmlns:a16="http://schemas.microsoft.com/office/drawing/2014/main" val="1512884735"/>
                    </a:ext>
                  </a:extLst>
                </a:gridCol>
                <a:gridCol w="3946370">
                  <a:extLst>
                    <a:ext uri="{9D8B030D-6E8A-4147-A177-3AD203B41FA5}">
                      <a16:colId xmlns:a16="http://schemas.microsoft.com/office/drawing/2014/main" val="3621531626"/>
                    </a:ext>
                  </a:extLst>
                </a:gridCol>
              </a:tblGrid>
              <a:tr h="1186961">
                <a:tc>
                  <a:txBody>
                    <a:bodyPr/>
                    <a:lstStyle/>
                    <a:p>
                      <a:pPr algn="ctr"/>
                      <a:r>
                        <a:rPr lang="en-US" sz="2300" b="1">
                          <a:effectLst/>
                          <a:latin typeface="Times New Roman" panose="02020603050405020304" pitchFamily="18" charset="0"/>
                          <a:cs typeface="Times New Roman" panose="02020603050405020304" pitchFamily="18" charset="0"/>
                        </a:rPr>
                        <a:t>Tiêu chí so sánh</a:t>
                      </a:r>
                      <a:endParaRPr lang="vi-VN" sz="2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300" b="1">
                          <a:effectLst/>
                          <a:latin typeface="Times New Roman" panose="02020603050405020304" pitchFamily="18" charset="0"/>
                          <a:cs typeface="Times New Roman" panose="02020603050405020304" pitchFamily="18" charset="0"/>
                        </a:rPr>
                        <a:t>Tập tính bẩm sinh</a:t>
                      </a:r>
                      <a:endParaRPr lang="vi-VN" sz="2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300" b="1">
                          <a:effectLst/>
                          <a:latin typeface="Times New Roman" panose="02020603050405020304" pitchFamily="18" charset="0"/>
                          <a:cs typeface="Times New Roman" panose="02020603050405020304" pitchFamily="18" charset="0"/>
                        </a:rPr>
                        <a:t>Tập tính học được</a:t>
                      </a:r>
                      <a:endParaRPr lang="vi-VN" sz="2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300" b="1">
                          <a:effectLst/>
                          <a:latin typeface="Times New Roman" panose="02020603050405020304" pitchFamily="18" charset="0"/>
                          <a:cs typeface="Times New Roman" panose="02020603050405020304" pitchFamily="18" charset="0"/>
                        </a:rPr>
                        <a:t>Ý nghĩa</a:t>
                      </a:r>
                      <a:endParaRPr lang="vi-VN" sz="2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31822247"/>
                  </a:ext>
                </a:extLst>
              </a:tr>
              <a:tr h="1582616">
                <a:tc>
                  <a:txBody>
                    <a:bodyPr/>
                    <a:lstStyle/>
                    <a:p>
                      <a:pPr algn="just"/>
                      <a:r>
                        <a:rPr lang="en-US" sz="2300">
                          <a:effectLst/>
                          <a:latin typeface="Times New Roman" panose="02020603050405020304" pitchFamily="18" charset="0"/>
                          <a:cs typeface="Times New Roman" panose="02020603050405020304" pitchFamily="18" charset="0"/>
                        </a:rPr>
                        <a:t>Chim, cá di cư</a:t>
                      </a: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300">
                          <a:effectLst/>
                          <a:latin typeface="Times New Roman" panose="02020603050405020304" pitchFamily="18" charset="0"/>
                          <a:cs typeface="Times New Roman" panose="02020603050405020304" pitchFamily="18" charset="0"/>
                        </a:rPr>
                        <a:t> </a:t>
                      </a:r>
                    </a:p>
                    <a:p>
                      <a:pPr algn="ct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2529135"/>
                  </a:ext>
                </a:extLst>
              </a:tr>
              <a:tr h="1186961">
                <a:tc>
                  <a:txBody>
                    <a:bodyPr/>
                    <a:lstStyle/>
                    <a:p>
                      <a:pPr algn="just"/>
                      <a:r>
                        <a:rPr lang="vi-VN" sz="2300">
                          <a:effectLst/>
                          <a:latin typeface="Times New Roman" panose="02020603050405020304" pitchFamily="18" charset="0"/>
                          <a:cs typeface="Times New Roman" panose="02020603050405020304" pitchFamily="18" charset="0"/>
                        </a:rPr>
                        <a:t>Ong, Kiến sống thành đàn</a:t>
                      </a: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300">
                          <a:effectLst/>
                          <a:latin typeface="Times New Roman" panose="02020603050405020304" pitchFamily="18" charset="0"/>
                          <a:cs typeface="Times New Roman" panose="02020603050405020304" pitchFamily="18" charset="0"/>
                        </a:rPr>
                        <a:t> </a:t>
                      </a: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5775586"/>
                  </a:ext>
                </a:extLst>
              </a:tr>
              <a:tr h="1186961">
                <a:tc>
                  <a:txBody>
                    <a:bodyPr/>
                    <a:lstStyle/>
                    <a:p>
                      <a:pPr algn="just"/>
                      <a:r>
                        <a:rPr lang="vi-VN" sz="2300">
                          <a:effectLst/>
                          <a:latin typeface="Times New Roman" panose="02020603050405020304" pitchFamily="18" charset="0"/>
                          <a:cs typeface="Times New Roman" panose="02020603050405020304" pitchFamily="18" charset="0"/>
                        </a:rPr>
                        <a:t>Chó tiết nước bọt khi ngửi thức ăn</a:t>
                      </a: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300">
                          <a:effectLst/>
                          <a:latin typeface="Times New Roman" panose="02020603050405020304" pitchFamily="18" charset="0"/>
                          <a:cs typeface="Times New Roman" panose="02020603050405020304" pitchFamily="18" charset="0"/>
                        </a:rPr>
                        <a:t> </a:t>
                      </a: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vi-VN"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1301250"/>
                  </a:ext>
                </a:extLst>
              </a:tr>
            </a:tbl>
          </a:graphicData>
        </a:graphic>
      </p:graphicFrame>
      <p:sp>
        <p:nvSpPr>
          <p:cNvPr id="4" name="TextBox 3">
            <a:extLst>
              <a:ext uri="{FF2B5EF4-FFF2-40B4-BE49-F238E27FC236}">
                <a16:creationId xmlns:a16="http://schemas.microsoft.com/office/drawing/2014/main" id="{DA2368E9-AB18-72A7-3358-8DFA6DE62625}"/>
              </a:ext>
            </a:extLst>
          </p:cNvPr>
          <p:cNvSpPr txBox="1"/>
          <p:nvPr/>
        </p:nvSpPr>
        <p:spPr>
          <a:xfrm>
            <a:off x="2801258" y="1766203"/>
            <a:ext cx="3918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x</a:t>
            </a:r>
            <a:endParaRPr lang="vi-VN" sz="24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A29C29F-CCCF-7012-5208-4C10789E8087}"/>
              </a:ext>
            </a:extLst>
          </p:cNvPr>
          <p:cNvSpPr txBox="1"/>
          <p:nvPr/>
        </p:nvSpPr>
        <p:spPr>
          <a:xfrm>
            <a:off x="2801258" y="2993888"/>
            <a:ext cx="3918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x</a:t>
            </a:r>
            <a:endParaRPr lang="vi-VN" sz="24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45A3E06-1D4F-0F5F-C30C-8B0641BB56D5}"/>
              </a:ext>
            </a:extLst>
          </p:cNvPr>
          <p:cNvSpPr txBox="1"/>
          <p:nvPr/>
        </p:nvSpPr>
        <p:spPr>
          <a:xfrm>
            <a:off x="4120078" y="4004546"/>
            <a:ext cx="3918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x</a:t>
            </a:r>
            <a:endParaRPr lang="vi-VN" sz="24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96D2BD5-7B8A-0EE6-099F-57B49C5E9271}"/>
              </a:ext>
            </a:extLst>
          </p:cNvPr>
          <p:cNvSpPr txBox="1"/>
          <p:nvPr/>
        </p:nvSpPr>
        <p:spPr>
          <a:xfrm>
            <a:off x="4949372" y="1335317"/>
            <a:ext cx="3947886" cy="1323439"/>
          </a:xfrm>
          <a:prstGeom prst="rect">
            <a:avLst/>
          </a:prstGeom>
          <a:noFill/>
        </p:spPr>
        <p:txBody>
          <a:bodyPr wrap="square" rtlCol="0">
            <a:spAutoFit/>
          </a:bodyPr>
          <a:lstStyle/>
          <a:p>
            <a:pPr algn="just"/>
            <a:r>
              <a:rPr lang="vi-VN" sz="2000">
                <a:effectLst/>
                <a:latin typeface="Times New Roman" panose="02020603050405020304" pitchFamily="18" charset="0"/>
                <a:cs typeface="Times New Roman" panose="02020603050405020304" pitchFamily="18" charset="0"/>
              </a:rPr>
              <a:t>Thay đổi nơi sống theo mùa, tránh được các điều kiện bất lợi của môi trường sống, tìm đến nơi có điều kiện sống tốt hơn.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A3CE4D47-2F50-719E-44B3-A8FE14D98E6C}"/>
              </a:ext>
            </a:extLst>
          </p:cNvPr>
          <p:cNvSpPr txBox="1"/>
          <p:nvPr/>
        </p:nvSpPr>
        <p:spPr>
          <a:xfrm>
            <a:off x="4949371" y="2716890"/>
            <a:ext cx="3947886" cy="1015663"/>
          </a:xfrm>
          <a:prstGeom prst="rect">
            <a:avLst/>
          </a:prstGeom>
          <a:noFill/>
        </p:spPr>
        <p:txBody>
          <a:bodyPr wrap="square" rtlCol="0">
            <a:spAutoFit/>
          </a:bodyPr>
          <a:lstStyle/>
          <a:p>
            <a:pPr algn="just"/>
            <a:r>
              <a:rPr lang="vi-VN" sz="2000">
                <a:effectLst/>
                <a:latin typeface="Times New Roman" panose="02020603050405020304" pitchFamily="18" charset="0"/>
                <a:cs typeface="Times New Roman" panose="02020603050405020304" pitchFamily="18" charset="0"/>
              </a:rPr>
              <a:t>Đem lại lợi ích trong việc tìm mồi, tìm nơi ở và chống lại kẻ thù hiệu quả hơn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3D9D597-CEF3-E2F2-AA4D-7561DAF69407}"/>
              </a:ext>
            </a:extLst>
          </p:cNvPr>
          <p:cNvSpPr txBox="1"/>
          <p:nvPr/>
        </p:nvSpPr>
        <p:spPr>
          <a:xfrm>
            <a:off x="4927600" y="3878194"/>
            <a:ext cx="3947886" cy="1323439"/>
          </a:xfrm>
          <a:prstGeom prst="rect">
            <a:avLst/>
          </a:prstGeom>
          <a:noFill/>
        </p:spPr>
        <p:txBody>
          <a:bodyPr wrap="square" rtlCol="0">
            <a:spAutoFit/>
          </a:bodyPr>
          <a:lstStyle/>
          <a:p>
            <a:pPr algn="just"/>
            <a:r>
              <a:rPr lang="vi-VN" sz="2000">
                <a:latin typeface="+mj-lt"/>
              </a:rPr>
              <a:t>Việc tiết nước bọt của chó khi ngửi thấy thức ăn giúp cho có thể chuẩn bị cho việc tiêu hóa thức ăn (hiệu quả tiêu hóa thức ăn tốt hơn).</a:t>
            </a:r>
            <a:endParaRPr lang="vi-VN" sz="20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2491625"/>
      </p:ext>
    </p:extLst>
  </p:cSld>
  <p:clrMapOvr>
    <a:masterClrMapping/>
  </p:clrMapOvr>
  <mc:AlternateContent xmlns:mc="http://schemas.openxmlformats.org/markup-compatibility/2006" xmlns:p14="http://schemas.microsoft.com/office/powerpoint/2010/main">
    <mc:Choice Requires="p14">
      <p:transition p14:dur="300" advClick="0">
        <p:wipe/>
      </p:transition>
    </mc:Choice>
    <mc:Fallback xmlns="">
      <p:transition advClick="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circle(in)">
                                      <p:cBhvr>
                                        <p:cTn id="22" dur="20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circle(in)">
                                      <p:cBhvr>
                                        <p:cTn id="32"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7D99ED4-86BF-71DF-CBEC-9A665D7628EF}"/>
              </a:ext>
            </a:extLst>
          </p:cNvPr>
          <p:cNvGraphicFramePr>
            <a:graphicFrameLocks noGrp="1"/>
          </p:cNvGraphicFramePr>
          <p:nvPr>
            <p:extLst>
              <p:ext uri="{D42A27DB-BD31-4B8C-83A1-F6EECF244321}">
                <p14:modId xmlns:p14="http://schemas.microsoft.com/office/powerpoint/2010/main" val="4117855624"/>
              </p:ext>
            </p:extLst>
          </p:nvPr>
        </p:nvGraphicFramePr>
        <p:xfrm>
          <a:off x="237506" y="484688"/>
          <a:ext cx="8668988" cy="4389120"/>
        </p:xfrm>
        <a:graphic>
          <a:graphicData uri="http://schemas.openxmlformats.org/drawingml/2006/table">
            <a:tbl>
              <a:tblPr firstRow="1" firstCol="1" bandRow="1">
                <a:tableStyleId>{798A2AAB-B7F0-4733-8D74-AA4F2597F492}</a:tableStyleId>
              </a:tblPr>
              <a:tblGrid>
                <a:gridCol w="2167016">
                  <a:extLst>
                    <a:ext uri="{9D8B030D-6E8A-4147-A177-3AD203B41FA5}">
                      <a16:colId xmlns:a16="http://schemas.microsoft.com/office/drawing/2014/main" val="2739068699"/>
                    </a:ext>
                  </a:extLst>
                </a:gridCol>
                <a:gridCol w="1247703">
                  <a:extLst>
                    <a:ext uri="{9D8B030D-6E8A-4147-A177-3AD203B41FA5}">
                      <a16:colId xmlns:a16="http://schemas.microsoft.com/office/drawing/2014/main" val="2697278845"/>
                    </a:ext>
                  </a:extLst>
                </a:gridCol>
                <a:gridCol w="1314495">
                  <a:extLst>
                    <a:ext uri="{9D8B030D-6E8A-4147-A177-3AD203B41FA5}">
                      <a16:colId xmlns:a16="http://schemas.microsoft.com/office/drawing/2014/main" val="1512884735"/>
                    </a:ext>
                  </a:extLst>
                </a:gridCol>
                <a:gridCol w="3939774">
                  <a:extLst>
                    <a:ext uri="{9D8B030D-6E8A-4147-A177-3AD203B41FA5}">
                      <a16:colId xmlns:a16="http://schemas.microsoft.com/office/drawing/2014/main" val="3621531626"/>
                    </a:ext>
                  </a:extLst>
                </a:gridCol>
              </a:tblGrid>
              <a:tr h="359610">
                <a:tc>
                  <a:txBody>
                    <a:bodyPr/>
                    <a:lstStyle/>
                    <a:p>
                      <a:pPr algn="ctr"/>
                      <a:r>
                        <a:rPr lang="en-US" sz="2400" b="1">
                          <a:effectLst/>
                          <a:latin typeface="Times New Roman" panose="02020603050405020304" pitchFamily="18" charset="0"/>
                          <a:cs typeface="Times New Roman" panose="02020603050405020304" pitchFamily="18" charset="0"/>
                        </a:rPr>
                        <a:t>Tiêu chí so sánh</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1">
                          <a:effectLst/>
                          <a:latin typeface="Times New Roman" panose="02020603050405020304" pitchFamily="18" charset="0"/>
                          <a:cs typeface="Times New Roman" panose="02020603050405020304" pitchFamily="18" charset="0"/>
                        </a:rPr>
                        <a:t>Tập tính bẩm sinh</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1">
                          <a:effectLst/>
                          <a:latin typeface="Times New Roman" panose="02020603050405020304" pitchFamily="18" charset="0"/>
                          <a:cs typeface="Times New Roman" panose="02020603050405020304" pitchFamily="18" charset="0"/>
                        </a:rPr>
                        <a:t>Tập tính học được</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1">
                          <a:effectLst/>
                          <a:latin typeface="Times New Roman" panose="02020603050405020304" pitchFamily="18" charset="0"/>
                          <a:cs typeface="Times New Roman" panose="02020603050405020304" pitchFamily="18" charset="0"/>
                        </a:rPr>
                        <a:t>Ý nghĩa</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31822247"/>
                  </a:ext>
                </a:extLst>
              </a:tr>
              <a:tr h="359610">
                <a:tc>
                  <a:txBody>
                    <a:bodyPr/>
                    <a:lstStyle/>
                    <a:p>
                      <a:pPr algn="just"/>
                      <a:r>
                        <a:rPr lang="en-US" sz="2400">
                          <a:effectLst/>
                          <a:latin typeface="Times New Roman" panose="02020603050405020304" pitchFamily="18" charset="0"/>
                          <a:cs typeface="Times New Roman" panose="02020603050405020304" pitchFamily="18" charset="0"/>
                        </a:rPr>
                        <a:t>Mèo rình bắt Chuột</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6514393"/>
                  </a:ext>
                </a:extLst>
              </a:tr>
              <a:tr h="899026">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a:effectLst/>
                          <a:latin typeface="Times New Roman" panose="02020603050405020304" pitchFamily="18" charset="0"/>
                          <a:cs typeface="Times New Roman" panose="02020603050405020304" pitchFamily="18" charset="0"/>
                        </a:rPr>
                        <a:t>Chim ấp trứng</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effectLst/>
                        <a:latin typeface="Times New Roman" panose="02020603050405020304" pitchFamily="18" charset="0"/>
                        <a:cs typeface="Times New Roman" panose="02020603050405020304" pitchFamily="18" charset="0"/>
                      </a:endParaRPr>
                    </a:p>
                    <a:p>
                      <a:pPr algn="ctr"/>
                      <a:endParaRPr lang="en-US" sz="2400">
                        <a:effectLst/>
                        <a:latin typeface="Times New Roman" panose="02020603050405020304" pitchFamily="18" charset="0"/>
                        <a:cs typeface="Times New Roman" panose="02020603050405020304" pitchFamily="18" charset="0"/>
                      </a:endParaRPr>
                    </a:p>
                    <a:p>
                      <a:pPr algn="ctr"/>
                      <a:endParaRPr lang="en-US" sz="2400">
                        <a:effectLst/>
                        <a:latin typeface="Times New Roman" panose="02020603050405020304" pitchFamily="18" charset="0"/>
                        <a:cs typeface="Times New Roman" panose="02020603050405020304" pitchFamily="18" charset="0"/>
                      </a:endParaRPr>
                    </a:p>
                    <a:p>
                      <a:pPr algn="ctr"/>
                      <a:endParaRPr lang="en-US" sz="2400">
                        <a:effectLst/>
                        <a:latin typeface="Times New Roman" panose="02020603050405020304" pitchFamily="18" charset="0"/>
                        <a:cs typeface="Times New Roman" panose="02020603050405020304" pitchFamily="18" charset="0"/>
                      </a:endParaRPr>
                    </a:p>
                    <a:p>
                      <a:pPr algn="ctr"/>
                      <a:endParaRPr lang="en-US" sz="2400">
                        <a:effectLst/>
                        <a:latin typeface="Times New Roman" panose="02020603050405020304" pitchFamily="18" charset="0"/>
                        <a:cs typeface="Times New Roman" panose="02020603050405020304" pitchFamily="18" charset="0"/>
                      </a:endParaRPr>
                    </a:p>
                    <a:p>
                      <a:pPr algn="ctr"/>
                      <a:r>
                        <a:rPr lang="vi-VN" sz="2400">
                          <a:effectLst/>
                          <a:latin typeface="Times New Roman" panose="02020603050405020304" pitchFamily="18" charset="0"/>
                          <a:cs typeface="Times New Roman" panose="02020603050405020304" pitchFamily="18" charset="0"/>
                        </a:rPr>
                        <a:t> </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7795" marR="577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8204693"/>
                  </a:ext>
                </a:extLst>
              </a:tr>
            </a:tbl>
          </a:graphicData>
        </a:graphic>
      </p:graphicFrame>
      <p:sp>
        <p:nvSpPr>
          <p:cNvPr id="4" name="TextBox 3">
            <a:extLst>
              <a:ext uri="{FF2B5EF4-FFF2-40B4-BE49-F238E27FC236}">
                <a16:creationId xmlns:a16="http://schemas.microsoft.com/office/drawing/2014/main" id="{1B4E873E-1E58-28D8-A0C3-8F83C669CB46}"/>
              </a:ext>
            </a:extLst>
          </p:cNvPr>
          <p:cNvSpPr txBox="1"/>
          <p:nvPr/>
        </p:nvSpPr>
        <p:spPr>
          <a:xfrm>
            <a:off x="2797300" y="3394147"/>
            <a:ext cx="3918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x</a:t>
            </a:r>
            <a:endParaRPr lang="vi-VN" sz="24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E59A40B-B22E-A798-A858-2BF8C16166F7}"/>
              </a:ext>
            </a:extLst>
          </p:cNvPr>
          <p:cNvSpPr txBox="1"/>
          <p:nvPr/>
        </p:nvSpPr>
        <p:spPr>
          <a:xfrm>
            <a:off x="4078516" y="1866758"/>
            <a:ext cx="3918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x</a:t>
            </a:r>
            <a:endParaRPr lang="vi-VN" sz="24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51C963E-28F2-F798-5BB1-B96DC2CC02E7}"/>
              </a:ext>
            </a:extLst>
          </p:cNvPr>
          <p:cNvSpPr txBox="1"/>
          <p:nvPr/>
        </p:nvSpPr>
        <p:spPr>
          <a:xfrm>
            <a:off x="2784764" y="1914486"/>
            <a:ext cx="3918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x</a:t>
            </a:r>
            <a:endParaRPr lang="vi-VN" sz="24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49EC1F0-78FA-7ACF-9A7D-6FC600D1CDD4}"/>
              </a:ext>
            </a:extLst>
          </p:cNvPr>
          <p:cNvSpPr txBox="1"/>
          <p:nvPr/>
        </p:nvSpPr>
        <p:spPr>
          <a:xfrm>
            <a:off x="4958608" y="1545153"/>
            <a:ext cx="3947886" cy="1200329"/>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Kiếm mồi, đuổi bắt, thách thức</a:t>
            </a:r>
            <a:r>
              <a:rPr lang="en-US" sz="2400">
                <a:latin typeface="Times New Roman" panose="02020603050405020304" pitchFamily="18" charset="0"/>
                <a:cs typeface="Times New Roman" panose="02020603050405020304" pitchFamily="18" charset="0"/>
                <a:sym typeface="Wingdings" panose="05000000000000000000" pitchFamily="2" charset="2"/>
              </a:rPr>
              <a:t> </a:t>
            </a:r>
            <a:r>
              <a:rPr lang="vi-VN" sz="2400">
                <a:latin typeface="Times New Roman" panose="02020603050405020304" pitchFamily="18" charset="0"/>
                <a:cs typeface="Times New Roman" panose="02020603050405020304" pitchFamily="18" charset="0"/>
              </a:rPr>
              <a:t>Giúp mèo săn bắt được con mồi.</a:t>
            </a:r>
            <a:endParaRPr lang="vi-VN"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43B0DB0-B2B4-2EB5-CC4D-D13676D5C334}"/>
              </a:ext>
            </a:extLst>
          </p:cNvPr>
          <p:cNvSpPr txBox="1"/>
          <p:nvPr/>
        </p:nvSpPr>
        <p:spPr>
          <a:xfrm>
            <a:off x="4958608" y="2811435"/>
            <a:ext cx="3947886" cy="1569660"/>
          </a:xfrm>
          <a:prstGeom prst="rect">
            <a:avLst/>
          </a:prstGeom>
          <a:noFill/>
        </p:spPr>
        <p:txBody>
          <a:bodyPr wrap="square" rtlCol="0">
            <a:spAutoFit/>
          </a:bodyPr>
          <a:lstStyle/>
          <a:p>
            <a:pPr lvl="0" algn="just">
              <a:defRPr/>
            </a:pPr>
            <a:r>
              <a:rPr lang="en-US" sz="2400">
                <a:latin typeface="Times New Roman" panose="02020603050405020304" pitchFamily="18" charset="0"/>
                <a:cs typeface="Times New Roman" panose="02020603050405020304" pitchFamily="18" charset="0"/>
              </a:rPr>
              <a:t>Giúp tạo điều kiện nhiệt độ thuận lợi cho phôi bên trong trứng phát triển thành con non.</a:t>
            </a:r>
            <a:endParaRPr lang="vi-VN" sz="24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4999151"/>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ircle(in)">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circle(in)">
                                      <p:cBhvr>
                                        <p:cTn id="2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9A923E9-DEB9-33BD-F07F-AE4E421CBF08}"/>
              </a:ext>
            </a:extLst>
          </p:cNvPr>
          <p:cNvSpPr txBox="1"/>
          <p:nvPr/>
        </p:nvSpPr>
        <p:spPr>
          <a:xfrm>
            <a:off x="283028" y="139803"/>
            <a:ext cx="8577943" cy="1200329"/>
          </a:xfrm>
          <a:prstGeom prst="rect">
            <a:avLst/>
          </a:prstGeom>
          <a:solidFill>
            <a:schemeClr val="bg1"/>
          </a:solidFill>
        </p:spPr>
        <p:txBody>
          <a:bodyPr wrap="square">
            <a:spAutoFit/>
          </a:bodyPr>
          <a:lstStyle/>
          <a:p>
            <a:pPr algn="just"/>
            <a:r>
              <a:rPr lang="en-US" sz="240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HS quan sát hình ảnh một số tập tính của một số loài động vật ở địa phương và một số loài động vật khác. Sau đó, ghi chép thông tin về tập tính của động vật quan sát được theo mẫu bảng 28.2.</a:t>
            </a:r>
            <a:endParaRPr lang="vi-VN" sz="240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5C1A471B-7A7B-6572-7CC5-F02AA72ECC4D}"/>
              </a:ext>
            </a:extLst>
          </p:cNvPr>
          <p:cNvGraphicFramePr>
            <a:graphicFrameLocks noGrp="1"/>
          </p:cNvGraphicFramePr>
          <p:nvPr>
            <p:extLst>
              <p:ext uri="{D42A27DB-BD31-4B8C-83A1-F6EECF244321}">
                <p14:modId xmlns:p14="http://schemas.microsoft.com/office/powerpoint/2010/main" val="18763447"/>
              </p:ext>
            </p:extLst>
          </p:nvPr>
        </p:nvGraphicFramePr>
        <p:xfrm>
          <a:off x="1190171" y="1910715"/>
          <a:ext cx="6328226" cy="1828800"/>
        </p:xfrm>
        <a:graphic>
          <a:graphicData uri="http://schemas.openxmlformats.org/drawingml/2006/table">
            <a:tbl>
              <a:tblPr firstRow="1" firstCol="1" bandRow="1">
                <a:tableStyleId>{798A2AAB-B7F0-4733-8D74-AA4F2597F492}</a:tableStyleId>
              </a:tblPr>
              <a:tblGrid>
                <a:gridCol w="1683658">
                  <a:extLst>
                    <a:ext uri="{9D8B030D-6E8A-4147-A177-3AD203B41FA5}">
                      <a16:colId xmlns:a16="http://schemas.microsoft.com/office/drawing/2014/main" val="1306458768"/>
                    </a:ext>
                  </a:extLst>
                </a:gridCol>
                <a:gridCol w="1973942">
                  <a:extLst>
                    <a:ext uri="{9D8B030D-6E8A-4147-A177-3AD203B41FA5}">
                      <a16:colId xmlns:a16="http://schemas.microsoft.com/office/drawing/2014/main" val="3946404894"/>
                    </a:ext>
                  </a:extLst>
                </a:gridCol>
                <a:gridCol w="2670626">
                  <a:extLst>
                    <a:ext uri="{9D8B030D-6E8A-4147-A177-3AD203B41FA5}">
                      <a16:colId xmlns:a16="http://schemas.microsoft.com/office/drawing/2014/main" val="633867803"/>
                    </a:ext>
                  </a:extLst>
                </a:gridCol>
              </a:tblGrid>
              <a:tr h="0">
                <a:tc>
                  <a:txBody>
                    <a:bodyPr/>
                    <a:lstStyle/>
                    <a:p>
                      <a:pPr algn="ctr"/>
                      <a:r>
                        <a:rPr lang="en-US" sz="2400" b="1">
                          <a:effectLst/>
                          <a:latin typeface="Times New Roman" panose="02020603050405020304" pitchFamily="18" charset="0"/>
                          <a:cs typeface="Times New Roman" panose="02020603050405020304" pitchFamily="18" charset="0"/>
                        </a:rPr>
                        <a:t>Tên động vật</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a:effectLst/>
                          <a:latin typeface="Times New Roman" panose="02020603050405020304" pitchFamily="18" charset="0"/>
                          <a:cs typeface="Times New Roman" panose="02020603050405020304" pitchFamily="18" charset="0"/>
                        </a:rPr>
                        <a:t>Tên tập tính</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a:effectLst/>
                          <a:latin typeface="Times New Roman" panose="02020603050405020304" pitchFamily="18" charset="0"/>
                          <a:cs typeface="Times New Roman" panose="02020603050405020304" pitchFamily="18" charset="0"/>
                        </a:rPr>
                        <a:t>Cách thể hiện tập tính</a:t>
                      </a:r>
                      <a:endParaRPr lang="vi-VN"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3873606"/>
                  </a:ext>
                </a:extLst>
              </a:tr>
              <a:tr h="0">
                <a:tc>
                  <a:txBody>
                    <a:bodyPr/>
                    <a:lstStyle/>
                    <a:p>
                      <a:pPr algn="just"/>
                      <a:r>
                        <a:rPr lang="en-US" sz="2400">
                          <a:effectLst/>
                          <a:latin typeface="Times New Roman" panose="02020603050405020304" pitchFamily="18" charset="0"/>
                          <a:cs typeface="Times New Roman" panose="02020603050405020304" pitchFamily="18" charset="0"/>
                        </a:rPr>
                        <a:t>Con hổ</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a:effectLst/>
                          <a:latin typeface="Times New Roman" panose="02020603050405020304" pitchFamily="18" charset="0"/>
                          <a:cs typeface="Times New Roman" panose="02020603050405020304" pitchFamily="18" charset="0"/>
                        </a:rPr>
                        <a:t>Săn mồi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a:effectLst/>
                          <a:latin typeface="Times New Roman" panose="02020603050405020304" pitchFamily="18" charset="0"/>
                          <a:cs typeface="Times New Roman" panose="02020603050405020304" pitchFamily="18" charset="0"/>
                        </a:rPr>
                        <a:t>Ẩn nấp rình mồi, rượt mồi, vồ mồi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6816707"/>
                  </a:ext>
                </a:extLst>
              </a:tr>
              <a:tr h="0">
                <a:tc>
                  <a:txBody>
                    <a:bodyPr/>
                    <a:lstStyle/>
                    <a:p>
                      <a:pPr algn="ctr"/>
                      <a:r>
                        <a:rPr lang="en-US" sz="2400">
                          <a:effectLst/>
                          <a:latin typeface="Times New Roman" panose="02020603050405020304" pitchFamily="18" charset="0"/>
                          <a:cs typeface="Times New Roman" panose="02020603050405020304" pitchFamily="18" charset="0"/>
                        </a:rPr>
                        <a:t>?</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effectLst/>
                          <a:latin typeface="Times New Roman" panose="02020603050405020304" pitchFamily="18" charset="0"/>
                          <a:cs typeface="Times New Roman" panose="02020603050405020304" pitchFamily="18" charset="0"/>
                        </a:rPr>
                        <a:t>?</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effectLst/>
                          <a:latin typeface="Times New Roman" panose="02020603050405020304" pitchFamily="18" charset="0"/>
                          <a:cs typeface="Times New Roman" panose="02020603050405020304" pitchFamily="18" charset="0"/>
                        </a:rPr>
                        <a:t>?</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5280617"/>
                  </a:ext>
                </a:extLst>
              </a:tr>
            </a:tbl>
          </a:graphicData>
        </a:graphic>
      </p:graphicFrame>
    </p:spTree>
    <p:extLst>
      <p:ext uri="{BB962C8B-B14F-4D97-AF65-F5344CB8AC3E}">
        <p14:creationId xmlns:p14="http://schemas.microsoft.com/office/powerpoint/2010/main" val="2863126908"/>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Bảng 15">
            <a:extLst>
              <a:ext uri="{FF2B5EF4-FFF2-40B4-BE49-F238E27FC236}">
                <a16:creationId xmlns:a16="http://schemas.microsoft.com/office/drawing/2014/main" id="{10CD6F96-60C9-D1A2-0BB2-B4DE90C5674E}"/>
              </a:ext>
            </a:extLst>
          </p:cNvPr>
          <p:cNvGraphicFramePr>
            <a:graphicFrameLocks noGrp="1"/>
          </p:cNvGraphicFramePr>
          <p:nvPr>
            <p:extLst>
              <p:ext uri="{D42A27DB-BD31-4B8C-83A1-F6EECF244321}">
                <p14:modId xmlns:p14="http://schemas.microsoft.com/office/powerpoint/2010/main" val="124708618"/>
              </p:ext>
            </p:extLst>
          </p:nvPr>
        </p:nvGraphicFramePr>
        <p:xfrm>
          <a:off x="740095" y="706666"/>
          <a:ext cx="7663809" cy="6248400"/>
        </p:xfrm>
        <a:graphic>
          <a:graphicData uri="http://schemas.openxmlformats.org/drawingml/2006/table">
            <a:tbl>
              <a:tblPr/>
              <a:tblGrid>
                <a:gridCol w="2554603">
                  <a:extLst>
                    <a:ext uri="{9D8B030D-6E8A-4147-A177-3AD203B41FA5}">
                      <a16:colId xmlns:a16="http://schemas.microsoft.com/office/drawing/2014/main" val="1264909146"/>
                    </a:ext>
                  </a:extLst>
                </a:gridCol>
                <a:gridCol w="2554603">
                  <a:extLst>
                    <a:ext uri="{9D8B030D-6E8A-4147-A177-3AD203B41FA5}">
                      <a16:colId xmlns:a16="http://schemas.microsoft.com/office/drawing/2014/main" val="703074879"/>
                    </a:ext>
                  </a:extLst>
                </a:gridCol>
                <a:gridCol w="2554603">
                  <a:extLst>
                    <a:ext uri="{9D8B030D-6E8A-4147-A177-3AD203B41FA5}">
                      <a16:colId xmlns:a16="http://schemas.microsoft.com/office/drawing/2014/main" val="2447586866"/>
                    </a:ext>
                  </a:extLst>
                </a:gridCol>
              </a:tblGrid>
              <a:tr h="0">
                <a:tc>
                  <a:txBody>
                    <a:bodyPr/>
                    <a:lstStyle/>
                    <a:p>
                      <a:pPr algn="just" fontAlgn="t"/>
                      <a:r>
                        <a:rPr lang="en-US" sz="2400" b="1">
                          <a:solidFill>
                            <a:srgbClr val="000000"/>
                          </a:solidFill>
                          <a:effectLst/>
                        </a:rPr>
                        <a:t>Tên động vật</a:t>
                      </a:r>
                      <a:endParaRPr lang="en-US" sz="2400">
                        <a:solidFill>
                          <a:srgbClr val="000000"/>
                        </a:solidFill>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2400" b="1">
                          <a:solidFill>
                            <a:srgbClr val="000000"/>
                          </a:solidFill>
                          <a:effectLst/>
                        </a:rPr>
                        <a:t>Tên tập tính</a:t>
                      </a:r>
                      <a:endParaRPr lang="en-US" sz="2400">
                        <a:solidFill>
                          <a:srgbClr val="000000"/>
                        </a:solidFill>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2400" b="1">
                          <a:solidFill>
                            <a:srgbClr val="000000"/>
                          </a:solidFill>
                          <a:effectLst/>
                        </a:rPr>
                        <a:t>Cách thể hiện tập tính</a:t>
                      </a:r>
                      <a:endParaRPr lang="en-US" sz="2400">
                        <a:solidFill>
                          <a:srgbClr val="000000"/>
                        </a:solidFill>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903824706"/>
                  </a:ext>
                </a:extLst>
              </a:tr>
              <a:tr h="0">
                <a:tc>
                  <a:txBody>
                    <a:bodyPr/>
                    <a:lstStyle/>
                    <a:p>
                      <a:pPr algn="just" fontAlgn="t"/>
                      <a:r>
                        <a:rPr lang="en-US" sz="2400">
                          <a:solidFill>
                            <a:srgbClr val="000000"/>
                          </a:solidFill>
                          <a:effectLst/>
                        </a:rPr>
                        <a:t>Con hổ</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2400">
                          <a:solidFill>
                            <a:srgbClr val="000000"/>
                          </a:solidFill>
                          <a:effectLst/>
                        </a:rPr>
                        <a:t>Săn mồi</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vi-VN" sz="2400">
                          <a:solidFill>
                            <a:srgbClr val="000000"/>
                          </a:solidFill>
                          <a:effectLst/>
                        </a:rPr>
                        <a:t>Ẩn nấp rình mồi, rượt đuổi, vồ mồi.</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952004040"/>
                  </a:ext>
                </a:extLst>
              </a:tr>
              <a:tr h="0">
                <a:tc>
                  <a:txBody>
                    <a:bodyPr/>
                    <a:lstStyle/>
                    <a:p>
                      <a:pPr algn="just" fontAlgn="t"/>
                      <a:r>
                        <a:rPr lang="en-US" sz="2400">
                          <a:solidFill>
                            <a:srgbClr val="000000"/>
                          </a:solidFill>
                          <a:effectLst/>
                        </a:rPr>
                        <a:t>Chó sói</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2400">
                          <a:solidFill>
                            <a:srgbClr val="000000"/>
                          </a:solidFill>
                          <a:effectLst/>
                        </a:rPr>
                        <a:t>Bảo vệ lãnh thổ</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vi-VN" sz="2400">
                          <a:solidFill>
                            <a:srgbClr val="000000"/>
                          </a:solidFill>
                          <a:effectLst/>
                        </a:rPr>
                        <a:t>Dùng nước tiểu đánh dấu lãnh thổ.</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465650913"/>
                  </a:ext>
                </a:extLst>
              </a:tr>
              <a:tr h="0">
                <a:tc>
                  <a:txBody>
                    <a:bodyPr/>
                    <a:lstStyle/>
                    <a:p>
                      <a:pPr algn="just" fontAlgn="t"/>
                      <a:r>
                        <a:rPr lang="en-US" sz="2400">
                          <a:solidFill>
                            <a:srgbClr val="000000"/>
                          </a:solidFill>
                          <a:effectLst/>
                        </a:rPr>
                        <a:t>Gà trống</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2400">
                          <a:solidFill>
                            <a:srgbClr val="000000"/>
                          </a:solidFill>
                          <a:effectLst/>
                        </a:rPr>
                        <a:t>Sinh sản</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vi-VN" sz="2400">
                          <a:solidFill>
                            <a:srgbClr val="000000"/>
                          </a:solidFill>
                          <a:effectLst/>
                        </a:rPr>
                        <a:t>Dùng màu lông, tiếng gáy để khoe mẽ trước con cái.</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379620687"/>
                  </a:ext>
                </a:extLst>
              </a:tr>
              <a:tr h="0">
                <a:tc>
                  <a:txBody>
                    <a:bodyPr/>
                    <a:lstStyle/>
                    <a:p>
                      <a:pPr algn="just" fontAlgn="t"/>
                      <a:r>
                        <a:rPr lang="en-US" sz="2400">
                          <a:solidFill>
                            <a:srgbClr val="000000"/>
                          </a:solidFill>
                          <a:effectLst/>
                        </a:rPr>
                        <a:t>Cá hồi</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vi-VN" sz="2400">
                          <a:solidFill>
                            <a:srgbClr val="000000"/>
                          </a:solidFill>
                          <a:effectLst/>
                        </a:rPr>
                        <a:t>Di cư</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vi-VN" sz="2400">
                          <a:solidFill>
                            <a:srgbClr val="000000"/>
                          </a:solidFill>
                          <a:effectLst/>
                        </a:rPr>
                        <a:t>Cá bơi vượt các đại dương để sinh sản.</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931108835"/>
                  </a:ext>
                </a:extLst>
              </a:tr>
            </a:tbl>
          </a:graphicData>
        </a:graphic>
      </p:graphicFrame>
      <p:sp>
        <p:nvSpPr>
          <p:cNvPr id="17" name="Rectangle 1">
            <a:extLst>
              <a:ext uri="{FF2B5EF4-FFF2-40B4-BE49-F238E27FC236}">
                <a16:creationId xmlns:a16="http://schemas.microsoft.com/office/drawing/2014/main" id="{5A590076-8194-DB0D-88C1-DC99D7656011}"/>
              </a:ext>
            </a:extLst>
          </p:cNvPr>
          <p:cNvSpPr>
            <a:spLocks noChangeArrowheads="1"/>
          </p:cNvSpPr>
          <p:nvPr/>
        </p:nvSpPr>
        <p:spPr bwMode="auto">
          <a:xfrm>
            <a:off x="927299" y="92244"/>
            <a:ext cx="4254691" cy="461665"/>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2">
                    <a:lumMod val="50000"/>
                  </a:schemeClr>
                </a:solidFill>
                <a:effectLst/>
                <a:latin typeface="Times New Roman" panose="02020603050405020304" pitchFamily="18" charset="0"/>
                <a:cs typeface="Times New Roman" panose="02020603050405020304" pitchFamily="18" charset="0"/>
              </a:rPr>
              <a:t>HS tự quan sát và điền vào bảng:</a:t>
            </a:r>
          </a:p>
        </p:txBody>
      </p:sp>
    </p:spTree>
    <p:extLst>
      <p:ext uri="{BB962C8B-B14F-4D97-AF65-F5344CB8AC3E}">
        <p14:creationId xmlns:p14="http://schemas.microsoft.com/office/powerpoint/2010/main" val="693144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ập tính của kiến - Luật Hoàng Phi">
            <a:extLst>
              <a:ext uri="{FF2B5EF4-FFF2-40B4-BE49-F238E27FC236}">
                <a16:creationId xmlns:a16="http://schemas.microsoft.com/office/drawing/2014/main" id="{06ACC46A-8429-DD1A-11D0-5C28B21CCA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6343"/>
            <a:ext cx="2857500" cy="354330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Sư tử sống ở đâu? Các loài, tuổi thọ, đặc điểm và tập tính - IAS Links">
            <a:extLst>
              <a:ext uri="{FF2B5EF4-FFF2-40B4-BE49-F238E27FC236}">
                <a16:creationId xmlns:a16="http://schemas.microsoft.com/office/drawing/2014/main" id="{21294AF2-224E-1B49-CC6D-04797D95C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499" y="856344"/>
            <a:ext cx="3180443" cy="35433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Tập tính sinh sản thú vị của loài gà - Hanoi1000">
            <a:extLst>
              <a:ext uri="{FF2B5EF4-FFF2-40B4-BE49-F238E27FC236}">
                <a16:creationId xmlns:a16="http://schemas.microsoft.com/office/drawing/2014/main" id="{505D71C6-1BA4-0500-D265-C8A21A52D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7943" y="856344"/>
            <a:ext cx="3106057"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2242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9A46AA7D-702F-434C-0576-203F01524130}"/>
              </a:ext>
            </a:extLst>
          </p:cNvPr>
          <p:cNvSpPr txBox="1"/>
          <p:nvPr/>
        </p:nvSpPr>
        <p:spPr>
          <a:xfrm>
            <a:off x="551543" y="608899"/>
            <a:ext cx="6473371" cy="461665"/>
          </a:xfrm>
          <a:prstGeom prst="rect">
            <a:avLst/>
          </a:prstGeom>
          <a:noFill/>
        </p:spPr>
        <p:txBody>
          <a:bodyPr wrap="square">
            <a:spAutoFit/>
          </a:bodyPr>
          <a:lstStyle/>
          <a:p>
            <a:pPr algn="just"/>
            <a:r>
              <a:rPr lang="en-US" sz="2400">
                <a:effectLst/>
                <a:latin typeface="Times New Roman" panose="02020603050405020304" pitchFamily="18" charset="0"/>
                <a:ea typeface="Arial" panose="020B0604020202020204" pitchFamily="34" charset="0"/>
                <a:cs typeface="Times New Roman" panose="02020603050405020304" pitchFamily="18" charset="0"/>
              </a:rPr>
              <a:t>HS đọc mục II SGK trang 134 và trả lời câu hỏi: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id="{DDCBB141-2587-9D00-D658-41BDAA45FEC7}"/>
              </a:ext>
            </a:extLst>
          </p:cNvPr>
          <p:cNvSpPr txBox="1"/>
          <p:nvPr/>
        </p:nvSpPr>
        <p:spPr>
          <a:xfrm>
            <a:off x="551543" y="979367"/>
            <a:ext cx="7532913" cy="830997"/>
          </a:xfrm>
          <a:prstGeom prst="rect">
            <a:avLst/>
          </a:prstGeom>
          <a:noFill/>
        </p:spPr>
        <p:txBody>
          <a:bodyPr wrap="square">
            <a:spAutoFit/>
          </a:bodyPr>
          <a:lstStyle/>
          <a:p>
            <a:pPr algn="just"/>
            <a:r>
              <a:rPr lang="en-US" sz="2400" b="1" i="1">
                <a:effectLst/>
                <a:latin typeface="Times New Roman" panose="02020603050405020304" pitchFamily="18" charset="0"/>
                <a:ea typeface="Arial" panose="020B0604020202020204" pitchFamily="34" charset="0"/>
                <a:cs typeface="Times New Roman" panose="02020603050405020304" pitchFamily="18" charset="0"/>
              </a:rPr>
              <a:t>? Nêu một số ứng dụng hiểu biết về tập tính của động vật vào thực tiễn?</a:t>
            </a:r>
            <a:endParaRPr lang="vi-VN" sz="2400" b="1" i="1">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2" name="Picture 2" descr="Giá huấn luyện chó ở TPHCM (chi phí trọn gói A-Z) cho hơn 40 giống chó">
            <a:extLst>
              <a:ext uri="{FF2B5EF4-FFF2-40B4-BE49-F238E27FC236}">
                <a16:creationId xmlns:a16="http://schemas.microsoft.com/office/drawing/2014/main" id="{49188475-726B-CA4C-A375-74878600F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543" y="1868420"/>
            <a:ext cx="3532634" cy="2355089"/>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0FE6C79A-D0CB-EB72-D752-47E0B3178569}"/>
              </a:ext>
            </a:extLst>
          </p:cNvPr>
          <p:cNvSpPr txBox="1"/>
          <p:nvPr/>
        </p:nvSpPr>
        <p:spPr>
          <a:xfrm>
            <a:off x="551544" y="4223509"/>
            <a:ext cx="3532634" cy="646331"/>
          </a:xfrm>
          <a:prstGeom prst="rect">
            <a:avLst/>
          </a:prstGeom>
          <a:noFill/>
        </p:spPr>
        <p:txBody>
          <a:bodyPr wrap="square">
            <a:spAutoFit/>
          </a:bodyPr>
          <a:lstStyle/>
          <a:p>
            <a:pPr algn="ctr"/>
            <a:r>
              <a:rPr lang="de-DE"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Dạy chó đi săn, bắt kẻ gian, phát hiện ma túy</a:t>
            </a:r>
            <a:endParaRPr lang="vi-VN" sz="1800" b="1">
              <a:latin typeface="Times New Roman" panose="02020603050405020304" pitchFamily="18" charset="0"/>
              <a:cs typeface="Times New Roman" panose="02020603050405020304" pitchFamily="18" charset="0"/>
            </a:endParaRPr>
          </a:p>
        </p:txBody>
      </p:sp>
      <p:pic>
        <p:nvPicPr>
          <p:cNvPr id="15364" name="Picture 4" descr="Bù nhìn là gì? | Lazi.vn - Cộng đồng Tri thức &amp; Giáo dục">
            <a:extLst>
              <a:ext uri="{FF2B5EF4-FFF2-40B4-BE49-F238E27FC236}">
                <a16:creationId xmlns:a16="http://schemas.microsoft.com/office/drawing/2014/main" id="{EC54F1FD-EAC5-D1F5-4CE5-494AB9C9F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9824" y="1888171"/>
            <a:ext cx="3553789" cy="2428720"/>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0C769906-3B19-E273-8581-7BA566723543}"/>
              </a:ext>
            </a:extLst>
          </p:cNvPr>
          <p:cNvSpPr txBox="1"/>
          <p:nvPr/>
        </p:nvSpPr>
        <p:spPr>
          <a:xfrm>
            <a:off x="5145317" y="4279563"/>
            <a:ext cx="3381829" cy="646331"/>
          </a:xfrm>
          <a:prstGeom prst="rect">
            <a:avLst/>
          </a:prstGeom>
          <a:noFill/>
        </p:spPr>
        <p:txBody>
          <a:bodyPr wrap="square">
            <a:spAutoFit/>
          </a:bodyPr>
          <a:lstStyle/>
          <a:p>
            <a:pPr algn="ctr"/>
            <a:r>
              <a:rPr lang="de-DE"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 bù nhìn ở ruộng nương để đuổi chim phá hại mùa màng</a:t>
            </a:r>
            <a:endParaRPr lang="vi-VN" sz="1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538704"/>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in)">
                                      <p:cBhvr>
                                        <p:cTn id="7" dur="2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362"/>
                                        </p:tgtEl>
                                        <p:attrNameLst>
                                          <p:attrName>style.visibility</p:attrName>
                                        </p:attrNameLst>
                                      </p:cBhvr>
                                      <p:to>
                                        <p:strVal val="visible"/>
                                      </p:to>
                                    </p:set>
                                    <p:anim calcmode="lin" valueType="num">
                                      <p:cBhvr additive="base">
                                        <p:cTn id="18" dur="500" fill="hold"/>
                                        <p:tgtEl>
                                          <p:spTgt spid="15362"/>
                                        </p:tgtEl>
                                        <p:attrNameLst>
                                          <p:attrName>ppt_x</p:attrName>
                                        </p:attrNameLst>
                                      </p:cBhvr>
                                      <p:tavLst>
                                        <p:tav tm="0">
                                          <p:val>
                                            <p:strVal val="#ppt_x"/>
                                          </p:val>
                                        </p:tav>
                                        <p:tav tm="100000">
                                          <p:val>
                                            <p:strVal val="#ppt_x"/>
                                          </p:val>
                                        </p:tav>
                                      </p:tavLst>
                                    </p:anim>
                                    <p:anim calcmode="lin" valueType="num">
                                      <p:cBhvr additive="base">
                                        <p:cTn id="19" dur="500" fill="hold"/>
                                        <p:tgtEl>
                                          <p:spTgt spid="15362"/>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ppt_x"/>
                                          </p:val>
                                        </p:tav>
                                        <p:tav tm="100000">
                                          <p:val>
                                            <p:strVal val="#ppt_x"/>
                                          </p:val>
                                        </p:tav>
                                      </p:tavLst>
                                    </p:anim>
                                    <p:anim calcmode="lin" valueType="num">
                                      <p:cBhvr additive="base">
                                        <p:cTn id="2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364"/>
                                        </p:tgtEl>
                                        <p:attrNameLst>
                                          <p:attrName>style.visibility</p:attrName>
                                        </p:attrNameLst>
                                      </p:cBhvr>
                                      <p:to>
                                        <p:strVal val="visible"/>
                                      </p:to>
                                    </p:set>
                                    <p:animEffect transition="in" filter="fade">
                                      <p:cBhvr>
                                        <p:cTn id="28" dur="1000"/>
                                        <p:tgtEl>
                                          <p:spTgt spid="15364"/>
                                        </p:tgtEl>
                                      </p:cBhvr>
                                    </p:animEffect>
                                    <p:anim calcmode="lin" valueType="num">
                                      <p:cBhvr>
                                        <p:cTn id="29" dur="1000" fill="hold"/>
                                        <p:tgtEl>
                                          <p:spTgt spid="15364"/>
                                        </p:tgtEl>
                                        <p:attrNameLst>
                                          <p:attrName>ppt_x</p:attrName>
                                        </p:attrNameLst>
                                      </p:cBhvr>
                                      <p:tavLst>
                                        <p:tav tm="0">
                                          <p:val>
                                            <p:strVal val="#ppt_x"/>
                                          </p:val>
                                        </p:tav>
                                        <p:tav tm="100000">
                                          <p:val>
                                            <p:strVal val="#ppt_x"/>
                                          </p:val>
                                        </p:tav>
                                      </p:tavLst>
                                    </p:anim>
                                    <p:anim calcmode="lin" valueType="num">
                                      <p:cBhvr>
                                        <p:cTn id="30" dur="1000" fill="hold"/>
                                        <p:tgtEl>
                                          <p:spTgt spid="1536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0FE6C79A-D0CB-EB72-D752-47E0B3178569}"/>
              </a:ext>
            </a:extLst>
          </p:cNvPr>
          <p:cNvSpPr txBox="1"/>
          <p:nvPr/>
        </p:nvSpPr>
        <p:spPr>
          <a:xfrm>
            <a:off x="349770" y="4005799"/>
            <a:ext cx="2944973" cy="923330"/>
          </a:xfrm>
          <a:prstGeom prst="rect">
            <a:avLst/>
          </a:prstGeom>
          <a:noFill/>
        </p:spPr>
        <p:txBody>
          <a:bodyPr wrap="square">
            <a:spAutoFit/>
          </a:bodyPr>
          <a:lstStyle/>
          <a:p>
            <a:pPr algn="ctr"/>
            <a:r>
              <a:rPr lang="de-DE"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 dụng các loài thiên địch để tiêu diệt các nhóm sâu hại cây trồng.</a:t>
            </a:r>
            <a:endParaRPr lang="vi-VN" sz="1800" b="1">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0C769906-3B19-E273-8581-7BA566723543}"/>
              </a:ext>
            </a:extLst>
          </p:cNvPr>
          <p:cNvSpPr txBox="1"/>
          <p:nvPr/>
        </p:nvSpPr>
        <p:spPr>
          <a:xfrm>
            <a:off x="3410861" y="4005799"/>
            <a:ext cx="2699655" cy="646331"/>
          </a:xfrm>
          <a:prstGeom prst="rect">
            <a:avLst/>
          </a:prstGeom>
          <a:noFill/>
        </p:spPr>
        <p:txBody>
          <a:bodyPr wrap="square">
            <a:spAutoFit/>
          </a:bodyPr>
          <a:lstStyle/>
          <a:p>
            <a:pPr algn="ctr"/>
            <a:r>
              <a:rPr lang="de-DE"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 bẫy đèn ban đêm diệt côn trùng có hại</a:t>
            </a:r>
            <a:endParaRPr lang="vi-VN" sz="1800" b="1">
              <a:latin typeface="Times New Roman" panose="02020603050405020304" pitchFamily="18" charset="0"/>
              <a:cs typeface="Times New Roman" panose="02020603050405020304" pitchFamily="18" charset="0"/>
            </a:endParaRPr>
          </a:p>
        </p:txBody>
      </p:sp>
      <p:pic>
        <p:nvPicPr>
          <p:cNvPr id="16386" name="Picture 2" descr="Thuốc hóa học sẽ ảnh hưởng đến các loài thiên dịch như thế nào?">
            <a:extLst>
              <a:ext uri="{FF2B5EF4-FFF2-40B4-BE49-F238E27FC236}">
                <a16:creationId xmlns:a16="http://schemas.microsoft.com/office/drawing/2014/main" id="{313B94D9-EAA0-C7EF-50EF-88765B578E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770" y="828675"/>
            <a:ext cx="2944973" cy="303212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Nông nghiệp sạch - BẪY ĐÈN DIỆT BƯƠM BƯỚM VÀ NGÀI ĐÊM Bẫy đèn cũng được sử  dụng để tiêu diệt lũ bươm bướm, ngài đêm rất tốt. Nhất là đối với">
            <a:extLst>
              <a:ext uri="{FF2B5EF4-FFF2-40B4-BE49-F238E27FC236}">
                <a16:creationId xmlns:a16="http://schemas.microsoft.com/office/drawing/2014/main" id="{63E4F4C4-025E-5A9A-D789-7D86156A8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862" y="828675"/>
            <a:ext cx="2699655" cy="3032125"/>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TOP 8 giống Chó chăn cừu Nổi tiếng &amp; Phổ Biến Nhất Thế giới">
            <a:extLst>
              <a:ext uri="{FF2B5EF4-FFF2-40B4-BE49-F238E27FC236}">
                <a16:creationId xmlns:a16="http://schemas.microsoft.com/office/drawing/2014/main" id="{C413DD49-FBA8-7B09-E373-409443C22B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5657" y="828675"/>
            <a:ext cx="2628900" cy="30321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BCF8411-3780-C745-16A7-9750550D7CC7}"/>
              </a:ext>
            </a:extLst>
          </p:cNvPr>
          <p:cNvSpPr txBox="1"/>
          <p:nvPr/>
        </p:nvSpPr>
        <p:spPr>
          <a:xfrm>
            <a:off x="6255658" y="4005799"/>
            <a:ext cx="2628900" cy="646331"/>
          </a:xfrm>
          <a:prstGeom prst="rect">
            <a:avLst/>
          </a:prstGeom>
          <a:noFill/>
        </p:spPr>
        <p:txBody>
          <a:bodyPr wrap="square">
            <a:spAutoFit/>
          </a:bodyPr>
          <a:lstStyle/>
          <a:p>
            <a:pPr algn="ctr"/>
            <a:r>
              <a:rPr lang="de-DE"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Huấn luyện chó chăn cừu</a:t>
            </a:r>
            <a:endParaRPr lang="vi-VN" sz="1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024889"/>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386"/>
                                        </p:tgtEl>
                                        <p:attrNameLst>
                                          <p:attrName>style.visibility</p:attrName>
                                        </p:attrNameLst>
                                      </p:cBhvr>
                                      <p:to>
                                        <p:strVal val="visible"/>
                                      </p:to>
                                    </p:set>
                                    <p:anim calcmode="lin" valueType="num">
                                      <p:cBhvr additive="base">
                                        <p:cTn id="11" dur="500" fill="hold"/>
                                        <p:tgtEl>
                                          <p:spTgt spid="16386"/>
                                        </p:tgtEl>
                                        <p:attrNameLst>
                                          <p:attrName>ppt_x</p:attrName>
                                        </p:attrNameLst>
                                      </p:cBhvr>
                                      <p:tavLst>
                                        <p:tav tm="0">
                                          <p:val>
                                            <p:strVal val="#ppt_x"/>
                                          </p:val>
                                        </p:tav>
                                        <p:tav tm="100000">
                                          <p:val>
                                            <p:strVal val="#ppt_x"/>
                                          </p:val>
                                        </p:tav>
                                      </p:tavLst>
                                    </p:anim>
                                    <p:anim calcmode="lin" valueType="num">
                                      <p:cBhvr additive="base">
                                        <p:cTn id="12"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fade">
                                      <p:cBhvr>
                                        <p:cTn id="22" dur="1000"/>
                                        <p:tgtEl>
                                          <p:spTgt spid="16388"/>
                                        </p:tgtEl>
                                      </p:cBhvr>
                                    </p:animEffect>
                                    <p:anim calcmode="lin" valueType="num">
                                      <p:cBhvr>
                                        <p:cTn id="23" dur="1000" fill="hold"/>
                                        <p:tgtEl>
                                          <p:spTgt spid="16388"/>
                                        </p:tgtEl>
                                        <p:attrNameLst>
                                          <p:attrName>ppt_x</p:attrName>
                                        </p:attrNameLst>
                                      </p:cBhvr>
                                      <p:tavLst>
                                        <p:tav tm="0">
                                          <p:val>
                                            <p:strVal val="#ppt_x"/>
                                          </p:val>
                                        </p:tav>
                                        <p:tav tm="100000">
                                          <p:val>
                                            <p:strVal val="#ppt_x"/>
                                          </p:val>
                                        </p:tav>
                                      </p:tavLst>
                                    </p:anim>
                                    <p:anim calcmode="lin" valueType="num">
                                      <p:cBhvr>
                                        <p:cTn id="24" dur="1000" fill="hold"/>
                                        <p:tgtEl>
                                          <p:spTgt spid="1638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7410"/>
                                        </p:tgtEl>
                                        <p:attrNameLst>
                                          <p:attrName>style.visibility</p:attrName>
                                        </p:attrNameLst>
                                      </p:cBhvr>
                                      <p:to>
                                        <p:strVal val="visible"/>
                                      </p:to>
                                    </p:set>
                                    <p:animEffect transition="in" filter="wipe(down)">
                                      <p:cBhvr>
                                        <p:cTn id="29" dur="500"/>
                                        <p:tgtEl>
                                          <p:spTgt spid="1741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0FE6C79A-D0CB-EB72-D752-47E0B3178569}"/>
              </a:ext>
            </a:extLst>
          </p:cNvPr>
          <p:cNvSpPr txBox="1"/>
          <p:nvPr/>
        </p:nvSpPr>
        <p:spPr>
          <a:xfrm>
            <a:off x="348343" y="552852"/>
            <a:ext cx="5818801" cy="461665"/>
          </a:xfrm>
          <a:prstGeom prst="rect">
            <a:avLst/>
          </a:prstGeom>
          <a:noFill/>
        </p:spPr>
        <p:txBody>
          <a:bodyPr wrap="square">
            <a:spAutoFit/>
          </a:bodyPr>
          <a:lstStyle/>
          <a:p>
            <a:pPr algn="just"/>
            <a:r>
              <a:rPr lang="en-US" sz="2400">
                <a:effectLst/>
                <a:latin typeface="Times New Roman" panose="02020603050405020304" pitchFamily="18" charset="0"/>
                <a:ea typeface="Arial" panose="020B0604020202020204" pitchFamily="34" charset="0"/>
                <a:cs typeface="Times New Roman" panose="02020603050405020304" pitchFamily="18" charset="0"/>
              </a:rPr>
              <a:t>HS thảo luận theo cặp đôi và trả lời câu hỏi: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13EC1AF4-9A71-12C2-55B8-11C90E7F0021}"/>
              </a:ext>
            </a:extLst>
          </p:cNvPr>
          <p:cNvSpPr txBox="1"/>
          <p:nvPr/>
        </p:nvSpPr>
        <p:spPr>
          <a:xfrm>
            <a:off x="560994" y="1089230"/>
            <a:ext cx="7112000" cy="2677656"/>
          </a:xfrm>
          <a:prstGeom prst="rect">
            <a:avLst/>
          </a:prstGeom>
          <a:noFill/>
        </p:spPr>
        <p:txBody>
          <a:bodyPr wrap="square">
            <a:spAutoFit/>
          </a:bodyPr>
          <a:lstStyle/>
          <a:p>
            <a:pPr algn="just"/>
            <a:r>
              <a:rPr lang="vi-VN" sz="2400">
                <a:effectLst/>
                <a:latin typeface="+mj-lt"/>
                <a:ea typeface="Arial" panose="020B0604020202020204" pitchFamily="34" charset="0"/>
                <a:cs typeface="Times New Roman" panose="02020603050405020304" pitchFamily="18" charset="0"/>
              </a:rPr>
              <a:t>? Nêu cơ sở của việc ghi âm tiếng mèo để đuổi chuột?</a:t>
            </a:r>
            <a:endParaRPr lang="vi-VN" sz="2400">
              <a:effectLst/>
              <a:latin typeface="+mj-lt"/>
              <a:ea typeface="Calibri" panose="020F0502020204030204" pitchFamily="34" charset="0"/>
              <a:cs typeface="Times New Roman" panose="02020603050405020304" pitchFamily="18" charset="0"/>
            </a:endParaRPr>
          </a:p>
          <a:p>
            <a:pPr algn="just"/>
            <a:r>
              <a:rPr lang="vi-VN" sz="2400">
                <a:effectLst/>
                <a:latin typeface="+mj-lt"/>
                <a:ea typeface="Arial" panose="020B0604020202020204" pitchFamily="34" charset="0"/>
                <a:cs typeface="Times New Roman" panose="02020603050405020304" pitchFamily="18" charset="0"/>
              </a:rPr>
              <a:t> ? Vì sao người ta có thể dùng biện pháp bẫy đèn ban đêm diệt côn trùng có hại?</a:t>
            </a:r>
            <a:endParaRPr lang="vi-VN" sz="2400">
              <a:effectLst/>
              <a:latin typeface="+mj-lt"/>
              <a:ea typeface="Calibri" panose="020F0502020204030204" pitchFamily="34" charset="0"/>
              <a:cs typeface="Times New Roman" panose="02020603050405020304" pitchFamily="18" charset="0"/>
            </a:endParaRPr>
          </a:p>
          <a:p>
            <a:pPr algn="just"/>
            <a:r>
              <a:rPr lang="vi-VN" sz="2400">
                <a:effectLst/>
                <a:latin typeface="+mj-lt"/>
                <a:ea typeface="Arial" panose="020B0604020202020204" pitchFamily="34" charset="0"/>
                <a:cs typeface="Times New Roman" panose="02020603050405020304" pitchFamily="18" charset="0"/>
              </a:rPr>
              <a:t> ? Vì sao người dân miền biển thường câu Mực vào ban đêm?</a:t>
            </a:r>
            <a:endParaRPr lang="vi-VN" sz="2400">
              <a:effectLst/>
              <a:latin typeface="+mj-lt"/>
              <a:ea typeface="Calibri" panose="020F0502020204030204" pitchFamily="34" charset="0"/>
              <a:cs typeface="Times New Roman" panose="02020603050405020304" pitchFamily="18" charset="0"/>
            </a:endParaRPr>
          </a:p>
          <a:p>
            <a:pPr algn="just"/>
            <a:r>
              <a:rPr lang="vi-VN" sz="2400">
                <a:effectLst/>
                <a:latin typeface="+mj-lt"/>
                <a:ea typeface="Arial" panose="020B0604020202020204" pitchFamily="34" charset="0"/>
                <a:cs typeface="Times New Roman" panose="02020603050405020304" pitchFamily="18" charset="0"/>
              </a:rPr>
              <a:t> ? Người ta dạy Chó nghiệp vụ dựa trên cơ sở khoa học nào?</a:t>
            </a:r>
            <a:endParaRPr lang="vi-VN" sz="24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712035"/>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croll: Horizontal 2">
            <a:extLst>
              <a:ext uri="{FF2B5EF4-FFF2-40B4-BE49-F238E27FC236}">
                <a16:creationId xmlns:a16="http://schemas.microsoft.com/office/drawing/2014/main" id="{A8CC96CF-5B13-4E81-AB24-9586906500D2}"/>
              </a:ext>
            </a:extLst>
          </p:cNvPr>
          <p:cNvSpPr/>
          <p:nvPr/>
        </p:nvSpPr>
        <p:spPr>
          <a:xfrm>
            <a:off x="888999" y="799393"/>
            <a:ext cx="7366000" cy="2573867"/>
          </a:xfrm>
          <a:prstGeom prst="horizontalScroll">
            <a:avLst/>
          </a:prstGeom>
          <a:solidFill>
            <a:srgbClr val="0D8173"/>
          </a:solid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Times New Roman" panose="02020603050405020304" pitchFamily="18" charset="0"/>
                <a:cs typeface="Times New Roman" panose="02020603050405020304" pitchFamily="18" charset="0"/>
              </a:rPr>
              <a:t>BÀI 28:</a:t>
            </a:r>
            <a:endParaRPr lang="en-US" sz="3600" b="1" dirty="0">
              <a:solidFill>
                <a:schemeClr val="bg1"/>
              </a:solidFill>
              <a:latin typeface="Times New Roman" panose="02020603050405020304" pitchFamily="18" charset="0"/>
              <a:cs typeface="Times New Roman" panose="02020603050405020304" pitchFamily="18" charset="0"/>
            </a:endParaRPr>
          </a:p>
          <a:p>
            <a:pPr algn="ctr"/>
            <a:r>
              <a:rPr lang="en-US" sz="3600" b="1">
                <a:solidFill>
                  <a:schemeClr val="bg1"/>
                </a:solidFill>
                <a:latin typeface="Times New Roman" panose="02020603050405020304" pitchFamily="18" charset="0"/>
                <a:cs typeface="Times New Roman" panose="02020603050405020304" pitchFamily="18" charset="0"/>
              </a:rPr>
              <a:t>TẬP TÍNH Ở ĐỘNG VẬT</a:t>
            </a:r>
            <a:endParaRPr lang="en-US" sz="3600" b="1" dirty="0">
              <a:solidFill>
                <a:schemeClr val="bg1"/>
              </a:solidFill>
              <a:latin typeface="Times New Roman" panose="02020603050405020304" pitchFamily="18" charset="0"/>
              <a:cs typeface="Times New Roman" panose="02020603050405020304" pitchFamily="18" charset="0"/>
            </a:endParaRPr>
          </a:p>
        </p:txBody>
      </p:sp>
      <p:pic>
        <p:nvPicPr>
          <p:cNvPr id="4" name="Picture 6">
            <a:extLst>
              <a:ext uri="{FF2B5EF4-FFF2-40B4-BE49-F238E27FC236}">
                <a16:creationId xmlns:a16="http://schemas.microsoft.com/office/drawing/2014/main" id="{97AC02F0-8E67-484F-808D-897C16F9C1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48014" y="2924579"/>
            <a:ext cx="2647971" cy="2218921"/>
          </a:xfrm>
          <a:prstGeom prst="rect">
            <a:avLst/>
          </a:prstGeom>
        </p:spPr>
      </p:pic>
    </p:spTree>
    <p:extLst>
      <p:ext uri="{BB962C8B-B14F-4D97-AF65-F5344CB8AC3E}">
        <p14:creationId xmlns:p14="http://schemas.microsoft.com/office/powerpoint/2010/main" val="15367627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3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pic>
        <p:nvPicPr>
          <p:cNvPr id="25604" name="Picture 4" descr="Tiếng Mèo Kêu Đuổi Chuột Hiệu Quả Nhất| tiếng mèo kêu đuổi chuột [MỚI CẬP  NHẬT] - TƯ VẤN SINH VIÊN HCM">
            <a:extLst>
              <a:ext uri="{FF2B5EF4-FFF2-40B4-BE49-F238E27FC236}">
                <a16:creationId xmlns:a16="http://schemas.microsoft.com/office/drawing/2014/main" id="{4E136D6E-0E26-7093-2D45-7062D66DA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28" y="893081"/>
            <a:ext cx="3423943" cy="3417661"/>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Côn Trùng &amp; Ánh Sáng - PestsInsider">
            <a:extLst>
              <a:ext uri="{FF2B5EF4-FFF2-40B4-BE49-F238E27FC236}">
                <a16:creationId xmlns:a16="http://schemas.microsoft.com/office/drawing/2014/main" id="{A0821B67-D9A4-F064-08E4-4CCF468CA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629" y="893082"/>
            <a:ext cx="3686629" cy="3417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104712"/>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ppt_x"/>
                                          </p:val>
                                        </p:tav>
                                        <p:tav tm="100000">
                                          <p:val>
                                            <p:strVal val="#ppt_x"/>
                                          </p:val>
                                        </p:tav>
                                      </p:tavLst>
                                    </p:anim>
                                    <p:anim calcmode="lin" valueType="num">
                                      <p:cBhvr additive="base">
                                        <p:cTn id="8"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5606"/>
                                        </p:tgtEl>
                                        <p:attrNameLst>
                                          <p:attrName>style.visibility</p:attrName>
                                        </p:attrNameLst>
                                      </p:cBhvr>
                                      <p:to>
                                        <p:strVal val="visible"/>
                                      </p:to>
                                    </p:set>
                                    <p:animEffect transition="in" filter="fade">
                                      <p:cBhvr>
                                        <p:cTn id="13" dur="1000"/>
                                        <p:tgtEl>
                                          <p:spTgt spid="25606"/>
                                        </p:tgtEl>
                                      </p:cBhvr>
                                    </p:animEffect>
                                    <p:anim calcmode="lin" valueType="num">
                                      <p:cBhvr>
                                        <p:cTn id="14" dur="1000" fill="hold"/>
                                        <p:tgtEl>
                                          <p:spTgt spid="25606"/>
                                        </p:tgtEl>
                                        <p:attrNameLst>
                                          <p:attrName>ppt_x</p:attrName>
                                        </p:attrNameLst>
                                      </p:cBhvr>
                                      <p:tavLst>
                                        <p:tav tm="0">
                                          <p:val>
                                            <p:strVal val="#ppt_x"/>
                                          </p:val>
                                        </p:tav>
                                        <p:tav tm="100000">
                                          <p:val>
                                            <p:strVal val="#ppt_x"/>
                                          </p:val>
                                        </p:tav>
                                      </p:tavLst>
                                    </p:anim>
                                    <p:anim calcmode="lin" valueType="num">
                                      <p:cBhvr>
                                        <p:cTn id="15" dur="1000" fill="hold"/>
                                        <p:tgtEl>
                                          <p:spTgt spid="256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3EC1AF4-9A71-12C2-55B8-11C90E7F0021}"/>
              </a:ext>
            </a:extLst>
          </p:cNvPr>
          <p:cNvSpPr txBox="1"/>
          <p:nvPr/>
        </p:nvSpPr>
        <p:spPr>
          <a:xfrm>
            <a:off x="4296229" y="1048255"/>
            <a:ext cx="4681032" cy="3046988"/>
          </a:xfrm>
          <a:prstGeom prst="rect">
            <a:avLst/>
          </a:prstGeom>
          <a:noFill/>
        </p:spPr>
        <p:txBody>
          <a:bodyPr wrap="square">
            <a:spAutoFit/>
          </a:bodyPr>
          <a:lstStyle/>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r>
              <a:rPr lang="de-DE" sz="2400">
                <a:effectLst/>
                <a:latin typeface="Times New Roman" panose="02020603050405020304" pitchFamily="18" charset="0"/>
                <a:ea typeface="Arial" panose="020B0604020202020204" pitchFamily="34" charset="0"/>
                <a:cs typeface="Times New Roman" panose="02020603050405020304" pitchFamily="18" charset="0"/>
              </a:rPr>
              <a:t>gười dân miền biển thường câu Mực vào ban đêm vì mực bị thu hút bởi nguồn sáng do ngư dân tạo ra. Chiếu ánh sáng xuống mặt nước, ánh đèn sẽ thu hút động vật phù du, con mồi nhỏ, các loài cá nhỏ, theo đó mực cũng sẽ bị thu hút đến tìm thức ăn.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4578" name="Picture 2" descr="Trải Nghiệm Câu Mực Đêm Ở Cửa Lò">
            <a:extLst>
              <a:ext uri="{FF2B5EF4-FFF2-40B4-BE49-F238E27FC236}">
                <a16:creationId xmlns:a16="http://schemas.microsoft.com/office/drawing/2014/main" id="{0ABE03FB-BFDC-28A5-1774-5A50EECD89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882" y="1048256"/>
            <a:ext cx="3839204" cy="304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206912"/>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1000"/>
                                        <p:tgtEl>
                                          <p:spTgt spid="24578"/>
                                        </p:tgtEl>
                                      </p:cBhvr>
                                    </p:animEffect>
                                    <p:anim calcmode="lin" valueType="num">
                                      <p:cBhvr>
                                        <p:cTn id="8" dur="1000" fill="hold"/>
                                        <p:tgtEl>
                                          <p:spTgt spid="24578"/>
                                        </p:tgtEl>
                                        <p:attrNameLst>
                                          <p:attrName>ppt_x</p:attrName>
                                        </p:attrNameLst>
                                      </p:cBhvr>
                                      <p:tavLst>
                                        <p:tav tm="0">
                                          <p:val>
                                            <p:strVal val="#ppt_x"/>
                                          </p:val>
                                        </p:tav>
                                        <p:tav tm="100000">
                                          <p:val>
                                            <p:strVal val="#ppt_x"/>
                                          </p:val>
                                        </p:tav>
                                      </p:tavLst>
                                    </p:anim>
                                    <p:anim calcmode="lin" valueType="num">
                                      <p:cBhvr>
                                        <p:cTn id="9" dur="1000" fill="hold"/>
                                        <p:tgtEl>
                                          <p:spTgt spid="245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3EC1AF4-9A71-12C2-55B8-11C90E7F0021}"/>
              </a:ext>
            </a:extLst>
          </p:cNvPr>
          <p:cNvSpPr txBox="1"/>
          <p:nvPr/>
        </p:nvSpPr>
        <p:spPr>
          <a:xfrm>
            <a:off x="4905828" y="1417588"/>
            <a:ext cx="4019029" cy="2308324"/>
          </a:xfrm>
          <a:prstGeom prst="rect">
            <a:avLst/>
          </a:prstGeom>
          <a:noFill/>
        </p:spPr>
        <p:txBody>
          <a:bodyPr wrap="square">
            <a:spAutoFit/>
          </a:bodyPr>
          <a:lstStyle/>
          <a:p>
            <a:pPr algn="just"/>
            <a:r>
              <a:rPr lang="de-DE" sz="2400">
                <a:effectLst/>
                <a:latin typeface="Times New Roman" panose="02020603050405020304" pitchFamily="18" charset="0"/>
                <a:ea typeface="Arial" panose="020B0604020202020204" pitchFamily="34" charset="0"/>
                <a:cs typeface="Times New Roman" panose="02020603050405020304" pitchFamily="18" charset="0"/>
              </a:rPr>
              <a:t>Người ta dạy Chó nghiệp vụ dựa trên cơ sở khoa học phát triển các phản xạ có điều kiện bẩm sinh và mới được hình thành, các thói quen phục tùng. Kết luận chung là sự vâng lời.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3554" name="Picture 2" descr="1️⃣Trường huấn luyện chó nghiệp vụ quận 2 ⭐ TRUNG ĐỨC năm 2022">
            <a:extLst>
              <a:ext uri="{FF2B5EF4-FFF2-40B4-BE49-F238E27FC236}">
                <a16:creationId xmlns:a16="http://schemas.microsoft.com/office/drawing/2014/main" id="{21BDF69B-7602-94E5-B121-CE91F0F7A1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771" y="1152524"/>
            <a:ext cx="4222229" cy="304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312900"/>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down)">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943;p39">
            <a:extLst>
              <a:ext uri="{FF2B5EF4-FFF2-40B4-BE49-F238E27FC236}">
                <a16:creationId xmlns:a16="http://schemas.microsoft.com/office/drawing/2014/main" id="{551F8F77-EC83-4B84-BC69-114415F1CA81}"/>
              </a:ext>
            </a:extLst>
          </p:cNvPr>
          <p:cNvGrpSpPr/>
          <p:nvPr/>
        </p:nvGrpSpPr>
        <p:grpSpPr>
          <a:xfrm>
            <a:off x="1196477" y="56589"/>
            <a:ext cx="6751038" cy="938596"/>
            <a:chOff x="7728915" y="2370420"/>
            <a:chExt cx="1034472" cy="222546"/>
          </a:xfrm>
        </p:grpSpPr>
        <p:sp>
          <p:nvSpPr>
            <p:cNvPr id="6" name="Google Shape;944;p39">
              <a:extLst>
                <a:ext uri="{FF2B5EF4-FFF2-40B4-BE49-F238E27FC236}">
                  <a16:creationId xmlns:a16="http://schemas.microsoft.com/office/drawing/2014/main" id="{A2D815FD-8FCA-4E90-BD60-302AEE1A3275}"/>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45;p39">
              <a:extLst>
                <a:ext uri="{FF2B5EF4-FFF2-40B4-BE49-F238E27FC236}">
                  <a16:creationId xmlns:a16="http://schemas.microsoft.com/office/drawing/2014/main" id="{CFEF2361-CCA3-4EEE-8EB1-BEA79CEC01BF}"/>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46;p39">
              <a:extLst>
                <a:ext uri="{FF2B5EF4-FFF2-40B4-BE49-F238E27FC236}">
                  <a16:creationId xmlns:a16="http://schemas.microsoft.com/office/drawing/2014/main" id="{B8D88E5F-637F-445F-B18A-87290D3B1200}"/>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947;p39">
              <a:extLst>
                <a:ext uri="{FF2B5EF4-FFF2-40B4-BE49-F238E27FC236}">
                  <a16:creationId xmlns:a16="http://schemas.microsoft.com/office/drawing/2014/main" id="{5B67842C-B45F-447A-8FD9-AD7E5577B0FA}"/>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48;p39">
              <a:extLst>
                <a:ext uri="{FF2B5EF4-FFF2-40B4-BE49-F238E27FC236}">
                  <a16:creationId xmlns:a16="http://schemas.microsoft.com/office/drawing/2014/main" id="{557606F9-7311-43A7-AB7B-C3C9098BC9D2}"/>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49;p39">
              <a:extLst>
                <a:ext uri="{FF2B5EF4-FFF2-40B4-BE49-F238E27FC236}">
                  <a16:creationId xmlns:a16="http://schemas.microsoft.com/office/drawing/2014/main" id="{5FFA2EE9-98FD-4752-BAEB-C4FA58B726B2}"/>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50;p39">
              <a:extLst>
                <a:ext uri="{FF2B5EF4-FFF2-40B4-BE49-F238E27FC236}">
                  <a16:creationId xmlns:a16="http://schemas.microsoft.com/office/drawing/2014/main" id="{4AF06C76-D068-428E-A9CF-19C08714BE18}"/>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925;p37">
            <a:extLst>
              <a:ext uri="{FF2B5EF4-FFF2-40B4-BE49-F238E27FC236}">
                <a16:creationId xmlns:a16="http://schemas.microsoft.com/office/drawing/2014/main" id="{83A7CD1D-2852-4065-8335-5BADADA53781}"/>
              </a:ext>
            </a:extLst>
          </p:cNvPr>
          <p:cNvSpPr txBox="1">
            <a:spLocks/>
          </p:cNvSpPr>
          <p:nvPr/>
        </p:nvSpPr>
        <p:spPr>
          <a:xfrm>
            <a:off x="2074049" y="147421"/>
            <a:ext cx="49734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200"/>
              <a:buFont typeface="Gloria Hallelujah"/>
              <a:buNone/>
              <a:defRPr sz="3400" b="0"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9pPr>
          </a:lstStyle>
          <a:p>
            <a:r>
              <a:rPr lang="en-US" sz="3200" b="1" dirty="0">
                <a:solidFill>
                  <a:schemeClr val="tx1">
                    <a:lumMod val="75000"/>
                    <a:lumOff val="25000"/>
                  </a:schemeClr>
                </a:solidFill>
                <a:latin typeface="+mj-lt"/>
              </a:rPr>
              <a:t>LUYỆN TẬP</a:t>
            </a:r>
          </a:p>
        </p:txBody>
      </p:sp>
      <p:graphicFrame>
        <p:nvGraphicFramePr>
          <p:cNvPr id="2" name="Table 1">
            <a:extLst>
              <a:ext uri="{FF2B5EF4-FFF2-40B4-BE49-F238E27FC236}">
                <a16:creationId xmlns:a16="http://schemas.microsoft.com/office/drawing/2014/main" id="{FF017237-74BE-EDA4-917A-E771BE9617C5}"/>
              </a:ext>
            </a:extLst>
          </p:cNvPr>
          <p:cNvGraphicFramePr>
            <a:graphicFrameLocks noGrp="1"/>
          </p:cNvGraphicFramePr>
          <p:nvPr>
            <p:extLst>
              <p:ext uri="{D42A27DB-BD31-4B8C-83A1-F6EECF244321}">
                <p14:modId xmlns:p14="http://schemas.microsoft.com/office/powerpoint/2010/main" val="2818635283"/>
              </p:ext>
            </p:extLst>
          </p:nvPr>
        </p:nvGraphicFramePr>
        <p:xfrm>
          <a:off x="116115" y="1999386"/>
          <a:ext cx="8911771" cy="2919840"/>
        </p:xfrm>
        <a:graphic>
          <a:graphicData uri="http://schemas.openxmlformats.org/drawingml/2006/table">
            <a:tbl>
              <a:tblPr firstRow="1" firstCol="1" bandRow="1">
                <a:tableStyleId>{798A2AAB-B7F0-4733-8D74-AA4F2597F492}</a:tableStyleId>
              </a:tblPr>
              <a:tblGrid>
                <a:gridCol w="2902856">
                  <a:extLst>
                    <a:ext uri="{9D8B030D-6E8A-4147-A177-3AD203B41FA5}">
                      <a16:colId xmlns:a16="http://schemas.microsoft.com/office/drawing/2014/main" val="207300647"/>
                    </a:ext>
                  </a:extLst>
                </a:gridCol>
                <a:gridCol w="4876800">
                  <a:extLst>
                    <a:ext uri="{9D8B030D-6E8A-4147-A177-3AD203B41FA5}">
                      <a16:colId xmlns:a16="http://schemas.microsoft.com/office/drawing/2014/main" val="2856687025"/>
                    </a:ext>
                  </a:extLst>
                </a:gridCol>
                <a:gridCol w="1132115">
                  <a:extLst>
                    <a:ext uri="{9D8B030D-6E8A-4147-A177-3AD203B41FA5}">
                      <a16:colId xmlns:a16="http://schemas.microsoft.com/office/drawing/2014/main" val="1121418914"/>
                    </a:ext>
                  </a:extLst>
                </a:gridCol>
              </a:tblGrid>
              <a:tr h="409140">
                <a:tc>
                  <a:txBody>
                    <a:bodyPr/>
                    <a:lstStyle/>
                    <a:p>
                      <a:pPr algn="ctr"/>
                      <a:r>
                        <a:rPr lang="en-US" sz="2000">
                          <a:effectLst/>
                          <a:latin typeface="Times New Roman" panose="02020603050405020304" pitchFamily="18" charset="0"/>
                          <a:cs typeface="Times New Roman" panose="02020603050405020304" pitchFamily="18" charset="0"/>
                        </a:rPr>
                        <a:t>A. Hiện tượng cảm ứng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B. Lợi ích đối với con người</a:t>
                      </a: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Đáp án</a:t>
                      </a: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8208016"/>
                  </a:ext>
                </a:extLst>
              </a:tr>
              <a:tr h="545519">
                <a:tc>
                  <a:txBody>
                    <a:bodyPr/>
                    <a:lstStyle/>
                    <a:p>
                      <a:pPr algn="just"/>
                      <a:r>
                        <a:rPr lang="en-US" sz="2000">
                          <a:effectLst/>
                          <a:latin typeface="Times New Roman" panose="02020603050405020304" pitchFamily="18" charset="0"/>
                          <a:cs typeface="Times New Roman" panose="02020603050405020304" pitchFamily="18" charset="0"/>
                        </a:rPr>
                        <a:t>1. Ăn ngủ đúng giờ</a:t>
                      </a:r>
                      <a:endParaRPr lang="vi-VN" sz="2000">
                        <a:effectLst/>
                        <a:latin typeface="Times New Roman" panose="02020603050405020304" pitchFamily="18" charset="0"/>
                        <a:cs typeface="Times New Roman" panose="02020603050405020304" pitchFamily="18" charset="0"/>
                      </a:endParaRPr>
                    </a:p>
                    <a:p>
                      <a:pPr algn="just"/>
                      <a:r>
                        <a:rPr lang="en-U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a:effectLst/>
                          <a:latin typeface="Times New Roman" panose="02020603050405020304" pitchFamily="18" charset="0"/>
                          <a:cs typeface="Times New Roman" panose="02020603050405020304" pitchFamily="18" charset="0"/>
                        </a:rPr>
                        <a:t>a. Giảm công sức kêu gọi, tránh lãng phí và quản lý được nuồn thức ăn.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1065087"/>
                  </a:ext>
                </a:extLst>
              </a:tr>
              <a:tr h="681900">
                <a:tc>
                  <a:txBody>
                    <a:bodyPr/>
                    <a:lstStyle/>
                    <a:p>
                      <a:pPr algn="just"/>
                      <a:r>
                        <a:rPr lang="en-US" sz="2000">
                          <a:effectLst/>
                          <a:latin typeface="Times New Roman" panose="02020603050405020304" pitchFamily="18" charset="0"/>
                          <a:cs typeface="Times New Roman" panose="02020603050405020304" pitchFamily="18" charset="0"/>
                        </a:rPr>
                        <a:t>2. Đi vệ sinh đúng chỗ</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a:effectLst/>
                          <a:latin typeface="Times New Roman" panose="02020603050405020304" pitchFamily="18" charset="0"/>
                          <a:cs typeface="Times New Roman" panose="02020603050405020304" pitchFamily="18" charset="0"/>
                        </a:rPr>
                        <a:t>b. Giúp vật nuôi hình thành thói quen tốt, nhờ đó chúng sinh trưởng và phát triển tốt hơn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5486749"/>
                  </a:ext>
                </a:extLst>
              </a:tr>
              <a:tr h="545519">
                <a:tc>
                  <a:txBody>
                    <a:bodyPr/>
                    <a:lstStyle/>
                    <a:p>
                      <a:pPr algn="just"/>
                      <a:r>
                        <a:rPr lang="en-US" sz="2000">
                          <a:effectLst/>
                          <a:latin typeface="Times New Roman" panose="02020603050405020304" pitchFamily="18" charset="0"/>
                          <a:cs typeface="Times New Roman" panose="02020603050405020304" pitchFamily="18" charset="0"/>
                        </a:rPr>
                        <a:t>3. Nghe hiệu lệnh là về chuồng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a:effectLst/>
                          <a:latin typeface="Times New Roman" panose="02020603050405020304" pitchFamily="18" charset="0"/>
                          <a:cs typeface="Times New Roman" panose="02020603050405020304" pitchFamily="18" charset="0"/>
                        </a:rPr>
                        <a:t>c. Hạn chế sự mất vệ sinh và giảm công sức vệ sinh chuồng trại</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7772605"/>
                  </a:ext>
                </a:extLst>
              </a:tr>
              <a:tr h="545519">
                <a:tc>
                  <a:txBody>
                    <a:bodyPr/>
                    <a:lstStyle/>
                    <a:p>
                      <a:pPr algn="just"/>
                      <a:r>
                        <a:rPr lang="en-US" sz="2000">
                          <a:effectLst/>
                          <a:latin typeface="Times New Roman" panose="02020603050405020304" pitchFamily="18" charset="0"/>
                          <a:cs typeface="Times New Roman" panose="02020603050405020304" pitchFamily="18" charset="0"/>
                        </a:rPr>
                        <a:t>4. Nghe hiệu lệnh là đến ăn.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a:effectLst/>
                          <a:latin typeface="Times New Roman" panose="02020603050405020304" pitchFamily="18" charset="0"/>
                          <a:cs typeface="Times New Roman" panose="02020603050405020304" pitchFamily="18" charset="0"/>
                        </a:rPr>
                        <a:t>d. Giúp người chăn nuôi giảm công sức lùa vật nuôi về chồng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6073372"/>
                  </a:ext>
                </a:extLst>
              </a:tr>
            </a:tbl>
          </a:graphicData>
        </a:graphic>
      </p:graphicFrame>
      <p:sp>
        <p:nvSpPr>
          <p:cNvPr id="4" name="Rectangle 1">
            <a:extLst>
              <a:ext uri="{FF2B5EF4-FFF2-40B4-BE49-F238E27FC236}">
                <a16:creationId xmlns:a16="http://schemas.microsoft.com/office/drawing/2014/main" id="{CD073600-DA18-5A3B-5F3B-BEE8CF163C77}"/>
              </a:ext>
            </a:extLst>
          </p:cNvPr>
          <p:cNvSpPr>
            <a:spLocks noChangeArrowheads="1"/>
          </p:cNvSpPr>
          <p:nvPr/>
        </p:nvSpPr>
        <p:spPr bwMode="auto">
          <a:xfrm>
            <a:off x="116115" y="965627"/>
            <a:ext cx="891177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b="1"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Câu 1: </a:t>
            </a:r>
            <a:r>
              <a:rPr kumimoji="0" lang="en-US" altLang="vi-VN" sz="24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Ghép các ứng dụng hiểu biết về tập tính của vật nuôi vào thực tiễn (ở cột A) với lợi ích đối với con người (ở cột B) cho phù hợp:</a:t>
            </a:r>
            <a:endParaRPr kumimoji="0" lang="en-US" alt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68F8A50F-9612-6B56-47B9-14A930913AE8}"/>
              </a:ext>
            </a:extLst>
          </p:cNvPr>
          <p:cNvSpPr txBox="1"/>
          <p:nvPr/>
        </p:nvSpPr>
        <p:spPr>
          <a:xfrm>
            <a:off x="8037667" y="2478784"/>
            <a:ext cx="85959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a:effectLst/>
                <a:latin typeface="Times New Roman" panose="02020603050405020304" pitchFamily="18" charset="0"/>
                <a:ea typeface="Calibri" panose="020F0502020204030204" pitchFamily="34" charset="0"/>
                <a:cs typeface="Times New Roman" panose="02020603050405020304" pitchFamily="18" charset="0"/>
              </a:rPr>
              <a:t>1 - b</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4794C682-88F6-3FDF-9920-7BF486C5A894}"/>
              </a:ext>
            </a:extLst>
          </p:cNvPr>
          <p:cNvSpPr txBox="1"/>
          <p:nvPr/>
        </p:nvSpPr>
        <p:spPr>
          <a:xfrm>
            <a:off x="8037667" y="3143211"/>
            <a:ext cx="859590" cy="461665"/>
          </a:xfrm>
          <a:prstGeom prst="rect">
            <a:avLst/>
          </a:prstGeom>
          <a:noFill/>
        </p:spPr>
        <p:txBody>
          <a:bodyPr wrap="square" rtlCol="0">
            <a:spAutoFit/>
          </a:bodyPr>
          <a:lstStyle/>
          <a:p>
            <a:pPr algn="ctr"/>
            <a:r>
              <a:rPr lang="en-US" sz="2400">
                <a:effectLst/>
                <a:latin typeface="Times New Roman" panose="02020603050405020304" pitchFamily="18" charset="0"/>
                <a:ea typeface="Calibri" panose="020F0502020204030204" pitchFamily="34" charset="0"/>
                <a:cs typeface="Times New Roman" panose="02020603050405020304" pitchFamily="18" charset="0"/>
              </a:rPr>
              <a:t>2 - c</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2DB9B020-FC35-E542-537F-9CD862EDA185}"/>
              </a:ext>
            </a:extLst>
          </p:cNvPr>
          <p:cNvSpPr txBox="1"/>
          <p:nvPr/>
        </p:nvSpPr>
        <p:spPr>
          <a:xfrm>
            <a:off x="8037667" y="3736055"/>
            <a:ext cx="859590" cy="461665"/>
          </a:xfrm>
          <a:prstGeom prst="rect">
            <a:avLst/>
          </a:prstGeom>
          <a:noFill/>
        </p:spPr>
        <p:txBody>
          <a:bodyPr wrap="square" rtlCol="0">
            <a:spAutoFit/>
          </a:bodyPr>
          <a:lstStyle/>
          <a:p>
            <a:pPr algn="ctr"/>
            <a:r>
              <a:rPr lang="en-US" sz="2400">
                <a:effectLst/>
                <a:latin typeface="Times New Roman" panose="02020603050405020304" pitchFamily="18" charset="0"/>
                <a:ea typeface="Calibri" panose="020F0502020204030204" pitchFamily="34" charset="0"/>
                <a:cs typeface="Times New Roman" panose="02020603050405020304" pitchFamily="18" charset="0"/>
              </a:rPr>
              <a:t>3 - d</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B826D6D5-D5B1-B77F-40A0-C982C5EC3623}"/>
              </a:ext>
            </a:extLst>
          </p:cNvPr>
          <p:cNvSpPr txBox="1"/>
          <p:nvPr/>
        </p:nvSpPr>
        <p:spPr>
          <a:xfrm>
            <a:off x="8037667" y="4398241"/>
            <a:ext cx="859590" cy="461665"/>
          </a:xfrm>
          <a:prstGeom prst="rect">
            <a:avLst/>
          </a:prstGeom>
          <a:noFill/>
        </p:spPr>
        <p:txBody>
          <a:bodyPr wrap="square" rtlCol="0">
            <a:spAutoFit/>
          </a:bodyPr>
          <a:lstStyle/>
          <a:p>
            <a:pPr algn="ctr"/>
            <a:r>
              <a:rPr lang="en-US" sz="2400">
                <a:effectLst/>
                <a:latin typeface="Times New Roman" panose="02020603050405020304" pitchFamily="18" charset="0"/>
                <a:ea typeface="Calibri" panose="020F0502020204030204" pitchFamily="34" charset="0"/>
                <a:cs typeface="Times New Roman" panose="02020603050405020304" pitchFamily="18" charset="0"/>
              </a:rPr>
              <a:t>4 - a</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4696456"/>
      </p:ext>
    </p:extLst>
  </p:cSld>
  <p:clrMapOvr>
    <a:masterClrMapping/>
  </p:clrMapOvr>
  <mc:AlternateContent xmlns:mc="http://schemas.openxmlformats.org/markup-compatibility/2006" xmlns:p14="http://schemas.microsoft.com/office/powerpoint/2010/main">
    <mc:Choice Requires="p14">
      <p:transition p14:dur="30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ircle(in)">
                                      <p:cBhvr>
                                        <p:cTn id="26" dur="2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0">
                                            <p:txEl>
                                              <p:pRg st="0" end="0"/>
                                            </p:txEl>
                                          </p:spTgt>
                                        </p:tgtEl>
                                        <p:attrNameLst>
                                          <p:attrName>style.visibility</p:attrName>
                                        </p:attrNameLst>
                                      </p:cBhvr>
                                      <p:to>
                                        <p:strVal val="visible"/>
                                      </p:to>
                                    </p:set>
                                    <p:animEffect transition="in" filter="barn(inVertical)">
                                      <p:cBhvr>
                                        <p:cTn id="36"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6"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943;p39">
            <a:extLst>
              <a:ext uri="{FF2B5EF4-FFF2-40B4-BE49-F238E27FC236}">
                <a16:creationId xmlns:a16="http://schemas.microsoft.com/office/drawing/2014/main" id="{CBC8DA80-AF4F-4DED-9FC5-C10C49E19512}"/>
              </a:ext>
            </a:extLst>
          </p:cNvPr>
          <p:cNvGrpSpPr/>
          <p:nvPr/>
        </p:nvGrpSpPr>
        <p:grpSpPr>
          <a:xfrm>
            <a:off x="1196477" y="85616"/>
            <a:ext cx="6751038" cy="938596"/>
            <a:chOff x="7728915" y="2370420"/>
            <a:chExt cx="1034472" cy="222546"/>
          </a:xfrm>
        </p:grpSpPr>
        <p:sp>
          <p:nvSpPr>
            <p:cNvPr id="6" name="Google Shape;944;p39">
              <a:extLst>
                <a:ext uri="{FF2B5EF4-FFF2-40B4-BE49-F238E27FC236}">
                  <a16:creationId xmlns:a16="http://schemas.microsoft.com/office/drawing/2014/main" id="{A0991D35-9601-4CE5-B2F0-2E9C21CEAE4F}"/>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7" name="Google Shape;945;p39">
              <a:extLst>
                <a:ext uri="{FF2B5EF4-FFF2-40B4-BE49-F238E27FC236}">
                  <a16:creationId xmlns:a16="http://schemas.microsoft.com/office/drawing/2014/main" id="{815F3592-A986-44FC-BD0A-3DEEA2EB21A6}"/>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8" name="Google Shape;946;p39">
              <a:extLst>
                <a:ext uri="{FF2B5EF4-FFF2-40B4-BE49-F238E27FC236}">
                  <a16:creationId xmlns:a16="http://schemas.microsoft.com/office/drawing/2014/main" id="{1E4BCC8A-E13C-4E0A-AEF7-4AFC4763D6B1}"/>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latin typeface="Times New Roman" panose="02020603050405020304" pitchFamily="18" charset="0"/>
                <a:cs typeface="Times New Roman" panose="02020603050405020304" pitchFamily="18" charset="0"/>
              </a:endParaRPr>
            </a:p>
          </p:txBody>
        </p:sp>
        <p:sp>
          <p:nvSpPr>
            <p:cNvPr id="9" name="Google Shape;947;p39">
              <a:extLst>
                <a:ext uri="{FF2B5EF4-FFF2-40B4-BE49-F238E27FC236}">
                  <a16:creationId xmlns:a16="http://schemas.microsoft.com/office/drawing/2014/main" id="{7770E87B-3148-4605-B0BD-DD101644A5FA}"/>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10" name="Google Shape;948;p39">
              <a:extLst>
                <a:ext uri="{FF2B5EF4-FFF2-40B4-BE49-F238E27FC236}">
                  <a16:creationId xmlns:a16="http://schemas.microsoft.com/office/drawing/2014/main" id="{02009057-8D14-4489-831B-631938CC11D1}"/>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11" name="Google Shape;949;p39">
              <a:extLst>
                <a:ext uri="{FF2B5EF4-FFF2-40B4-BE49-F238E27FC236}">
                  <a16:creationId xmlns:a16="http://schemas.microsoft.com/office/drawing/2014/main" id="{72BD57B6-80AF-4987-9488-36107DDC8652}"/>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12" name="Google Shape;950;p39">
              <a:extLst>
                <a:ext uri="{FF2B5EF4-FFF2-40B4-BE49-F238E27FC236}">
                  <a16:creationId xmlns:a16="http://schemas.microsoft.com/office/drawing/2014/main" id="{74CA158F-F6C6-4ED3-9320-6DD4193BD4FA}"/>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grpSp>
      <p:sp>
        <p:nvSpPr>
          <p:cNvPr id="4" name="Google Shape;925;p37">
            <a:extLst>
              <a:ext uri="{FF2B5EF4-FFF2-40B4-BE49-F238E27FC236}">
                <a16:creationId xmlns:a16="http://schemas.microsoft.com/office/drawing/2014/main" id="{73FEC9EB-2FDE-4569-84B6-178ACE86D347}"/>
              </a:ext>
            </a:extLst>
          </p:cNvPr>
          <p:cNvSpPr txBox="1">
            <a:spLocks/>
          </p:cNvSpPr>
          <p:nvPr/>
        </p:nvSpPr>
        <p:spPr>
          <a:xfrm>
            <a:off x="2111404" y="134367"/>
            <a:ext cx="49734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200"/>
              <a:buFont typeface="Gloria Hallelujah"/>
              <a:buNone/>
              <a:defRPr sz="3400" b="0"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9pPr>
          </a:lstStyle>
          <a:p>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LUYỆN TẬP</a:t>
            </a:r>
          </a:p>
        </p:txBody>
      </p:sp>
      <p:sp>
        <p:nvSpPr>
          <p:cNvPr id="14" name="TextBox 13">
            <a:extLst>
              <a:ext uri="{FF2B5EF4-FFF2-40B4-BE49-F238E27FC236}">
                <a16:creationId xmlns:a16="http://schemas.microsoft.com/office/drawing/2014/main" id="{50EACCC6-2380-5129-E554-02B831D09626}"/>
              </a:ext>
            </a:extLst>
          </p:cNvPr>
          <p:cNvSpPr txBox="1"/>
          <p:nvPr/>
        </p:nvSpPr>
        <p:spPr>
          <a:xfrm>
            <a:off x="233737" y="1207548"/>
            <a:ext cx="8853713" cy="1015663"/>
          </a:xfrm>
          <a:prstGeom prst="rect">
            <a:avLst/>
          </a:prstGeom>
          <a:noFill/>
        </p:spPr>
        <p:txBody>
          <a:bodyPr wrap="square">
            <a:spAutoFit/>
          </a:bodyPr>
          <a:lstStyle/>
          <a:p>
            <a:pPr algn="just"/>
            <a:r>
              <a:rPr lang="en-US" sz="2000" b="1">
                <a:effectLst/>
                <a:latin typeface="Times New Roman" panose="02020603050405020304" pitchFamily="18" charset="0"/>
                <a:ea typeface="Arial" panose="020B0604020202020204" pitchFamily="34" charset="0"/>
                <a:cs typeface="Times New Roman" panose="02020603050405020304" pitchFamily="18" charset="0"/>
              </a:rPr>
              <a:t>Câu 2:</a:t>
            </a:r>
            <a:r>
              <a:rPr lang="en-US" sz="2000">
                <a:effectLst/>
                <a:latin typeface="Times New Roman" panose="02020603050405020304" pitchFamily="18" charset="0"/>
                <a:ea typeface="Arial" panose="020B0604020202020204" pitchFamily="34" charset="0"/>
                <a:cs typeface="Times New Roman" panose="02020603050405020304" pitchFamily="18" charset="0"/>
              </a:rPr>
              <a:t> Con người đã vận dụng những hiểu biết về tập tính của động vật vào thực tiễn để có những ứng dụng trong đời sống. hãy cho biết con người đã ứng dụng các tập tính trong bảng vào đời sống như thế nào?</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5" name="Table 14">
            <a:extLst>
              <a:ext uri="{FF2B5EF4-FFF2-40B4-BE49-F238E27FC236}">
                <a16:creationId xmlns:a16="http://schemas.microsoft.com/office/drawing/2014/main" id="{1442F474-05EC-BA06-9739-A66AF213D57E}"/>
              </a:ext>
            </a:extLst>
          </p:cNvPr>
          <p:cNvGraphicFramePr>
            <a:graphicFrameLocks noGrp="1"/>
          </p:cNvGraphicFramePr>
          <p:nvPr>
            <p:extLst>
              <p:ext uri="{D42A27DB-BD31-4B8C-83A1-F6EECF244321}">
                <p14:modId xmlns:p14="http://schemas.microsoft.com/office/powerpoint/2010/main" val="3938688741"/>
              </p:ext>
            </p:extLst>
          </p:nvPr>
        </p:nvGraphicFramePr>
        <p:xfrm>
          <a:off x="291040" y="2406547"/>
          <a:ext cx="8561920" cy="2498186"/>
        </p:xfrm>
        <a:graphic>
          <a:graphicData uri="http://schemas.openxmlformats.org/drawingml/2006/table">
            <a:tbl>
              <a:tblPr firstRow="1" firstCol="1" bandRow="1">
                <a:tableStyleId>{798A2AAB-B7F0-4733-8D74-AA4F2597F492}</a:tableStyleId>
              </a:tblPr>
              <a:tblGrid>
                <a:gridCol w="4279966">
                  <a:extLst>
                    <a:ext uri="{9D8B030D-6E8A-4147-A177-3AD203B41FA5}">
                      <a16:colId xmlns:a16="http://schemas.microsoft.com/office/drawing/2014/main" val="2368895613"/>
                    </a:ext>
                  </a:extLst>
                </a:gridCol>
                <a:gridCol w="4281954">
                  <a:extLst>
                    <a:ext uri="{9D8B030D-6E8A-4147-A177-3AD203B41FA5}">
                      <a16:colId xmlns:a16="http://schemas.microsoft.com/office/drawing/2014/main" val="696372114"/>
                    </a:ext>
                  </a:extLst>
                </a:gridCol>
              </a:tblGrid>
              <a:tr h="416364">
                <a:tc>
                  <a:txBody>
                    <a:bodyPr/>
                    <a:lstStyle/>
                    <a:p>
                      <a:pPr algn="ctr"/>
                      <a:r>
                        <a:rPr lang="en-US" sz="2000" b="1">
                          <a:effectLst/>
                          <a:latin typeface="Times New Roman" panose="02020603050405020304" pitchFamily="18" charset="0"/>
                          <a:cs typeface="Times New Roman" panose="02020603050405020304" pitchFamily="18" charset="0"/>
                        </a:rPr>
                        <a:t>Hiện tượng cảm ứng</a:t>
                      </a:r>
                      <a:endParaRPr lang="vi-V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a:effectLst/>
                          <a:latin typeface="Times New Roman" panose="02020603050405020304" pitchFamily="18" charset="0"/>
                          <a:cs typeface="Times New Roman" panose="02020603050405020304" pitchFamily="18" charset="0"/>
                        </a:rPr>
                        <a:t>Ứng dụng của con người</a:t>
                      </a:r>
                      <a:endParaRPr lang="vi-V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9849763"/>
                  </a:ext>
                </a:extLst>
              </a:tr>
              <a:tr h="416364">
                <a:tc>
                  <a:txBody>
                    <a:bodyPr/>
                    <a:lstStyle/>
                    <a:p>
                      <a:pPr algn="just"/>
                      <a:r>
                        <a:rPr lang="en-US" sz="2000">
                          <a:effectLst/>
                          <a:latin typeface="Times New Roman" panose="02020603050405020304" pitchFamily="18" charset="0"/>
                          <a:cs typeface="Times New Roman" panose="02020603050405020304" pitchFamily="18" charset="0"/>
                        </a:rPr>
                        <a:t>Tính hướng sáng của côn trùng gây hại</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6180903"/>
                  </a:ext>
                </a:extLst>
              </a:tr>
              <a:tr h="416364">
                <a:tc>
                  <a:txBody>
                    <a:bodyPr/>
                    <a:lstStyle/>
                    <a:p>
                      <a:pPr algn="just"/>
                      <a:r>
                        <a:rPr lang="en-US" sz="2000">
                          <a:effectLst/>
                          <a:latin typeface="Times New Roman" panose="02020603050405020304" pitchFamily="18" charset="0"/>
                          <a:cs typeface="Times New Roman" panose="02020603050405020304" pitchFamily="18" charset="0"/>
                        </a:rPr>
                        <a:t>Tính hướng sáng của cá</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470162"/>
                  </a:ext>
                </a:extLst>
              </a:tr>
              <a:tr h="416364">
                <a:tc>
                  <a:txBody>
                    <a:bodyPr/>
                    <a:lstStyle/>
                    <a:p>
                      <a:pPr algn="just"/>
                      <a:r>
                        <a:rPr lang="en-US" sz="2000">
                          <a:effectLst/>
                          <a:latin typeface="Times New Roman" panose="02020603050405020304" pitchFamily="18" charset="0"/>
                          <a:cs typeface="Times New Roman" panose="02020603050405020304" pitchFamily="18" charset="0"/>
                        </a:rPr>
                        <a:t>Chim di cư về phương nam tránh rét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1073020"/>
                  </a:ext>
                </a:extLst>
              </a:tr>
              <a:tr h="832730">
                <a:tc>
                  <a:txBody>
                    <a:bodyPr/>
                    <a:lstStyle/>
                    <a:p>
                      <a:pPr algn="just"/>
                      <a:r>
                        <a:rPr lang="en-US" sz="2000">
                          <a:effectLst/>
                          <a:latin typeface="Times New Roman" panose="02020603050405020304" pitchFamily="18" charset="0"/>
                          <a:cs typeface="Times New Roman" panose="02020603050405020304" pitchFamily="18" charset="0"/>
                        </a:rPr>
                        <a:t>Chim yến cư trú và làm tổ ở những nơi ánh sáng yếu</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8560697"/>
                  </a:ext>
                </a:extLst>
              </a:tr>
            </a:tbl>
          </a:graphicData>
        </a:graphic>
      </p:graphicFrame>
      <p:sp>
        <p:nvSpPr>
          <p:cNvPr id="16" name="TextBox 15">
            <a:extLst>
              <a:ext uri="{FF2B5EF4-FFF2-40B4-BE49-F238E27FC236}">
                <a16:creationId xmlns:a16="http://schemas.microsoft.com/office/drawing/2014/main" id="{A060EB9E-3DB5-43EA-D734-25F90347B184}"/>
              </a:ext>
            </a:extLst>
          </p:cNvPr>
          <p:cNvSpPr txBox="1"/>
          <p:nvPr/>
        </p:nvSpPr>
        <p:spPr>
          <a:xfrm>
            <a:off x="4598104" y="2800052"/>
            <a:ext cx="2946400" cy="400110"/>
          </a:xfrm>
          <a:prstGeom prst="rect">
            <a:avLst/>
          </a:prstGeom>
          <a:noFill/>
        </p:spPr>
        <p:txBody>
          <a:bodyPr wrap="square" rtlCol="0">
            <a:spAutoFit/>
          </a:bodyPr>
          <a:lstStyle/>
          <a:p>
            <a:pPr algn="just"/>
            <a:r>
              <a:rPr lang="en-US" sz="2000">
                <a:effectLst/>
                <a:latin typeface="Times New Roman" panose="02020603050405020304" pitchFamily="18" charset="0"/>
                <a:cs typeface="Times New Roman" panose="02020603050405020304" pitchFamily="18" charset="0"/>
              </a:rPr>
              <a:t>Dùng đèn để bẫy côn trùng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F30411BF-A2D9-B8D6-6E91-DFEBB2C64234}"/>
              </a:ext>
            </a:extLst>
          </p:cNvPr>
          <p:cNvSpPr txBox="1"/>
          <p:nvPr/>
        </p:nvSpPr>
        <p:spPr>
          <a:xfrm>
            <a:off x="4598104" y="3226985"/>
            <a:ext cx="4254856" cy="400110"/>
          </a:xfrm>
          <a:prstGeom prst="rect">
            <a:avLst/>
          </a:prstGeom>
          <a:noFill/>
        </p:spPr>
        <p:txBody>
          <a:bodyPr wrap="square" rtlCol="0">
            <a:spAutoFit/>
          </a:bodyPr>
          <a:lstStyle/>
          <a:p>
            <a:pPr algn="just"/>
            <a:r>
              <a:rPr lang="en-US" sz="2000">
                <a:effectLst/>
                <a:latin typeface="Times New Roman" panose="02020603050405020304" pitchFamily="18" charset="0"/>
                <a:cs typeface="Times New Roman" panose="02020603050405020304" pitchFamily="18" charset="0"/>
              </a:rPr>
              <a:t>Dùng đèn để thu hút cá trong đánh bắt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2E2398A9-78E1-1464-DDD9-0C0F1AD718A7}"/>
              </a:ext>
            </a:extLst>
          </p:cNvPr>
          <p:cNvSpPr txBox="1"/>
          <p:nvPr/>
        </p:nvSpPr>
        <p:spPr>
          <a:xfrm>
            <a:off x="4562007" y="4096909"/>
            <a:ext cx="4290953" cy="707886"/>
          </a:xfrm>
          <a:prstGeom prst="rect">
            <a:avLst/>
          </a:prstGeom>
          <a:noFill/>
        </p:spPr>
        <p:txBody>
          <a:bodyPr wrap="square" rtlCol="0">
            <a:spAutoFit/>
          </a:bodyPr>
          <a:lstStyle/>
          <a:p>
            <a:pPr algn="just"/>
            <a:r>
              <a:rPr lang="en-US" sz="2000">
                <a:effectLst/>
                <a:latin typeface="Times New Roman" panose="02020603050405020304" pitchFamily="18" charset="0"/>
                <a:ea typeface="Arial" panose="020B0604020202020204" pitchFamily="34" charset="0"/>
                <a:cs typeface="Times New Roman" panose="02020603050405020304" pitchFamily="18" charset="0"/>
              </a:rPr>
              <a:t>Làm nhà nuôi có ánh sáng rất yếu để chim yến cư trú và làm tổ</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BCD32FA6-42CE-61B0-B715-82B252D980E9}"/>
              </a:ext>
            </a:extLst>
          </p:cNvPr>
          <p:cNvSpPr txBox="1"/>
          <p:nvPr/>
        </p:nvSpPr>
        <p:spPr>
          <a:xfrm>
            <a:off x="4571246" y="3648042"/>
            <a:ext cx="4254856" cy="400110"/>
          </a:xfrm>
          <a:prstGeom prst="rect">
            <a:avLst/>
          </a:prstGeom>
          <a:noFill/>
        </p:spPr>
        <p:txBody>
          <a:bodyPr wrap="square" rtlCol="0">
            <a:spAutoFit/>
          </a:bodyPr>
          <a:lstStyle/>
          <a:p>
            <a:pPr algn="just"/>
            <a:r>
              <a:rPr lang="en-US" sz="2000">
                <a:effectLst/>
                <a:latin typeface="Times New Roman" panose="02020603050405020304" pitchFamily="18" charset="0"/>
                <a:ea typeface="Arial" panose="020B0604020202020204" pitchFamily="34" charset="0"/>
                <a:cs typeface="Times New Roman" panose="02020603050405020304" pitchFamily="18" charset="0"/>
              </a:rPr>
              <a:t>Nhận biết sự thay đổi về thời tiết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235712"/>
      </p:ext>
    </p:extLst>
  </p:cSld>
  <p:clrMapOvr>
    <a:masterClrMapping/>
  </p:clrMapOvr>
  <mc:AlternateContent xmlns:mc="http://schemas.openxmlformats.org/markup-compatibility/2006" xmlns:p14="http://schemas.microsoft.com/office/powerpoint/2010/main">
    <mc:Choice Requires="p14">
      <p:transition p14:dur="30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animEffect transition="in" filter="circle(in)">
                                      <p:cBhvr>
                                        <p:cTn id="39"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917;p37">
            <a:extLst>
              <a:ext uri="{FF2B5EF4-FFF2-40B4-BE49-F238E27FC236}">
                <a16:creationId xmlns:a16="http://schemas.microsoft.com/office/drawing/2014/main" id="{A322B8D1-5032-4C6A-8225-8A32764E8D5A}"/>
              </a:ext>
            </a:extLst>
          </p:cNvPr>
          <p:cNvGrpSpPr/>
          <p:nvPr/>
        </p:nvGrpSpPr>
        <p:grpSpPr>
          <a:xfrm>
            <a:off x="992755" y="324711"/>
            <a:ext cx="7158440" cy="921454"/>
            <a:chOff x="7728915" y="2370420"/>
            <a:chExt cx="1034472" cy="222546"/>
          </a:xfrm>
        </p:grpSpPr>
        <p:sp>
          <p:nvSpPr>
            <p:cNvPr id="27" name="Google Shape;918;p37">
              <a:extLst>
                <a:ext uri="{FF2B5EF4-FFF2-40B4-BE49-F238E27FC236}">
                  <a16:creationId xmlns:a16="http://schemas.microsoft.com/office/drawing/2014/main" id="{34618A0E-9611-45FE-924A-0F1E9F9BD974}"/>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19;p37">
              <a:extLst>
                <a:ext uri="{FF2B5EF4-FFF2-40B4-BE49-F238E27FC236}">
                  <a16:creationId xmlns:a16="http://schemas.microsoft.com/office/drawing/2014/main" id="{FB6286AC-F9D3-44ED-8B86-723CDF71714F}"/>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20;p37">
              <a:extLst>
                <a:ext uri="{FF2B5EF4-FFF2-40B4-BE49-F238E27FC236}">
                  <a16:creationId xmlns:a16="http://schemas.microsoft.com/office/drawing/2014/main" id="{78B5A412-D77C-4932-B585-23DA066E769A}"/>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21;p37">
              <a:extLst>
                <a:ext uri="{FF2B5EF4-FFF2-40B4-BE49-F238E27FC236}">
                  <a16:creationId xmlns:a16="http://schemas.microsoft.com/office/drawing/2014/main" id="{99C1FAED-BF3A-4012-BD2D-0A8B14B52E1E}"/>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2;p37">
              <a:extLst>
                <a:ext uri="{FF2B5EF4-FFF2-40B4-BE49-F238E27FC236}">
                  <a16:creationId xmlns:a16="http://schemas.microsoft.com/office/drawing/2014/main" id="{820C9395-5995-45F7-98FB-48511C31F4E7}"/>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23;p37">
              <a:extLst>
                <a:ext uri="{FF2B5EF4-FFF2-40B4-BE49-F238E27FC236}">
                  <a16:creationId xmlns:a16="http://schemas.microsoft.com/office/drawing/2014/main" id="{DC781E6E-58D4-4D84-8AAC-A11791A0FA46}"/>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4;p37">
              <a:extLst>
                <a:ext uri="{FF2B5EF4-FFF2-40B4-BE49-F238E27FC236}">
                  <a16:creationId xmlns:a16="http://schemas.microsoft.com/office/drawing/2014/main" id="{E59B7E28-B7E0-4E0A-9B67-57CACC384116}"/>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925;p37">
            <a:extLst>
              <a:ext uri="{FF2B5EF4-FFF2-40B4-BE49-F238E27FC236}">
                <a16:creationId xmlns:a16="http://schemas.microsoft.com/office/drawing/2014/main" id="{E17EE14F-5E02-4C08-8F21-430D2ECFBF14}"/>
              </a:ext>
            </a:extLst>
          </p:cNvPr>
          <p:cNvSpPr txBox="1">
            <a:spLocks/>
          </p:cNvSpPr>
          <p:nvPr/>
        </p:nvSpPr>
        <p:spPr>
          <a:xfrm>
            <a:off x="2111404" y="381106"/>
            <a:ext cx="4973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tx1">
                    <a:lumMod val="75000"/>
                    <a:lumOff val="25000"/>
                  </a:schemeClr>
                </a:solidFill>
                <a:latin typeface="+mj-lt"/>
              </a:rPr>
              <a:t>VẬN DỤNG</a:t>
            </a:r>
          </a:p>
        </p:txBody>
      </p:sp>
      <p:sp>
        <p:nvSpPr>
          <p:cNvPr id="20" name="TextBox 19">
            <a:extLst>
              <a:ext uri="{FF2B5EF4-FFF2-40B4-BE49-F238E27FC236}">
                <a16:creationId xmlns:a16="http://schemas.microsoft.com/office/drawing/2014/main" id="{1BE4D9BF-5E33-5E51-79FE-03334EFE829E}"/>
              </a:ext>
            </a:extLst>
          </p:cNvPr>
          <p:cNvSpPr txBox="1"/>
          <p:nvPr/>
        </p:nvSpPr>
        <p:spPr>
          <a:xfrm>
            <a:off x="748928" y="1786920"/>
            <a:ext cx="7338445" cy="1569660"/>
          </a:xfrm>
          <a:prstGeom prst="rect">
            <a:avLst/>
          </a:prstGeom>
          <a:noFill/>
        </p:spPr>
        <p:txBody>
          <a:bodyPr wrap="square">
            <a:spAutoFit/>
          </a:bodyPr>
          <a:lstStyle/>
          <a:p>
            <a:pPr algn="just"/>
            <a:r>
              <a:rPr lang="en-US" sz="2400">
                <a:effectLst/>
                <a:latin typeface="Times New Roman" panose="02020603050405020304" pitchFamily="18" charset="0"/>
                <a:ea typeface="Calibri" panose="020F0502020204030204" pitchFamily="34" charset="0"/>
                <a:cs typeface="Times New Roman" panose="02020603050405020304" pitchFamily="18" charset="0"/>
              </a:rPr>
              <a:t>? Đọc sách là một thói quen tốt, đây là tập tính học được ở người. Em hãy vận dụng kiến thức về cảm ứng ở sinh vật, xây dựng các bước để hình thành thói quen này cho bản thân?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352185"/>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917;p37">
            <a:extLst>
              <a:ext uri="{FF2B5EF4-FFF2-40B4-BE49-F238E27FC236}">
                <a16:creationId xmlns:a16="http://schemas.microsoft.com/office/drawing/2014/main" id="{A322B8D1-5032-4C6A-8225-8A32764E8D5A}"/>
              </a:ext>
            </a:extLst>
          </p:cNvPr>
          <p:cNvGrpSpPr/>
          <p:nvPr/>
        </p:nvGrpSpPr>
        <p:grpSpPr>
          <a:xfrm>
            <a:off x="992755" y="324711"/>
            <a:ext cx="7158440" cy="921454"/>
            <a:chOff x="7728915" y="2370420"/>
            <a:chExt cx="1034472" cy="222546"/>
          </a:xfrm>
        </p:grpSpPr>
        <p:sp>
          <p:nvSpPr>
            <p:cNvPr id="27" name="Google Shape;918;p37">
              <a:extLst>
                <a:ext uri="{FF2B5EF4-FFF2-40B4-BE49-F238E27FC236}">
                  <a16:creationId xmlns:a16="http://schemas.microsoft.com/office/drawing/2014/main" id="{34618A0E-9611-45FE-924A-0F1E9F9BD974}"/>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19;p37">
              <a:extLst>
                <a:ext uri="{FF2B5EF4-FFF2-40B4-BE49-F238E27FC236}">
                  <a16:creationId xmlns:a16="http://schemas.microsoft.com/office/drawing/2014/main" id="{FB6286AC-F9D3-44ED-8B86-723CDF71714F}"/>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20;p37">
              <a:extLst>
                <a:ext uri="{FF2B5EF4-FFF2-40B4-BE49-F238E27FC236}">
                  <a16:creationId xmlns:a16="http://schemas.microsoft.com/office/drawing/2014/main" id="{78B5A412-D77C-4932-B585-23DA066E769A}"/>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21;p37">
              <a:extLst>
                <a:ext uri="{FF2B5EF4-FFF2-40B4-BE49-F238E27FC236}">
                  <a16:creationId xmlns:a16="http://schemas.microsoft.com/office/drawing/2014/main" id="{99C1FAED-BF3A-4012-BD2D-0A8B14B52E1E}"/>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2;p37">
              <a:extLst>
                <a:ext uri="{FF2B5EF4-FFF2-40B4-BE49-F238E27FC236}">
                  <a16:creationId xmlns:a16="http://schemas.microsoft.com/office/drawing/2014/main" id="{820C9395-5995-45F7-98FB-48511C31F4E7}"/>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23;p37">
              <a:extLst>
                <a:ext uri="{FF2B5EF4-FFF2-40B4-BE49-F238E27FC236}">
                  <a16:creationId xmlns:a16="http://schemas.microsoft.com/office/drawing/2014/main" id="{DC781E6E-58D4-4D84-8AAC-A11791A0FA46}"/>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4;p37">
              <a:extLst>
                <a:ext uri="{FF2B5EF4-FFF2-40B4-BE49-F238E27FC236}">
                  <a16:creationId xmlns:a16="http://schemas.microsoft.com/office/drawing/2014/main" id="{E59B7E28-B7E0-4E0A-9B67-57CACC384116}"/>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925;p37">
            <a:extLst>
              <a:ext uri="{FF2B5EF4-FFF2-40B4-BE49-F238E27FC236}">
                <a16:creationId xmlns:a16="http://schemas.microsoft.com/office/drawing/2014/main" id="{E17EE14F-5E02-4C08-8F21-430D2ECFBF14}"/>
              </a:ext>
            </a:extLst>
          </p:cNvPr>
          <p:cNvSpPr txBox="1">
            <a:spLocks/>
          </p:cNvSpPr>
          <p:nvPr/>
        </p:nvSpPr>
        <p:spPr>
          <a:xfrm>
            <a:off x="2111404" y="381106"/>
            <a:ext cx="4973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tx1">
                    <a:lumMod val="75000"/>
                    <a:lumOff val="25000"/>
                  </a:schemeClr>
                </a:solidFill>
                <a:latin typeface="+mj-lt"/>
              </a:rPr>
              <a:t>VẬN DỤNG</a:t>
            </a:r>
          </a:p>
        </p:txBody>
      </p:sp>
      <p:sp>
        <p:nvSpPr>
          <p:cNvPr id="13" name="TextBox 12">
            <a:extLst>
              <a:ext uri="{FF2B5EF4-FFF2-40B4-BE49-F238E27FC236}">
                <a16:creationId xmlns:a16="http://schemas.microsoft.com/office/drawing/2014/main" id="{63897345-04B5-4B59-EC8C-654AD3CA99A5}"/>
              </a:ext>
            </a:extLst>
          </p:cNvPr>
          <p:cNvSpPr txBox="1"/>
          <p:nvPr/>
        </p:nvSpPr>
        <p:spPr>
          <a:xfrm>
            <a:off x="653143" y="1969739"/>
            <a:ext cx="7663543" cy="2308324"/>
          </a:xfrm>
          <a:prstGeom prst="rect">
            <a:avLst/>
          </a:prstGeom>
          <a:solidFill>
            <a:schemeClr val="bg1"/>
          </a:solidFill>
        </p:spPr>
        <p:txBody>
          <a:bodyPr wrap="square">
            <a:spAutoFit/>
          </a:bodyPr>
          <a:lstStyle/>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Để hình thành thói quen đọc sách, cần lặp đi lặp lại các bước sau:</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Bước 1: Chọn sách mình yêu thích.</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Bước 2: Chọn thời gian đọc phù hợp.</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Bước 3: Đọc hằng ngày vào thời gian đã chọn.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Bước 4: Tự đánh giá thói quen đọc sách của cá nhân.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6641551"/>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1000"/>
                                        <p:tgtEl>
                                          <p:spTgt spid="13">
                                            <p:txEl>
                                              <p:pRg st="0" end="0"/>
                                            </p:txEl>
                                          </p:spTgt>
                                        </p:tgtEl>
                                      </p:cBhvr>
                                    </p:animEffect>
                                    <p:anim calcmode="lin" valueType="num">
                                      <p:cBhvr>
                                        <p:cTn id="1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wipe(down)">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circle(in)">
                                      <p:cBhvr>
                                        <p:cTn id="25" dur="20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barn(inVertical)">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wipe(down)">
                                      <p:cBhvr>
                                        <p:cTn id="35"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917;p37">
            <a:extLst>
              <a:ext uri="{FF2B5EF4-FFF2-40B4-BE49-F238E27FC236}">
                <a16:creationId xmlns:a16="http://schemas.microsoft.com/office/drawing/2014/main" id="{A322B8D1-5032-4C6A-8225-8A32764E8D5A}"/>
              </a:ext>
            </a:extLst>
          </p:cNvPr>
          <p:cNvGrpSpPr/>
          <p:nvPr/>
        </p:nvGrpSpPr>
        <p:grpSpPr>
          <a:xfrm>
            <a:off x="992755" y="324711"/>
            <a:ext cx="7158440" cy="921454"/>
            <a:chOff x="7728915" y="2370420"/>
            <a:chExt cx="1034472" cy="222546"/>
          </a:xfrm>
        </p:grpSpPr>
        <p:sp>
          <p:nvSpPr>
            <p:cNvPr id="27" name="Google Shape;918;p37">
              <a:extLst>
                <a:ext uri="{FF2B5EF4-FFF2-40B4-BE49-F238E27FC236}">
                  <a16:creationId xmlns:a16="http://schemas.microsoft.com/office/drawing/2014/main" id="{34618A0E-9611-45FE-924A-0F1E9F9BD974}"/>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19;p37">
              <a:extLst>
                <a:ext uri="{FF2B5EF4-FFF2-40B4-BE49-F238E27FC236}">
                  <a16:creationId xmlns:a16="http://schemas.microsoft.com/office/drawing/2014/main" id="{FB6286AC-F9D3-44ED-8B86-723CDF71714F}"/>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20;p37">
              <a:extLst>
                <a:ext uri="{FF2B5EF4-FFF2-40B4-BE49-F238E27FC236}">
                  <a16:creationId xmlns:a16="http://schemas.microsoft.com/office/drawing/2014/main" id="{78B5A412-D77C-4932-B585-23DA066E769A}"/>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21;p37">
              <a:extLst>
                <a:ext uri="{FF2B5EF4-FFF2-40B4-BE49-F238E27FC236}">
                  <a16:creationId xmlns:a16="http://schemas.microsoft.com/office/drawing/2014/main" id="{99C1FAED-BF3A-4012-BD2D-0A8B14B52E1E}"/>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2;p37">
              <a:extLst>
                <a:ext uri="{FF2B5EF4-FFF2-40B4-BE49-F238E27FC236}">
                  <a16:creationId xmlns:a16="http://schemas.microsoft.com/office/drawing/2014/main" id="{820C9395-5995-45F7-98FB-48511C31F4E7}"/>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23;p37">
              <a:extLst>
                <a:ext uri="{FF2B5EF4-FFF2-40B4-BE49-F238E27FC236}">
                  <a16:creationId xmlns:a16="http://schemas.microsoft.com/office/drawing/2014/main" id="{DC781E6E-58D4-4D84-8AAC-A11791A0FA46}"/>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4;p37">
              <a:extLst>
                <a:ext uri="{FF2B5EF4-FFF2-40B4-BE49-F238E27FC236}">
                  <a16:creationId xmlns:a16="http://schemas.microsoft.com/office/drawing/2014/main" id="{E59B7E28-B7E0-4E0A-9B67-57CACC384116}"/>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925;p37">
            <a:extLst>
              <a:ext uri="{FF2B5EF4-FFF2-40B4-BE49-F238E27FC236}">
                <a16:creationId xmlns:a16="http://schemas.microsoft.com/office/drawing/2014/main" id="{E17EE14F-5E02-4C08-8F21-430D2ECFBF14}"/>
              </a:ext>
            </a:extLst>
          </p:cNvPr>
          <p:cNvSpPr txBox="1">
            <a:spLocks/>
          </p:cNvSpPr>
          <p:nvPr/>
        </p:nvSpPr>
        <p:spPr>
          <a:xfrm>
            <a:off x="2111404" y="381106"/>
            <a:ext cx="4973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tx1">
                    <a:lumMod val="75000"/>
                    <a:lumOff val="25000"/>
                  </a:schemeClr>
                </a:solidFill>
                <a:latin typeface="+mj-lt"/>
              </a:rPr>
              <a:t>VẬN DỤNG</a:t>
            </a:r>
          </a:p>
        </p:txBody>
      </p:sp>
      <p:sp>
        <p:nvSpPr>
          <p:cNvPr id="20" name="TextBox 19">
            <a:extLst>
              <a:ext uri="{FF2B5EF4-FFF2-40B4-BE49-F238E27FC236}">
                <a16:creationId xmlns:a16="http://schemas.microsoft.com/office/drawing/2014/main" id="{1BE4D9BF-5E33-5E51-79FE-03334EFE829E}"/>
              </a:ext>
            </a:extLst>
          </p:cNvPr>
          <p:cNvSpPr txBox="1"/>
          <p:nvPr/>
        </p:nvSpPr>
        <p:spPr>
          <a:xfrm>
            <a:off x="748928" y="1786920"/>
            <a:ext cx="7338445" cy="1938992"/>
          </a:xfrm>
          <a:prstGeom prst="rect">
            <a:avLst/>
          </a:prstGeom>
          <a:noFill/>
        </p:spPr>
        <p:txBody>
          <a:bodyPr wrap="square">
            <a:spAutoFit/>
          </a:bodyPr>
          <a:lstStyle/>
          <a:p>
            <a:pPr algn="just"/>
            <a:r>
              <a:rPr lang="en-US" sz="2400">
                <a:effectLst/>
                <a:latin typeface="Times New Roman" panose="02020603050405020304" pitchFamily="18" charset="0"/>
                <a:ea typeface="Calibri" panose="020F0502020204030204" pitchFamily="34" charset="0"/>
                <a:cs typeface="Times New Roman" panose="02020603050405020304" pitchFamily="18" charset="0"/>
              </a:rPr>
              <a:t>? Khi nuôi gà, vịt người nông dân chỉ cần dùng tiếng gọi quen thuộc là gà, vịt từ xa đã chạy về ăn. Tập tính này của vật nuôi có lợi cho sinh vật và cả người người chăn nuôi. Em hãy nêu cách thức hình thành tập tính trên cho vật nuôi?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2206316"/>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917;p37">
            <a:extLst>
              <a:ext uri="{FF2B5EF4-FFF2-40B4-BE49-F238E27FC236}">
                <a16:creationId xmlns:a16="http://schemas.microsoft.com/office/drawing/2014/main" id="{A322B8D1-5032-4C6A-8225-8A32764E8D5A}"/>
              </a:ext>
            </a:extLst>
          </p:cNvPr>
          <p:cNvGrpSpPr/>
          <p:nvPr/>
        </p:nvGrpSpPr>
        <p:grpSpPr>
          <a:xfrm>
            <a:off x="992755" y="324711"/>
            <a:ext cx="7158440" cy="921454"/>
            <a:chOff x="7728915" y="2370420"/>
            <a:chExt cx="1034472" cy="222546"/>
          </a:xfrm>
        </p:grpSpPr>
        <p:sp>
          <p:nvSpPr>
            <p:cNvPr id="27" name="Google Shape;918;p37">
              <a:extLst>
                <a:ext uri="{FF2B5EF4-FFF2-40B4-BE49-F238E27FC236}">
                  <a16:creationId xmlns:a16="http://schemas.microsoft.com/office/drawing/2014/main" id="{34618A0E-9611-45FE-924A-0F1E9F9BD974}"/>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19;p37">
              <a:extLst>
                <a:ext uri="{FF2B5EF4-FFF2-40B4-BE49-F238E27FC236}">
                  <a16:creationId xmlns:a16="http://schemas.microsoft.com/office/drawing/2014/main" id="{FB6286AC-F9D3-44ED-8B86-723CDF71714F}"/>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20;p37">
              <a:extLst>
                <a:ext uri="{FF2B5EF4-FFF2-40B4-BE49-F238E27FC236}">
                  <a16:creationId xmlns:a16="http://schemas.microsoft.com/office/drawing/2014/main" id="{78B5A412-D77C-4932-B585-23DA066E769A}"/>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21;p37">
              <a:extLst>
                <a:ext uri="{FF2B5EF4-FFF2-40B4-BE49-F238E27FC236}">
                  <a16:creationId xmlns:a16="http://schemas.microsoft.com/office/drawing/2014/main" id="{99C1FAED-BF3A-4012-BD2D-0A8B14B52E1E}"/>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2;p37">
              <a:extLst>
                <a:ext uri="{FF2B5EF4-FFF2-40B4-BE49-F238E27FC236}">
                  <a16:creationId xmlns:a16="http://schemas.microsoft.com/office/drawing/2014/main" id="{820C9395-5995-45F7-98FB-48511C31F4E7}"/>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23;p37">
              <a:extLst>
                <a:ext uri="{FF2B5EF4-FFF2-40B4-BE49-F238E27FC236}">
                  <a16:creationId xmlns:a16="http://schemas.microsoft.com/office/drawing/2014/main" id="{DC781E6E-58D4-4D84-8AAC-A11791A0FA46}"/>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4;p37">
              <a:extLst>
                <a:ext uri="{FF2B5EF4-FFF2-40B4-BE49-F238E27FC236}">
                  <a16:creationId xmlns:a16="http://schemas.microsoft.com/office/drawing/2014/main" id="{E59B7E28-B7E0-4E0A-9B67-57CACC384116}"/>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925;p37">
            <a:extLst>
              <a:ext uri="{FF2B5EF4-FFF2-40B4-BE49-F238E27FC236}">
                <a16:creationId xmlns:a16="http://schemas.microsoft.com/office/drawing/2014/main" id="{E17EE14F-5E02-4C08-8F21-430D2ECFBF14}"/>
              </a:ext>
            </a:extLst>
          </p:cNvPr>
          <p:cNvSpPr txBox="1">
            <a:spLocks/>
          </p:cNvSpPr>
          <p:nvPr/>
        </p:nvSpPr>
        <p:spPr>
          <a:xfrm>
            <a:off x="2111404" y="381106"/>
            <a:ext cx="4973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tx1">
                    <a:lumMod val="75000"/>
                    <a:lumOff val="25000"/>
                  </a:schemeClr>
                </a:solidFill>
                <a:latin typeface="+mj-lt"/>
              </a:rPr>
              <a:t>VẬN DỤNG</a:t>
            </a:r>
          </a:p>
        </p:txBody>
      </p:sp>
      <p:sp>
        <p:nvSpPr>
          <p:cNvPr id="20" name="TextBox 19">
            <a:extLst>
              <a:ext uri="{FF2B5EF4-FFF2-40B4-BE49-F238E27FC236}">
                <a16:creationId xmlns:a16="http://schemas.microsoft.com/office/drawing/2014/main" id="{1BE4D9BF-5E33-5E51-79FE-03334EFE829E}"/>
              </a:ext>
            </a:extLst>
          </p:cNvPr>
          <p:cNvSpPr txBox="1"/>
          <p:nvPr/>
        </p:nvSpPr>
        <p:spPr>
          <a:xfrm>
            <a:off x="595086" y="1482120"/>
            <a:ext cx="7866743" cy="3416320"/>
          </a:xfrm>
          <a:prstGeom prst="rect">
            <a:avLst/>
          </a:prstGeom>
          <a:solidFill>
            <a:schemeClr val="bg1"/>
          </a:solidFill>
        </p:spPr>
        <p:txBody>
          <a:bodyPr wrap="square">
            <a:spAutoFit/>
          </a:bodyPr>
          <a:lstStyle/>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Để hình thành tập tính nghe hiệu lệnh về ăn, người chăn nuôi nên làm như sau:</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Gọi vật nuôi vào những thời điểm nhất định (mỗi lần gọi bằng tiếng gọi giống nhau), khi vật nuôi đến thì cho ăn.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Vào những ngày sau, cũng gọi và cho ăn vào thời điểm đó và chi cho ăn khi gọi.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Sau nhiều ngày được cho ăn khi được gọi (bằng một âm thanh quen thuộc), vật nuôi sẻ có tập tính nghe tiếng gọi là chạy về ăn.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6994227"/>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circle(in)">
                                      <p:cBhvr>
                                        <p:cTn id="13" dur="2000"/>
                                        <p:tgtEl>
                                          <p:spTgt spid="2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Effect transition="in" filter="fade">
                                      <p:cBhvr>
                                        <p:cTn id="18" dur="1000"/>
                                        <p:tgtEl>
                                          <p:spTgt spid="20">
                                            <p:txEl>
                                              <p:pRg st="1" end="1"/>
                                            </p:txEl>
                                          </p:spTgt>
                                        </p:tgtEl>
                                      </p:cBhvr>
                                    </p:animEffect>
                                    <p:anim calcmode="lin" valueType="num">
                                      <p:cBhvr>
                                        <p:cTn id="1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
                                            <p:txEl>
                                              <p:pRg st="3" end="3"/>
                                            </p:txEl>
                                          </p:spTgt>
                                        </p:tgtEl>
                                        <p:attrNameLst>
                                          <p:attrName>style.visibility</p:attrName>
                                        </p:attrNameLst>
                                      </p:cBhvr>
                                      <p:to>
                                        <p:strVal val="visible"/>
                                      </p:to>
                                    </p:set>
                                    <p:animEffect transition="in" filter="fade">
                                      <p:cBhvr>
                                        <p:cTn id="2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18" name="Google Shape;940;p39">
            <a:extLst>
              <a:ext uri="{FF2B5EF4-FFF2-40B4-BE49-F238E27FC236}">
                <a16:creationId xmlns:a16="http://schemas.microsoft.com/office/drawing/2014/main" id="{791D943C-9443-4C31-8A8F-175A6C7BDC4D}"/>
              </a:ext>
            </a:extLst>
          </p:cNvPr>
          <p:cNvSpPr/>
          <p:nvPr/>
        </p:nvSpPr>
        <p:spPr>
          <a:xfrm rot="10709925" flipH="1">
            <a:off x="390745" y="2795778"/>
            <a:ext cx="8054013" cy="998001"/>
          </a:xfrm>
          <a:custGeom>
            <a:avLst/>
            <a:gdLst/>
            <a:ahLst/>
            <a:cxnLst/>
            <a:rect l="l" t="t" r="r" b="b"/>
            <a:pathLst>
              <a:path w="98833" h="24747" extrusionOk="0">
                <a:moveTo>
                  <a:pt x="0" y="1867"/>
                </a:moveTo>
                <a:lnTo>
                  <a:pt x="2335" y="24747"/>
                </a:lnTo>
                <a:lnTo>
                  <a:pt x="98833" y="22879"/>
                </a:lnTo>
                <a:lnTo>
                  <a:pt x="97121" y="0"/>
                </a:lnTo>
                <a:close/>
              </a:path>
            </a:pathLst>
          </a:custGeom>
          <a:solidFill>
            <a:schemeClr val="lt2"/>
          </a:solidFill>
          <a:ln w="19050" cap="flat" cmpd="sng">
            <a:solidFill>
              <a:schemeClr val="dk1"/>
            </a:solidFill>
            <a:prstDash val="solid"/>
            <a:round/>
            <a:headEnd type="none" w="med" len="med"/>
            <a:tailEnd type="none" w="med" len="med"/>
          </a:ln>
        </p:spPr>
      </p:sp>
      <p:sp>
        <p:nvSpPr>
          <p:cNvPr id="940" name="Google Shape;940;p39"/>
          <p:cNvSpPr/>
          <p:nvPr/>
        </p:nvSpPr>
        <p:spPr>
          <a:xfrm rot="10709925" flipH="1">
            <a:off x="156897" y="1586881"/>
            <a:ext cx="8040214" cy="998001"/>
          </a:xfrm>
          <a:custGeom>
            <a:avLst/>
            <a:gdLst/>
            <a:ahLst/>
            <a:cxnLst/>
            <a:rect l="l" t="t" r="r" b="b"/>
            <a:pathLst>
              <a:path w="98833" h="24747" extrusionOk="0">
                <a:moveTo>
                  <a:pt x="0" y="1867"/>
                </a:moveTo>
                <a:lnTo>
                  <a:pt x="2335" y="24747"/>
                </a:lnTo>
                <a:lnTo>
                  <a:pt x="98833" y="22879"/>
                </a:lnTo>
                <a:lnTo>
                  <a:pt x="97121" y="0"/>
                </a:lnTo>
                <a:close/>
              </a:path>
            </a:pathLst>
          </a:custGeom>
          <a:solidFill>
            <a:schemeClr val="lt2"/>
          </a:solidFill>
          <a:ln w="19050" cap="flat" cmpd="sng">
            <a:solidFill>
              <a:schemeClr val="dk1"/>
            </a:solidFill>
            <a:prstDash val="solid"/>
            <a:round/>
            <a:headEnd type="none" w="med" len="med"/>
            <a:tailEnd type="none" w="med" len="med"/>
          </a:ln>
        </p:spPr>
      </p:sp>
      <p:grpSp>
        <p:nvGrpSpPr>
          <p:cNvPr id="943" name="Google Shape;943;p39"/>
          <p:cNvGrpSpPr/>
          <p:nvPr/>
        </p:nvGrpSpPr>
        <p:grpSpPr>
          <a:xfrm>
            <a:off x="1196477" y="332355"/>
            <a:ext cx="6751038" cy="938596"/>
            <a:chOff x="7728915" y="2370420"/>
            <a:chExt cx="1034472" cy="222546"/>
          </a:xfrm>
        </p:grpSpPr>
        <p:sp>
          <p:nvSpPr>
            <p:cNvPr id="944" name="Google Shape;944;p39"/>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5" name="Google Shape;945;p39"/>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6" name="Google Shape;946;p39"/>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j-lt"/>
              </a:endParaRPr>
            </a:p>
          </p:txBody>
        </p:sp>
        <p:sp>
          <p:nvSpPr>
            <p:cNvPr id="947" name="Google Shape;947;p39"/>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8" name="Google Shape;948;p39"/>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9" name="Google Shape;949;p39"/>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50" name="Google Shape;950;p39"/>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960" name="Google Shape;960;p39">
            <a:hlinkClick r:id="rId3" action="ppaction://hlinksldjump"/>
          </p:cNvPr>
          <p:cNvSpPr txBox="1">
            <a:spLocks noGrp="1"/>
          </p:cNvSpPr>
          <p:nvPr>
            <p:ph type="title" idx="9"/>
          </p:nvPr>
        </p:nvSpPr>
        <p:spPr>
          <a:xfrm>
            <a:off x="385590" y="3027150"/>
            <a:ext cx="7921128" cy="527700"/>
          </a:xfrm>
          <a:prstGeom prst="rect">
            <a:avLst/>
          </a:prstGeom>
        </p:spPr>
        <p:txBody>
          <a:bodyPr spcFirstLastPara="1" wrap="square" lIns="91425" tIns="91425" rIns="91425" bIns="91425" anchor="ctr" anchorCtr="0">
            <a:noAutofit/>
          </a:bodyPr>
          <a:lstStyle/>
          <a:p>
            <a:pPr lvl="0">
              <a:buSzPts val="1100"/>
            </a:pPr>
            <a:r>
              <a:rPr lang="en-US" sz="2500" b="1" dirty="0">
                <a:solidFill>
                  <a:schemeClr val="tx1">
                    <a:lumMod val="75000"/>
                    <a:lumOff val="25000"/>
                  </a:schemeClr>
                </a:solidFill>
                <a:latin typeface="Times New Roman" panose="02020603050405020304" pitchFamily="18" charset="0"/>
                <a:cs typeface="Times New Roman" panose="02020603050405020304" pitchFamily="18" charset="0"/>
              </a:rPr>
              <a:t>II</a:t>
            </a:r>
            <a:r>
              <a:rPr lang="en-US" sz="2500" b="1">
                <a:solidFill>
                  <a:schemeClr val="tx1">
                    <a:lumMod val="75000"/>
                    <a:lumOff val="25000"/>
                  </a:schemeClr>
                </a:solidFill>
                <a:latin typeface="Times New Roman" panose="02020603050405020304" pitchFamily="18" charset="0"/>
                <a:cs typeface="Times New Roman" panose="02020603050405020304" pitchFamily="18" charset="0"/>
              </a:rPr>
              <a:t>. ỨNG DỤNG HIỂU BIẾT VỀ TẬP TÍNH VÀO THỰC TIỂN</a:t>
            </a:r>
            <a:endParaRPr sz="25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37" name="Google Shape;925;p37">
            <a:extLst>
              <a:ext uri="{FF2B5EF4-FFF2-40B4-BE49-F238E27FC236}">
                <a16:creationId xmlns:a16="http://schemas.microsoft.com/office/drawing/2014/main" id="{DB96521A-2A5F-426D-8283-86AFBC0FF35C}"/>
              </a:ext>
            </a:extLst>
          </p:cNvPr>
          <p:cNvSpPr txBox="1">
            <a:spLocks noGrp="1"/>
          </p:cNvSpPr>
          <p:nvPr>
            <p:ph type="title"/>
          </p:nvPr>
        </p:nvSpPr>
        <p:spPr>
          <a:xfrm>
            <a:off x="2111404" y="381106"/>
            <a:ext cx="4973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solidFill>
                  <a:schemeClr val="tx1">
                    <a:lumMod val="75000"/>
                    <a:lumOff val="25000"/>
                  </a:schemeClr>
                </a:solidFill>
                <a:latin typeface="+mj-lt"/>
              </a:rPr>
              <a:t>NỘI DUNG BÀI HỌC</a:t>
            </a:r>
            <a:endParaRPr sz="3200" b="1" dirty="0">
              <a:solidFill>
                <a:schemeClr val="tx1">
                  <a:lumMod val="75000"/>
                  <a:lumOff val="25000"/>
                </a:schemeClr>
              </a:solidFill>
              <a:latin typeface="+mj-lt"/>
            </a:endParaRPr>
          </a:p>
        </p:txBody>
      </p:sp>
      <p:sp>
        <p:nvSpPr>
          <p:cNvPr id="23" name="Title 22">
            <a:extLst>
              <a:ext uri="{FF2B5EF4-FFF2-40B4-BE49-F238E27FC236}">
                <a16:creationId xmlns:a16="http://schemas.microsoft.com/office/drawing/2014/main" id="{569D7EFF-A686-4051-8EC5-0ED9E6FCD0DF}"/>
              </a:ext>
            </a:extLst>
          </p:cNvPr>
          <p:cNvSpPr>
            <a:spLocks noGrp="1"/>
          </p:cNvSpPr>
          <p:nvPr>
            <p:ph type="title" idx="3"/>
          </p:nvPr>
        </p:nvSpPr>
        <p:spPr>
          <a:xfrm>
            <a:off x="627962" y="1811250"/>
            <a:ext cx="6709272" cy="527700"/>
          </a:xfrm>
        </p:spPr>
        <p:txBody>
          <a:bodyPr/>
          <a:lstStyle/>
          <a:p>
            <a:r>
              <a:rPr lang="en-US" sz="2500" b="1" dirty="0">
                <a:solidFill>
                  <a:schemeClr val="tx1">
                    <a:lumMod val="75000"/>
                    <a:lumOff val="25000"/>
                  </a:schemeClr>
                </a:solidFill>
                <a:latin typeface="Times New Roman" panose="02020603050405020304" pitchFamily="18" charset="0"/>
                <a:cs typeface="Times New Roman" panose="02020603050405020304" pitchFamily="18" charset="0"/>
              </a:rPr>
              <a:t>I</a:t>
            </a:r>
            <a:r>
              <a:rPr lang="en-US" sz="2500" b="1">
                <a:solidFill>
                  <a:schemeClr val="tx1">
                    <a:lumMod val="75000"/>
                    <a:lumOff val="25000"/>
                  </a:schemeClr>
                </a:solidFill>
                <a:latin typeface="Times New Roman" panose="02020603050405020304" pitchFamily="18" charset="0"/>
                <a:cs typeface="Times New Roman" panose="02020603050405020304" pitchFamily="18" charset="0"/>
              </a:rPr>
              <a:t>. KHÁI NIỆM VÀ VAI TRÒ CỦA TẬP TÍNH Ở ĐỘNG VẬT</a:t>
            </a:r>
            <a:endParaRPr lang="en-US" sz="25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99"/>
                                          </p:stCondLst>
                                        </p:cTn>
                                        <p:tgtEl>
                                          <p:spTgt spid="9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299"/>
                                          </p:stCondLst>
                                        </p:cTn>
                                        <p:tgtEl>
                                          <p:spTgt spid="37"/>
                                        </p:tgtEl>
                                        <p:attrNameLst>
                                          <p:attrName>style.visibility</p:attrName>
                                        </p:attrNameLst>
                                      </p:cBhvr>
                                      <p:to>
                                        <p:strVal val="visible"/>
                                      </p:to>
                                    </p:set>
                                  </p:childTnLst>
                                </p:cTn>
                              </p:par>
                              <p:par>
                                <p:cTn id="9" presetID="22" presetClass="entr" presetSubtype="8" fill="hold" nodeType="withEffect">
                                  <p:stCondLst>
                                    <p:cond delay="0"/>
                                  </p:stCondLst>
                                  <p:childTnLst>
                                    <p:set>
                                      <p:cBhvr>
                                        <p:cTn id="10" dur="1" fill="hold">
                                          <p:stCondLst>
                                            <p:cond delay="0"/>
                                          </p:stCondLst>
                                        </p:cTn>
                                        <p:tgtEl>
                                          <p:spTgt spid="940"/>
                                        </p:tgtEl>
                                        <p:attrNameLst>
                                          <p:attrName>style.visibility</p:attrName>
                                        </p:attrNameLst>
                                      </p:cBhvr>
                                      <p:to>
                                        <p:strVal val="visible"/>
                                      </p:to>
                                    </p:set>
                                    <p:animEffect transition="in" filter="wipe(left)">
                                      <p:cBhvr>
                                        <p:cTn id="11" dur="300"/>
                                        <p:tgtEl>
                                          <p:spTgt spid="940"/>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3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60"/>
                                        </p:tgtEl>
                                        <p:attrNameLst>
                                          <p:attrName>style.visibility</p:attrName>
                                        </p:attrNameLst>
                                      </p:cBhvr>
                                      <p:to>
                                        <p:strVal val="visible"/>
                                      </p:to>
                                    </p:set>
                                    <p:animEffect transition="in" filter="wipe(left)">
                                      <p:cBhvr>
                                        <p:cTn id="19" dur="300"/>
                                        <p:tgtEl>
                                          <p:spTgt spid="960"/>
                                        </p:tgtEl>
                                      </p:cBhvr>
                                    </p:animEffect>
                                  </p:childTnLst>
                                </p:cTn>
                              </p:par>
                              <p:par>
                                <p:cTn id="20" presetID="22" presetClass="entr" presetSubtype="8"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 grpId="0"/>
      <p:bldP spid="37"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42" name="TextBox 41">
            <a:extLst>
              <a:ext uri="{FF2B5EF4-FFF2-40B4-BE49-F238E27FC236}">
                <a16:creationId xmlns:a16="http://schemas.microsoft.com/office/drawing/2014/main" id="{640AAA70-498C-4E96-858C-76E42D8AF4CD}"/>
              </a:ext>
            </a:extLst>
          </p:cNvPr>
          <p:cNvSpPr txBox="1"/>
          <p:nvPr/>
        </p:nvSpPr>
        <p:spPr>
          <a:xfrm>
            <a:off x="429811" y="0"/>
            <a:ext cx="8082511" cy="579967"/>
          </a:xfrm>
          <a:prstGeom prst="rect">
            <a:avLst/>
          </a:prstGeom>
          <a:solidFill>
            <a:schemeClr val="bg1"/>
          </a:solidFill>
        </p:spPr>
        <p:txBody>
          <a:bodyPr wrap="square" rtlCol="0">
            <a:spAutoFit/>
          </a:bodyPr>
          <a:lstStyle/>
          <a:p>
            <a:pPr algn="just">
              <a:lnSpc>
                <a:spcPct val="150000"/>
              </a:lnSpc>
            </a:pPr>
            <a:r>
              <a:rPr lang="en-US" sz="2400" b="1">
                <a:solidFill>
                  <a:schemeClr val="tx2">
                    <a:lumMod val="25000"/>
                  </a:schemeClr>
                </a:solidFill>
                <a:latin typeface="Times New Roman" panose="02020603050405020304" pitchFamily="18" charset="0"/>
                <a:cs typeface="Times New Roman" panose="02020603050405020304" pitchFamily="18" charset="0"/>
              </a:rPr>
              <a:t>HS đọc thông tin mục I SGK trang 133 và trả lời câu hỏi:</a:t>
            </a:r>
            <a:endParaRPr lang="en-US" sz="2400" b="1"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A3E25A2E-8B82-1C44-BF7B-FE04A7B5ED18}"/>
              </a:ext>
            </a:extLst>
          </p:cNvPr>
          <p:cNvSpPr txBox="1"/>
          <p:nvPr/>
        </p:nvSpPr>
        <p:spPr>
          <a:xfrm>
            <a:off x="607990" y="705239"/>
            <a:ext cx="7513503" cy="830997"/>
          </a:xfrm>
          <a:prstGeom prst="rect">
            <a:avLst/>
          </a:prstGeom>
          <a:solidFill>
            <a:schemeClr val="bg1"/>
          </a:solidFill>
        </p:spPr>
        <p:txBody>
          <a:bodyPr wrap="square">
            <a:spAutoFit/>
          </a:bodyPr>
          <a:lstStyle/>
          <a:p>
            <a:r>
              <a:rPr lang="en-US" sz="2400" b="1">
                <a:solidFill>
                  <a:schemeClr val="accent1">
                    <a:lumMod val="25000"/>
                  </a:schemeClr>
                </a:solidFill>
                <a:latin typeface="Times New Roman" panose="02020603050405020304" pitchFamily="18" charset="0"/>
                <a:cs typeface="Times New Roman" panose="02020603050405020304" pitchFamily="18" charset="0"/>
              </a:rPr>
              <a:t>? Tập tính là gì?</a:t>
            </a:r>
            <a:endParaRPr lang="vi-VN" sz="2400" b="1">
              <a:solidFill>
                <a:schemeClr val="accent1">
                  <a:lumMod val="25000"/>
                </a:schemeClr>
              </a:solidFill>
              <a:latin typeface="Times New Roman" panose="02020603050405020304" pitchFamily="18" charset="0"/>
              <a:cs typeface="Times New Roman" panose="02020603050405020304" pitchFamily="18" charset="0"/>
            </a:endParaRPr>
          </a:p>
          <a:p>
            <a:r>
              <a:rPr lang="en-US" sz="2400" b="1">
                <a:solidFill>
                  <a:schemeClr val="accent1">
                    <a:lumMod val="25000"/>
                  </a:schemeClr>
                </a:solidFill>
                <a:latin typeface="Times New Roman" panose="02020603050405020304" pitchFamily="18" charset="0"/>
                <a:cs typeface="Times New Roman" panose="02020603050405020304" pitchFamily="18" charset="0"/>
              </a:rPr>
              <a:t>? Cho ví dụ tập tính ở động vật mà em biết?</a:t>
            </a:r>
            <a:endParaRPr lang="vi-VN" sz="2400" b="1">
              <a:solidFill>
                <a:schemeClr val="accent1">
                  <a:lumMod val="25000"/>
                </a:schemeClr>
              </a:solidFill>
              <a:latin typeface="Times New Roman" panose="02020603050405020304" pitchFamily="18" charset="0"/>
              <a:cs typeface="Times New Roman" panose="02020603050405020304" pitchFamily="18" charset="0"/>
            </a:endParaRPr>
          </a:p>
        </p:txBody>
      </p:sp>
      <p:sp>
        <p:nvSpPr>
          <p:cNvPr id="4" name="TextBox 5">
            <a:extLst>
              <a:ext uri="{FF2B5EF4-FFF2-40B4-BE49-F238E27FC236}">
                <a16:creationId xmlns:a16="http://schemas.microsoft.com/office/drawing/2014/main" id="{FBC49B08-19C7-767D-A3DC-99A7C978309E}"/>
              </a:ext>
            </a:extLst>
          </p:cNvPr>
          <p:cNvSpPr txBox="1"/>
          <p:nvPr/>
        </p:nvSpPr>
        <p:spPr>
          <a:xfrm>
            <a:off x="429811" y="1454435"/>
            <a:ext cx="8133346" cy="830997"/>
          </a:xfrm>
          <a:prstGeom prst="rect">
            <a:avLst/>
          </a:prstGeom>
          <a:ln>
            <a:prstDash val="sysDot"/>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Tập tính là một chuỗi phản ứng của động vật trả lời kích thích của môi trường. Tập tính của động vật rất đa dạng và phong phú.</a:t>
            </a:r>
            <a:endParaRPr lang="vi-VN" sz="240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5" name="Picture 2" descr="15 loại tổ chim có kiến trúc đặc biệt đến mức ngay cả loài người cũng thấy  thán phục">
            <a:extLst>
              <a:ext uri="{FF2B5EF4-FFF2-40B4-BE49-F238E27FC236}">
                <a16:creationId xmlns:a16="http://schemas.microsoft.com/office/drawing/2014/main" id="{A2785B6B-2F34-C22E-D0D6-113BDCFDA5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24" y="2234106"/>
            <a:ext cx="2204340" cy="2390775"/>
          </a:xfrm>
          <a:prstGeom prst="rect">
            <a:avLst/>
          </a:prstGeom>
          <a:solidFill>
            <a:schemeClr val="bg1"/>
          </a:solidFill>
        </p:spPr>
      </p:pic>
      <p:pic>
        <p:nvPicPr>
          <p:cNvPr id="6" name="Picture 4" descr="Nằm mơ thấy nhện là điềm gì, đánh con gì? - susucaokhoe">
            <a:extLst>
              <a:ext uri="{FF2B5EF4-FFF2-40B4-BE49-F238E27FC236}">
                <a16:creationId xmlns:a16="http://schemas.microsoft.com/office/drawing/2014/main" id="{D6924D78-A273-CEC9-D81D-F78D986A4E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4341" y="2285432"/>
            <a:ext cx="2483645" cy="2339449"/>
          </a:xfrm>
          <a:prstGeom prst="rect">
            <a:avLst/>
          </a:prstGeom>
          <a:solidFill>
            <a:schemeClr val="bg1"/>
          </a:solidFill>
        </p:spPr>
      </p:pic>
      <p:pic>
        <p:nvPicPr>
          <p:cNvPr id="7" name="Picture 6" descr="Bài 31-32. Tập tính của động vật - Hoc24">
            <a:extLst>
              <a:ext uri="{FF2B5EF4-FFF2-40B4-BE49-F238E27FC236}">
                <a16:creationId xmlns:a16="http://schemas.microsoft.com/office/drawing/2014/main" id="{79CEBC39-2F8A-D0F7-4854-4240E627A9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2539" y="2312654"/>
            <a:ext cx="2619375" cy="2333977"/>
          </a:xfrm>
          <a:prstGeom prst="rect">
            <a:avLst/>
          </a:prstGeom>
          <a:solidFill>
            <a:schemeClr val="bg1"/>
          </a:solidFill>
        </p:spPr>
      </p:pic>
      <p:sp>
        <p:nvSpPr>
          <p:cNvPr id="8" name="TextBox 11">
            <a:extLst>
              <a:ext uri="{FF2B5EF4-FFF2-40B4-BE49-F238E27FC236}">
                <a16:creationId xmlns:a16="http://schemas.microsoft.com/office/drawing/2014/main" id="{B6FBB585-D39D-58B0-F431-89324CD780C1}"/>
              </a:ext>
            </a:extLst>
          </p:cNvPr>
          <p:cNvSpPr txBox="1"/>
          <p:nvPr/>
        </p:nvSpPr>
        <p:spPr>
          <a:xfrm>
            <a:off x="711683" y="4673854"/>
            <a:ext cx="1667021" cy="400110"/>
          </a:xfrm>
          <a:prstGeom prst="rect">
            <a:avLst/>
          </a:prstGeom>
          <a:solidFill>
            <a:schemeClr val="bg1"/>
          </a:solidFill>
        </p:spPr>
        <p:txBody>
          <a:bodyPr wrap="square">
            <a:spAutoFit/>
          </a:bodyPr>
          <a:lstStyle/>
          <a:p>
            <a:pPr algn="just"/>
            <a:r>
              <a:rPr lang="en-US" sz="2000" b="1">
                <a:effectLst/>
                <a:latin typeface="Times New Roman" panose="02020603050405020304" pitchFamily="18" charset="0"/>
                <a:ea typeface="Calibri" panose="020F0502020204030204" pitchFamily="34" charset="0"/>
                <a:cs typeface="Times New Roman" panose="02020603050405020304" pitchFamily="18" charset="0"/>
              </a:rPr>
              <a:t>Chim làm tổ.</a:t>
            </a:r>
            <a:endParaRPr lang="vi-VN" sz="20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13">
            <a:extLst>
              <a:ext uri="{FF2B5EF4-FFF2-40B4-BE49-F238E27FC236}">
                <a16:creationId xmlns:a16="http://schemas.microsoft.com/office/drawing/2014/main" id="{8D29C5A8-3399-4340-8935-DC69EC5D5F86}"/>
              </a:ext>
            </a:extLst>
          </p:cNvPr>
          <p:cNvSpPr txBox="1"/>
          <p:nvPr/>
        </p:nvSpPr>
        <p:spPr>
          <a:xfrm>
            <a:off x="3440785" y="4673854"/>
            <a:ext cx="1982866" cy="400110"/>
          </a:xfrm>
          <a:prstGeom prst="rect">
            <a:avLst/>
          </a:prstGeom>
          <a:solidFill>
            <a:schemeClr val="bg1"/>
          </a:solidFill>
        </p:spPr>
        <p:txBody>
          <a:bodyPr wrap="square">
            <a:spAutoFit/>
          </a:bodyPr>
          <a:lstStyle/>
          <a:p>
            <a:pPr algn="just"/>
            <a:r>
              <a:rPr lang="en-US" sz="2000" b="1">
                <a:effectLst/>
                <a:latin typeface="Times New Roman" panose="02020603050405020304" pitchFamily="18" charset="0"/>
                <a:ea typeface="Calibri" panose="020F0502020204030204" pitchFamily="34" charset="0"/>
                <a:cs typeface="Times New Roman" panose="02020603050405020304" pitchFamily="18" charset="0"/>
              </a:rPr>
              <a:t>Nhện giăng tơ.</a:t>
            </a:r>
            <a:endParaRPr lang="vi-VN" sz="20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6">
            <a:extLst>
              <a:ext uri="{FF2B5EF4-FFF2-40B4-BE49-F238E27FC236}">
                <a16:creationId xmlns:a16="http://schemas.microsoft.com/office/drawing/2014/main" id="{A492BEA2-522C-1F75-4830-AA9682DA1F79}"/>
              </a:ext>
            </a:extLst>
          </p:cNvPr>
          <p:cNvSpPr txBox="1"/>
          <p:nvPr/>
        </p:nvSpPr>
        <p:spPr>
          <a:xfrm>
            <a:off x="6055395" y="4673854"/>
            <a:ext cx="2658794" cy="400110"/>
          </a:xfrm>
          <a:prstGeom prst="rect">
            <a:avLst/>
          </a:prstGeom>
          <a:solidFill>
            <a:schemeClr val="bg1"/>
          </a:solidFill>
        </p:spPr>
        <p:txBody>
          <a:bodyPr wrap="square">
            <a:spAutoFit/>
          </a:bodyPr>
          <a:lstStyle/>
          <a:p>
            <a:r>
              <a:rPr lang="en-US" sz="2000" b="1">
                <a:effectLst/>
                <a:latin typeface="Times New Roman" panose="02020603050405020304" pitchFamily="18" charset="0"/>
                <a:ea typeface="Calibri" panose="020F0502020204030204" pitchFamily="34" charset="0"/>
                <a:cs typeface="Times New Roman" panose="02020603050405020304" pitchFamily="18" charset="0"/>
              </a:rPr>
              <a:t> Thú con bú sữa mẹ.</a:t>
            </a:r>
            <a:endParaRPr lang="vi-VN" sz="2000"/>
          </a:p>
        </p:txBody>
      </p:sp>
    </p:spTree>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3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 grpId="0" animBg="1"/>
      <p:bldP spid="8"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12" name="TextBox 11">
            <a:extLst>
              <a:ext uri="{FF2B5EF4-FFF2-40B4-BE49-F238E27FC236}">
                <a16:creationId xmlns:a16="http://schemas.microsoft.com/office/drawing/2014/main" id="{CBF332FA-2C5B-389F-2095-B9E04BFBDFC1}"/>
              </a:ext>
            </a:extLst>
          </p:cNvPr>
          <p:cNvSpPr txBox="1"/>
          <p:nvPr/>
        </p:nvSpPr>
        <p:spPr>
          <a:xfrm>
            <a:off x="324854" y="3193335"/>
            <a:ext cx="2463606" cy="707886"/>
          </a:xfrm>
          <a:prstGeom prst="rect">
            <a:avLst/>
          </a:prstGeom>
          <a:noFill/>
        </p:spPr>
        <p:txBody>
          <a:bodyPr wrap="square">
            <a:spAutoFit/>
          </a:bodyPr>
          <a:lstStyle/>
          <a:p>
            <a:pPr algn="ctr"/>
            <a:r>
              <a:rPr lang="en-US" sz="2000" b="1">
                <a:effectLst/>
                <a:latin typeface="Times New Roman" panose="02020603050405020304" pitchFamily="18" charset="0"/>
                <a:ea typeface="Calibri" panose="020F0502020204030204" pitchFamily="34" charset="0"/>
                <a:cs typeface="Times New Roman" panose="02020603050405020304" pitchFamily="18" charset="0"/>
              </a:rPr>
              <a:t>Kiến sống thành từng đàn</a:t>
            </a:r>
            <a:endParaRPr lang="vi-VN" sz="20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31C3FC4-E65C-E93A-E7A7-5B2F02DBFC31}"/>
              </a:ext>
            </a:extLst>
          </p:cNvPr>
          <p:cNvSpPr txBox="1"/>
          <p:nvPr/>
        </p:nvSpPr>
        <p:spPr>
          <a:xfrm>
            <a:off x="3065002" y="3193335"/>
            <a:ext cx="2491736" cy="1323439"/>
          </a:xfrm>
          <a:prstGeom prst="rect">
            <a:avLst/>
          </a:prstGeom>
          <a:noFill/>
        </p:spPr>
        <p:txBody>
          <a:bodyPr wrap="square">
            <a:spAutoFit/>
          </a:bodyPr>
          <a:lstStyle/>
          <a:p>
            <a:pPr algn="ctr"/>
            <a:r>
              <a:rPr lang="en-US" sz="2000" b="1">
                <a:effectLst/>
                <a:latin typeface="Times New Roman" panose="02020603050405020304" pitchFamily="18" charset="0"/>
                <a:ea typeface="Calibri" panose="020F0502020204030204" pitchFamily="34" charset="0"/>
                <a:cs typeface="Times New Roman" panose="02020603050405020304" pitchFamily="18" charset="0"/>
              </a:rPr>
              <a:t>Ong bắp cày cái con đẻ trứng vào rệp vừng như Ong bắp cày mẹ</a:t>
            </a:r>
            <a:endParaRPr lang="vi-VN" sz="20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AFE7E41F-C078-1132-7AFF-240B6031CDF6}"/>
              </a:ext>
            </a:extLst>
          </p:cNvPr>
          <p:cNvSpPr txBox="1"/>
          <p:nvPr/>
        </p:nvSpPr>
        <p:spPr>
          <a:xfrm>
            <a:off x="6075944" y="3193335"/>
            <a:ext cx="2658794" cy="1323439"/>
          </a:xfrm>
          <a:prstGeom prst="rect">
            <a:avLst/>
          </a:prstGeom>
          <a:noFill/>
        </p:spPr>
        <p:txBody>
          <a:bodyPr wrap="square">
            <a:spAutoFit/>
          </a:bodyPr>
          <a:lstStyle/>
          <a:p>
            <a:pPr algn="ctr"/>
            <a:r>
              <a:rPr lang="en-US" sz="2000" b="1">
                <a:effectLst/>
                <a:latin typeface="Times New Roman" panose="02020603050405020304" pitchFamily="18" charset="0"/>
                <a:ea typeface="Calibri" panose="020F0502020204030204" pitchFamily="34" charset="0"/>
                <a:cs typeface="Times New Roman" panose="02020603050405020304" pitchFamily="18" charset="0"/>
              </a:rPr>
              <a:t>Chim Cánh cụt ở Bắc cực sống thành đàn để sưởi ấm lẫn nhau, chống lại giá rét</a:t>
            </a:r>
            <a:endParaRPr lang="vi-VN" sz="2000" b="1">
              <a:latin typeface="Times New Roman" panose="02020603050405020304" pitchFamily="18" charset="0"/>
              <a:cs typeface="Times New Roman" panose="02020603050405020304" pitchFamily="18" charset="0"/>
            </a:endParaRPr>
          </a:p>
        </p:txBody>
      </p:sp>
      <p:pic>
        <p:nvPicPr>
          <p:cNvPr id="3074" name="Picture 2" descr="Hướng dẫn cách diệt Kiến Lửa đơn giản và hiệu quả">
            <a:extLst>
              <a:ext uri="{FF2B5EF4-FFF2-40B4-BE49-F238E27FC236}">
                <a16:creationId xmlns:a16="http://schemas.microsoft.com/office/drawing/2014/main" id="{549AD2EC-ED97-B740-5F0E-6F0F3C63A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262" y="628039"/>
            <a:ext cx="2379198" cy="25117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ơ chế đẻ trứng ký sinh của ong bắp cày - Thiên địch trong tự nhiên">
            <a:extLst>
              <a:ext uri="{FF2B5EF4-FFF2-40B4-BE49-F238E27FC236}">
                <a16:creationId xmlns:a16="http://schemas.microsoft.com/office/drawing/2014/main" id="{A71E3C98-A89D-96E6-CF4D-5C779E6F43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366" y="628039"/>
            <a:ext cx="2335242" cy="251171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ách chim cánh cụt “làm việc nhóm” để giữ ấm khiến bạn phải thán phục | Báo  Dân trí">
            <a:extLst>
              <a:ext uri="{FF2B5EF4-FFF2-40B4-BE49-F238E27FC236}">
                <a16:creationId xmlns:a16="http://schemas.microsoft.com/office/drawing/2014/main" id="{78999012-4C60-73C9-5E08-9E0510C8BA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0432" y="628039"/>
            <a:ext cx="2908713" cy="2511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026277"/>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par>
                                <p:cTn id="16" presetID="6" presetClass="entr" presetSubtype="16" fill="hold" nodeType="with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circle(in)">
                                      <p:cBhvr>
                                        <p:cTn id="18" dur="2000"/>
                                        <p:tgtEl>
                                          <p:spTgt spid="307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par>
                                <p:cTn id="24" presetID="22" presetClass="entr" presetSubtype="4" fill="hold" nodeType="withEffect">
                                  <p:stCondLst>
                                    <p:cond delay="0"/>
                                  </p:stCondLst>
                                  <p:childTnLst>
                                    <p:set>
                                      <p:cBhvr>
                                        <p:cTn id="25" dur="1" fill="hold">
                                          <p:stCondLst>
                                            <p:cond delay="0"/>
                                          </p:stCondLst>
                                        </p:cTn>
                                        <p:tgtEl>
                                          <p:spTgt spid="3078"/>
                                        </p:tgtEl>
                                        <p:attrNameLst>
                                          <p:attrName>style.visibility</p:attrName>
                                        </p:attrNameLst>
                                      </p:cBhvr>
                                      <p:to>
                                        <p:strVal val="visible"/>
                                      </p:to>
                                    </p:set>
                                    <p:animEffect transition="in" filter="wipe(down)">
                                      <p:cBhvr>
                                        <p:cTn id="26"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22E46C-7903-4B5B-AAEE-0375ED0080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085" y="0"/>
            <a:ext cx="1683207" cy="1303720"/>
          </a:xfrm>
          <a:prstGeom prst="rect">
            <a:avLst/>
          </a:prstGeom>
        </p:spPr>
      </p:pic>
      <p:sp>
        <p:nvSpPr>
          <p:cNvPr id="8" name="TextBox 7">
            <a:extLst>
              <a:ext uri="{FF2B5EF4-FFF2-40B4-BE49-F238E27FC236}">
                <a16:creationId xmlns:a16="http://schemas.microsoft.com/office/drawing/2014/main" id="{DB13775B-42BA-287C-34BF-E8A671E80690}"/>
              </a:ext>
            </a:extLst>
          </p:cNvPr>
          <p:cNvSpPr txBox="1"/>
          <p:nvPr/>
        </p:nvSpPr>
        <p:spPr>
          <a:xfrm>
            <a:off x="351692" y="154950"/>
            <a:ext cx="7190954" cy="46166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n-US" sz="2400">
                <a:ln>
                  <a:solidFill>
                    <a:schemeClr val="tx1"/>
                  </a:solidFill>
                </a:ln>
                <a:solidFill>
                  <a:schemeClr val="bg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Nêu vai trò của tập tính đối với động vật?</a:t>
            </a:r>
            <a:endParaRPr lang="vi-VN" sz="2400">
              <a:ln>
                <a:solidFill>
                  <a:schemeClr val="tx1"/>
                </a:solidFill>
              </a:ln>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Speech Bubble: Rectangle with Corners Rounded 11">
            <a:extLst>
              <a:ext uri="{FF2B5EF4-FFF2-40B4-BE49-F238E27FC236}">
                <a16:creationId xmlns:a16="http://schemas.microsoft.com/office/drawing/2014/main" id="{BD6CCDC8-7132-1B90-7F88-BB308945F37D}"/>
              </a:ext>
            </a:extLst>
          </p:cNvPr>
          <p:cNvSpPr/>
          <p:nvPr/>
        </p:nvSpPr>
        <p:spPr>
          <a:xfrm>
            <a:off x="351692" y="2006543"/>
            <a:ext cx="2743200" cy="1885072"/>
          </a:xfrm>
          <a:prstGeom prst="wedgeRoundRectCallout">
            <a:avLst>
              <a:gd name="adj1" fmla="val 52016"/>
              <a:gd name="adj2" fmla="val -1210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 vai trò quan trọng vì liên quan mật thiết đến sự tồn tại và phát triển nòi giống.</a:t>
            </a:r>
            <a:endParaRPr lang="vi-VN"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Speech Bubble: Rectangle with Corners Rounded 12">
            <a:extLst>
              <a:ext uri="{FF2B5EF4-FFF2-40B4-BE49-F238E27FC236}">
                <a16:creationId xmlns:a16="http://schemas.microsoft.com/office/drawing/2014/main" id="{2F8A51FA-4BCE-A434-70C8-F3D6DA7C9B49}"/>
              </a:ext>
            </a:extLst>
          </p:cNvPr>
          <p:cNvSpPr/>
          <p:nvPr/>
        </p:nvSpPr>
        <p:spPr>
          <a:xfrm>
            <a:off x="3719381" y="2006544"/>
            <a:ext cx="2236763" cy="1885071"/>
          </a:xfrm>
          <a:prstGeom prst="wedgeRoundRectCallout">
            <a:avLst>
              <a:gd name="adj1" fmla="val -66745"/>
              <a:gd name="adj2" fmla="val -1210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 tập tính đảm bảo cho động vật thích nghi với môi trường.</a:t>
            </a:r>
            <a:endParaRPr lang="vi-VN"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55702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50BC1E8-583C-8850-A282-5A2641D59EBA}"/>
              </a:ext>
            </a:extLst>
          </p:cNvPr>
          <p:cNvSpPr txBox="1"/>
          <p:nvPr/>
        </p:nvSpPr>
        <p:spPr>
          <a:xfrm>
            <a:off x="297206" y="15655"/>
            <a:ext cx="8273140" cy="830997"/>
          </a:xfrm>
          <a:prstGeom prst="rect">
            <a:avLst/>
          </a:prstGeom>
          <a:solidFill>
            <a:schemeClr val="bg1"/>
          </a:solidFill>
        </p:spPr>
        <p:txBody>
          <a:bodyPr wrap="square">
            <a:spAutoFit/>
          </a:bodyPr>
          <a:lstStyle/>
          <a:p>
            <a:r>
              <a:rPr lang="en-US" sz="2400">
                <a:solidFill>
                  <a:schemeClr val="bg2">
                    <a:lumMod val="50000"/>
                  </a:schemeClr>
                </a:solidFill>
                <a:effectLst/>
                <a:latin typeface="Times New Roman" panose="02020603050405020304" pitchFamily="18" charset="0"/>
                <a:ea typeface="Arial" panose="020B0604020202020204" pitchFamily="34" charset="0"/>
                <a:cs typeface="Times New Roman" panose="02020603050405020304" pitchFamily="18" charset="0"/>
              </a:rPr>
              <a:t>HS thảo luận theo cặp đôi, đọc thông tin SGK trang 134 và trả lời câu hỏi:</a:t>
            </a:r>
            <a:endParaRPr lang="vi-VN" sz="2400">
              <a:solidFill>
                <a:schemeClr val="bg2">
                  <a:lumMod val="50000"/>
                </a:schemeClr>
              </a:solidFill>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F8CBAFB-93AC-19AB-508D-C9CC19420EEA}"/>
              </a:ext>
            </a:extLst>
          </p:cNvPr>
          <p:cNvGraphicFramePr>
            <a:graphicFrameLocks noGrp="1"/>
          </p:cNvGraphicFramePr>
          <p:nvPr>
            <p:extLst>
              <p:ext uri="{D42A27DB-BD31-4B8C-83A1-F6EECF244321}">
                <p14:modId xmlns:p14="http://schemas.microsoft.com/office/powerpoint/2010/main" val="1533693165"/>
              </p:ext>
            </p:extLst>
          </p:nvPr>
        </p:nvGraphicFramePr>
        <p:xfrm>
          <a:off x="1027152" y="2039491"/>
          <a:ext cx="6493262" cy="2474180"/>
        </p:xfrm>
        <a:graphic>
          <a:graphicData uri="http://schemas.openxmlformats.org/drawingml/2006/table">
            <a:tbl>
              <a:tblPr firstRow="1" firstCol="1" bandRow="1">
                <a:tableStyleId>{798A2AAB-B7F0-4733-8D74-AA4F2597F492}</a:tableStyleId>
              </a:tblPr>
              <a:tblGrid>
                <a:gridCol w="3246631">
                  <a:extLst>
                    <a:ext uri="{9D8B030D-6E8A-4147-A177-3AD203B41FA5}">
                      <a16:colId xmlns:a16="http://schemas.microsoft.com/office/drawing/2014/main" val="137450712"/>
                    </a:ext>
                  </a:extLst>
                </a:gridCol>
                <a:gridCol w="3246631">
                  <a:extLst>
                    <a:ext uri="{9D8B030D-6E8A-4147-A177-3AD203B41FA5}">
                      <a16:colId xmlns:a16="http://schemas.microsoft.com/office/drawing/2014/main" val="1760115099"/>
                    </a:ext>
                  </a:extLst>
                </a:gridCol>
              </a:tblGrid>
              <a:tr h="989672">
                <a:tc>
                  <a:txBody>
                    <a:bodyPr/>
                    <a:lstStyle/>
                    <a:p>
                      <a:pPr algn="ctr"/>
                      <a:r>
                        <a:rPr lang="vi-VN" sz="2400">
                          <a:effectLst/>
                          <a:latin typeface="+mj-lt"/>
                        </a:rPr>
                        <a:t>Tập tính bẩm sinh</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a:effectLst/>
                          <a:latin typeface="+mj-lt"/>
                        </a:rPr>
                        <a:t>Tập tính học được</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72883"/>
                  </a:ext>
                </a:extLst>
              </a:tr>
              <a:tr h="494836">
                <a:tc>
                  <a:txBody>
                    <a:bodyPr/>
                    <a:lstStyle/>
                    <a:p>
                      <a:pPr algn="just"/>
                      <a:r>
                        <a:rPr lang="vi-VN" sz="2400">
                          <a:effectLst/>
                          <a:latin typeface="+mj-lt"/>
                        </a:rPr>
                        <a:t> </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400">
                          <a:effectLst/>
                          <a:latin typeface="+mj-lt"/>
                        </a:rPr>
                        <a:t> </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8514348"/>
                  </a:ext>
                </a:extLst>
              </a:tr>
              <a:tr h="494836">
                <a:tc>
                  <a:txBody>
                    <a:bodyPr/>
                    <a:lstStyle/>
                    <a:p>
                      <a:pPr algn="just"/>
                      <a:r>
                        <a:rPr lang="vi-VN" sz="2400">
                          <a:effectLst/>
                          <a:latin typeface="+mj-lt"/>
                        </a:rPr>
                        <a:t> </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400">
                          <a:effectLst/>
                          <a:latin typeface="+mj-lt"/>
                        </a:rPr>
                        <a:t> </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4788800"/>
                  </a:ext>
                </a:extLst>
              </a:tr>
              <a:tr h="494836">
                <a:tc>
                  <a:txBody>
                    <a:bodyPr/>
                    <a:lstStyle/>
                    <a:p>
                      <a:pPr algn="just"/>
                      <a:r>
                        <a:rPr lang="vi-VN" sz="2400">
                          <a:effectLst/>
                          <a:latin typeface="+mj-lt"/>
                        </a:rPr>
                        <a:t> </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400">
                          <a:effectLst/>
                          <a:latin typeface="+mj-lt"/>
                        </a:rPr>
                        <a:t> </a:t>
                      </a:r>
                      <a:endParaRPr lang="vi-VN" sz="2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3362449"/>
                  </a:ext>
                </a:extLst>
              </a:tr>
            </a:tbl>
          </a:graphicData>
        </a:graphic>
      </p:graphicFrame>
      <p:sp>
        <p:nvSpPr>
          <p:cNvPr id="5" name="Rectangle 3">
            <a:extLst>
              <a:ext uri="{FF2B5EF4-FFF2-40B4-BE49-F238E27FC236}">
                <a16:creationId xmlns:a16="http://schemas.microsoft.com/office/drawing/2014/main" id="{B29B3243-4A2B-D149-F7F7-92F6F395A3C9}"/>
              </a:ext>
            </a:extLst>
          </p:cNvPr>
          <p:cNvSpPr>
            <a:spLocks noChangeArrowheads="1"/>
          </p:cNvSpPr>
          <p:nvPr/>
        </p:nvSpPr>
        <p:spPr bwMode="auto">
          <a:xfrm>
            <a:off x="573654" y="727009"/>
            <a:ext cx="74225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Em hãy phân biệt tập tính bẩm sinh và tập tính học được của động vật theo bảng mẫu sau:</a:t>
            </a:r>
            <a:endParaRPr kumimoji="0" lang="en-US" alt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E0FD7C38-F92C-4BDD-2415-50192478A331}"/>
              </a:ext>
            </a:extLst>
          </p:cNvPr>
          <p:cNvGraphicFramePr>
            <a:graphicFrameLocks noGrp="1"/>
          </p:cNvGraphicFramePr>
          <p:nvPr>
            <p:extLst>
              <p:ext uri="{D42A27DB-BD31-4B8C-83A1-F6EECF244321}">
                <p14:modId xmlns:p14="http://schemas.microsoft.com/office/powerpoint/2010/main" val="940228527"/>
              </p:ext>
            </p:extLst>
          </p:nvPr>
        </p:nvGraphicFramePr>
        <p:xfrm>
          <a:off x="573654" y="1485900"/>
          <a:ext cx="8448464" cy="3657600"/>
        </p:xfrm>
        <a:graphic>
          <a:graphicData uri="http://schemas.openxmlformats.org/drawingml/2006/table">
            <a:tbl>
              <a:tblPr firstRow="1" firstCol="1" bandRow="1">
                <a:tableStyleId>{798A2AAB-B7F0-4733-8D74-AA4F2597F492}</a:tableStyleId>
              </a:tblPr>
              <a:tblGrid>
                <a:gridCol w="4224685">
                  <a:extLst>
                    <a:ext uri="{9D8B030D-6E8A-4147-A177-3AD203B41FA5}">
                      <a16:colId xmlns:a16="http://schemas.microsoft.com/office/drawing/2014/main" val="2031637030"/>
                    </a:ext>
                  </a:extLst>
                </a:gridCol>
                <a:gridCol w="4223779">
                  <a:extLst>
                    <a:ext uri="{9D8B030D-6E8A-4147-A177-3AD203B41FA5}">
                      <a16:colId xmlns:a16="http://schemas.microsoft.com/office/drawing/2014/main" val="644091093"/>
                    </a:ext>
                  </a:extLst>
                </a:gridCol>
              </a:tblGrid>
              <a:tr h="239916">
                <a:tc>
                  <a:txBody>
                    <a:bodyPr/>
                    <a:lstStyle/>
                    <a:p>
                      <a:pPr algn="ctr"/>
                      <a:r>
                        <a:rPr lang="en-US" sz="2400">
                          <a:ln>
                            <a:solidFill>
                              <a:schemeClr val="tx1"/>
                            </a:solidFill>
                          </a:ln>
                          <a:solidFill>
                            <a:schemeClr val="bg2">
                              <a:lumMod val="50000"/>
                            </a:schemeClr>
                          </a:solidFill>
                          <a:effectLst/>
                          <a:latin typeface="Times New Roman" panose="02020603050405020304" pitchFamily="18" charset="0"/>
                          <a:cs typeface="Times New Roman" panose="02020603050405020304" pitchFamily="18" charset="0"/>
                        </a:rPr>
                        <a:t>Tập tính bẩm sinh</a:t>
                      </a:r>
                      <a:endParaRPr lang="vi-VN" sz="2400">
                        <a:ln>
                          <a:solidFill>
                            <a:schemeClr val="tx1"/>
                          </a:solidFill>
                        </a:ln>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a:ln>
                            <a:solidFill>
                              <a:schemeClr val="tx1"/>
                            </a:solidFill>
                          </a:ln>
                          <a:solidFill>
                            <a:schemeClr val="bg2">
                              <a:lumMod val="50000"/>
                            </a:schemeClr>
                          </a:solidFill>
                          <a:effectLst/>
                          <a:latin typeface="Times New Roman" panose="02020603050405020304" pitchFamily="18" charset="0"/>
                          <a:cs typeface="Times New Roman" panose="02020603050405020304" pitchFamily="18" charset="0"/>
                        </a:rPr>
                        <a:t>Tập tính học được</a:t>
                      </a:r>
                      <a:endParaRPr lang="vi-VN" sz="2400">
                        <a:ln>
                          <a:solidFill>
                            <a:schemeClr val="tx1"/>
                          </a:solidFill>
                        </a:ln>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9325595"/>
                  </a:ext>
                </a:extLst>
              </a:tr>
              <a:tr h="719747">
                <a:tc>
                  <a:txBody>
                    <a:bodyPr/>
                    <a:lstStyle/>
                    <a:p>
                      <a:pPr algn="just"/>
                      <a:r>
                        <a:rPr lang="de-DE" sz="2400">
                          <a:effectLst/>
                          <a:latin typeface="Times New Roman" panose="02020603050405020304" pitchFamily="18" charset="0"/>
                          <a:cs typeface="Times New Roman" panose="02020603050405020304" pitchFamily="18" charset="0"/>
                        </a:rPr>
                        <a:t>Tập tính bẩm sinh ngay từ khi sinh ra đã có</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de-DE" sz="2400">
                          <a:effectLst/>
                          <a:latin typeface="Times New Roman" panose="02020603050405020304" pitchFamily="18" charset="0"/>
                          <a:cs typeface="Times New Roman" panose="02020603050405020304" pitchFamily="18" charset="0"/>
                        </a:rPr>
                        <a:t>Tập tính học được hình thành trong quá trình sống của cá thể, do học tập, rèn luyện mà có</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6919977"/>
                  </a:ext>
                </a:extLst>
              </a:tr>
              <a:tr h="260347">
                <a:tc>
                  <a:txBody>
                    <a:bodyPr/>
                    <a:lstStyle/>
                    <a:p>
                      <a:pPr algn="just"/>
                      <a:r>
                        <a:rPr lang="de-DE" sz="2400">
                          <a:effectLst/>
                          <a:latin typeface="Times New Roman" panose="02020603050405020304" pitchFamily="18" charset="0"/>
                          <a:cs typeface="Times New Roman" panose="02020603050405020304" pitchFamily="18" charset="0"/>
                        </a:rPr>
                        <a:t>Mang tính bản năng.</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de-DE" sz="2400">
                          <a:effectLst/>
                          <a:latin typeface="Times New Roman" panose="02020603050405020304" pitchFamily="18" charset="0"/>
                          <a:cs typeface="Times New Roman" panose="02020603050405020304" pitchFamily="18" charset="0"/>
                        </a:rPr>
                        <a:t>Không mang tính bản năng</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2770106"/>
                  </a:ext>
                </a:extLst>
              </a:tr>
              <a:tr h="479831">
                <a:tc>
                  <a:txBody>
                    <a:bodyPr/>
                    <a:lstStyle/>
                    <a:p>
                      <a:pPr algn="just"/>
                      <a:r>
                        <a:rPr lang="de-DE" sz="2400">
                          <a:effectLst/>
                          <a:latin typeface="Times New Roman" panose="02020603050405020304" pitchFamily="18" charset="0"/>
                          <a:cs typeface="Times New Roman" panose="02020603050405020304" pitchFamily="18" charset="0"/>
                        </a:rPr>
                        <a:t>Được di truyền từ bố mẹ, được quyết định bởi nhân tố di truyền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de-DE" sz="2400">
                          <a:effectLst/>
                          <a:latin typeface="Times New Roman" panose="02020603050405020304" pitchFamily="18" charset="0"/>
                          <a:cs typeface="Times New Roman" panose="02020603050405020304" pitchFamily="18" charset="0"/>
                        </a:rPr>
                        <a:t>Không bị chi phối bởi nhân tố di truyền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5739677"/>
                  </a:ext>
                </a:extLst>
              </a:tr>
              <a:tr h="719747">
                <a:tc>
                  <a:txBody>
                    <a:bodyPr/>
                    <a:lstStyle/>
                    <a:p>
                      <a:pPr algn="just"/>
                      <a:r>
                        <a:rPr lang="de-DE" sz="2400">
                          <a:effectLst/>
                          <a:latin typeface="Times New Roman" panose="02020603050405020304" pitchFamily="18" charset="0"/>
                          <a:cs typeface="Times New Roman" panose="02020603050405020304" pitchFamily="18" charset="0"/>
                        </a:rPr>
                        <a:t>Không thay đổi, không chịu ảnh hưởng của điều kiện và hoàn cảnh sống</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de-DE" sz="2400">
                          <a:effectLst/>
                          <a:latin typeface="Times New Roman" panose="02020603050405020304" pitchFamily="18" charset="0"/>
                          <a:cs typeface="Times New Roman" panose="02020603050405020304" pitchFamily="18" charset="0"/>
                        </a:rPr>
                        <a:t>Dễ thay đổi và chịu ảnh hưởng của điều kiện và hoàn cảnh sống</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862302"/>
                  </a:ext>
                </a:extLst>
              </a:tr>
            </a:tbl>
          </a:graphicData>
        </a:graphic>
      </p:graphicFrame>
    </p:spTree>
    <p:extLst>
      <p:ext uri="{BB962C8B-B14F-4D97-AF65-F5344CB8AC3E}">
        <p14:creationId xmlns:p14="http://schemas.microsoft.com/office/powerpoint/2010/main" val="1158152345"/>
      </p:ext>
    </p:extLst>
  </p:cSld>
  <p:clrMapOvr>
    <a:masterClrMapping/>
  </p:clrMapOvr>
  <mc:AlternateContent xmlns:mc="http://schemas.openxmlformats.org/markup-compatibility/2006" xmlns:p14="http://schemas.microsoft.com/office/powerpoint/2010/main">
    <mc:Choice Requires="p14">
      <p:transition p14:dur="300">
        <p:push dir="r"/>
      </p:transition>
    </mc:Choice>
    <mc:Fallback xmlns="">
      <p:transition>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D020EA7-3834-50F6-E2AB-83021A115C84}"/>
              </a:ext>
            </a:extLst>
          </p:cNvPr>
          <p:cNvGraphicFramePr>
            <a:graphicFrameLocks noGrp="1"/>
          </p:cNvGraphicFramePr>
          <p:nvPr>
            <p:extLst>
              <p:ext uri="{D42A27DB-BD31-4B8C-83A1-F6EECF244321}">
                <p14:modId xmlns:p14="http://schemas.microsoft.com/office/powerpoint/2010/main" val="3209375688"/>
              </p:ext>
            </p:extLst>
          </p:nvPr>
        </p:nvGraphicFramePr>
        <p:xfrm>
          <a:off x="209883" y="420918"/>
          <a:ext cx="8724234" cy="4023360"/>
        </p:xfrm>
        <a:graphic>
          <a:graphicData uri="http://schemas.openxmlformats.org/drawingml/2006/table">
            <a:tbl>
              <a:tblPr firstRow="1" firstCol="1" bandRow="1">
                <a:tableStyleId>{798A2AAB-B7F0-4733-8D74-AA4F2597F492}</a:tableStyleId>
              </a:tblPr>
              <a:tblGrid>
                <a:gridCol w="4362585">
                  <a:extLst>
                    <a:ext uri="{9D8B030D-6E8A-4147-A177-3AD203B41FA5}">
                      <a16:colId xmlns:a16="http://schemas.microsoft.com/office/drawing/2014/main" val="2031637030"/>
                    </a:ext>
                  </a:extLst>
                </a:gridCol>
                <a:gridCol w="4361649">
                  <a:extLst>
                    <a:ext uri="{9D8B030D-6E8A-4147-A177-3AD203B41FA5}">
                      <a16:colId xmlns:a16="http://schemas.microsoft.com/office/drawing/2014/main" val="644091093"/>
                    </a:ext>
                  </a:extLst>
                </a:gridCol>
              </a:tblGrid>
              <a:tr h="239916">
                <a:tc>
                  <a:txBody>
                    <a:bodyPr/>
                    <a:lstStyle/>
                    <a:p>
                      <a:pPr algn="ctr"/>
                      <a:r>
                        <a:rPr lang="en-US" sz="2400">
                          <a:effectLst/>
                          <a:latin typeface="Times New Roman" panose="02020603050405020304" pitchFamily="18" charset="0"/>
                          <a:cs typeface="Times New Roman" panose="02020603050405020304" pitchFamily="18" charset="0"/>
                        </a:rPr>
                        <a:t>Tập tính bẩm sinh</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400">
                          <a:effectLst/>
                          <a:latin typeface="Times New Roman" panose="02020603050405020304" pitchFamily="18" charset="0"/>
                          <a:cs typeface="Times New Roman" panose="02020603050405020304" pitchFamily="18" charset="0"/>
                        </a:rPr>
                        <a:t>Tập tính học được</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639325595"/>
                  </a:ext>
                </a:extLst>
              </a:tr>
              <a:tr h="959662">
                <a:tc>
                  <a:txBody>
                    <a:bodyPr/>
                    <a:lstStyle/>
                    <a:p>
                      <a:pPr algn="just"/>
                      <a:r>
                        <a:rPr lang="de-DE" sz="2400">
                          <a:effectLst/>
                          <a:latin typeface="Times New Roman" panose="02020603050405020304" pitchFamily="18" charset="0"/>
                          <a:cs typeface="Times New Roman" panose="02020603050405020304" pitchFamily="18" charset="0"/>
                        </a:rPr>
                        <a:t>Các tác động và hoạt động cơ thể xảy ra liên tục theo một trình tự nhất định tương ứng với kích thích</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de-DE" sz="2400">
                          <a:effectLst/>
                          <a:latin typeface="Times New Roman" panose="02020603050405020304" pitchFamily="18" charset="0"/>
                          <a:cs typeface="Times New Roman" panose="02020603050405020304" pitchFamily="18" charset="0"/>
                        </a:rPr>
                        <a:t>Các hoạt động xảy ra có thể khác nhau tùy theo điều kiện tập luyện và biểu hiện thay đổi trước cùng một kích thích</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8455164"/>
                  </a:ext>
                </a:extLst>
              </a:tr>
              <a:tr h="479831">
                <a:tc>
                  <a:txBody>
                    <a:bodyPr/>
                    <a:lstStyle/>
                    <a:p>
                      <a:pPr algn="just"/>
                      <a:r>
                        <a:rPr lang="de-DE" sz="2400">
                          <a:effectLst/>
                          <a:latin typeface="Times New Roman" panose="02020603050405020304" pitchFamily="18" charset="0"/>
                          <a:cs typeface="Times New Roman" panose="02020603050405020304" pitchFamily="18" charset="0"/>
                        </a:rPr>
                        <a:t>Có cả ở động vật bậc thấp và động vật bậc cao</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de-DE" sz="2400">
                          <a:effectLst/>
                          <a:latin typeface="Times New Roman" panose="02020603050405020304" pitchFamily="18" charset="0"/>
                          <a:cs typeface="Times New Roman" panose="02020603050405020304" pitchFamily="18" charset="0"/>
                        </a:rPr>
                        <a:t>Ở những nhóm động vật bậc cao</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1226691"/>
                  </a:ext>
                </a:extLst>
              </a:tr>
              <a:tr h="959662">
                <a:tc>
                  <a:txBody>
                    <a:bodyPr/>
                    <a:lstStyle/>
                    <a:p>
                      <a:pPr algn="just"/>
                      <a:r>
                        <a:rPr lang="de-DE" sz="2400">
                          <a:effectLst/>
                          <a:latin typeface="Times New Roman" panose="02020603050405020304" pitchFamily="18" charset="0"/>
                          <a:cs typeface="Times New Roman" panose="02020603050405020304" pitchFamily="18" charset="0"/>
                        </a:rPr>
                        <a:t>Ví dụ: Nhện giăng tơ, thú con bú sữa mẹ, ...</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de-DE" sz="2400">
                          <a:effectLst/>
                          <a:latin typeface="Times New Roman" panose="02020603050405020304" pitchFamily="18" charset="0"/>
                          <a:cs typeface="Times New Roman" panose="02020603050405020304" pitchFamily="18" charset="0"/>
                        </a:rPr>
                        <a:t>Ví dụ: Động vật chạy trốn khi bị đổi bắt, Khỉ trèo lên ghế lấy thức ăn trên cao hoặc dùng đá đập hạt cứng để ăn.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594" marR="645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121843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09395EB1-37D3-4035-B2D0-295D97B922D1}"/>
              </a:ext>
            </a:extLst>
          </p:cNvPr>
          <p:cNvSpPr/>
          <p:nvPr/>
        </p:nvSpPr>
        <p:spPr>
          <a:xfrm>
            <a:off x="193579" y="-50960"/>
            <a:ext cx="5695453" cy="682855"/>
          </a:xfrm>
          <a:prstGeom prst="roundRect">
            <a:avLst/>
          </a:prstGeom>
          <a:solidFill>
            <a:schemeClr val="accent2">
              <a:lumMod val="60000"/>
              <a:lumOff val="4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2400">
                <a:solidFill>
                  <a:schemeClr val="tx1"/>
                </a:solidFill>
                <a:latin typeface="Times New Roman" panose="02020603050405020304" pitchFamily="18" charset="0"/>
                <a:cs typeface="Times New Roman" panose="02020603050405020304" pitchFamily="18" charset="0"/>
              </a:rPr>
              <a:t>HS quan sát hình 28.2 và trả lời câu hỏi:</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13" name="Picture 6">
            <a:extLst>
              <a:ext uri="{FF2B5EF4-FFF2-40B4-BE49-F238E27FC236}">
                <a16:creationId xmlns:a16="http://schemas.microsoft.com/office/drawing/2014/main" id="{08A0D8BA-893F-4A4D-98AC-9DF94EBD68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31821" y="265339"/>
            <a:ext cx="346605" cy="406546"/>
          </a:xfrm>
          <a:prstGeom prst="rect">
            <a:avLst/>
          </a:prstGeom>
        </p:spPr>
      </p:pic>
      <p:grpSp>
        <p:nvGrpSpPr>
          <p:cNvPr id="10" name="Group 9">
            <a:extLst>
              <a:ext uri="{FF2B5EF4-FFF2-40B4-BE49-F238E27FC236}">
                <a16:creationId xmlns:a16="http://schemas.microsoft.com/office/drawing/2014/main" id="{3D21E178-ACE4-6CFC-D7F5-6388B53EFC59}"/>
              </a:ext>
            </a:extLst>
          </p:cNvPr>
          <p:cNvGrpSpPr/>
          <p:nvPr/>
        </p:nvGrpSpPr>
        <p:grpSpPr>
          <a:xfrm>
            <a:off x="376411" y="772380"/>
            <a:ext cx="4588994" cy="3884679"/>
            <a:chOff x="344513" y="1155153"/>
            <a:chExt cx="3574343" cy="3723008"/>
          </a:xfrm>
        </p:grpSpPr>
        <p:pic>
          <p:nvPicPr>
            <p:cNvPr id="7" name="docshape1095">
              <a:extLst>
                <a:ext uri="{FF2B5EF4-FFF2-40B4-BE49-F238E27FC236}">
                  <a16:creationId xmlns:a16="http://schemas.microsoft.com/office/drawing/2014/main" id="{2CB0A209-381D-53D2-3770-816306BC60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513" y="1155153"/>
              <a:ext cx="3574343" cy="372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ocshape1096">
              <a:extLst>
                <a:ext uri="{FF2B5EF4-FFF2-40B4-BE49-F238E27FC236}">
                  <a16:creationId xmlns:a16="http://schemas.microsoft.com/office/drawing/2014/main" id="{E4FC8D55-F8B8-EA71-6F51-DBFF6431987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7955" y="1545938"/>
              <a:ext cx="1454558" cy="88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docshape1097">
            <a:extLst>
              <a:ext uri="{FF2B5EF4-FFF2-40B4-BE49-F238E27FC236}">
                <a16:creationId xmlns:a16="http://schemas.microsoft.com/office/drawing/2014/main" id="{A92BCCD1-CC8A-ED37-317D-5D46E10739E1}"/>
              </a:ext>
            </a:extLst>
          </p:cNvPr>
          <p:cNvSpPr txBox="1">
            <a:spLocks noChangeArrowheads="1"/>
          </p:cNvSpPr>
          <p:nvPr/>
        </p:nvSpPr>
        <p:spPr bwMode="auto">
          <a:xfrm>
            <a:off x="2443310" y="1518814"/>
            <a:ext cx="1000123" cy="20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Aft>
                <a:spcPts val="800"/>
              </a:spcAft>
              <a:tabLst>
                <a:tab pos="212090" algn="l"/>
                <a:tab pos="546100" algn="l"/>
              </a:tabLst>
            </a:pPr>
            <a:r>
              <a:rPr lang="en-US" sz="850" spc="-25">
                <a:solidFill>
                  <a:srgbClr val="D6D6D6"/>
                </a:solidFill>
                <a:effectLst/>
                <a:latin typeface="Cambria" panose="02040503050406030204" pitchFamily="18" charset="0"/>
                <a:ea typeface="Calibri" panose="020F0502020204030204" pitchFamily="34" charset="0"/>
                <a:cs typeface="Times New Roman" panose="02020603050405020304" pitchFamily="18" charset="0"/>
              </a:rPr>
              <a:t>qq</a:t>
            </a:r>
            <a:r>
              <a:rPr lang="en-US" sz="850">
                <a:solidFill>
                  <a:srgbClr val="D6D6D6"/>
                </a:solidFill>
                <a:effectLst/>
                <a:latin typeface="Cambria" panose="02040503050406030204" pitchFamily="18" charset="0"/>
                <a:ea typeface="Calibri" panose="020F0502020204030204" pitchFamily="34" charset="0"/>
                <a:cs typeface="Times New Roman" panose="02020603050405020304" pitchFamily="18" charset="0"/>
              </a:rPr>
              <a:t>	</a:t>
            </a:r>
            <a:r>
              <a:rPr lang="en-US" sz="850" spc="-25">
                <a:solidFill>
                  <a:srgbClr val="CFCFCF"/>
                </a:solidFill>
                <a:effectLst/>
                <a:latin typeface="Cambria" panose="02040503050406030204" pitchFamily="18" charset="0"/>
                <a:ea typeface="Calibri" panose="020F0502020204030204" pitchFamily="34" charset="0"/>
                <a:cs typeface="Times New Roman" panose="02020603050405020304" pitchFamily="18" charset="0"/>
              </a:rPr>
              <a:t>_.’</a:t>
            </a:r>
            <a:r>
              <a:rPr lang="en-US" sz="850">
                <a:solidFill>
                  <a:srgbClr val="CFCFCF"/>
                </a:solidFill>
                <a:effectLst/>
                <a:latin typeface="Cambria" panose="02040503050406030204" pitchFamily="18" charset="0"/>
                <a:ea typeface="Calibri" panose="020F0502020204030204" pitchFamily="34" charset="0"/>
                <a:cs typeface="Times New Roman" panose="02020603050405020304" pitchFamily="18" charset="0"/>
              </a:rPr>
              <a:t>	</a:t>
            </a:r>
            <a:r>
              <a:rPr lang="en-US" sz="850" spc="-25">
                <a:solidFill>
                  <a:srgbClr val="DADADA"/>
                </a:solidFill>
                <a:effectLst/>
                <a:latin typeface="Cambria" panose="02040503050406030204" pitchFamily="18" charset="0"/>
                <a:ea typeface="Calibri" panose="020F0502020204030204" pitchFamily="34" charset="0"/>
                <a:cs typeface="Times New Roman" panose="02020603050405020304" pitchFamily="18" charset="0"/>
              </a:rPr>
              <a:t>'.w</a:t>
            </a:r>
            <a:endParaRPr lang="vi-VN"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peech Bubble: Rectangle with Corners Rounded 3">
            <a:extLst>
              <a:ext uri="{FF2B5EF4-FFF2-40B4-BE49-F238E27FC236}">
                <a16:creationId xmlns:a16="http://schemas.microsoft.com/office/drawing/2014/main" id="{92DB8E5D-B5B9-55DA-D2E8-279D6F44E495}"/>
              </a:ext>
            </a:extLst>
          </p:cNvPr>
          <p:cNvSpPr/>
          <p:nvPr/>
        </p:nvSpPr>
        <p:spPr>
          <a:xfrm>
            <a:off x="5193921" y="772380"/>
            <a:ext cx="3290860" cy="2765961"/>
          </a:xfrm>
          <a:prstGeom prst="wedgeRoundRectCallout">
            <a:avLst>
              <a:gd name="adj1" fmla="val -61586"/>
              <a:gd name="adj2" fmla="val 77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Nêu ý nghĩa của mỗi tập tính đối với động vật, con người ở hình a, b, c, d?</a:t>
            </a:r>
            <a:endParaRPr kumimoji="0" lang="vi-VN" alt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 Cho biết tập tính nào là bẩm sinh, tập tính nào là học được?</a:t>
            </a:r>
            <a:endParaRPr kumimoji="0" lang="vi-VN" alt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564CD6D8-6294-7BF7-EE39-04B24F347F40}"/>
              </a:ext>
            </a:extLst>
          </p:cNvPr>
          <p:cNvSpPr txBox="1"/>
          <p:nvPr/>
        </p:nvSpPr>
        <p:spPr>
          <a:xfrm>
            <a:off x="-16196" y="1663964"/>
            <a:ext cx="2672539" cy="498663"/>
          </a:xfrm>
          <a:prstGeom prst="rect">
            <a:avLst/>
          </a:prstGeom>
          <a:solidFill>
            <a:schemeClr val="bg1"/>
          </a:solidFill>
        </p:spPr>
        <p:txBody>
          <a:bodyPr wrap="square">
            <a:spAutoFit/>
          </a:bodyPr>
          <a:lstStyle/>
          <a:p>
            <a:pPr algn="ctr">
              <a:lnSpc>
                <a:spcPct val="150000"/>
              </a:lnSpc>
            </a:pPr>
            <a:r>
              <a:rPr lang="en-US" sz="2000">
                <a:solidFill>
                  <a:srgbClr val="FF0000"/>
                </a:solidFill>
                <a:latin typeface="Times New Roman" panose="02020603050405020304" pitchFamily="18" charset="0"/>
                <a:cs typeface="Times New Roman" panose="02020603050405020304" pitchFamily="18" charset="0"/>
              </a:rPr>
              <a:t>Bắt mồi, tránh kẻ thù</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6E14F5CF-22E7-A951-9196-6110B3B1D68C}"/>
              </a:ext>
            </a:extLst>
          </p:cNvPr>
          <p:cNvSpPr txBox="1"/>
          <p:nvPr/>
        </p:nvSpPr>
        <p:spPr>
          <a:xfrm>
            <a:off x="3057831" y="1741136"/>
            <a:ext cx="1294373" cy="498663"/>
          </a:xfrm>
          <a:prstGeom prst="rect">
            <a:avLst/>
          </a:prstGeom>
          <a:solidFill>
            <a:schemeClr val="bg1"/>
          </a:solidFill>
        </p:spPr>
        <p:txBody>
          <a:bodyPr wrap="square">
            <a:spAutoFit/>
          </a:bodyPr>
          <a:lstStyle/>
          <a:p>
            <a:pPr algn="ctr">
              <a:lnSpc>
                <a:spcPct val="150000"/>
              </a:lnSpc>
            </a:pPr>
            <a:r>
              <a:rPr lang="en-US" sz="2000">
                <a:solidFill>
                  <a:srgbClr val="FF0000"/>
                </a:solidFill>
                <a:latin typeface="Times New Roman" panose="02020603050405020304" pitchFamily="18" charset="0"/>
                <a:cs typeface="Times New Roman" panose="02020603050405020304" pitchFamily="18" charset="0"/>
              </a:rPr>
              <a:t>Kiếm ăn</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15" name="Hộp Văn bản 14">
            <a:extLst>
              <a:ext uri="{FF2B5EF4-FFF2-40B4-BE49-F238E27FC236}">
                <a16:creationId xmlns:a16="http://schemas.microsoft.com/office/drawing/2014/main" id="{766B26AD-714A-3B2A-5087-871FD9FEC466}"/>
              </a:ext>
            </a:extLst>
          </p:cNvPr>
          <p:cNvSpPr txBox="1"/>
          <p:nvPr/>
        </p:nvSpPr>
        <p:spPr>
          <a:xfrm>
            <a:off x="493295" y="3538341"/>
            <a:ext cx="2279932" cy="498663"/>
          </a:xfrm>
          <a:prstGeom prst="rect">
            <a:avLst/>
          </a:prstGeom>
          <a:solidFill>
            <a:schemeClr val="bg1"/>
          </a:solidFill>
        </p:spPr>
        <p:txBody>
          <a:bodyPr wrap="square">
            <a:spAutoFit/>
          </a:bodyPr>
          <a:lstStyle/>
          <a:p>
            <a:pPr algn="ctr">
              <a:lnSpc>
                <a:spcPct val="150000"/>
              </a:lnSpc>
            </a:pPr>
            <a:r>
              <a:rPr lang="en-US" sz="2000">
                <a:solidFill>
                  <a:srgbClr val="FF0000"/>
                </a:solidFill>
                <a:latin typeface="Times New Roman" panose="02020603050405020304" pitchFamily="18" charset="0"/>
                <a:cs typeface="Times New Roman" panose="02020603050405020304" pitchFamily="18" charset="0"/>
              </a:rPr>
              <a:t>Làm nơi ở, sinh sản</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16" name="Hộp Văn bản 15">
            <a:extLst>
              <a:ext uri="{FF2B5EF4-FFF2-40B4-BE49-F238E27FC236}">
                <a16:creationId xmlns:a16="http://schemas.microsoft.com/office/drawing/2014/main" id="{66A3A368-58EF-41DB-B0A6-820E008C48FF}"/>
              </a:ext>
            </a:extLst>
          </p:cNvPr>
          <p:cNvSpPr txBox="1"/>
          <p:nvPr/>
        </p:nvSpPr>
        <p:spPr>
          <a:xfrm>
            <a:off x="2742382" y="3550135"/>
            <a:ext cx="2684220" cy="498663"/>
          </a:xfrm>
          <a:prstGeom prst="rect">
            <a:avLst/>
          </a:prstGeom>
          <a:solidFill>
            <a:schemeClr val="bg1"/>
          </a:solidFill>
        </p:spPr>
        <p:txBody>
          <a:bodyPr wrap="square">
            <a:spAutoFit/>
          </a:bodyPr>
          <a:lstStyle/>
          <a:p>
            <a:pPr algn="ctr">
              <a:lnSpc>
                <a:spcPct val="150000"/>
              </a:lnSpc>
            </a:pPr>
            <a:r>
              <a:rPr lang="en-US" sz="2000">
                <a:solidFill>
                  <a:srgbClr val="FF0000"/>
                </a:solidFill>
                <a:latin typeface="Times New Roman" panose="02020603050405020304" pitchFamily="18" charset="0"/>
                <a:cs typeface="Times New Roman" panose="02020603050405020304" pitchFamily="18" charset="0"/>
              </a:rPr>
              <a:t>An toàn giao thông</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17" name="Hộp Văn bản 16">
            <a:extLst>
              <a:ext uri="{FF2B5EF4-FFF2-40B4-BE49-F238E27FC236}">
                <a16:creationId xmlns:a16="http://schemas.microsoft.com/office/drawing/2014/main" id="{499C2EFE-8BF9-8E97-2EAA-A9D33CA0FF28}"/>
              </a:ext>
            </a:extLst>
          </p:cNvPr>
          <p:cNvSpPr txBox="1"/>
          <p:nvPr/>
        </p:nvSpPr>
        <p:spPr>
          <a:xfrm>
            <a:off x="1432163" y="2058411"/>
            <a:ext cx="1294373" cy="498663"/>
          </a:xfrm>
          <a:prstGeom prst="rect">
            <a:avLst/>
          </a:prstGeom>
          <a:solidFill>
            <a:schemeClr val="bg1"/>
          </a:solidFill>
        </p:spPr>
        <p:txBody>
          <a:bodyPr wrap="square">
            <a:spAutoFit/>
          </a:bodyPr>
          <a:lstStyle/>
          <a:p>
            <a:pPr algn="ctr">
              <a:lnSpc>
                <a:spcPct val="150000"/>
              </a:lnSpc>
            </a:pPr>
            <a:r>
              <a:rPr lang="en-US" sz="2000">
                <a:solidFill>
                  <a:schemeClr val="tx2">
                    <a:lumMod val="50000"/>
                  </a:schemeClr>
                </a:solidFill>
                <a:latin typeface="Times New Roman" panose="02020603050405020304" pitchFamily="18" charset="0"/>
                <a:cs typeface="Times New Roman" panose="02020603050405020304" pitchFamily="18" charset="0"/>
              </a:rPr>
              <a:t>Bẩm sinh</a:t>
            </a:r>
            <a:endParaRPr lang="en-US" sz="20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8" name="Hộp Văn bản 17">
            <a:extLst>
              <a:ext uri="{FF2B5EF4-FFF2-40B4-BE49-F238E27FC236}">
                <a16:creationId xmlns:a16="http://schemas.microsoft.com/office/drawing/2014/main" id="{4DA4B21A-2C4F-1F6E-F1E6-911C5AA8F9F5}"/>
              </a:ext>
            </a:extLst>
          </p:cNvPr>
          <p:cNvSpPr txBox="1"/>
          <p:nvPr/>
        </p:nvSpPr>
        <p:spPr>
          <a:xfrm>
            <a:off x="3302137" y="2128160"/>
            <a:ext cx="1087667" cy="498663"/>
          </a:xfrm>
          <a:prstGeom prst="rect">
            <a:avLst/>
          </a:prstGeom>
          <a:solidFill>
            <a:schemeClr val="bg1"/>
          </a:solidFill>
        </p:spPr>
        <p:txBody>
          <a:bodyPr wrap="square">
            <a:spAutoFit/>
          </a:bodyPr>
          <a:lstStyle/>
          <a:p>
            <a:pPr algn="ctr">
              <a:lnSpc>
                <a:spcPct val="150000"/>
              </a:lnSpc>
            </a:pPr>
            <a:r>
              <a:rPr lang="en-US" sz="2000">
                <a:solidFill>
                  <a:schemeClr val="tx2">
                    <a:lumMod val="50000"/>
                  </a:schemeClr>
                </a:solidFill>
                <a:latin typeface="Times New Roman" panose="02020603050405020304" pitchFamily="18" charset="0"/>
                <a:cs typeface="Times New Roman" panose="02020603050405020304" pitchFamily="18" charset="0"/>
              </a:rPr>
              <a:t>Học tập</a:t>
            </a:r>
            <a:endParaRPr lang="en-US" sz="20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9" name="Hộp Văn bản 18">
            <a:extLst>
              <a:ext uri="{FF2B5EF4-FFF2-40B4-BE49-F238E27FC236}">
                <a16:creationId xmlns:a16="http://schemas.microsoft.com/office/drawing/2014/main" id="{018F38C0-91EC-B0BD-1CB6-9A395F80B513}"/>
              </a:ext>
            </a:extLst>
          </p:cNvPr>
          <p:cNvSpPr txBox="1"/>
          <p:nvPr/>
        </p:nvSpPr>
        <p:spPr>
          <a:xfrm>
            <a:off x="3302137" y="4028781"/>
            <a:ext cx="1294373" cy="498663"/>
          </a:xfrm>
          <a:prstGeom prst="rect">
            <a:avLst/>
          </a:prstGeom>
          <a:solidFill>
            <a:schemeClr val="bg1"/>
          </a:solidFill>
        </p:spPr>
        <p:txBody>
          <a:bodyPr wrap="square">
            <a:spAutoFit/>
          </a:bodyPr>
          <a:lstStyle/>
          <a:p>
            <a:pPr algn="ctr">
              <a:lnSpc>
                <a:spcPct val="150000"/>
              </a:lnSpc>
            </a:pPr>
            <a:r>
              <a:rPr lang="en-US" sz="2000">
                <a:solidFill>
                  <a:schemeClr val="tx2">
                    <a:lumMod val="50000"/>
                  </a:schemeClr>
                </a:solidFill>
                <a:latin typeface="Times New Roman" panose="02020603050405020304" pitchFamily="18" charset="0"/>
                <a:cs typeface="Times New Roman" panose="02020603050405020304" pitchFamily="18" charset="0"/>
              </a:rPr>
              <a:t>Học tập</a:t>
            </a:r>
            <a:endParaRPr lang="en-US" sz="20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20" name="Hộp Văn bản 19">
            <a:extLst>
              <a:ext uri="{FF2B5EF4-FFF2-40B4-BE49-F238E27FC236}">
                <a16:creationId xmlns:a16="http://schemas.microsoft.com/office/drawing/2014/main" id="{722AC5D0-C712-1A86-5BBF-F09B00915F39}"/>
              </a:ext>
            </a:extLst>
          </p:cNvPr>
          <p:cNvSpPr txBox="1"/>
          <p:nvPr/>
        </p:nvSpPr>
        <p:spPr>
          <a:xfrm>
            <a:off x="1048503" y="3932788"/>
            <a:ext cx="1294373" cy="498663"/>
          </a:xfrm>
          <a:prstGeom prst="rect">
            <a:avLst/>
          </a:prstGeom>
          <a:solidFill>
            <a:schemeClr val="bg1"/>
          </a:solidFill>
        </p:spPr>
        <p:txBody>
          <a:bodyPr wrap="square">
            <a:spAutoFit/>
          </a:bodyPr>
          <a:lstStyle/>
          <a:p>
            <a:pPr algn="ctr">
              <a:lnSpc>
                <a:spcPct val="150000"/>
              </a:lnSpc>
            </a:pPr>
            <a:r>
              <a:rPr lang="en-US" sz="2000">
                <a:solidFill>
                  <a:schemeClr val="tx2">
                    <a:lumMod val="50000"/>
                  </a:schemeClr>
                </a:solidFill>
                <a:latin typeface="Times New Roman" panose="02020603050405020304" pitchFamily="18" charset="0"/>
                <a:cs typeface="Times New Roman" panose="02020603050405020304" pitchFamily="18" charset="0"/>
              </a:rPr>
              <a:t>Bẩm sinh</a:t>
            </a:r>
            <a:endParaRPr lang="en-US" sz="20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189774"/>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3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3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arn(inVertical)">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arn(inVertical)">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6" grpId="0" animBg="1"/>
      <p:bldP spid="12" grpId="0" animBg="1"/>
      <p:bldP spid="15" grpId="0" animBg="1"/>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Team Building Class for Elementary by Slidesgo">
  <a:themeElements>
    <a:clrScheme name="Simple Light">
      <a:dk1>
        <a:srgbClr val="000000"/>
      </a:dk1>
      <a:lt1>
        <a:srgbClr val="FFFFFF"/>
      </a:lt1>
      <a:dk2>
        <a:srgbClr val="FF6EA7"/>
      </a:dk2>
      <a:lt2>
        <a:srgbClr val="CCB1FE"/>
      </a:lt2>
      <a:accent1>
        <a:srgbClr val="B2F7EF"/>
      </a:accent1>
      <a:accent2>
        <a:srgbClr val="FFE652"/>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TotalTime>
  <Words>2127</Words>
  <Application>Microsoft Office PowerPoint</Application>
  <PresentationFormat>Trình chiếu Trên màn hình (16:9)</PresentationFormat>
  <Paragraphs>220</Paragraphs>
  <Slides>28</Slides>
  <Notes>5</Notes>
  <HiddenSlides>0</HiddenSlides>
  <MMClips>0</MMClips>
  <ScaleCrop>false</ScaleCrop>
  <HeadingPairs>
    <vt:vector size="6" baseType="variant">
      <vt:variant>
        <vt:lpstr>Phông được Dùng</vt:lpstr>
      </vt:variant>
      <vt:variant>
        <vt:i4>8</vt:i4>
      </vt:variant>
      <vt:variant>
        <vt:lpstr>Chủ đề</vt:lpstr>
      </vt:variant>
      <vt:variant>
        <vt:i4>1</vt:i4>
      </vt:variant>
      <vt:variant>
        <vt:lpstr>Tiêu đề Bản chiếu</vt:lpstr>
      </vt:variant>
      <vt:variant>
        <vt:i4>28</vt:i4>
      </vt:variant>
    </vt:vector>
  </HeadingPairs>
  <TitlesOfParts>
    <vt:vector size="37" baseType="lpstr">
      <vt:lpstr>Open Sans</vt:lpstr>
      <vt:lpstr>Cambria</vt:lpstr>
      <vt:lpstr>Gloria Hallelujah</vt:lpstr>
      <vt:lpstr>Raleway Thin</vt:lpstr>
      <vt:lpstr>Raleway</vt:lpstr>
      <vt:lpstr>Calibri</vt:lpstr>
      <vt:lpstr>Arial</vt:lpstr>
      <vt:lpstr>Times New Roman</vt:lpstr>
      <vt:lpstr>Team Building Class for Elementary by Slidesgo</vt:lpstr>
      <vt:lpstr>Bản trình bày PowerPoint</vt:lpstr>
      <vt:lpstr>Bản trình bày PowerPoint</vt:lpstr>
      <vt:lpstr>II. ỨNG DỤNG HIỂU BIẾT VỀ TẬP TÍNH VÀO THỰC TIỂN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NGÀY HÔM NAY!</dc:title>
  <dc:creator>ĐINH THỊ PHÚC</dc:creator>
  <cp:lastModifiedBy>Administrator</cp:lastModifiedBy>
  <cp:revision>122</cp:revision>
  <dcterms:modified xsi:type="dcterms:W3CDTF">2025-04-08T11:23:11Z</dcterms:modified>
</cp:coreProperties>
</file>