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7" r:id="rId2"/>
    <p:sldId id="315" r:id="rId3"/>
    <p:sldId id="256" r:id="rId4"/>
    <p:sldId id="263" r:id="rId5"/>
    <p:sldId id="264" r:id="rId6"/>
    <p:sldId id="265" r:id="rId7"/>
    <p:sldId id="266" r:id="rId8"/>
    <p:sldId id="551" r:id="rId9"/>
    <p:sldId id="549" r:id="rId10"/>
    <p:sldId id="550" r:id="rId11"/>
    <p:sldId id="554" r:id="rId12"/>
    <p:sldId id="2007577255" r:id="rId13"/>
    <p:sldId id="555" r:id="rId14"/>
    <p:sldId id="2007577254" r:id="rId15"/>
    <p:sldId id="553" r:id="rId16"/>
    <p:sldId id="294" r:id="rId17"/>
    <p:sldId id="2007577253" r:id="rId18"/>
    <p:sldId id="2007577229" r:id="rId19"/>
    <p:sldId id="2007577228" r:id="rId20"/>
    <p:sldId id="2007577250" r:id="rId21"/>
    <p:sldId id="558" r:id="rId22"/>
    <p:sldId id="2007577256" r:id="rId23"/>
    <p:sldId id="296" r:id="rId24"/>
    <p:sldId id="277" r:id="rId25"/>
    <p:sldId id="273" r:id="rId26"/>
    <p:sldId id="297" r:id="rId27"/>
    <p:sldId id="279" r:id="rId28"/>
    <p:sldId id="289" r:id="rId29"/>
    <p:sldId id="299" r:id="rId30"/>
    <p:sldId id="290" r:id="rId31"/>
    <p:sldId id="55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653"/>
    <a:srgbClr val="99FF66"/>
    <a:srgbClr val="00FF00"/>
    <a:srgbClr val="0000FF"/>
    <a:srgbClr val="68FC7A"/>
    <a:srgbClr val="A3E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72" autoAdjust="0"/>
  </p:normalViewPr>
  <p:slideViewPr>
    <p:cSldViewPr>
      <p:cViewPr varScale="1">
        <p:scale>
          <a:sx n="60" d="100"/>
          <a:sy n="60" d="100"/>
        </p:scale>
        <p:origin x="16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FD294-AFE5-45B0-9E8C-BD799D82F464}" type="datetimeFigureOut">
              <a:rPr lang="en-US" smtClean="0"/>
              <a:t>4/8/2025</a:t>
            </a:fld>
            <a:endParaRPr lang="en-US"/>
          </a:p>
        </p:txBody>
      </p:sp>
      <p:sp>
        <p:nvSpPr>
          <p:cNvPr id="4" name="Chỗ dành sẵn cho Hình ảnh của Bản chiế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C4B21-58DC-4C6A-A459-31BDC0F6AB89}" type="slidenum">
              <a:rPr lang="en-US" smtClean="0"/>
              <a:t>‹#›</a:t>
            </a:fld>
            <a:endParaRPr lang="en-US"/>
          </a:p>
        </p:txBody>
      </p:sp>
    </p:spTree>
    <p:extLst>
      <p:ext uri="{BB962C8B-B14F-4D97-AF65-F5344CB8AC3E}">
        <p14:creationId xmlns:p14="http://schemas.microsoft.com/office/powerpoint/2010/main" val="348384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11a1ccd9bf3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11a1ccd9bf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20</a:t>
            </a:fld>
            <a:endParaRPr lang="zh-CN" altLang="en-US">
              <a:latin typeface="Times New Roman" panose="02020603050405020304" pitchFamily="18" charset="0"/>
            </a:endParaRPr>
          </a:p>
        </p:txBody>
      </p:sp>
    </p:spTree>
    <p:extLst>
      <p:ext uri="{BB962C8B-B14F-4D97-AF65-F5344CB8AC3E}">
        <p14:creationId xmlns:p14="http://schemas.microsoft.com/office/powerpoint/2010/main" val="570201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3"/>
        <p:cNvGrpSpPr/>
        <p:nvPr/>
      </p:nvGrpSpPr>
      <p:grpSpPr>
        <a:xfrm>
          <a:off x="0" y="0"/>
          <a:ext cx="0" cy="0"/>
          <a:chOff x="0" y="0"/>
          <a:chExt cx="0" cy="0"/>
        </a:xfrm>
      </p:grpSpPr>
      <p:sp>
        <p:nvSpPr>
          <p:cNvPr id="4484" name="Google Shape;4484;g11d5e6dd1b0_0_1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5" name="Google Shape;4485;g11d5e6dd1b0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Xét hình 4.4:</a:t>
            </a:r>
          </a:p>
          <a:p>
            <a:pPr marL="0" lvl="0" indent="0" algn="l" rtl="0">
              <a:spcBef>
                <a:spcPts val="0"/>
              </a:spcBef>
              <a:spcAft>
                <a:spcPts val="0"/>
              </a:spcAft>
              <a:buNone/>
            </a:pPr>
            <a:r>
              <a:rPr lang="vi-VN" b="0" i="0">
                <a:solidFill>
                  <a:srgbClr val="000000"/>
                </a:solidFill>
                <a:effectLst/>
                <a:latin typeface="arial" panose="020B0604020202020204" pitchFamily="34" charset="0"/>
              </a:rPr>
              <a:t>Đơn chất hydrogen được tạo nên từ 1 nguyên tố H</a:t>
            </a:r>
          </a:p>
          <a:p>
            <a:pPr marL="0" lvl="0" indent="0" algn="l" rtl="0">
              <a:spcBef>
                <a:spcPts val="0"/>
              </a:spcBef>
              <a:spcAft>
                <a:spcPts val="0"/>
              </a:spcAft>
              <a:buNone/>
            </a:pPr>
            <a:r>
              <a:rPr lang="vi-VN" b="0" i="0">
                <a:solidFill>
                  <a:srgbClr val="000000"/>
                </a:solidFill>
                <a:effectLst/>
                <a:latin typeface="arial" panose="020B0604020202020204" pitchFamily="34" charset="0"/>
              </a:rPr>
              <a:t>Đơn chất nit</a:t>
            </a:r>
            <a:r>
              <a:rPr lang="en-US" b="0" i="0">
                <a:solidFill>
                  <a:srgbClr val="000000"/>
                </a:solidFill>
                <a:effectLst/>
                <a:latin typeface="arial" panose="020B0604020202020204" pitchFamily="34" charset="0"/>
              </a:rPr>
              <a:t>rogen</a:t>
            </a:r>
            <a:r>
              <a:rPr lang="vi-VN" b="0" i="0">
                <a:solidFill>
                  <a:srgbClr val="000000"/>
                </a:solidFill>
                <a:effectLst/>
                <a:latin typeface="arial" panose="020B0604020202020204" pitchFamily="34" charset="0"/>
              </a:rPr>
              <a:t> được tạo nên từ 1 nguyên tố N</a:t>
            </a:r>
          </a:p>
          <a:p>
            <a:pPr marL="0" lvl="0" indent="0" algn="l" rtl="0">
              <a:spcBef>
                <a:spcPts val="0"/>
              </a:spcBef>
              <a:spcAft>
                <a:spcPts val="0"/>
              </a:spcAft>
              <a:buNone/>
            </a:pPr>
            <a:r>
              <a:rPr lang="vi-VN" b="0" i="0">
                <a:solidFill>
                  <a:srgbClr val="000000"/>
                </a:solidFill>
                <a:effectLst/>
                <a:latin typeface="arial" panose="020B0604020202020204" pitchFamily="34" charset="0"/>
              </a:rPr>
              <a:t>Đơn chất chlorine được tạo nên từ 1 nguyên tố Cl</a:t>
            </a:r>
          </a:p>
          <a:p>
            <a:pPr marL="0" lvl="0" indent="0" algn="l" rtl="0">
              <a:spcBef>
                <a:spcPts val="0"/>
              </a:spcBef>
              <a:spcAft>
                <a:spcPts val="0"/>
              </a:spcAft>
              <a:buNone/>
            </a:pPr>
            <a:r>
              <a:rPr lang="vi-VN" b="0" i="0">
                <a:solidFill>
                  <a:srgbClr val="000000"/>
                </a:solidFill>
                <a:effectLst/>
                <a:latin typeface="arial" panose="020B0604020202020204" pitchFamily="34" charset="0"/>
              </a:rPr>
              <a:t>- Xét hình 4.5: kim loại </a:t>
            </a:r>
            <a:r>
              <a:rPr lang="en-US" b="0" i="0">
                <a:solidFill>
                  <a:srgbClr val="000000"/>
                </a:solidFill>
                <a:effectLst/>
                <a:latin typeface="arial" panose="020B0604020202020204" pitchFamily="34" charset="0"/>
              </a:rPr>
              <a:t>Copper (</a:t>
            </a:r>
            <a:r>
              <a:rPr lang="vi-VN" b="0" i="0">
                <a:solidFill>
                  <a:srgbClr val="000000"/>
                </a:solidFill>
                <a:effectLst/>
                <a:latin typeface="arial" panose="020B0604020202020204" pitchFamily="34" charset="0"/>
              </a:rPr>
              <a:t>đồng</a:t>
            </a:r>
            <a:r>
              <a:rPr lang="en-US" b="0" i="0">
                <a:solidFill>
                  <a:srgbClr val="000000"/>
                </a:solidFill>
                <a:effectLst/>
                <a:latin typeface="arial" panose="020B0604020202020204" pitchFamily="34" charset="0"/>
              </a:rPr>
              <a:t>)</a:t>
            </a:r>
            <a:r>
              <a:rPr lang="vi-VN" b="0" i="0">
                <a:solidFill>
                  <a:srgbClr val="000000"/>
                </a:solidFill>
                <a:effectLst/>
                <a:latin typeface="arial" panose="020B0604020202020204" pitchFamily="34" charset="0"/>
              </a:rPr>
              <a:t> được tạo nên từ 1 nguyên tố Cu</a:t>
            </a:r>
          </a:p>
          <a:p>
            <a:pPr marL="0" lvl="0" indent="0" algn="l" rtl="0">
              <a:spcBef>
                <a:spcPts val="0"/>
              </a:spcBef>
              <a:spcAft>
                <a:spcPts val="0"/>
              </a:spcAft>
              <a:buNone/>
            </a:pPr>
            <a:r>
              <a:rPr lang="vi-VN" b="0" i="0">
                <a:solidFill>
                  <a:srgbClr val="000000"/>
                </a:solidFill>
                <a:effectLst/>
                <a:latin typeface="arial" panose="020B0604020202020204" pitchFamily="34" charset="0"/>
              </a:rPr>
              <a:t>=&gt; Hình 4.4 và 4.5 có đặc điểm chung là các chất được tạo thành từ 1 nguyên tố hóa học.</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3"/>
        <p:cNvGrpSpPr/>
        <p:nvPr/>
      </p:nvGrpSpPr>
      <p:grpSpPr>
        <a:xfrm>
          <a:off x="0" y="0"/>
          <a:ext cx="0" cy="0"/>
          <a:chOff x="0" y="0"/>
          <a:chExt cx="0" cy="0"/>
        </a:xfrm>
      </p:grpSpPr>
      <p:sp>
        <p:nvSpPr>
          <p:cNvPr id="4484" name="Google Shape;4484;g11d5e6dd1b0_0_1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5" name="Google Shape;4485;g11d5e6dd1b0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000000"/>
                </a:solidFill>
                <a:effectLst/>
                <a:latin typeface="arial" panose="020B0604020202020204" pitchFamily="34" charset="0"/>
              </a:rPr>
              <a:t> </a:t>
            </a:r>
            <a:r>
              <a:rPr lang="vi-VN" b="0" i="0">
                <a:solidFill>
                  <a:srgbClr val="212529"/>
                </a:solidFill>
                <a:effectLst/>
                <a:latin typeface="Muli"/>
              </a:rPr>
              <a:t>Tên của các đơn chất thường trùng với tên của các nguyên tố tạo nên chất đó, trừ một số nguyên tố tạo ra được hai hay nhiều đơn chất.</a:t>
            </a:r>
            <a:r>
              <a:rPr lang="en-US" b="0" i="0">
                <a:solidFill>
                  <a:srgbClr val="212529"/>
                </a:solidFill>
                <a:effectLst/>
                <a:latin typeface="Muli"/>
              </a:rPr>
              <a:t> </a:t>
            </a:r>
          </a:p>
          <a:p>
            <a:pPr algn="l">
              <a:buFont typeface="Arial" panose="020B0604020202020204" pitchFamily="34" charset="0"/>
              <a:buChar char="•"/>
            </a:pPr>
            <a:r>
              <a:rPr lang="vi-VN" b="0" i="0">
                <a:solidFill>
                  <a:srgbClr val="212529"/>
                </a:solidFill>
                <a:effectLst/>
                <a:latin typeface="Muli"/>
              </a:rPr>
              <a:t>Than và kim cương là các đơn chất được tạo ra từ cùng một nguyên tố carbon.</a:t>
            </a:r>
          </a:p>
          <a:p>
            <a:pPr algn="l">
              <a:buFont typeface="Arial" panose="020B0604020202020204" pitchFamily="34" charset="0"/>
              <a:buChar char="•"/>
            </a:pPr>
            <a:r>
              <a:rPr lang="vi-VN" b="0" i="0">
                <a:solidFill>
                  <a:srgbClr val="212529"/>
                </a:solidFill>
                <a:effectLst/>
                <a:latin typeface="Muli"/>
              </a:rPr>
              <a:t>Khí oxygen và khí ozone là các đơn chất được tạo ra từ cùng một nguyên tố oxygen</a:t>
            </a:r>
          </a:p>
          <a:p>
            <a:pPr marL="0" lvl="0" indent="0" algn="l" rtl="0">
              <a:spcBef>
                <a:spcPts val="0"/>
              </a:spcBef>
              <a:spcAft>
                <a:spcPts val="0"/>
              </a:spcAft>
              <a:buNone/>
            </a:pPr>
            <a:endParaRPr/>
          </a:p>
        </p:txBody>
      </p:sp>
    </p:spTree>
    <p:extLst>
      <p:ext uri="{BB962C8B-B14F-4D97-AF65-F5344CB8AC3E}">
        <p14:creationId xmlns:p14="http://schemas.microsoft.com/office/powerpoint/2010/main" val="146510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0"/>
        <p:cNvGrpSpPr/>
        <p:nvPr/>
      </p:nvGrpSpPr>
      <p:grpSpPr>
        <a:xfrm>
          <a:off x="0" y="0"/>
          <a:ext cx="0" cy="0"/>
          <a:chOff x="0" y="0"/>
          <a:chExt cx="0" cy="0"/>
        </a:xfrm>
      </p:grpSpPr>
      <p:sp>
        <p:nvSpPr>
          <p:cNvPr id="4931" name="Google Shape;4931;g11d5e6dd1b0_0_3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2" name="Google Shape;4932;g11d5e6dd1b0_0_3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vi-VN" b="0" i="1">
                <a:solidFill>
                  <a:srgbClr val="000000"/>
                </a:solidFill>
                <a:effectLst/>
                <a:latin typeface="Open Sans" panose="020B0606030504020204" pitchFamily="34" charset="0"/>
              </a:rPr>
              <a:t>Đơn chất là những chất được tạo thành từ một nguyên tố hóa học.</a:t>
            </a:r>
            <a:endParaRPr lang="vi-VN" b="0" i="0">
              <a:solidFill>
                <a:srgbClr val="000000"/>
              </a:solidFill>
              <a:effectLst/>
              <a:latin typeface="Open Sans" panose="020B0606030504020204" pitchFamily="34" charset="0"/>
            </a:endParaRPr>
          </a:p>
          <a:p>
            <a:pPr marL="158750" indent="0" algn="just">
              <a:buNone/>
            </a:pPr>
            <a:r>
              <a:rPr lang="vi-VN" b="0" i="0">
                <a:solidFill>
                  <a:srgbClr val="000000"/>
                </a:solidFill>
                <a:effectLst/>
                <a:latin typeface="Open Sans" panose="020B0606030504020204" pitchFamily="34" charset="0"/>
              </a:rPr>
              <a:t>a) Kim loại sodium là đơn chất vì chỉ được tạo thành từ 1 nguyên tố hóa học là Na.</a:t>
            </a:r>
          </a:p>
          <a:p>
            <a:pPr marL="158750" indent="0" algn="just">
              <a:buNone/>
            </a:pPr>
            <a:r>
              <a:rPr lang="vi-VN" b="0" i="0">
                <a:solidFill>
                  <a:srgbClr val="000000"/>
                </a:solidFill>
                <a:effectLst/>
                <a:latin typeface="Open Sans" panose="020B0606030504020204" pitchFamily="34" charset="0"/>
              </a:rPr>
              <a:t>b) Lactic acid </a:t>
            </a:r>
            <a:r>
              <a:rPr lang="vi-VN" b="1" i="0">
                <a:solidFill>
                  <a:srgbClr val="000000"/>
                </a:solidFill>
                <a:effectLst/>
                <a:latin typeface="Open Sans" panose="020B0606030504020204" pitchFamily="34" charset="0"/>
              </a:rPr>
              <a:t>không phải</a:t>
            </a:r>
            <a:r>
              <a:rPr lang="vi-VN" b="0" i="0">
                <a:solidFill>
                  <a:srgbClr val="000000"/>
                </a:solidFill>
                <a:effectLst/>
                <a:latin typeface="Open Sans" panose="020B0606030504020204" pitchFamily="34" charset="0"/>
              </a:rPr>
              <a:t> là đơn chất vì được tạo thành từ 3 nguyên tố hóa học là C, H, O.</a:t>
            </a:r>
          </a:p>
          <a:p>
            <a:pPr marL="158750" indent="0" algn="just">
              <a:buNone/>
            </a:pPr>
            <a:r>
              <a:rPr lang="vi-VN" b="0" i="0">
                <a:solidFill>
                  <a:srgbClr val="000000"/>
                </a:solidFill>
                <a:effectLst/>
                <a:latin typeface="Open Sans" panose="020B0606030504020204" pitchFamily="34" charset="0"/>
              </a:rPr>
              <a:t>c) Kim cương là đơn chất vì chỉ được tạo thành từ một nguyên tố hóa học là C.</a:t>
            </a:r>
          </a:p>
          <a:p>
            <a:pPr marL="158750" indent="0" algn="just">
              <a:buNone/>
            </a:pPr>
            <a:r>
              <a:rPr lang="vi-VN" b="0" i="0">
                <a:solidFill>
                  <a:srgbClr val="000000"/>
                </a:solidFill>
                <a:effectLst/>
                <a:latin typeface="Open Sans" panose="020B0606030504020204" pitchFamily="34" charset="0"/>
              </a:rPr>
              <a:t>d) Muối ăn </a:t>
            </a:r>
            <a:r>
              <a:rPr lang="vi-VN" b="1" i="0">
                <a:solidFill>
                  <a:srgbClr val="000000"/>
                </a:solidFill>
                <a:effectLst/>
                <a:latin typeface="Open Sans" panose="020B0606030504020204" pitchFamily="34" charset="0"/>
              </a:rPr>
              <a:t>không phải</a:t>
            </a:r>
            <a:r>
              <a:rPr lang="vi-VN" b="0" i="0">
                <a:solidFill>
                  <a:srgbClr val="000000"/>
                </a:solidFill>
                <a:effectLst/>
                <a:latin typeface="Open Sans" panose="020B0606030504020204" pitchFamily="34" charset="0"/>
              </a:rPr>
              <a:t> là đơn chất vì được tạo thành từ 2 nguyên tố hóa học là Na và Cl.</a:t>
            </a: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4"/>
        <p:cNvGrpSpPr/>
        <p:nvPr/>
      </p:nvGrpSpPr>
      <p:grpSpPr>
        <a:xfrm>
          <a:off x="0" y="0"/>
          <a:ext cx="0" cy="0"/>
          <a:chOff x="0" y="0"/>
          <a:chExt cx="0" cy="0"/>
        </a:xfrm>
      </p:grpSpPr>
      <p:sp>
        <p:nvSpPr>
          <p:cNvPr id="4725" name="Google Shape;4725;g11d5e6dd1b0_0_20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6" name="Google Shape;4726;g11d5e6dd1b0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vi-VN" b="0" i="0">
                <a:solidFill>
                  <a:srgbClr val="000000"/>
                </a:solidFill>
                <a:effectLst/>
                <a:latin typeface="Open Sans" panose="020B0606030504020204" pitchFamily="34" charset="0"/>
              </a:rPr>
              <a:t>Hai đơn chất kim loại thường được sử dụng để làm dây dẫn điện là copper (Cu) và aluminium (Al).</a:t>
            </a:r>
            <a:endParaRPr lang="en-US" b="0" i="0">
              <a:solidFill>
                <a:srgbClr val="000000"/>
              </a:solidFill>
              <a:effectLst/>
              <a:latin typeface="Open Sans" panose="020B0606030504020204" pitchFamily="34" charset="0"/>
            </a:endParaRPr>
          </a:p>
          <a:p>
            <a:pPr marL="158750" indent="0" algn="just">
              <a:buNone/>
            </a:pPr>
            <a:r>
              <a:rPr lang="vi-VN" b="0" i="0">
                <a:solidFill>
                  <a:srgbClr val="000000"/>
                </a:solidFill>
                <a:effectLst/>
                <a:latin typeface="Open Sans" panose="020B0606030504020204" pitchFamily="34" charset="0"/>
              </a:rPr>
              <a:t>Đơn chất được tạo ra trong quá trình quang hợp của cây xanh và có vai trò quan trọng đối với sự sống của con người là </a:t>
            </a:r>
            <a:r>
              <a:rPr lang="vi-VN" b="1" i="0">
                <a:solidFill>
                  <a:srgbClr val="000000"/>
                </a:solidFill>
                <a:effectLst/>
                <a:latin typeface="Open Sans" panose="020B0606030504020204" pitchFamily="34" charset="0"/>
              </a:rPr>
              <a:t>oxygen.</a:t>
            </a:r>
            <a:r>
              <a:rPr lang="en-US" b="1" i="0">
                <a:solidFill>
                  <a:srgbClr val="000000"/>
                </a:solidFill>
                <a:effectLst/>
                <a:latin typeface="Open Sans" panose="020B0606030504020204" pitchFamily="34" charset="0"/>
              </a:rPr>
              <a:t> </a:t>
            </a:r>
            <a:r>
              <a:rPr lang="vi-VN" b="0" i="0">
                <a:solidFill>
                  <a:srgbClr val="000000"/>
                </a:solidFill>
                <a:effectLst/>
                <a:latin typeface="Open Sans" panose="020B0606030504020204" pitchFamily="34" charset="0"/>
              </a:rPr>
              <a:t>Phân tử oxygen gồm 2 nguyên tử O</a:t>
            </a: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4"/>
        <p:cNvGrpSpPr/>
        <p:nvPr/>
      </p:nvGrpSpPr>
      <p:grpSpPr>
        <a:xfrm>
          <a:off x="0" y="0"/>
          <a:ext cx="0" cy="0"/>
          <a:chOff x="0" y="0"/>
          <a:chExt cx="0" cy="0"/>
        </a:xfrm>
      </p:grpSpPr>
      <p:sp>
        <p:nvSpPr>
          <p:cNvPr id="4725" name="Google Shape;4725;g11d5e6dd1b0_0_20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6" name="Google Shape;4726;g11d5e6dd1b0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vi-VN" b="0" i="0">
                <a:solidFill>
                  <a:srgbClr val="000000"/>
                </a:solidFill>
                <a:effectLst/>
                <a:latin typeface="Open Sans" panose="020B0606030504020204" pitchFamily="34" charset="0"/>
              </a:rPr>
              <a:t>Hai đơn chất kim loại thường được sử dụng để làm dây dẫn điện là copper (Cu) và aluminium (Al).</a:t>
            </a:r>
            <a:endParaRPr lang="en-US" b="0" i="0">
              <a:solidFill>
                <a:srgbClr val="000000"/>
              </a:solidFill>
              <a:effectLst/>
              <a:latin typeface="Open Sans" panose="020B0606030504020204" pitchFamily="34" charset="0"/>
            </a:endParaRPr>
          </a:p>
          <a:p>
            <a:pPr marL="158750" indent="0" algn="just">
              <a:buNone/>
            </a:pPr>
            <a:r>
              <a:rPr lang="vi-VN" b="0" i="0">
                <a:solidFill>
                  <a:srgbClr val="000000"/>
                </a:solidFill>
                <a:effectLst/>
                <a:latin typeface="Open Sans" panose="020B0606030504020204" pitchFamily="34" charset="0"/>
              </a:rPr>
              <a:t>Đơn chất được tạo ra trong quá trình quang hợp của cây xanh và có vai trò quan trọng đối với sự sống của con người là </a:t>
            </a:r>
            <a:r>
              <a:rPr lang="vi-VN" b="1" i="0">
                <a:solidFill>
                  <a:srgbClr val="000000"/>
                </a:solidFill>
                <a:effectLst/>
                <a:latin typeface="Open Sans" panose="020B0606030504020204" pitchFamily="34" charset="0"/>
              </a:rPr>
              <a:t>oxygen.</a:t>
            </a:r>
            <a:r>
              <a:rPr lang="en-US" b="1" i="0">
                <a:solidFill>
                  <a:srgbClr val="000000"/>
                </a:solidFill>
                <a:effectLst/>
                <a:latin typeface="Open Sans" panose="020B0606030504020204" pitchFamily="34" charset="0"/>
              </a:rPr>
              <a:t> </a:t>
            </a:r>
            <a:r>
              <a:rPr lang="vi-VN" b="0" i="0">
                <a:solidFill>
                  <a:srgbClr val="000000"/>
                </a:solidFill>
                <a:effectLst/>
                <a:latin typeface="Open Sans" panose="020B0606030504020204" pitchFamily="34" charset="0"/>
              </a:rPr>
              <a:t>Phân tử oxygen gồm 2 nguyên tử O</a:t>
            </a:r>
          </a:p>
          <a:p>
            <a:pPr marL="0" lvl="0" indent="0" algn="l" rtl="0">
              <a:spcBef>
                <a:spcPts val="0"/>
              </a:spcBef>
              <a:spcAft>
                <a:spcPts val="0"/>
              </a:spcAft>
              <a:buNone/>
            </a:pPr>
            <a:endParaRPr/>
          </a:p>
        </p:txBody>
      </p:sp>
    </p:spTree>
    <p:extLst>
      <p:ext uri="{BB962C8B-B14F-4D97-AF65-F5344CB8AC3E}">
        <p14:creationId xmlns:p14="http://schemas.microsoft.com/office/powerpoint/2010/main" val="3158151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0"/>
        <p:cNvGrpSpPr/>
        <p:nvPr/>
      </p:nvGrpSpPr>
      <p:grpSpPr>
        <a:xfrm>
          <a:off x="0" y="0"/>
          <a:ext cx="0" cy="0"/>
          <a:chOff x="0" y="0"/>
          <a:chExt cx="0" cy="0"/>
        </a:xfrm>
      </p:grpSpPr>
      <p:sp>
        <p:nvSpPr>
          <p:cNvPr id="5061" name="Google Shape;5061;g11e085b000a_4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2" name="Google Shape;5062;g11e085b000a_4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0" i="0">
                <a:solidFill>
                  <a:srgbClr val="000000"/>
                </a:solidFill>
                <a:effectLst/>
                <a:latin typeface="arial" panose="020B0604020202020204" pitchFamily="34" charset="0"/>
              </a:rPr>
              <a:t>Điểm chung đó là : Mỗi chất trong hình 4.7 đều được tạo thành từ hai hoặc nhiều nguyên tố hoá học</a:t>
            </a:r>
          </a:p>
          <a:p>
            <a:pPr algn="just"/>
            <a:r>
              <a:rPr lang="vi-VN" b="0" i="0">
                <a:solidFill>
                  <a:srgbClr val="000000"/>
                </a:solidFill>
                <a:effectLst/>
                <a:latin typeface="arial" panose="020B0604020202020204" pitchFamily="34" charset="0"/>
              </a:rPr>
              <a:t>Cụ thể là:</a:t>
            </a:r>
          </a:p>
          <a:p>
            <a:pPr algn="just">
              <a:buFont typeface="Arial" panose="020B0604020202020204" pitchFamily="34" charset="0"/>
              <a:buChar char="•"/>
            </a:pPr>
            <a:r>
              <a:rPr lang="vi-VN" b="0" i="0">
                <a:solidFill>
                  <a:srgbClr val="000000"/>
                </a:solidFill>
                <a:effectLst/>
                <a:latin typeface="arial" panose="020B0604020202020204" pitchFamily="34" charset="0"/>
              </a:rPr>
              <a:t>Hình 4.7a được tạo thành từ 2 nguyên tố C và H</a:t>
            </a:r>
          </a:p>
          <a:p>
            <a:pPr algn="just">
              <a:buFont typeface="Arial" panose="020B0604020202020204" pitchFamily="34" charset="0"/>
              <a:buChar char="•"/>
            </a:pPr>
            <a:r>
              <a:rPr lang="vi-VN" b="0" i="0">
                <a:solidFill>
                  <a:srgbClr val="000000"/>
                </a:solidFill>
                <a:effectLst/>
                <a:latin typeface="arial" panose="020B0604020202020204" pitchFamily="34" charset="0"/>
              </a:rPr>
              <a:t>Hình 4.7b được tạo thành từ 2 nguyên tố Cl và H</a:t>
            </a:r>
          </a:p>
          <a:p>
            <a:pPr algn="just">
              <a:buFont typeface="Arial" panose="020B0604020202020204" pitchFamily="34" charset="0"/>
              <a:buChar char="•"/>
            </a:pPr>
            <a:r>
              <a:rPr lang="vi-VN" b="0" i="0">
                <a:solidFill>
                  <a:srgbClr val="000000"/>
                </a:solidFill>
                <a:effectLst/>
                <a:latin typeface="arial" panose="020B0604020202020204" pitchFamily="34" charset="0"/>
              </a:rPr>
              <a:t>Hình 4.7c được tạo thành từ 2 nguyên tố N và H</a:t>
            </a:r>
          </a:p>
          <a:p>
            <a:pPr algn="just">
              <a:buFont typeface="Arial" panose="020B0604020202020204" pitchFamily="34" charset="0"/>
              <a:buChar char="•"/>
            </a:pPr>
            <a:r>
              <a:rPr lang="vi-VN" b="0" i="0">
                <a:solidFill>
                  <a:srgbClr val="000000"/>
                </a:solidFill>
                <a:effectLst/>
                <a:latin typeface="arial" panose="020B0604020202020204" pitchFamily="34" charset="0"/>
              </a:rPr>
              <a:t>Hình 4.7d được tạo thành từ 3 nguyên tố C, H và O</a:t>
            </a: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6"/>
        <p:cNvGrpSpPr/>
        <p:nvPr/>
      </p:nvGrpSpPr>
      <p:grpSpPr>
        <a:xfrm>
          <a:off x="0" y="0"/>
          <a:ext cx="0" cy="0"/>
          <a:chOff x="0" y="0"/>
          <a:chExt cx="0" cy="0"/>
        </a:xfrm>
      </p:grpSpPr>
      <p:sp>
        <p:nvSpPr>
          <p:cNvPr id="5147" name="Google Shape;5147;g11d63b3f375_1_16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8" name="Google Shape;5148;g11d63b3f375_1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a) Đường ăn được tạo thành từ 3 nguyên tố C, H và O =&gt; Hợp chất</a:t>
            </a:r>
          </a:p>
          <a:p>
            <a:pPr marL="0" lvl="0" indent="0" algn="l" rtl="0">
              <a:spcBef>
                <a:spcPts val="0"/>
              </a:spcBef>
              <a:spcAft>
                <a:spcPts val="0"/>
              </a:spcAft>
              <a:buNone/>
            </a:pPr>
            <a:r>
              <a:rPr lang="vi-VN"/>
              <a:t>b) Nước được tạo thành từ 2 nguyên tố H và O =&gt; Hợp chất</a:t>
            </a:r>
          </a:p>
          <a:p>
            <a:pPr marL="0" lvl="0" indent="0" algn="l" rtl="0">
              <a:spcBef>
                <a:spcPts val="0"/>
              </a:spcBef>
              <a:spcAft>
                <a:spcPts val="0"/>
              </a:spcAft>
              <a:buNone/>
            </a:pPr>
            <a:r>
              <a:rPr lang="vi-VN"/>
              <a:t>c) Khí hydrogen được tạo thành từ 1 nguyên tố H =&gt; Đơn chất</a:t>
            </a:r>
          </a:p>
          <a:p>
            <a:pPr marL="0" lvl="0" indent="0" algn="l" rtl="0">
              <a:spcBef>
                <a:spcPts val="0"/>
              </a:spcBef>
              <a:spcAft>
                <a:spcPts val="0"/>
              </a:spcAft>
              <a:buNone/>
            </a:pPr>
            <a:r>
              <a:rPr lang="vi-VN"/>
              <a:t>d) Vitamin C được tạo thành từ 3 nguyên tố C, H và O =&gt; Hợp chất</a:t>
            </a:r>
          </a:p>
          <a:p>
            <a:pPr marL="0" lvl="0" indent="0" algn="l" rtl="0">
              <a:spcBef>
                <a:spcPts val="0"/>
              </a:spcBef>
              <a:spcAft>
                <a:spcPts val="0"/>
              </a:spcAft>
              <a:buNone/>
            </a:pPr>
            <a:r>
              <a:rPr lang="vi-VN"/>
              <a:t>e) </a:t>
            </a:r>
            <a:r>
              <a:rPr lang="en-US"/>
              <a:t>Sulfur (</a:t>
            </a:r>
            <a:r>
              <a:rPr lang="vi-VN"/>
              <a:t>Lưu huỳnh</a:t>
            </a:r>
            <a:r>
              <a:rPr lang="en-US"/>
              <a:t>) </a:t>
            </a:r>
            <a:r>
              <a:rPr lang="vi-VN"/>
              <a:t> được tạo thành từ 1 nguyên tố S =&gt; Đơn chất</a:t>
            </a:r>
            <a:endParaRPr/>
          </a:p>
        </p:txBody>
      </p:sp>
    </p:spTree>
    <p:extLst>
      <p:ext uri="{BB962C8B-B14F-4D97-AF65-F5344CB8AC3E}">
        <p14:creationId xmlns:p14="http://schemas.microsoft.com/office/powerpoint/2010/main" val="3116036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6"/>
        <p:cNvGrpSpPr/>
        <p:nvPr/>
      </p:nvGrpSpPr>
      <p:grpSpPr>
        <a:xfrm>
          <a:off x="0" y="0"/>
          <a:ext cx="0" cy="0"/>
          <a:chOff x="0" y="0"/>
          <a:chExt cx="0" cy="0"/>
        </a:xfrm>
      </p:grpSpPr>
      <p:sp>
        <p:nvSpPr>
          <p:cNvPr id="5147" name="Google Shape;5147;g11d63b3f375_1_16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8" name="Google Shape;5148;g11d63b3f375_1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88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4"/>
        <p:cNvGrpSpPr/>
        <p:nvPr/>
      </p:nvGrpSpPr>
      <p:grpSpPr>
        <a:xfrm>
          <a:off x="0" y="0"/>
          <a:ext cx="0" cy="0"/>
          <a:chOff x="0" y="0"/>
          <a:chExt cx="0" cy="0"/>
        </a:xfrm>
      </p:grpSpPr>
      <p:sp>
        <p:nvSpPr>
          <p:cNvPr id="4725" name="Google Shape;4725;g11d5e6dd1b0_0_20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6" name="Google Shape;4726;g11d5e6dd1b0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vi-VN" b="0" i="0" u="sng">
                <a:solidFill>
                  <a:srgbClr val="116AB1"/>
                </a:solidFill>
                <a:effectLst/>
                <a:latin typeface="arial" panose="020B0604020202020204" pitchFamily="34" charset="0"/>
              </a:rPr>
              <a:t>Câu trả lời:</a:t>
            </a:r>
            <a:r>
              <a:rPr lang="vi-VN" b="0" i="0">
                <a:solidFill>
                  <a:srgbClr val="000000"/>
                </a:solidFill>
                <a:effectLst/>
                <a:latin typeface="arial" panose="020B0604020202020204" pitchFamily="34" charset="0"/>
              </a:rPr>
              <a:t>Quan sát hình 4.8 thấy:</a:t>
            </a:r>
          </a:p>
          <a:p>
            <a:pPr algn="just">
              <a:buFont typeface="Arial" panose="020B0604020202020204" pitchFamily="34" charset="0"/>
              <a:buChar char="•"/>
            </a:pPr>
            <a:r>
              <a:rPr lang="vi-VN" b="0" i="0">
                <a:solidFill>
                  <a:srgbClr val="000000"/>
                </a:solidFill>
                <a:effectLst/>
                <a:latin typeface="arial" panose="020B0604020202020204" pitchFamily="34" charset="0"/>
              </a:rPr>
              <a:t>Hình 4.8a: Acetic acid là hợp chất vì được tạo thành từ 3 nguyên tố C, H và O</a:t>
            </a:r>
          </a:p>
          <a:p>
            <a:pPr algn="just">
              <a:buFont typeface="Arial" panose="020B0604020202020204" pitchFamily="34" charset="0"/>
              <a:buChar char="•"/>
            </a:pPr>
            <a:r>
              <a:rPr lang="vi-VN" b="0" i="0">
                <a:solidFill>
                  <a:srgbClr val="000000"/>
                </a:solidFill>
                <a:effectLst/>
                <a:latin typeface="arial" panose="020B0604020202020204" pitchFamily="34" charset="0"/>
              </a:rPr>
              <a:t>Hình 4.8b: Oxygen là đơn chất vì được tạo thành từ 1 nguyên tố O</a:t>
            </a:r>
          </a:p>
          <a:p>
            <a:pPr algn="just">
              <a:buFont typeface="Arial" panose="020B0604020202020204" pitchFamily="34" charset="0"/>
              <a:buChar char="•"/>
            </a:pPr>
            <a:r>
              <a:rPr lang="vi-VN" b="0" i="0">
                <a:solidFill>
                  <a:srgbClr val="000000"/>
                </a:solidFill>
                <a:effectLst/>
                <a:latin typeface="arial" panose="020B0604020202020204" pitchFamily="34" charset="0"/>
              </a:rPr>
              <a:t>Hình 4.8c: Hydrogen peroxide là hợp chất vì được tạo thành từ 2 nguyên tố O và H</a:t>
            </a:r>
          </a:p>
          <a:p>
            <a:pPr marL="0" lvl="0" indent="0" algn="l" rtl="0">
              <a:spcBef>
                <a:spcPts val="0"/>
              </a:spcBef>
              <a:spcAft>
                <a:spcPts val="0"/>
              </a:spcAft>
              <a:buNone/>
            </a:pPr>
            <a:endParaRPr/>
          </a:p>
        </p:txBody>
      </p:sp>
    </p:spTree>
    <p:extLst>
      <p:ext uri="{BB962C8B-B14F-4D97-AF65-F5344CB8AC3E}">
        <p14:creationId xmlns:p14="http://schemas.microsoft.com/office/powerpoint/2010/main" val="390613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Ai ợt đin</a:t>
            </a:r>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9</a:t>
            </a:fld>
            <a:endParaRPr lang="en-US"/>
          </a:p>
        </p:txBody>
      </p:sp>
    </p:spTree>
    <p:extLst>
      <p:ext uri="{BB962C8B-B14F-4D97-AF65-F5344CB8AC3E}">
        <p14:creationId xmlns:p14="http://schemas.microsoft.com/office/powerpoint/2010/main" val="1563855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Ai ợt đin</a:t>
            </a:r>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10</a:t>
            </a:fld>
            <a:endParaRPr lang="en-US"/>
          </a:p>
        </p:txBody>
      </p:sp>
    </p:spTree>
    <p:extLst>
      <p:ext uri="{BB962C8B-B14F-4D97-AF65-F5344CB8AC3E}">
        <p14:creationId xmlns:p14="http://schemas.microsoft.com/office/powerpoint/2010/main" val="3200813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Ai ợt đin</a:t>
            </a:r>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12</a:t>
            </a:fld>
            <a:endParaRPr lang="en-US"/>
          </a:p>
        </p:txBody>
      </p:sp>
    </p:spTree>
    <p:extLst>
      <p:ext uri="{BB962C8B-B14F-4D97-AF65-F5344CB8AC3E}">
        <p14:creationId xmlns:p14="http://schemas.microsoft.com/office/powerpoint/2010/main" val="3214384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Hai đờ giần và óc xai giần</a:t>
            </a:r>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13</a:t>
            </a:fld>
            <a:endParaRPr lang="en-US"/>
          </a:p>
        </p:txBody>
      </p:sp>
    </p:spTree>
    <p:extLst>
      <p:ext uri="{BB962C8B-B14F-4D97-AF65-F5344CB8AC3E}">
        <p14:creationId xmlns:p14="http://schemas.microsoft.com/office/powerpoint/2010/main" val="2464181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15</a:t>
            </a:fld>
            <a:endParaRPr lang="en-US"/>
          </a:p>
        </p:txBody>
      </p:sp>
    </p:spTree>
    <p:extLst>
      <p:ext uri="{BB962C8B-B14F-4D97-AF65-F5344CB8AC3E}">
        <p14:creationId xmlns:p14="http://schemas.microsoft.com/office/powerpoint/2010/main" val="229424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4"/>
        <p:cNvGrpSpPr/>
        <p:nvPr/>
      </p:nvGrpSpPr>
      <p:grpSpPr>
        <a:xfrm>
          <a:off x="0" y="0"/>
          <a:ext cx="0" cy="0"/>
          <a:chOff x="0" y="0"/>
          <a:chExt cx="0" cy="0"/>
        </a:xfrm>
      </p:grpSpPr>
      <p:sp>
        <p:nvSpPr>
          <p:cNvPr id="3945" name="Google Shape;3945;g11e085b000a_1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6" name="Google Shape;3946;g11e085b000a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en-US" b="0" i="0">
                <a:solidFill>
                  <a:srgbClr val="000000"/>
                </a:solidFill>
                <a:effectLst/>
                <a:latin typeface="Open Sans" panose="020B0606030504020204" pitchFamily="34" charset="0"/>
              </a:rPr>
              <a:t>P</a:t>
            </a:r>
            <a:r>
              <a:rPr lang="vi-VN" b="0" i="0">
                <a:solidFill>
                  <a:srgbClr val="000000"/>
                </a:solidFill>
                <a:effectLst/>
                <a:latin typeface="Open Sans" panose="020B0606030504020204" pitchFamily="34" charset="0"/>
              </a:rPr>
              <a:t>hân tử fluorine gồm 2 nguyên tử F (mỗi nguyên tử có khối lượng 19 amu)</a:t>
            </a:r>
          </a:p>
          <a:p>
            <a:pPr marL="158750" indent="0" algn="just">
              <a:buNone/>
            </a:pPr>
            <a:r>
              <a:rPr lang="vi-VN" b="0" i="0">
                <a:solidFill>
                  <a:srgbClr val="000000"/>
                </a:solidFill>
                <a:effectLst/>
                <a:latin typeface="Open Sans" panose="020B0606030504020204" pitchFamily="34" charset="0"/>
              </a:rPr>
              <a:t>⇒ Khối lượng phân tử fluorine: M</a:t>
            </a:r>
            <a:r>
              <a:rPr lang="vi-VN" b="0" i="0" baseline="-25000">
                <a:solidFill>
                  <a:srgbClr val="000000"/>
                </a:solidFill>
                <a:effectLst/>
                <a:latin typeface="Open Sans" panose="020B0606030504020204" pitchFamily="34" charset="0"/>
              </a:rPr>
              <a:t>fluorine</a:t>
            </a:r>
            <a:r>
              <a:rPr lang="vi-VN" b="0" i="0">
                <a:solidFill>
                  <a:srgbClr val="000000"/>
                </a:solidFill>
                <a:effectLst/>
                <a:latin typeface="Open Sans" panose="020B0606030504020204" pitchFamily="34" charset="0"/>
              </a:rPr>
              <a:t> = 2.19 = 38 (amu)</a:t>
            </a:r>
          </a:p>
          <a:p>
            <a:pPr marL="158750" indent="0" algn="just">
              <a:buNone/>
            </a:pPr>
            <a:r>
              <a:rPr lang="vi-VN" b="0" i="0">
                <a:solidFill>
                  <a:srgbClr val="000000"/>
                </a:solidFill>
                <a:effectLst/>
                <a:latin typeface="Open Sans" panose="020B0606030504020204" pitchFamily="34" charset="0"/>
              </a:rPr>
              <a:t>- Phân tử methane gồm 1 nguyên tử C (có khối lượng 12 amu) và 4 nguyên tử H (mỗi nguyên tử có khối lượng 1 amu)</a:t>
            </a:r>
          </a:p>
          <a:p>
            <a:pPr marL="158750" indent="0" algn="just">
              <a:buNone/>
            </a:pPr>
            <a:r>
              <a:rPr lang="vi-VN" b="0" i="0">
                <a:solidFill>
                  <a:srgbClr val="000000"/>
                </a:solidFill>
                <a:effectLst/>
                <a:latin typeface="Open Sans" panose="020B0606030504020204" pitchFamily="34" charset="0"/>
              </a:rPr>
              <a:t>⇒ Khối lượng phân tử methane: M</a:t>
            </a:r>
            <a:r>
              <a:rPr lang="vi-VN" b="0" i="0" baseline="-25000">
                <a:solidFill>
                  <a:srgbClr val="000000"/>
                </a:solidFill>
                <a:effectLst/>
                <a:latin typeface="Open Sans" panose="020B0606030504020204" pitchFamily="34" charset="0"/>
              </a:rPr>
              <a:t>methane</a:t>
            </a:r>
            <a:r>
              <a:rPr lang="vi-VN" b="0" i="0">
                <a:solidFill>
                  <a:srgbClr val="000000"/>
                </a:solidFill>
                <a:effectLst/>
                <a:latin typeface="Open Sans" panose="020B0606030504020204" pitchFamily="34" charset="0"/>
              </a:rPr>
              <a:t> = 1.12 + 4.1 = 16 (amu).</a:t>
            </a:r>
          </a:p>
          <a:p>
            <a:pPr marL="0" lvl="0" indent="0" algn="l" rtl="0">
              <a:spcBef>
                <a:spcPts val="0"/>
              </a:spcBef>
              <a:spcAft>
                <a:spcPts val="0"/>
              </a:spcAft>
              <a:buNone/>
            </a:pPr>
            <a:endParaRPr/>
          </a:p>
        </p:txBody>
      </p:sp>
    </p:spTree>
    <p:extLst>
      <p:ext uri="{BB962C8B-B14F-4D97-AF65-F5344CB8AC3E}">
        <p14:creationId xmlns:p14="http://schemas.microsoft.com/office/powerpoint/2010/main" val="1587654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18</a:t>
            </a:fld>
            <a:endParaRPr lang="zh-CN" altLang="en-US">
              <a:latin typeface="Times New Roman" panose="02020603050405020304" pitchFamily="18" charset="0"/>
            </a:endParaRPr>
          </a:p>
        </p:txBody>
      </p:sp>
    </p:spTree>
    <p:extLst>
      <p:ext uri="{BB962C8B-B14F-4D97-AF65-F5344CB8AC3E}">
        <p14:creationId xmlns:p14="http://schemas.microsoft.com/office/powerpoint/2010/main" val="525012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19</a:t>
            </a:fld>
            <a:endParaRPr lang="zh-CN" altLang="en-US">
              <a:latin typeface="Times New Roman" panose="02020603050405020304" pitchFamily="18" charset="0"/>
            </a:endParaRPr>
          </a:p>
        </p:txBody>
      </p:sp>
    </p:spTree>
    <p:extLst>
      <p:ext uri="{BB962C8B-B14F-4D97-AF65-F5344CB8AC3E}">
        <p14:creationId xmlns:p14="http://schemas.microsoft.com/office/powerpoint/2010/main" val="349423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B22D9A-CB55-448B-9A73-D65C3DAC6D5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325876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22D9A-CB55-448B-9A73-D65C3DAC6D5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1820976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22D9A-CB55-448B-9A73-D65C3DAC6D5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1954260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60"/>
        <p:cNvGrpSpPr/>
        <p:nvPr/>
      </p:nvGrpSpPr>
      <p:grpSpPr>
        <a:xfrm>
          <a:off x="0" y="0"/>
          <a:ext cx="0" cy="0"/>
          <a:chOff x="0" y="0"/>
          <a:chExt cx="0" cy="0"/>
        </a:xfrm>
      </p:grpSpPr>
      <p:sp>
        <p:nvSpPr>
          <p:cNvPr id="561" name="Google Shape;561;p7"/>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7"/>
          <p:cNvSpPr txBox="1">
            <a:spLocks noGrp="1"/>
          </p:cNvSpPr>
          <p:nvPr>
            <p:ph type="body" idx="1"/>
          </p:nvPr>
        </p:nvSpPr>
        <p:spPr>
          <a:xfrm>
            <a:off x="4470825" y="1516667"/>
            <a:ext cx="3958200" cy="3077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17500" rtl="0">
              <a:lnSpc>
                <a:spcPct val="115000"/>
              </a:lnSpc>
              <a:spcBef>
                <a:spcPts val="0"/>
              </a:spcBef>
              <a:spcAft>
                <a:spcPts val="0"/>
              </a:spcAft>
              <a:buClr>
                <a:schemeClr val="dk1"/>
              </a:buClr>
              <a:buSzPts val="1400"/>
              <a:buChar char="○"/>
              <a:defRPr>
                <a:solidFill>
                  <a:schemeClr val="dk1"/>
                </a:solidFill>
              </a:defRPr>
            </a:lvl2pPr>
            <a:lvl3pPr marL="1371600" lvl="2" indent="-317500" rtl="0">
              <a:lnSpc>
                <a:spcPct val="115000"/>
              </a:lnSpc>
              <a:spcBef>
                <a:spcPts val="0"/>
              </a:spcBef>
              <a:spcAft>
                <a:spcPts val="0"/>
              </a:spcAft>
              <a:buClr>
                <a:schemeClr val="dk1"/>
              </a:buClr>
              <a:buSzPts val="1400"/>
              <a:buChar char="■"/>
              <a:defRPr>
                <a:solidFill>
                  <a:schemeClr val="dk1"/>
                </a:solidFill>
              </a:defRPr>
            </a:lvl3pPr>
            <a:lvl4pPr marL="1828800" lvl="3" indent="-317500" rtl="0">
              <a:lnSpc>
                <a:spcPct val="115000"/>
              </a:lnSpc>
              <a:spcBef>
                <a:spcPts val="0"/>
              </a:spcBef>
              <a:spcAft>
                <a:spcPts val="0"/>
              </a:spcAft>
              <a:buClr>
                <a:schemeClr val="dk1"/>
              </a:buClr>
              <a:buSzPts val="1400"/>
              <a:buChar char="●"/>
              <a:defRPr>
                <a:solidFill>
                  <a:schemeClr val="dk1"/>
                </a:solidFill>
              </a:defRPr>
            </a:lvl4pPr>
            <a:lvl5pPr marL="2286000" lvl="4" indent="-317500" rtl="0">
              <a:lnSpc>
                <a:spcPct val="115000"/>
              </a:lnSpc>
              <a:spcBef>
                <a:spcPts val="0"/>
              </a:spcBef>
              <a:spcAft>
                <a:spcPts val="0"/>
              </a:spcAft>
              <a:buClr>
                <a:schemeClr val="dk1"/>
              </a:buClr>
              <a:buSzPts val="1400"/>
              <a:buChar char="○"/>
              <a:defRPr>
                <a:solidFill>
                  <a:schemeClr val="dk1"/>
                </a:solidFill>
              </a:defRPr>
            </a:lvl5pPr>
            <a:lvl6pPr marL="2743200" lvl="5" indent="-317500" rtl="0">
              <a:lnSpc>
                <a:spcPct val="115000"/>
              </a:lnSpc>
              <a:spcBef>
                <a:spcPts val="0"/>
              </a:spcBef>
              <a:spcAft>
                <a:spcPts val="0"/>
              </a:spcAft>
              <a:buClr>
                <a:schemeClr val="dk1"/>
              </a:buClr>
              <a:buSzPts val="1400"/>
              <a:buChar char="■"/>
              <a:defRPr>
                <a:solidFill>
                  <a:schemeClr val="dk1"/>
                </a:solidFill>
              </a:defRPr>
            </a:lvl6pPr>
            <a:lvl7pPr marL="3200400" lvl="6" indent="-317500" rtl="0">
              <a:lnSpc>
                <a:spcPct val="115000"/>
              </a:lnSpc>
              <a:spcBef>
                <a:spcPts val="0"/>
              </a:spcBef>
              <a:spcAft>
                <a:spcPts val="0"/>
              </a:spcAft>
              <a:buClr>
                <a:schemeClr val="dk1"/>
              </a:buClr>
              <a:buSzPts val="1400"/>
              <a:buChar char="●"/>
              <a:defRPr>
                <a:solidFill>
                  <a:schemeClr val="dk1"/>
                </a:solidFill>
              </a:defRPr>
            </a:lvl7pPr>
            <a:lvl8pPr marL="3657600" lvl="7" indent="-317500" rtl="0">
              <a:lnSpc>
                <a:spcPct val="115000"/>
              </a:lnSpc>
              <a:spcBef>
                <a:spcPts val="0"/>
              </a:spcBef>
              <a:spcAft>
                <a:spcPts val="0"/>
              </a:spcAft>
              <a:buClr>
                <a:schemeClr val="dk1"/>
              </a:buClr>
              <a:buSzPts val="1400"/>
              <a:buChar char="○"/>
              <a:defRPr>
                <a:solidFill>
                  <a:schemeClr val="dk1"/>
                </a:solidFill>
              </a:defRPr>
            </a:lvl8pPr>
            <a:lvl9pPr marL="4114800" lvl="8" indent="-317500" rtl="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563" name="Google Shape;563;p7"/>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7"/>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565" name="Google Shape;565;p7"/>
          <p:cNvGrpSpPr/>
          <p:nvPr/>
        </p:nvGrpSpPr>
        <p:grpSpPr>
          <a:xfrm>
            <a:off x="2936545" y="-439395"/>
            <a:ext cx="2934233" cy="944411"/>
            <a:chOff x="2375925" y="3297600"/>
            <a:chExt cx="735950" cy="177650"/>
          </a:xfrm>
        </p:grpSpPr>
        <p:sp>
          <p:nvSpPr>
            <p:cNvPr id="566" name="Google Shape;566;p7"/>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7"/>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7"/>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7"/>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7"/>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7"/>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2" name="Google Shape;572;p7"/>
          <p:cNvGrpSpPr/>
          <p:nvPr/>
        </p:nvGrpSpPr>
        <p:grpSpPr>
          <a:xfrm>
            <a:off x="8581300" y="3030134"/>
            <a:ext cx="1174850" cy="3341333"/>
            <a:chOff x="8505100" y="2272600"/>
            <a:chExt cx="1174850" cy="2506000"/>
          </a:xfrm>
        </p:grpSpPr>
        <p:sp>
          <p:nvSpPr>
            <p:cNvPr id="573" name="Google Shape;573;p7"/>
            <p:cNvSpPr/>
            <p:nvPr/>
          </p:nvSpPr>
          <p:spPr>
            <a:xfrm>
              <a:off x="8814300" y="46652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74" name="Google Shape;574;p7"/>
            <p:cNvGrpSpPr/>
            <p:nvPr/>
          </p:nvGrpSpPr>
          <p:grpSpPr>
            <a:xfrm>
              <a:off x="8505100" y="2272600"/>
              <a:ext cx="1174850" cy="2455800"/>
              <a:chOff x="8428900" y="2272600"/>
              <a:chExt cx="1174850" cy="2455800"/>
            </a:xfrm>
          </p:grpSpPr>
          <p:sp>
            <p:nvSpPr>
              <p:cNvPr id="575" name="Google Shape;575;p7"/>
              <p:cNvSpPr/>
              <p:nvPr/>
            </p:nvSpPr>
            <p:spPr>
              <a:xfrm>
                <a:off x="8818950" y="4235450"/>
                <a:ext cx="574125" cy="492950"/>
              </a:xfrm>
              <a:custGeom>
                <a:avLst/>
                <a:gdLst/>
                <a:ahLst/>
                <a:cxnLst/>
                <a:rect l="l" t="t" r="r" b="b"/>
                <a:pathLst>
                  <a:path w="22965" h="19718" extrusionOk="0">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7"/>
              <p:cNvSpPr/>
              <p:nvPr/>
            </p:nvSpPr>
            <p:spPr>
              <a:xfrm>
                <a:off x="8789600" y="4236375"/>
                <a:ext cx="613900" cy="204900"/>
              </a:xfrm>
              <a:custGeom>
                <a:avLst/>
                <a:gdLst/>
                <a:ahLst/>
                <a:cxnLst/>
                <a:rect l="l" t="t" r="r" b="b"/>
                <a:pathLst>
                  <a:path w="24556" h="8196" extrusionOk="0">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7"/>
              <p:cNvSpPr/>
              <p:nvPr/>
            </p:nvSpPr>
            <p:spPr>
              <a:xfrm>
                <a:off x="8803300" y="4218250"/>
                <a:ext cx="598650" cy="78750"/>
              </a:xfrm>
              <a:custGeom>
                <a:avLst/>
                <a:gdLst/>
                <a:ahLst/>
                <a:cxnLst/>
                <a:rect l="l" t="t" r="r" b="b"/>
                <a:pathLst>
                  <a:path w="23946" h="3150" extrusionOk="0">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7"/>
              <p:cNvSpPr/>
              <p:nvPr/>
            </p:nvSpPr>
            <p:spPr>
              <a:xfrm>
                <a:off x="8813925" y="4282750"/>
                <a:ext cx="405500" cy="41400"/>
              </a:xfrm>
              <a:custGeom>
                <a:avLst/>
                <a:gdLst/>
                <a:ahLst/>
                <a:cxnLst/>
                <a:rect l="l" t="t" r="r" b="b"/>
                <a:pathLst>
                  <a:path w="16220" h="1656" extrusionOk="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7"/>
              <p:cNvSpPr/>
              <p:nvPr/>
            </p:nvSpPr>
            <p:spPr>
              <a:xfrm>
                <a:off x="9235575" y="4282375"/>
                <a:ext cx="150725" cy="29850"/>
              </a:xfrm>
              <a:custGeom>
                <a:avLst/>
                <a:gdLst/>
                <a:ahLst/>
                <a:cxnLst/>
                <a:rect l="l" t="t" r="r" b="b"/>
                <a:pathLst>
                  <a:path w="6029" h="1194" extrusionOk="0">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7"/>
              <p:cNvSpPr/>
              <p:nvPr/>
            </p:nvSpPr>
            <p:spPr>
              <a:xfrm>
                <a:off x="8952425" y="4681800"/>
                <a:ext cx="277450" cy="25700"/>
              </a:xfrm>
              <a:custGeom>
                <a:avLst/>
                <a:gdLst/>
                <a:ahLst/>
                <a:cxnLst/>
                <a:rect l="l" t="t" r="r" b="b"/>
                <a:pathLst>
                  <a:path w="11098" h="1028" extrusionOk="0">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7"/>
              <p:cNvSpPr/>
              <p:nvPr/>
            </p:nvSpPr>
            <p:spPr>
              <a:xfrm>
                <a:off x="8827300" y="2694875"/>
                <a:ext cx="271175" cy="222400"/>
              </a:xfrm>
              <a:custGeom>
                <a:avLst/>
                <a:gdLst/>
                <a:ahLst/>
                <a:cxnLst/>
                <a:rect l="l" t="t" r="r" b="b"/>
                <a:pathLst>
                  <a:path w="10847" h="8896" extrusionOk="0">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7"/>
              <p:cNvSpPr/>
              <p:nvPr/>
            </p:nvSpPr>
            <p:spPr>
              <a:xfrm>
                <a:off x="8821550" y="2922125"/>
                <a:ext cx="286300" cy="197975"/>
              </a:xfrm>
              <a:custGeom>
                <a:avLst/>
                <a:gdLst/>
                <a:ahLst/>
                <a:cxnLst/>
                <a:rect l="l" t="t" r="r" b="b"/>
                <a:pathLst>
                  <a:path w="11452" h="7919" extrusionOk="0">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7"/>
              <p:cNvSpPr/>
              <p:nvPr/>
            </p:nvSpPr>
            <p:spPr>
              <a:xfrm>
                <a:off x="8607250" y="2631900"/>
                <a:ext cx="211200" cy="281925"/>
              </a:xfrm>
              <a:custGeom>
                <a:avLst/>
                <a:gdLst/>
                <a:ahLst/>
                <a:cxnLst/>
                <a:rect l="l" t="t" r="r" b="b"/>
                <a:pathLst>
                  <a:path w="8448" h="11277" extrusionOk="0">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7"/>
              <p:cNvSpPr/>
              <p:nvPr/>
            </p:nvSpPr>
            <p:spPr>
              <a:xfrm>
                <a:off x="8602550" y="2932225"/>
                <a:ext cx="250575" cy="190325"/>
              </a:xfrm>
              <a:custGeom>
                <a:avLst/>
                <a:gdLst/>
                <a:ahLst/>
                <a:cxnLst/>
                <a:rect l="l" t="t" r="r" b="b"/>
                <a:pathLst>
                  <a:path w="10023" h="7613" extrusionOk="0">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7"/>
              <p:cNvSpPr/>
              <p:nvPr/>
            </p:nvSpPr>
            <p:spPr>
              <a:xfrm>
                <a:off x="8918025" y="3070050"/>
                <a:ext cx="213800" cy="264375"/>
              </a:xfrm>
              <a:custGeom>
                <a:avLst/>
                <a:gdLst/>
                <a:ahLst/>
                <a:cxnLst/>
                <a:rect l="l" t="t" r="r" b="b"/>
                <a:pathLst>
                  <a:path w="8552" h="10575" extrusionOk="0">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7"/>
              <p:cNvSpPr/>
              <p:nvPr/>
            </p:nvSpPr>
            <p:spPr>
              <a:xfrm>
                <a:off x="9355000" y="2794100"/>
                <a:ext cx="213800" cy="263975"/>
              </a:xfrm>
              <a:custGeom>
                <a:avLst/>
                <a:gdLst/>
                <a:ahLst/>
                <a:cxnLst/>
                <a:rect l="l" t="t" r="r" b="b"/>
                <a:pathLst>
                  <a:path w="8552" h="10559" extrusionOk="0">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7"/>
              <p:cNvSpPr/>
              <p:nvPr/>
            </p:nvSpPr>
            <p:spPr>
              <a:xfrm>
                <a:off x="8590550" y="3124400"/>
                <a:ext cx="309775" cy="168175"/>
              </a:xfrm>
              <a:custGeom>
                <a:avLst/>
                <a:gdLst/>
                <a:ahLst/>
                <a:cxnLst/>
                <a:rect l="l" t="t" r="r" b="b"/>
                <a:pathLst>
                  <a:path w="12391" h="6727" extrusionOk="0">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7"/>
              <p:cNvSpPr/>
              <p:nvPr/>
            </p:nvSpPr>
            <p:spPr>
              <a:xfrm>
                <a:off x="9194375" y="3377975"/>
                <a:ext cx="204450" cy="110800"/>
              </a:xfrm>
              <a:custGeom>
                <a:avLst/>
                <a:gdLst/>
                <a:ahLst/>
                <a:cxnLst/>
                <a:rect l="l" t="t" r="r" b="b"/>
                <a:pathLst>
                  <a:path w="8178" h="4432" extrusionOk="0">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7"/>
              <p:cNvSpPr/>
              <p:nvPr/>
            </p:nvSpPr>
            <p:spPr>
              <a:xfrm>
                <a:off x="9176125" y="3514300"/>
                <a:ext cx="161150" cy="161150"/>
              </a:xfrm>
              <a:custGeom>
                <a:avLst/>
                <a:gdLst/>
                <a:ahLst/>
                <a:cxnLst/>
                <a:rect l="l" t="t" r="r" b="b"/>
                <a:pathLst>
                  <a:path w="6446" h="6446" extrusionOk="0">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7"/>
              <p:cNvSpPr/>
              <p:nvPr/>
            </p:nvSpPr>
            <p:spPr>
              <a:xfrm>
                <a:off x="8696925" y="3376625"/>
                <a:ext cx="293075" cy="116850"/>
              </a:xfrm>
              <a:custGeom>
                <a:avLst/>
                <a:gdLst/>
                <a:ahLst/>
                <a:cxnLst/>
                <a:rect l="l" t="t" r="r" b="b"/>
                <a:pathLst>
                  <a:path w="11723" h="4674" extrusionOk="0">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7"/>
              <p:cNvSpPr/>
              <p:nvPr/>
            </p:nvSpPr>
            <p:spPr>
              <a:xfrm>
                <a:off x="9116700" y="2971975"/>
                <a:ext cx="247700" cy="99125"/>
              </a:xfrm>
              <a:custGeom>
                <a:avLst/>
                <a:gdLst/>
                <a:ahLst/>
                <a:cxnLst/>
                <a:rect l="l" t="t" r="r" b="b"/>
                <a:pathLst>
                  <a:path w="9908" h="3965" extrusionOk="0">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7"/>
              <p:cNvSpPr/>
              <p:nvPr/>
            </p:nvSpPr>
            <p:spPr>
              <a:xfrm>
                <a:off x="9003025" y="3311325"/>
                <a:ext cx="185650" cy="245775"/>
              </a:xfrm>
              <a:custGeom>
                <a:avLst/>
                <a:gdLst/>
                <a:ahLst/>
                <a:cxnLst/>
                <a:rect l="l" t="t" r="r" b="b"/>
                <a:pathLst>
                  <a:path w="7426" h="9831" extrusionOk="0">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7"/>
              <p:cNvSpPr/>
              <p:nvPr/>
            </p:nvSpPr>
            <p:spPr>
              <a:xfrm>
                <a:off x="9193875" y="3897725"/>
                <a:ext cx="274300" cy="153175"/>
              </a:xfrm>
              <a:custGeom>
                <a:avLst/>
                <a:gdLst/>
                <a:ahLst/>
                <a:cxnLst/>
                <a:rect l="l" t="t" r="r" b="b"/>
                <a:pathLst>
                  <a:path w="10972" h="6127" extrusionOk="0">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7"/>
              <p:cNvSpPr/>
              <p:nvPr/>
            </p:nvSpPr>
            <p:spPr>
              <a:xfrm>
                <a:off x="9417550" y="3063075"/>
                <a:ext cx="186200" cy="245300"/>
              </a:xfrm>
              <a:custGeom>
                <a:avLst/>
                <a:gdLst/>
                <a:ahLst/>
                <a:cxnLst/>
                <a:rect l="l" t="t" r="r" b="b"/>
                <a:pathLst>
                  <a:path w="7448" h="9812" extrusionOk="0">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7"/>
              <p:cNvSpPr/>
              <p:nvPr/>
            </p:nvSpPr>
            <p:spPr>
              <a:xfrm>
                <a:off x="8752725" y="3554275"/>
                <a:ext cx="265950" cy="79100"/>
              </a:xfrm>
              <a:custGeom>
                <a:avLst/>
                <a:gdLst/>
                <a:ahLst/>
                <a:cxnLst/>
                <a:rect l="l" t="t" r="r" b="b"/>
                <a:pathLst>
                  <a:path w="10638" h="3164" extrusionOk="0">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7"/>
              <p:cNvSpPr/>
              <p:nvPr/>
            </p:nvSpPr>
            <p:spPr>
              <a:xfrm>
                <a:off x="9186050" y="3145675"/>
                <a:ext cx="234150" cy="145475"/>
              </a:xfrm>
              <a:custGeom>
                <a:avLst/>
                <a:gdLst/>
                <a:ahLst/>
                <a:cxnLst/>
                <a:rect l="l" t="t" r="r" b="b"/>
                <a:pathLst>
                  <a:path w="9366" h="5819" extrusionOk="0">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7"/>
              <p:cNvSpPr/>
              <p:nvPr/>
            </p:nvSpPr>
            <p:spPr>
              <a:xfrm>
                <a:off x="9047850" y="3459600"/>
                <a:ext cx="200800" cy="206950"/>
              </a:xfrm>
              <a:custGeom>
                <a:avLst/>
                <a:gdLst/>
                <a:ahLst/>
                <a:cxnLst/>
                <a:rect l="l" t="t" r="r" b="b"/>
                <a:pathLst>
                  <a:path w="8032" h="8278" extrusionOk="0">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7"/>
              <p:cNvSpPr/>
              <p:nvPr/>
            </p:nvSpPr>
            <p:spPr>
              <a:xfrm>
                <a:off x="8857000" y="3677150"/>
                <a:ext cx="240950" cy="117350"/>
              </a:xfrm>
              <a:custGeom>
                <a:avLst/>
                <a:gdLst/>
                <a:ahLst/>
                <a:cxnLst/>
                <a:rect l="l" t="t" r="r" b="b"/>
                <a:pathLst>
                  <a:path w="9638" h="4694" extrusionOk="0">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7"/>
              <p:cNvSpPr/>
              <p:nvPr/>
            </p:nvSpPr>
            <p:spPr>
              <a:xfrm>
                <a:off x="9113550" y="3656125"/>
                <a:ext cx="215400" cy="197650"/>
              </a:xfrm>
              <a:custGeom>
                <a:avLst/>
                <a:gdLst/>
                <a:ahLst/>
                <a:cxnLst/>
                <a:rect l="l" t="t" r="r" b="b"/>
                <a:pathLst>
                  <a:path w="8616" h="7906" extrusionOk="0">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7"/>
              <p:cNvSpPr/>
              <p:nvPr/>
            </p:nvSpPr>
            <p:spPr>
              <a:xfrm>
                <a:off x="9384200" y="3297650"/>
                <a:ext cx="215375" cy="197900"/>
              </a:xfrm>
              <a:custGeom>
                <a:avLst/>
                <a:gdLst/>
                <a:ahLst/>
                <a:cxnLst/>
                <a:rect l="l" t="t" r="r" b="b"/>
                <a:pathLst>
                  <a:path w="8615" h="7916" extrusionOk="0">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7"/>
              <p:cNvSpPr/>
              <p:nvPr/>
            </p:nvSpPr>
            <p:spPr>
              <a:xfrm>
                <a:off x="9309625" y="3584200"/>
                <a:ext cx="259700" cy="115775"/>
              </a:xfrm>
              <a:custGeom>
                <a:avLst/>
                <a:gdLst/>
                <a:ahLst/>
                <a:cxnLst/>
                <a:rect l="l" t="t" r="r" b="b"/>
                <a:pathLst>
                  <a:path w="10388" h="4631" extrusionOk="0">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7"/>
              <p:cNvSpPr/>
              <p:nvPr/>
            </p:nvSpPr>
            <p:spPr>
              <a:xfrm>
                <a:off x="8834075" y="3824050"/>
                <a:ext cx="271175" cy="191900"/>
              </a:xfrm>
              <a:custGeom>
                <a:avLst/>
                <a:gdLst/>
                <a:ahLst/>
                <a:cxnLst/>
                <a:rect l="l" t="t" r="r" b="b"/>
                <a:pathLst>
                  <a:path w="10847" h="7676" extrusionOk="0">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7"/>
              <p:cNvSpPr/>
              <p:nvPr/>
            </p:nvSpPr>
            <p:spPr>
              <a:xfrm>
                <a:off x="9111625" y="3808000"/>
                <a:ext cx="237650" cy="201450"/>
              </a:xfrm>
              <a:custGeom>
                <a:avLst/>
                <a:gdLst/>
                <a:ahLst/>
                <a:cxnLst/>
                <a:rect l="l" t="t" r="r" b="b"/>
                <a:pathLst>
                  <a:path w="9506" h="8058" extrusionOk="0">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7"/>
              <p:cNvSpPr/>
              <p:nvPr/>
            </p:nvSpPr>
            <p:spPr>
              <a:xfrm>
                <a:off x="9167275" y="2953000"/>
                <a:ext cx="261250" cy="1345050"/>
              </a:xfrm>
              <a:custGeom>
                <a:avLst/>
                <a:gdLst/>
                <a:ahLst/>
                <a:cxnLst/>
                <a:rect l="l" t="t" r="r" b="b"/>
                <a:pathLst>
                  <a:path w="10450" h="53802" extrusionOk="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7"/>
              <p:cNvSpPr/>
              <p:nvPr/>
            </p:nvSpPr>
            <p:spPr>
              <a:xfrm>
                <a:off x="8428900" y="3567825"/>
                <a:ext cx="175750" cy="105025"/>
              </a:xfrm>
              <a:custGeom>
                <a:avLst/>
                <a:gdLst/>
                <a:ahLst/>
                <a:cxnLst/>
                <a:rect l="l" t="t" r="r" b="b"/>
                <a:pathLst>
                  <a:path w="7030" h="4201" extrusionOk="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7"/>
              <p:cNvSpPr/>
              <p:nvPr/>
            </p:nvSpPr>
            <p:spPr>
              <a:xfrm>
                <a:off x="8689625" y="3814550"/>
                <a:ext cx="92325" cy="102850"/>
              </a:xfrm>
              <a:custGeom>
                <a:avLst/>
                <a:gdLst/>
                <a:ahLst/>
                <a:cxnLst/>
                <a:rect l="l" t="t" r="r" b="b"/>
                <a:pathLst>
                  <a:path w="3693" h="4114" extrusionOk="0">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7"/>
              <p:cNvSpPr/>
              <p:nvPr/>
            </p:nvSpPr>
            <p:spPr>
              <a:xfrm>
                <a:off x="8602550" y="3571375"/>
                <a:ext cx="118900" cy="110850"/>
              </a:xfrm>
              <a:custGeom>
                <a:avLst/>
                <a:gdLst/>
                <a:ahLst/>
                <a:cxnLst/>
                <a:rect l="l" t="t" r="r" b="b"/>
                <a:pathLst>
                  <a:path w="4756" h="4434" extrusionOk="0">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7"/>
              <p:cNvSpPr/>
              <p:nvPr/>
            </p:nvSpPr>
            <p:spPr>
              <a:xfrm>
                <a:off x="8472700" y="3726950"/>
                <a:ext cx="161675" cy="98675"/>
              </a:xfrm>
              <a:custGeom>
                <a:avLst/>
                <a:gdLst/>
                <a:ahLst/>
                <a:cxnLst/>
                <a:rect l="l" t="t" r="r" b="b"/>
                <a:pathLst>
                  <a:path w="6467" h="3947" extrusionOk="0">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7"/>
              <p:cNvSpPr/>
              <p:nvPr/>
            </p:nvSpPr>
            <p:spPr>
              <a:xfrm>
                <a:off x="8622875" y="3683775"/>
                <a:ext cx="105875" cy="133000"/>
              </a:xfrm>
              <a:custGeom>
                <a:avLst/>
                <a:gdLst/>
                <a:ahLst/>
                <a:cxnLst/>
                <a:rect l="l" t="t" r="r" b="b"/>
                <a:pathLst>
                  <a:path w="4235" h="5320" extrusionOk="0">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7"/>
              <p:cNvSpPr/>
              <p:nvPr/>
            </p:nvSpPr>
            <p:spPr>
              <a:xfrm>
                <a:off x="8541025" y="3854825"/>
                <a:ext cx="159575" cy="66875"/>
              </a:xfrm>
              <a:custGeom>
                <a:avLst/>
                <a:gdLst/>
                <a:ahLst/>
                <a:cxnLst/>
                <a:rect l="l" t="t" r="r" b="b"/>
                <a:pathLst>
                  <a:path w="6383" h="2675" extrusionOk="0">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7"/>
              <p:cNvSpPr/>
              <p:nvPr/>
            </p:nvSpPr>
            <p:spPr>
              <a:xfrm>
                <a:off x="8627575" y="3991325"/>
                <a:ext cx="166375" cy="63925"/>
              </a:xfrm>
              <a:custGeom>
                <a:avLst/>
                <a:gdLst/>
                <a:ahLst/>
                <a:cxnLst/>
                <a:rect l="l" t="t" r="r" b="b"/>
                <a:pathLst>
                  <a:path w="6655" h="2557" extrusionOk="0">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7"/>
              <p:cNvSpPr/>
              <p:nvPr/>
            </p:nvSpPr>
            <p:spPr>
              <a:xfrm>
                <a:off x="8566050" y="3596425"/>
                <a:ext cx="456275" cy="701100"/>
              </a:xfrm>
              <a:custGeom>
                <a:avLst/>
                <a:gdLst/>
                <a:ahLst/>
                <a:cxnLst/>
                <a:rect l="l" t="t" r="r" b="b"/>
                <a:pathLst>
                  <a:path w="18251" h="28044" extrusionOk="0">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7"/>
              <p:cNvSpPr/>
              <p:nvPr/>
            </p:nvSpPr>
            <p:spPr>
              <a:xfrm>
                <a:off x="8799125" y="2433975"/>
                <a:ext cx="322275" cy="1865125"/>
              </a:xfrm>
              <a:custGeom>
                <a:avLst/>
                <a:gdLst/>
                <a:ahLst/>
                <a:cxnLst/>
                <a:rect l="l" t="t" r="r" b="b"/>
                <a:pathLst>
                  <a:path w="12891" h="74605" extrusionOk="0">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7"/>
              <p:cNvSpPr/>
              <p:nvPr/>
            </p:nvSpPr>
            <p:spPr>
              <a:xfrm>
                <a:off x="8745425" y="2272600"/>
                <a:ext cx="121000" cy="407950"/>
              </a:xfrm>
              <a:custGeom>
                <a:avLst/>
                <a:gdLst/>
                <a:ahLst/>
                <a:cxnLst/>
                <a:rect l="l" t="t" r="r" b="b"/>
                <a:pathLst>
                  <a:path w="4840" h="16318" extrusionOk="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7"/>
              <p:cNvSpPr/>
              <p:nvPr/>
            </p:nvSpPr>
            <p:spPr>
              <a:xfrm>
                <a:off x="9113550" y="2722675"/>
                <a:ext cx="188800" cy="262925"/>
              </a:xfrm>
              <a:custGeom>
                <a:avLst/>
                <a:gdLst/>
                <a:ahLst/>
                <a:cxnLst/>
                <a:rect l="l" t="t" r="r" b="b"/>
                <a:pathLst>
                  <a:path w="7552" h="10517" extrusionOk="0">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7"/>
              <p:cNvSpPr/>
              <p:nvPr/>
            </p:nvSpPr>
            <p:spPr>
              <a:xfrm>
                <a:off x="8597850" y="3434275"/>
                <a:ext cx="73025" cy="184875"/>
              </a:xfrm>
              <a:custGeom>
                <a:avLst/>
                <a:gdLst/>
                <a:ahLst/>
                <a:cxnLst/>
                <a:rect l="l" t="t" r="r" b="b"/>
                <a:pathLst>
                  <a:path w="2921" h="7395" extrusionOk="0">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617" name="Google Shape;617;p7"/>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7826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214"/>
        <p:cNvGrpSpPr/>
        <p:nvPr/>
      </p:nvGrpSpPr>
      <p:grpSpPr>
        <a:xfrm>
          <a:off x="0" y="0"/>
          <a:ext cx="0" cy="0"/>
          <a:chOff x="0" y="0"/>
          <a:chExt cx="0" cy="0"/>
        </a:xfrm>
      </p:grpSpPr>
      <p:sp>
        <p:nvSpPr>
          <p:cNvPr id="2215" name="Google Shape;2215;p26"/>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6" name="Google Shape;2216;p26"/>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7" name="Google Shape;2217;p26"/>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218" name="Google Shape;2218;p26"/>
          <p:cNvGrpSpPr/>
          <p:nvPr/>
        </p:nvGrpSpPr>
        <p:grpSpPr>
          <a:xfrm>
            <a:off x="2936545" y="-439395"/>
            <a:ext cx="2934233" cy="944411"/>
            <a:chOff x="2375925" y="3297600"/>
            <a:chExt cx="735950" cy="177650"/>
          </a:xfrm>
        </p:grpSpPr>
        <p:sp>
          <p:nvSpPr>
            <p:cNvPr id="2219" name="Google Shape;2219;p26"/>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0" name="Google Shape;2220;p26"/>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1" name="Google Shape;2221;p26"/>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2" name="Google Shape;2222;p26"/>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3" name="Google Shape;2223;p26"/>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4" name="Google Shape;2224;p26"/>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25" name="Google Shape;2225;p26"/>
          <p:cNvGrpSpPr/>
          <p:nvPr/>
        </p:nvGrpSpPr>
        <p:grpSpPr>
          <a:xfrm>
            <a:off x="8581300" y="3030134"/>
            <a:ext cx="1174850" cy="3341333"/>
            <a:chOff x="8505100" y="2272600"/>
            <a:chExt cx="1174850" cy="2506000"/>
          </a:xfrm>
        </p:grpSpPr>
        <p:sp>
          <p:nvSpPr>
            <p:cNvPr id="2226" name="Google Shape;2226;p26"/>
            <p:cNvSpPr/>
            <p:nvPr/>
          </p:nvSpPr>
          <p:spPr>
            <a:xfrm>
              <a:off x="8814300" y="46652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27" name="Google Shape;2227;p26"/>
            <p:cNvGrpSpPr/>
            <p:nvPr/>
          </p:nvGrpSpPr>
          <p:grpSpPr>
            <a:xfrm>
              <a:off x="8505100" y="2272600"/>
              <a:ext cx="1174850" cy="2455800"/>
              <a:chOff x="8428900" y="2272600"/>
              <a:chExt cx="1174850" cy="2455800"/>
            </a:xfrm>
          </p:grpSpPr>
          <p:sp>
            <p:nvSpPr>
              <p:cNvPr id="2228" name="Google Shape;2228;p26"/>
              <p:cNvSpPr/>
              <p:nvPr/>
            </p:nvSpPr>
            <p:spPr>
              <a:xfrm>
                <a:off x="8818950" y="4235450"/>
                <a:ext cx="574125" cy="492950"/>
              </a:xfrm>
              <a:custGeom>
                <a:avLst/>
                <a:gdLst/>
                <a:ahLst/>
                <a:cxnLst/>
                <a:rect l="l" t="t" r="r" b="b"/>
                <a:pathLst>
                  <a:path w="22965" h="19718" extrusionOk="0">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9" name="Google Shape;2229;p26"/>
              <p:cNvSpPr/>
              <p:nvPr/>
            </p:nvSpPr>
            <p:spPr>
              <a:xfrm>
                <a:off x="8789600" y="4236375"/>
                <a:ext cx="613900" cy="204900"/>
              </a:xfrm>
              <a:custGeom>
                <a:avLst/>
                <a:gdLst/>
                <a:ahLst/>
                <a:cxnLst/>
                <a:rect l="l" t="t" r="r" b="b"/>
                <a:pathLst>
                  <a:path w="24556" h="8196" extrusionOk="0">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0" name="Google Shape;2230;p26"/>
              <p:cNvSpPr/>
              <p:nvPr/>
            </p:nvSpPr>
            <p:spPr>
              <a:xfrm>
                <a:off x="8803300" y="4218250"/>
                <a:ext cx="598650" cy="78750"/>
              </a:xfrm>
              <a:custGeom>
                <a:avLst/>
                <a:gdLst/>
                <a:ahLst/>
                <a:cxnLst/>
                <a:rect l="l" t="t" r="r" b="b"/>
                <a:pathLst>
                  <a:path w="23946" h="3150" extrusionOk="0">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1" name="Google Shape;2231;p26"/>
              <p:cNvSpPr/>
              <p:nvPr/>
            </p:nvSpPr>
            <p:spPr>
              <a:xfrm>
                <a:off x="8813925" y="4282750"/>
                <a:ext cx="405500" cy="41400"/>
              </a:xfrm>
              <a:custGeom>
                <a:avLst/>
                <a:gdLst/>
                <a:ahLst/>
                <a:cxnLst/>
                <a:rect l="l" t="t" r="r" b="b"/>
                <a:pathLst>
                  <a:path w="16220" h="1656" extrusionOk="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2" name="Google Shape;2232;p26"/>
              <p:cNvSpPr/>
              <p:nvPr/>
            </p:nvSpPr>
            <p:spPr>
              <a:xfrm>
                <a:off x="9235575" y="4282375"/>
                <a:ext cx="150725" cy="29850"/>
              </a:xfrm>
              <a:custGeom>
                <a:avLst/>
                <a:gdLst/>
                <a:ahLst/>
                <a:cxnLst/>
                <a:rect l="l" t="t" r="r" b="b"/>
                <a:pathLst>
                  <a:path w="6029" h="1194" extrusionOk="0">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3" name="Google Shape;2233;p26"/>
              <p:cNvSpPr/>
              <p:nvPr/>
            </p:nvSpPr>
            <p:spPr>
              <a:xfrm>
                <a:off x="8952425" y="4681800"/>
                <a:ext cx="277450" cy="25700"/>
              </a:xfrm>
              <a:custGeom>
                <a:avLst/>
                <a:gdLst/>
                <a:ahLst/>
                <a:cxnLst/>
                <a:rect l="l" t="t" r="r" b="b"/>
                <a:pathLst>
                  <a:path w="11098" h="1028" extrusionOk="0">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4" name="Google Shape;2234;p26"/>
              <p:cNvSpPr/>
              <p:nvPr/>
            </p:nvSpPr>
            <p:spPr>
              <a:xfrm>
                <a:off x="8827300" y="2694875"/>
                <a:ext cx="271175" cy="222400"/>
              </a:xfrm>
              <a:custGeom>
                <a:avLst/>
                <a:gdLst/>
                <a:ahLst/>
                <a:cxnLst/>
                <a:rect l="l" t="t" r="r" b="b"/>
                <a:pathLst>
                  <a:path w="10847" h="8896" extrusionOk="0">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5" name="Google Shape;2235;p26"/>
              <p:cNvSpPr/>
              <p:nvPr/>
            </p:nvSpPr>
            <p:spPr>
              <a:xfrm>
                <a:off x="8821550" y="2922125"/>
                <a:ext cx="286300" cy="197975"/>
              </a:xfrm>
              <a:custGeom>
                <a:avLst/>
                <a:gdLst/>
                <a:ahLst/>
                <a:cxnLst/>
                <a:rect l="l" t="t" r="r" b="b"/>
                <a:pathLst>
                  <a:path w="11452" h="7919" extrusionOk="0">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6" name="Google Shape;2236;p26"/>
              <p:cNvSpPr/>
              <p:nvPr/>
            </p:nvSpPr>
            <p:spPr>
              <a:xfrm>
                <a:off x="8607250" y="2631900"/>
                <a:ext cx="211200" cy="281925"/>
              </a:xfrm>
              <a:custGeom>
                <a:avLst/>
                <a:gdLst/>
                <a:ahLst/>
                <a:cxnLst/>
                <a:rect l="l" t="t" r="r" b="b"/>
                <a:pathLst>
                  <a:path w="8448" h="11277" extrusionOk="0">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7" name="Google Shape;2237;p26"/>
              <p:cNvSpPr/>
              <p:nvPr/>
            </p:nvSpPr>
            <p:spPr>
              <a:xfrm>
                <a:off x="8602550" y="2932225"/>
                <a:ext cx="250575" cy="190325"/>
              </a:xfrm>
              <a:custGeom>
                <a:avLst/>
                <a:gdLst/>
                <a:ahLst/>
                <a:cxnLst/>
                <a:rect l="l" t="t" r="r" b="b"/>
                <a:pathLst>
                  <a:path w="10023" h="7613" extrusionOk="0">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8" name="Google Shape;2238;p26"/>
              <p:cNvSpPr/>
              <p:nvPr/>
            </p:nvSpPr>
            <p:spPr>
              <a:xfrm>
                <a:off x="8918025" y="3070050"/>
                <a:ext cx="213800" cy="264375"/>
              </a:xfrm>
              <a:custGeom>
                <a:avLst/>
                <a:gdLst/>
                <a:ahLst/>
                <a:cxnLst/>
                <a:rect l="l" t="t" r="r" b="b"/>
                <a:pathLst>
                  <a:path w="8552" h="10575" extrusionOk="0">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9" name="Google Shape;2239;p26"/>
              <p:cNvSpPr/>
              <p:nvPr/>
            </p:nvSpPr>
            <p:spPr>
              <a:xfrm>
                <a:off x="9355000" y="2794100"/>
                <a:ext cx="213800" cy="263975"/>
              </a:xfrm>
              <a:custGeom>
                <a:avLst/>
                <a:gdLst/>
                <a:ahLst/>
                <a:cxnLst/>
                <a:rect l="l" t="t" r="r" b="b"/>
                <a:pathLst>
                  <a:path w="8552" h="10559" extrusionOk="0">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0" name="Google Shape;2240;p26"/>
              <p:cNvSpPr/>
              <p:nvPr/>
            </p:nvSpPr>
            <p:spPr>
              <a:xfrm>
                <a:off x="8590550" y="3124400"/>
                <a:ext cx="309775" cy="168175"/>
              </a:xfrm>
              <a:custGeom>
                <a:avLst/>
                <a:gdLst/>
                <a:ahLst/>
                <a:cxnLst/>
                <a:rect l="l" t="t" r="r" b="b"/>
                <a:pathLst>
                  <a:path w="12391" h="6727" extrusionOk="0">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1" name="Google Shape;2241;p26"/>
              <p:cNvSpPr/>
              <p:nvPr/>
            </p:nvSpPr>
            <p:spPr>
              <a:xfrm>
                <a:off x="9194375" y="3377975"/>
                <a:ext cx="204450" cy="110800"/>
              </a:xfrm>
              <a:custGeom>
                <a:avLst/>
                <a:gdLst/>
                <a:ahLst/>
                <a:cxnLst/>
                <a:rect l="l" t="t" r="r" b="b"/>
                <a:pathLst>
                  <a:path w="8178" h="4432" extrusionOk="0">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2" name="Google Shape;2242;p26"/>
              <p:cNvSpPr/>
              <p:nvPr/>
            </p:nvSpPr>
            <p:spPr>
              <a:xfrm>
                <a:off x="9176125" y="3514300"/>
                <a:ext cx="161150" cy="161150"/>
              </a:xfrm>
              <a:custGeom>
                <a:avLst/>
                <a:gdLst/>
                <a:ahLst/>
                <a:cxnLst/>
                <a:rect l="l" t="t" r="r" b="b"/>
                <a:pathLst>
                  <a:path w="6446" h="6446" extrusionOk="0">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3" name="Google Shape;2243;p26"/>
              <p:cNvSpPr/>
              <p:nvPr/>
            </p:nvSpPr>
            <p:spPr>
              <a:xfrm>
                <a:off x="8696925" y="3376625"/>
                <a:ext cx="293075" cy="116850"/>
              </a:xfrm>
              <a:custGeom>
                <a:avLst/>
                <a:gdLst/>
                <a:ahLst/>
                <a:cxnLst/>
                <a:rect l="l" t="t" r="r" b="b"/>
                <a:pathLst>
                  <a:path w="11723" h="4674" extrusionOk="0">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4" name="Google Shape;2244;p26"/>
              <p:cNvSpPr/>
              <p:nvPr/>
            </p:nvSpPr>
            <p:spPr>
              <a:xfrm>
                <a:off x="9116700" y="2971975"/>
                <a:ext cx="247700" cy="99125"/>
              </a:xfrm>
              <a:custGeom>
                <a:avLst/>
                <a:gdLst/>
                <a:ahLst/>
                <a:cxnLst/>
                <a:rect l="l" t="t" r="r" b="b"/>
                <a:pathLst>
                  <a:path w="9908" h="3965" extrusionOk="0">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5" name="Google Shape;2245;p26"/>
              <p:cNvSpPr/>
              <p:nvPr/>
            </p:nvSpPr>
            <p:spPr>
              <a:xfrm>
                <a:off x="9003025" y="3311325"/>
                <a:ext cx="185650" cy="245775"/>
              </a:xfrm>
              <a:custGeom>
                <a:avLst/>
                <a:gdLst/>
                <a:ahLst/>
                <a:cxnLst/>
                <a:rect l="l" t="t" r="r" b="b"/>
                <a:pathLst>
                  <a:path w="7426" h="9831" extrusionOk="0">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6" name="Google Shape;2246;p26"/>
              <p:cNvSpPr/>
              <p:nvPr/>
            </p:nvSpPr>
            <p:spPr>
              <a:xfrm>
                <a:off x="9193875" y="3897725"/>
                <a:ext cx="274300" cy="153175"/>
              </a:xfrm>
              <a:custGeom>
                <a:avLst/>
                <a:gdLst/>
                <a:ahLst/>
                <a:cxnLst/>
                <a:rect l="l" t="t" r="r" b="b"/>
                <a:pathLst>
                  <a:path w="10972" h="6127" extrusionOk="0">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7" name="Google Shape;2247;p26"/>
              <p:cNvSpPr/>
              <p:nvPr/>
            </p:nvSpPr>
            <p:spPr>
              <a:xfrm>
                <a:off x="9417550" y="3063075"/>
                <a:ext cx="186200" cy="245300"/>
              </a:xfrm>
              <a:custGeom>
                <a:avLst/>
                <a:gdLst/>
                <a:ahLst/>
                <a:cxnLst/>
                <a:rect l="l" t="t" r="r" b="b"/>
                <a:pathLst>
                  <a:path w="7448" h="9812" extrusionOk="0">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8" name="Google Shape;2248;p26"/>
              <p:cNvSpPr/>
              <p:nvPr/>
            </p:nvSpPr>
            <p:spPr>
              <a:xfrm>
                <a:off x="8752725" y="3554275"/>
                <a:ext cx="265950" cy="79100"/>
              </a:xfrm>
              <a:custGeom>
                <a:avLst/>
                <a:gdLst/>
                <a:ahLst/>
                <a:cxnLst/>
                <a:rect l="l" t="t" r="r" b="b"/>
                <a:pathLst>
                  <a:path w="10638" h="3164" extrusionOk="0">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9" name="Google Shape;2249;p26"/>
              <p:cNvSpPr/>
              <p:nvPr/>
            </p:nvSpPr>
            <p:spPr>
              <a:xfrm>
                <a:off x="9186050" y="3145675"/>
                <a:ext cx="234150" cy="145475"/>
              </a:xfrm>
              <a:custGeom>
                <a:avLst/>
                <a:gdLst/>
                <a:ahLst/>
                <a:cxnLst/>
                <a:rect l="l" t="t" r="r" b="b"/>
                <a:pathLst>
                  <a:path w="9366" h="5819" extrusionOk="0">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0" name="Google Shape;2250;p26"/>
              <p:cNvSpPr/>
              <p:nvPr/>
            </p:nvSpPr>
            <p:spPr>
              <a:xfrm>
                <a:off x="9047850" y="3459600"/>
                <a:ext cx="200800" cy="206950"/>
              </a:xfrm>
              <a:custGeom>
                <a:avLst/>
                <a:gdLst/>
                <a:ahLst/>
                <a:cxnLst/>
                <a:rect l="l" t="t" r="r" b="b"/>
                <a:pathLst>
                  <a:path w="8032" h="8278" extrusionOk="0">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1" name="Google Shape;2251;p26"/>
              <p:cNvSpPr/>
              <p:nvPr/>
            </p:nvSpPr>
            <p:spPr>
              <a:xfrm>
                <a:off x="8857000" y="3677150"/>
                <a:ext cx="240950" cy="117350"/>
              </a:xfrm>
              <a:custGeom>
                <a:avLst/>
                <a:gdLst/>
                <a:ahLst/>
                <a:cxnLst/>
                <a:rect l="l" t="t" r="r" b="b"/>
                <a:pathLst>
                  <a:path w="9638" h="4694" extrusionOk="0">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2" name="Google Shape;2252;p26"/>
              <p:cNvSpPr/>
              <p:nvPr/>
            </p:nvSpPr>
            <p:spPr>
              <a:xfrm>
                <a:off x="9113550" y="3656125"/>
                <a:ext cx="215400" cy="197650"/>
              </a:xfrm>
              <a:custGeom>
                <a:avLst/>
                <a:gdLst/>
                <a:ahLst/>
                <a:cxnLst/>
                <a:rect l="l" t="t" r="r" b="b"/>
                <a:pathLst>
                  <a:path w="8616" h="7906" extrusionOk="0">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3" name="Google Shape;2253;p26"/>
              <p:cNvSpPr/>
              <p:nvPr/>
            </p:nvSpPr>
            <p:spPr>
              <a:xfrm>
                <a:off x="9384200" y="3297650"/>
                <a:ext cx="215375" cy="197900"/>
              </a:xfrm>
              <a:custGeom>
                <a:avLst/>
                <a:gdLst/>
                <a:ahLst/>
                <a:cxnLst/>
                <a:rect l="l" t="t" r="r" b="b"/>
                <a:pathLst>
                  <a:path w="8615" h="7916" extrusionOk="0">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4" name="Google Shape;2254;p26"/>
              <p:cNvSpPr/>
              <p:nvPr/>
            </p:nvSpPr>
            <p:spPr>
              <a:xfrm>
                <a:off x="9309625" y="3584200"/>
                <a:ext cx="259700" cy="115775"/>
              </a:xfrm>
              <a:custGeom>
                <a:avLst/>
                <a:gdLst/>
                <a:ahLst/>
                <a:cxnLst/>
                <a:rect l="l" t="t" r="r" b="b"/>
                <a:pathLst>
                  <a:path w="10388" h="4631" extrusionOk="0">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5" name="Google Shape;2255;p26"/>
              <p:cNvSpPr/>
              <p:nvPr/>
            </p:nvSpPr>
            <p:spPr>
              <a:xfrm>
                <a:off x="8834075" y="3824050"/>
                <a:ext cx="271175" cy="191900"/>
              </a:xfrm>
              <a:custGeom>
                <a:avLst/>
                <a:gdLst/>
                <a:ahLst/>
                <a:cxnLst/>
                <a:rect l="l" t="t" r="r" b="b"/>
                <a:pathLst>
                  <a:path w="10847" h="7676" extrusionOk="0">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6" name="Google Shape;2256;p26"/>
              <p:cNvSpPr/>
              <p:nvPr/>
            </p:nvSpPr>
            <p:spPr>
              <a:xfrm>
                <a:off x="9111625" y="3808000"/>
                <a:ext cx="237650" cy="201450"/>
              </a:xfrm>
              <a:custGeom>
                <a:avLst/>
                <a:gdLst/>
                <a:ahLst/>
                <a:cxnLst/>
                <a:rect l="l" t="t" r="r" b="b"/>
                <a:pathLst>
                  <a:path w="9506" h="8058" extrusionOk="0">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7" name="Google Shape;2257;p26"/>
              <p:cNvSpPr/>
              <p:nvPr/>
            </p:nvSpPr>
            <p:spPr>
              <a:xfrm>
                <a:off x="9167275" y="2953000"/>
                <a:ext cx="261250" cy="1345050"/>
              </a:xfrm>
              <a:custGeom>
                <a:avLst/>
                <a:gdLst/>
                <a:ahLst/>
                <a:cxnLst/>
                <a:rect l="l" t="t" r="r" b="b"/>
                <a:pathLst>
                  <a:path w="10450" h="53802" extrusionOk="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8" name="Google Shape;2258;p26"/>
              <p:cNvSpPr/>
              <p:nvPr/>
            </p:nvSpPr>
            <p:spPr>
              <a:xfrm>
                <a:off x="8428900" y="3567825"/>
                <a:ext cx="175750" cy="105025"/>
              </a:xfrm>
              <a:custGeom>
                <a:avLst/>
                <a:gdLst/>
                <a:ahLst/>
                <a:cxnLst/>
                <a:rect l="l" t="t" r="r" b="b"/>
                <a:pathLst>
                  <a:path w="7030" h="4201" extrusionOk="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9" name="Google Shape;2259;p26"/>
              <p:cNvSpPr/>
              <p:nvPr/>
            </p:nvSpPr>
            <p:spPr>
              <a:xfrm>
                <a:off x="8689625" y="3814550"/>
                <a:ext cx="92325" cy="102850"/>
              </a:xfrm>
              <a:custGeom>
                <a:avLst/>
                <a:gdLst/>
                <a:ahLst/>
                <a:cxnLst/>
                <a:rect l="l" t="t" r="r" b="b"/>
                <a:pathLst>
                  <a:path w="3693" h="4114" extrusionOk="0">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0" name="Google Shape;2260;p26"/>
              <p:cNvSpPr/>
              <p:nvPr/>
            </p:nvSpPr>
            <p:spPr>
              <a:xfrm>
                <a:off x="8602550" y="3571375"/>
                <a:ext cx="118900" cy="110850"/>
              </a:xfrm>
              <a:custGeom>
                <a:avLst/>
                <a:gdLst/>
                <a:ahLst/>
                <a:cxnLst/>
                <a:rect l="l" t="t" r="r" b="b"/>
                <a:pathLst>
                  <a:path w="4756" h="4434" extrusionOk="0">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1" name="Google Shape;2261;p26"/>
              <p:cNvSpPr/>
              <p:nvPr/>
            </p:nvSpPr>
            <p:spPr>
              <a:xfrm>
                <a:off x="8472700" y="3726950"/>
                <a:ext cx="161675" cy="98675"/>
              </a:xfrm>
              <a:custGeom>
                <a:avLst/>
                <a:gdLst/>
                <a:ahLst/>
                <a:cxnLst/>
                <a:rect l="l" t="t" r="r" b="b"/>
                <a:pathLst>
                  <a:path w="6467" h="3947" extrusionOk="0">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2" name="Google Shape;2262;p26"/>
              <p:cNvSpPr/>
              <p:nvPr/>
            </p:nvSpPr>
            <p:spPr>
              <a:xfrm>
                <a:off x="8622875" y="3683775"/>
                <a:ext cx="105875" cy="133000"/>
              </a:xfrm>
              <a:custGeom>
                <a:avLst/>
                <a:gdLst/>
                <a:ahLst/>
                <a:cxnLst/>
                <a:rect l="l" t="t" r="r" b="b"/>
                <a:pathLst>
                  <a:path w="4235" h="5320" extrusionOk="0">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3" name="Google Shape;2263;p26"/>
              <p:cNvSpPr/>
              <p:nvPr/>
            </p:nvSpPr>
            <p:spPr>
              <a:xfrm>
                <a:off x="8541025" y="3854825"/>
                <a:ext cx="159575" cy="66875"/>
              </a:xfrm>
              <a:custGeom>
                <a:avLst/>
                <a:gdLst/>
                <a:ahLst/>
                <a:cxnLst/>
                <a:rect l="l" t="t" r="r" b="b"/>
                <a:pathLst>
                  <a:path w="6383" h="2675" extrusionOk="0">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4" name="Google Shape;2264;p26"/>
              <p:cNvSpPr/>
              <p:nvPr/>
            </p:nvSpPr>
            <p:spPr>
              <a:xfrm>
                <a:off x="8627575" y="3991325"/>
                <a:ext cx="166375" cy="63925"/>
              </a:xfrm>
              <a:custGeom>
                <a:avLst/>
                <a:gdLst/>
                <a:ahLst/>
                <a:cxnLst/>
                <a:rect l="l" t="t" r="r" b="b"/>
                <a:pathLst>
                  <a:path w="6655" h="2557" extrusionOk="0">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5" name="Google Shape;2265;p26"/>
              <p:cNvSpPr/>
              <p:nvPr/>
            </p:nvSpPr>
            <p:spPr>
              <a:xfrm>
                <a:off x="8566050" y="3596425"/>
                <a:ext cx="456275" cy="701100"/>
              </a:xfrm>
              <a:custGeom>
                <a:avLst/>
                <a:gdLst/>
                <a:ahLst/>
                <a:cxnLst/>
                <a:rect l="l" t="t" r="r" b="b"/>
                <a:pathLst>
                  <a:path w="18251" h="28044" extrusionOk="0">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6" name="Google Shape;2266;p26"/>
              <p:cNvSpPr/>
              <p:nvPr/>
            </p:nvSpPr>
            <p:spPr>
              <a:xfrm>
                <a:off x="8799125" y="2433975"/>
                <a:ext cx="322275" cy="1865125"/>
              </a:xfrm>
              <a:custGeom>
                <a:avLst/>
                <a:gdLst/>
                <a:ahLst/>
                <a:cxnLst/>
                <a:rect l="l" t="t" r="r" b="b"/>
                <a:pathLst>
                  <a:path w="12891" h="74605" extrusionOk="0">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7" name="Google Shape;2267;p26"/>
              <p:cNvSpPr/>
              <p:nvPr/>
            </p:nvSpPr>
            <p:spPr>
              <a:xfrm>
                <a:off x="8745425" y="2272600"/>
                <a:ext cx="121000" cy="407950"/>
              </a:xfrm>
              <a:custGeom>
                <a:avLst/>
                <a:gdLst/>
                <a:ahLst/>
                <a:cxnLst/>
                <a:rect l="l" t="t" r="r" b="b"/>
                <a:pathLst>
                  <a:path w="4840" h="16318" extrusionOk="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8" name="Google Shape;2268;p26"/>
              <p:cNvSpPr/>
              <p:nvPr/>
            </p:nvSpPr>
            <p:spPr>
              <a:xfrm>
                <a:off x="9113550" y="2722675"/>
                <a:ext cx="188800" cy="262925"/>
              </a:xfrm>
              <a:custGeom>
                <a:avLst/>
                <a:gdLst/>
                <a:ahLst/>
                <a:cxnLst/>
                <a:rect l="l" t="t" r="r" b="b"/>
                <a:pathLst>
                  <a:path w="7552" h="10517" extrusionOk="0">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9" name="Google Shape;2269;p26"/>
              <p:cNvSpPr/>
              <p:nvPr/>
            </p:nvSpPr>
            <p:spPr>
              <a:xfrm>
                <a:off x="8597850" y="3434275"/>
                <a:ext cx="73025" cy="184875"/>
              </a:xfrm>
              <a:custGeom>
                <a:avLst/>
                <a:gdLst/>
                <a:ahLst/>
                <a:cxnLst/>
                <a:rect l="l" t="t" r="r" b="b"/>
                <a:pathLst>
                  <a:path w="2921" h="7395" extrusionOk="0">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270" name="Google Shape;2270;p26"/>
          <p:cNvGrpSpPr/>
          <p:nvPr/>
        </p:nvGrpSpPr>
        <p:grpSpPr>
          <a:xfrm>
            <a:off x="-178494" y="5393969"/>
            <a:ext cx="776332" cy="1152456"/>
            <a:chOff x="-102294" y="3740677"/>
            <a:chExt cx="776332" cy="864342"/>
          </a:xfrm>
        </p:grpSpPr>
        <p:sp>
          <p:nvSpPr>
            <p:cNvPr id="2271" name="Google Shape;2271;p26"/>
            <p:cNvSpPr/>
            <p:nvPr/>
          </p:nvSpPr>
          <p:spPr>
            <a:xfrm>
              <a:off x="112455" y="4509756"/>
              <a:ext cx="561583" cy="95263"/>
            </a:xfrm>
            <a:custGeom>
              <a:avLst/>
              <a:gdLst/>
              <a:ahLst/>
              <a:cxnLst/>
              <a:rect l="l" t="t" r="r" b="b"/>
              <a:pathLst>
                <a:path w="12079" h="2049" extrusionOk="0">
                  <a:moveTo>
                    <a:pt x="4271" y="0"/>
                  </a:moveTo>
                  <a:lnTo>
                    <a:pt x="0" y="2049"/>
                  </a:lnTo>
                  <a:lnTo>
                    <a:pt x="12078" y="2049"/>
                  </a:lnTo>
                  <a:lnTo>
                    <a:pt x="42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2" name="Google Shape;2272;p26"/>
            <p:cNvSpPr/>
            <p:nvPr/>
          </p:nvSpPr>
          <p:spPr>
            <a:xfrm>
              <a:off x="151090" y="3740677"/>
              <a:ext cx="244411" cy="233671"/>
            </a:xfrm>
            <a:custGeom>
              <a:avLst/>
              <a:gdLst/>
              <a:ahLst/>
              <a:cxnLst/>
              <a:rect l="l" t="t" r="r" b="b"/>
              <a:pathLst>
                <a:path w="5257" h="5026" extrusionOk="0">
                  <a:moveTo>
                    <a:pt x="2029" y="1"/>
                  </a:moveTo>
                  <a:lnTo>
                    <a:pt x="1662" y="175"/>
                  </a:lnTo>
                  <a:lnTo>
                    <a:pt x="1450" y="580"/>
                  </a:lnTo>
                  <a:lnTo>
                    <a:pt x="213" y="793"/>
                  </a:lnTo>
                  <a:lnTo>
                    <a:pt x="78" y="1585"/>
                  </a:lnTo>
                  <a:lnTo>
                    <a:pt x="271" y="2165"/>
                  </a:lnTo>
                  <a:lnTo>
                    <a:pt x="0" y="2880"/>
                  </a:lnTo>
                  <a:lnTo>
                    <a:pt x="194" y="3170"/>
                  </a:lnTo>
                  <a:lnTo>
                    <a:pt x="136" y="3440"/>
                  </a:lnTo>
                  <a:lnTo>
                    <a:pt x="0" y="3711"/>
                  </a:lnTo>
                  <a:lnTo>
                    <a:pt x="522" y="4484"/>
                  </a:lnTo>
                  <a:lnTo>
                    <a:pt x="947" y="4368"/>
                  </a:lnTo>
                  <a:lnTo>
                    <a:pt x="1372" y="4523"/>
                  </a:lnTo>
                  <a:lnTo>
                    <a:pt x="1759" y="4967"/>
                  </a:lnTo>
                  <a:lnTo>
                    <a:pt x="3672" y="5025"/>
                  </a:lnTo>
                  <a:lnTo>
                    <a:pt x="4213" y="4426"/>
                  </a:lnTo>
                  <a:lnTo>
                    <a:pt x="4329" y="4001"/>
                  </a:lnTo>
                  <a:lnTo>
                    <a:pt x="4967" y="3576"/>
                  </a:lnTo>
                  <a:lnTo>
                    <a:pt x="5257" y="2590"/>
                  </a:lnTo>
                  <a:lnTo>
                    <a:pt x="5063" y="2378"/>
                  </a:lnTo>
                  <a:lnTo>
                    <a:pt x="5160" y="2107"/>
                  </a:lnTo>
                  <a:lnTo>
                    <a:pt x="4754" y="1585"/>
                  </a:lnTo>
                  <a:lnTo>
                    <a:pt x="4754" y="851"/>
                  </a:lnTo>
                  <a:lnTo>
                    <a:pt x="4271" y="561"/>
                  </a:lnTo>
                  <a:lnTo>
                    <a:pt x="3827" y="387"/>
                  </a:lnTo>
                  <a:lnTo>
                    <a:pt x="3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3" name="Google Shape;2273;p26"/>
            <p:cNvSpPr/>
            <p:nvPr/>
          </p:nvSpPr>
          <p:spPr>
            <a:xfrm>
              <a:off x="168153" y="3773036"/>
              <a:ext cx="105166" cy="84477"/>
            </a:xfrm>
            <a:custGeom>
              <a:avLst/>
              <a:gdLst/>
              <a:ahLst/>
              <a:cxnLst/>
              <a:rect l="l" t="t" r="r" b="b"/>
              <a:pathLst>
                <a:path w="2262" h="1817" extrusionOk="0">
                  <a:moveTo>
                    <a:pt x="1334" y="0"/>
                  </a:moveTo>
                  <a:lnTo>
                    <a:pt x="522" y="271"/>
                  </a:lnTo>
                  <a:lnTo>
                    <a:pt x="252" y="580"/>
                  </a:lnTo>
                  <a:lnTo>
                    <a:pt x="812" y="561"/>
                  </a:lnTo>
                  <a:lnTo>
                    <a:pt x="1237" y="696"/>
                  </a:lnTo>
                  <a:lnTo>
                    <a:pt x="1315" y="1392"/>
                  </a:lnTo>
                  <a:lnTo>
                    <a:pt x="1121" y="1160"/>
                  </a:lnTo>
                  <a:lnTo>
                    <a:pt x="406" y="677"/>
                  </a:lnTo>
                  <a:lnTo>
                    <a:pt x="136" y="812"/>
                  </a:lnTo>
                  <a:lnTo>
                    <a:pt x="0" y="1218"/>
                  </a:lnTo>
                  <a:lnTo>
                    <a:pt x="406" y="1817"/>
                  </a:lnTo>
                  <a:lnTo>
                    <a:pt x="1624" y="1546"/>
                  </a:lnTo>
                  <a:lnTo>
                    <a:pt x="2261" y="1585"/>
                  </a:lnTo>
                  <a:lnTo>
                    <a:pt x="2261" y="1585"/>
                  </a:lnTo>
                  <a:lnTo>
                    <a:pt x="2165" y="1450"/>
                  </a:lnTo>
                  <a:cubicBezTo>
                    <a:pt x="2165" y="1450"/>
                    <a:pt x="1624" y="1102"/>
                    <a:pt x="1604" y="1063"/>
                  </a:cubicBezTo>
                  <a:cubicBezTo>
                    <a:pt x="1585" y="1044"/>
                    <a:pt x="1411" y="368"/>
                    <a:pt x="1411" y="368"/>
                  </a:cubicBezTo>
                  <a:lnTo>
                    <a:pt x="1411" y="368"/>
                  </a:lnTo>
                  <a:lnTo>
                    <a:pt x="1778" y="580"/>
                  </a:lnTo>
                  <a:lnTo>
                    <a:pt x="13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4" name="Google Shape;2274;p26"/>
            <p:cNvSpPr/>
            <p:nvPr/>
          </p:nvSpPr>
          <p:spPr>
            <a:xfrm>
              <a:off x="208602" y="3864673"/>
              <a:ext cx="119532" cy="54861"/>
            </a:xfrm>
            <a:custGeom>
              <a:avLst/>
              <a:gdLst/>
              <a:ahLst/>
              <a:cxnLst/>
              <a:rect l="l" t="t" r="r" b="b"/>
              <a:pathLst>
                <a:path w="2571" h="1180" extrusionOk="0">
                  <a:moveTo>
                    <a:pt x="1643" y="0"/>
                  </a:moveTo>
                  <a:lnTo>
                    <a:pt x="503" y="194"/>
                  </a:lnTo>
                  <a:lnTo>
                    <a:pt x="0" y="658"/>
                  </a:lnTo>
                  <a:lnTo>
                    <a:pt x="831" y="329"/>
                  </a:lnTo>
                  <a:lnTo>
                    <a:pt x="1391" y="348"/>
                  </a:lnTo>
                  <a:lnTo>
                    <a:pt x="1391" y="600"/>
                  </a:lnTo>
                  <a:lnTo>
                    <a:pt x="1198" y="1005"/>
                  </a:lnTo>
                  <a:lnTo>
                    <a:pt x="947" y="1179"/>
                  </a:lnTo>
                  <a:lnTo>
                    <a:pt x="1063" y="1179"/>
                  </a:lnTo>
                  <a:lnTo>
                    <a:pt x="2570" y="677"/>
                  </a:lnTo>
                  <a:lnTo>
                    <a:pt x="2435" y="619"/>
                  </a:lnTo>
                  <a:lnTo>
                    <a:pt x="1817" y="619"/>
                  </a:lnTo>
                  <a:lnTo>
                    <a:pt x="1585" y="368"/>
                  </a:lnTo>
                  <a:lnTo>
                    <a:pt x="1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5" name="Google Shape;2275;p26"/>
            <p:cNvSpPr/>
            <p:nvPr/>
          </p:nvSpPr>
          <p:spPr>
            <a:xfrm>
              <a:off x="241844" y="3750580"/>
              <a:ext cx="53931" cy="37752"/>
            </a:xfrm>
            <a:custGeom>
              <a:avLst/>
              <a:gdLst/>
              <a:ahLst/>
              <a:cxnLst/>
              <a:rect l="l" t="t" r="r" b="b"/>
              <a:pathLst>
                <a:path w="1160" h="812" extrusionOk="0">
                  <a:moveTo>
                    <a:pt x="522" y="0"/>
                  </a:moveTo>
                  <a:lnTo>
                    <a:pt x="464" y="116"/>
                  </a:lnTo>
                  <a:lnTo>
                    <a:pt x="966" y="580"/>
                  </a:lnTo>
                  <a:lnTo>
                    <a:pt x="193" y="20"/>
                  </a:lnTo>
                  <a:lnTo>
                    <a:pt x="0" y="309"/>
                  </a:lnTo>
                  <a:lnTo>
                    <a:pt x="329" y="483"/>
                  </a:lnTo>
                  <a:lnTo>
                    <a:pt x="1102" y="812"/>
                  </a:lnTo>
                  <a:lnTo>
                    <a:pt x="1160" y="677"/>
                  </a:lnTo>
                  <a:lnTo>
                    <a:pt x="870" y="174"/>
                  </a:lnTo>
                  <a:lnTo>
                    <a:pt x="5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6" name="Google Shape;2276;p26"/>
            <p:cNvSpPr/>
            <p:nvPr/>
          </p:nvSpPr>
          <p:spPr>
            <a:xfrm>
              <a:off x="158250" y="3892522"/>
              <a:ext cx="26129" cy="18922"/>
            </a:xfrm>
            <a:custGeom>
              <a:avLst/>
              <a:gdLst/>
              <a:ahLst/>
              <a:cxnLst/>
              <a:rect l="l" t="t" r="r" b="b"/>
              <a:pathLst>
                <a:path w="562" h="407" extrusionOk="0">
                  <a:moveTo>
                    <a:pt x="156" y="1"/>
                  </a:moveTo>
                  <a:lnTo>
                    <a:pt x="271" y="252"/>
                  </a:lnTo>
                  <a:lnTo>
                    <a:pt x="1" y="406"/>
                  </a:lnTo>
                  <a:lnTo>
                    <a:pt x="1" y="406"/>
                  </a:lnTo>
                  <a:lnTo>
                    <a:pt x="561" y="368"/>
                  </a:lnTo>
                  <a:lnTo>
                    <a:pt x="484" y="213"/>
                  </a:lnTo>
                  <a:lnTo>
                    <a:pt x="156" y="1"/>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7" name="Google Shape;2277;p26"/>
            <p:cNvSpPr/>
            <p:nvPr/>
          </p:nvSpPr>
          <p:spPr>
            <a:xfrm>
              <a:off x="232824" y="3914978"/>
              <a:ext cx="106979" cy="43192"/>
            </a:xfrm>
            <a:custGeom>
              <a:avLst/>
              <a:gdLst/>
              <a:ahLst/>
              <a:cxnLst/>
              <a:rect l="l" t="t" r="r" b="b"/>
              <a:pathLst>
                <a:path w="2301" h="929" extrusionOk="0">
                  <a:moveTo>
                    <a:pt x="2300" y="1"/>
                  </a:moveTo>
                  <a:lnTo>
                    <a:pt x="1508" y="426"/>
                  </a:lnTo>
                  <a:lnTo>
                    <a:pt x="697" y="426"/>
                  </a:lnTo>
                  <a:lnTo>
                    <a:pt x="1" y="658"/>
                  </a:lnTo>
                  <a:lnTo>
                    <a:pt x="909" y="928"/>
                  </a:lnTo>
                  <a:lnTo>
                    <a:pt x="1354" y="754"/>
                  </a:lnTo>
                  <a:lnTo>
                    <a:pt x="2223" y="97"/>
                  </a:lnTo>
                  <a:lnTo>
                    <a:pt x="2300" y="1"/>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8" name="Google Shape;2278;p26"/>
            <p:cNvSpPr/>
            <p:nvPr/>
          </p:nvSpPr>
          <p:spPr>
            <a:xfrm>
              <a:off x="310095" y="3788286"/>
              <a:ext cx="40495" cy="18922"/>
            </a:xfrm>
            <a:custGeom>
              <a:avLst/>
              <a:gdLst/>
              <a:ahLst/>
              <a:cxnLst/>
              <a:rect l="l" t="t" r="r" b="b"/>
              <a:pathLst>
                <a:path w="871" h="407" extrusionOk="0">
                  <a:moveTo>
                    <a:pt x="175" y="1"/>
                  </a:moveTo>
                  <a:lnTo>
                    <a:pt x="1" y="136"/>
                  </a:lnTo>
                  <a:lnTo>
                    <a:pt x="175" y="329"/>
                  </a:lnTo>
                  <a:lnTo>
                    <a:pt x="870" y="407"/>
                  </a:lnTo>
                  <a:lnTo>
                    <a:pt x="870" y="407"/>
                  </a:lnTo>
                  <a:lnTo>
                    <a:pt x="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9" name="Google Shape;2279;p26"/>
            <p:cNvSpPr/>
            <p:nvPr/>
          </p:nvSpPr>
          <p:spPr>
            <a:xfrm>
              <a:off x="328087" y="3811671"/>
              <a:ext cx="58441" cy="35985"/>
            </a:xfrm>
            <a:custGeom>
              <a:avLst/>
              <a:gdLst/>
              <a:ahLst/>
              <a:cxnLst/>
              <a:rect l="l" t="t" r="r" b="b"/>
              <a:pathLst>
                <a:path w="1257" h="774" extrusionOk="0">
                  <a:moveTo>
                    <a:pt x="0" y="0"/>
                  </a:moveTo>
                  <a:lnTo>
                    <a:pt x="58" y="194"/>
                  </a:lnTo>
                  <a:lnTo>
                    <a:pt x="773" y="406"/>
                  </a:lnTo>
                  <a:lnTo>
                    <a:pt x="870" y="599"/>
                  </a:lnTo>
                  <a:lnTo>
                    <a:pt x="1102" y="773"/>
                  </a:lnTo>
                  <a:lnTo>
                    <a:pt x="1256" y="561"/>
                  </a:lnTo>
                  <a:lnTo>
                    <a:pt x="831" y="15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0" name="Google Shape;2280;p26"/>
            <p:cNvSpPr/>
            <p:nvPr/>
          </p:nvSpPr>
          <p:spPr>
            <a:xfrm>
              <a:off x="280479" y="3792795"/>
              <a:ext cx="76387" cy="99773"/>
            </a:xfrm>
            <a:custGeom>
              <a:avLst/>
              <a:gdLst/>
              <a:ahLst/>
              <a:cxnLst/>
              <a:rect l="l" t="t" r="r" b="b"/>
              <a:pathLst>
                <a:path w="1643" h="2146" extrusionOk="0">
                  <a:moveTo>
                    <a:pt x="232" y="1"/>
                  </a:moveTo>
                  <a:lnTo>
                    <a:pt x="0" y="484"/>
                  </a:lnTo>
                  <a:lnTo>
                    <a:pt x="560" y="1450"/>
                  </a:lnTo>
                  <a:lnTo>
                    <a:pt x="560" y="1740"/>
                  </a:lnTo>
                  <a:lnTo>
                    <a:pt x="1333" y="2146"/>
                  </a:lnTo>
                  <a:lnTo>
                    <a:pt x="1643" y="1701"/>
                  </a:lnTo>
                  <a:lnTo>
                    <a:pt x="1546" y="1179"/>
                  </a:lnTo>
                  <a:lnTo>
                    <a:pt x="1372" y="1392"/>
                  </a:lnTo>
                  <a:lnTo>
                    <a:pt x="870" y="967"/>
                  </a:lnTo>
                  <a:lnTo>
                    <a:pt x="425" y="793"/>
                  </a:lnTo>
                  <a:lnTo>
                    <a:pt x="3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1" name="Google Shape;2281;p26"/>
            <p:cNvSpPr/>
            <p:nvPr/>
          </p:nvSpPr>
          <p:spPr>
            <a:xfrm>
              <a:off x="-47479" y="3751464"/>
              <a:ext cx="245341" cy="233625"/>
            </a:xfrm>
            <a:custGeom>
              <a:avLst/>
              <a:gdLst/>
              <a:ahLst/>
              <a:cxnLst/>
              <a:rect l="l" t="t" r="r" b="b"/>
              <a:pathLst>
                <a:path w="5277" h="5025" extrusionOk="0">
                  <a:moveTo>
                    <a:pt x="2049" y="1"/>
                  </a:moveTo>
                  <a:lnTo>
                    <a:pt x="1682" y="155"/>
                  </a:lnTo>
                  <a:lnTo>
                    <a:pt x="1469" y="561"/>
                  </a:lnTo>
                  <a:lnTo>
                    <a:pt x="233" y="774"/>
                  </a:lnTo>
                  <a:lnTo>
                    <a:pt x="97" y="1566"/>
                  </a:lnTo>
                  <a:lnTo>
                    <a:pt x="290" y="2146"/>
                  </a:lnTo>
                  <a:lnTo>
                    <a:pt x="1" y="2880"/>
                  </a:lnTo>
                  <a:lnTo>
                    <a:pt x="213" y="3150"/>
                  </a:lnTo>
                  <a:lnTo>
                    <a:pt x="155" y="3421"/>
                  </a:lnTo>
                  <a:lnTo>
                    <a:pt x="1" y="3692"/>
                  </a:lnTo>
                  <a:lnTo>
                    <a:pt x="542" y="4465"/>
                  </a:lnTo>
                  <a:lnTo>
                    <a:pt x="967" y="4349"/>
                  </a:lnTo>
                  <a:lnTo>
                    <a:pt x="1392" y="4503"/>
                  </a:lnTo>
                  <a:lnTo>
                    <a:pt x="1778" y="4948"/>
                  </a:lnTo>
                  <a:lnTo>
                    <a:pt x="3692" y="5025"/>
                  </a:lnTo>
                  <a:lnTo>
                    <a:pt x="4233" y="4426"/>
                  </a:lnTo>
                  <a:lnTo>
                    <a:pt x="4329" y="3981"/>
                  </a:lnTo>
                  <a:lnTo>
                    <a:pt x="4986" y="3556"/>
                  </a:lnTo>
                  <a:lnTo>
                    <a:pt x="5276" y="2590"/>
                  </a:lnTo>
                  <a:lnTo>
                    <a:pt x="5083" y="2378"/>
                  </a:lnTo>
                  <a:lnTo>
                    <a:pt x="5180" y="2107"/>
                  </a:lnTo>
                  <a:lnTo>
                    <a:pt x="4774" y="1566"/>
                  </a:lnTo>
                  <a:lnTo>
                    <a:pt x="4774" y="832"/>
                  </a:lnTo>
                  <a:lnTo>
                    <a:pt x="4291" y="542"/>
                  </a:lnTo>
                  <a:lnTo>
                    <a:pt x="3846" y="368"/>
                  </a:lnTo>
                  <a:lnTo>
                    <a:pt x="3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2" name="Google Shape;2282;p26"/>
            <p:cNvSpPr/>
            <p:nvPr/>
          </p:nvSpPr>
          <p:spPr>
            <a:xfrm>
              <a:off x="-29486" y="3783822"/>
              <a:ext cx="104236" cy="84477"/>
            </a:xfrm>
            <a:custGeom>
              <a:avLst/>
              <a:gdLst/>
              <a:ahLst/>
              <a:cxnLst/>
              <a:rect l="l" t="t" r="r" b="b"/>
              <a:pathLst>
                <a:path w="2242" h="1817" extrusionOk="0">
                  <a:moveTo>
                    <a:pt x="1333" y="0"/>
                  </a:moveTo>
                  <a:lnTo>
                    <a:pt x="522" y="252"/>
                  </a:lnTo>
                  <a:lnTo>
                    <a:pt x="232" y="561"/>
                  </a:lnTo>
                  <a:lnTo>
                    <a:pt x="812" y="541"/>
                  </a:lnTo>
                  <a:lnTo>
                    <a:pt x="1237" y="677"/>
                  </a:lnTo>
                  <a:lnTo>
                    <a:pt x="1314" y="1372"/>
                  </a:lnTo>
                  <a:lnTo>
                    <a:pt x="1121" y="1160"/>
                  </a:lnTo>
                  <a:lnTo>
                    <a:pt x="406" y="677"/>
                  </a:lnTo>
                  <a:lnTo>
                    <a:pt x="135" y="812"/>
                  </a:lnTo>
                  <a:lnTo>
                    <a:pt x="0" y="1198"/>
                  </a:lnTo>
                  <a:lnTo>
                    <a:pt x="406" y="1817"/>
                  </a:lnTo>
                  <a:lnTo>
                    <a:pt x="1623" y="1546"/>
                  </a:lnTo>
                  <a:lnTo>
                    <a:pt x="2242" y="1566"/>
                  </a:lnTo>
                  <a:lnTo>
                    <a:pt x="2164" y="1430"/>
                  </a:lnTo>
                  <a:cubicBezTo>
                    <a:pt x="2164" y="1430"/>
                    <a:pt x="1623" y="1082"/>
                    <a:pt x="1604" y="1063"/>
                  </a:cubicBezTo>
                  <a:cubicBezTo>
                    <a:pt x="1585" y="1024"/>
                    <a:pt x="1411" y="368"/>
                    <a:pt x="1411" y="367"/>
                  </a:cubicBezTo>
                  <a:lnTo>
                    <a:pt x="1411" y="367"/>
                  </a:lnTo>
                  <a:lnTo>
                    <a:pt x="1778" y="561"/>
                  </a:lnTo>
                  <a:lnTo>
                    <a:pt x="1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3" name="Google Shape;2283;p26"/>
            <p:cNvSpPr/>
            <p:nvPr/>
          </p:nvSpPr>
          <p:spPr>
            <a:xfrm>
              <a:off x="10916" y="3874576"/>
              <a:ext cx="118649" cy="55745"/>
            </a:xfrm>
            <a:custGeom>
              <a:avLst/>
              <a:gdLst/>
              <a:ahLst/>
              <a:cxnLst/>
              <a:rect l="l" t="t" r="r" b="b"/>
              <a:pathLst>
                <a:path w="2552" h="1199" extrusionOk="0">
                  <a:moveTo>
                    <a:pt x="1643" y="0"/>
                  </a:moveTo>
                  <a:lnTo>
                    <a:pt x="503" y="193"/>
                  </a:lnTo>
                  <a:lnTo>
                    <a:pt x="1" y="657"/>
                  </a:lnTo>
                  <a:lnTo>
                    <a:pt x="812" y="329"/>
                  </a:lnTo>
                  <a:lnTo>
                    <a:pt x="1392" y="348"/>
                  </a:lnTo>
                  <a:lnTo>
                    <a:pt x="1392" y="599"/>
                  </a:lnTo>
                  <a:lnTo>
                    <a:pt x="1199" y="1005"/>
                  </a:lnTo>
                  <a:lnTo>
                    <a:pt x="948" y="1198"/>
                  </a:lnTo>
                  <a:lnTo>
                    <a:pt x="1064" y="1198"/>
                  </a:lnTo>
                  <a:lnTo>
                    <a:pt x="2552" y="676"/>
                  </a:lnTo>
                  <a:lnTo>
                    <a:pt x="2436" y="618"/>
                  </a:lnTo>
                  <a:lnTo>
                    <a:pt x="1817" y="618"/>
                  </a:lnTo>
                  <a:lnTo>
                    <a:pt x="1585" y="367"/>
                  </a:lnTo>
                  <a:lnTo>
                    <a:pt x="1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4" name="Google Shape;2284;p26"/>
            <p:cNvSpPr/>
            <p:nvPr/>
          </p:nvSpPr>
          <p:spPr>
            <a:xfrm>
              <a:off x="44158" y="3760437"/>
              <a:ext cx="53978" cy="37798"/>
            </a:xfrm>
            <a:custGeom>
              <a:avLst/>
              <a:gdLst/>
              <a:ahLst/>
              <a:cxnLst/>
              <a:rect l="l" t="t" r="r" b="b"/>
              <a:pathLst>
                <a:path w="1161" h="813" extrusionOk="0">
                  <a:moveTo>
                    <a:pt x="522" y="1"/>
                  </a:moveTo>
                  <a:lnTo>
                    <a:pt x="464" y="136"/>
                  </a:lnTo>
                  <a:lnTo>
                    <a:pt x="948" y="581"/>
                  </a:lnTo>
                  <a:lnTo>
                    <a:pt x="194" y="40"/>
                  </a:lnTo>
                  <a:lnTo>
                    <a:pt x="1" y="310"/>
                  </a:lnTo>
                  <a:lnTo>
                    <a:pt x="310" y="503"/>
                  </a:lnTo>
                  <a:lnTo>
                    <a:pt x="1102" y="812"/>
                  </a:lnTo>
                  <a:lnTo>
                    <a:pt x="1160" y="677"/>
                  </a:lnTo>
                  <a:lnTo>
                    <a:pt x="851" y="175"/>
                  </a:lnTo>
                  <a:lnTo>
                    <a:pt x="5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5" name="Google Shape;2285;p26"/>
            <p:cNvSpPr/>
            <p:nvPr/>
          </p:nvSpPr>
          <p:spPr>
            <a:xfrm>
              <a:off x="-39389" y="3902425"/>
              <a:ext cx="25199" cy="18876"/>
            </a:xfrm>
            <a:custGeom>
              <a:avLst/>
              <a:gdLst/>
              <a:ahLst/>
              <a:cxnLst/>
              <a:rect l="l" t="t" r="r" b="b"/>
              <a:pathLst>
                <a:path w="542" h="406" extrusionOk="0">
                  <a:moveTo>
                    <a:pt x="136" y="0"/>
                  </a:moveTo>
                  <a:lnTo>
                    <a:pt x="271" y="251"/>
                  </a:lnTo>
                  <a:lnTo>
                    <a:pt x="1" y="406"/>
                  </a:lnTo>
                  <a:lnTo>
                    <a:pt x="542" y="387"/>
                  </a:lnTo>
                  <a:lnTo>
                    <a:pt x="484" y="213"/>
                  </a:lnTo>
                  <a:lnTo>
                    <a:pt x="136" y="0"/>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6" name="Google Shape;2286;p26"/>
            <p:cNvSpPr/>
            <p:nvPr/>
          </p:nvSpPr>
          <p:spPr>
            <a:xfrm>
              <a:off x="35185" y="3924881"/>
              <a:ext cx="106979" cy="44075"/>
            </a:xfrm>
            <a:custGeom>
              <a:avLst/>
              <a:gdLst/>
              <a:ahLst/>
              <a:cxnLst/>
              <a:rect l="l" t="t" r="r" b="b"/>
              <a:pathLst>
                <a:path w="2301" h="948" extrusionOk="0">
                  <a:moveTo>
                    <a:pt x="2300" y="0"/>
                  </a:moveTo>
                  <a:lnTo>
                    <a:pt x="1508" y="425"/>
                  </a:lnTo>
                  <a:lnTo>
                    <a:pt x="696" y="425"/>
                  </a:lnTo>
                  <a:lnTo>
                    <a:pt x="0" y="677"/>
                  </a:lnTo>
                  <a:lnTo>
                    <a:pt x="909" y="947"/>
                  </a:lnTo>
                  <a:lnTo>
                    <a:pt x="1353" y="754"/>
                  </a:lnTo>
                  <a:lnTo>
                    <a:pt x="2223" y="116"/>
                  </a:lnTo>
                  <a:lnTo>
                    <a:pt x="2300" y="0"/>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7" name="Google Shape;2287;p26"/>
            <p:cNvSpPr/>
            <p:nvPr/>
          </p:nvSpPr>
          <p:spPr>
            <a:xfrm>
              <a:off x="112455" y="3798189"/>
              <a:ext cx="40448" cy="18922"/>
            </a:xfrm>
            <a:custGeom>
              <a:avLst/>
              <a:gdLst/>
              <a:ahLst/>
              <a:cxnLst/>
              <a:rect l="l" t="t" r="r" b="b"/>
              <a:pathLst>
                <a:path w="870" h="407" extrusionOk="0">
                  <a:moveTo>
                    <a:pt x="174" y="0"/>
                  </a:moveTo>
                  <a:lnTo>
                    <a:pt x="0" y="155"/>
                  </a:lnTo>
                  <a:lnTo>
                    <a:pt x="174" y="329"/>
                  </a:lnTo>
                  <a:lnTo>
                    <a:pt x="870" y="406"/>
                  </a:lnTo>
                  <a:lnTo>
                    <a:pt x="870" y="406"/>
                  </a:lnTo>
                  <a:lnTo>
                    <a:pt x="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8" name="Google Shape;2288;p26"/>
            <p:cNvSpPr/>
            <p:nvPr/>
          </p:nvSpPr>
          <p:spPr>
            <a:xfrm>
              <a:off x="129518" y="3821528"/>
              <a:ext cx="59324" cy="35985"/>
            </a:xfrm>
            <a:custGeom>
              <a:avLst/>
              <a:gdLst/>
              <a:ahLst/>
              <a:cxnLst/>
              <a:rect l="l" t="t" r="r" b="b"/>
              <a:pathLst>
                <a:path w="1276" h="774" extrusionOk="0">
                  <a:moveTo>
                    <a:pt x="1" y="1"/>
                  </a:moveTo>
                  <a:lnTo>
                    <a:pt x="78" y="194"/>
                  </a:lnTo>
                  <a:lnTo>
                    <a:pt x="793" y="407"/>
                  </a:lnTo>
                  <a:lnTo>
                    <a:pt x="889" y="600"/>
                  </a:lnTo>
                  <a:lnTo>
                    <a:pt x="1121" y="774"/>
                  </a:lnTo>
                  <a:lnTo>
                    <a:pt x="1276" y="581"/>
                  </a:lnTo>
                  <a:lnTo>
                    <a:pt x="851" y="1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9" name="Google Shape;2289;p26"/>
            <p:cNvSpPr/>
            <p:nvPr/>
          </p:nvSpPr>
          <p:spPr>
            <a:xfrm>
              <a:off x="82793" y="3802698"/>
              <a:ext cx="76434" cy="99773"/>
            </a:xfrm>
            <a:custGeom>
              <a:avLst/>
              <a:gdLst/>
              <a:ahLst/>
              <a:cxnLst/>
              <a:rect l="l" t="t" r="r" b="b"/>
              <a:pathLst>
                <a:path w="1644" h="2146" extrusionOk="0">
                  <a:moveTo>
                    <a:pt x="233" y="0"/>
                  </a:moveTo>
                  <a:lnTo>
                    <a:pt x="1" y="503"/>
                  </a:lnTo>
                  <a:lnTo>
                    <a:pt x="561" y="1449"/>
                  </a:lnTo>
                  <a:lnTo>
                    <a:pt x="561" y="1739"/>
                  </a:lnTo>
                  <a:lnTo>
                    <a:pt x="1315" y="2145"/>
                  </a:lnTo>
                  <a:lnTo>
                    <a:pt x="1643" y="1701"/>
                  </a:lnTo>
                  <a:lnTo>
                    <a:pt x="1547" y="1179"/>
                  </a:lnTo>
                  <a:lnTo>
                    <a:pt x="1373" y="1411"/>
                  </a:lnTo>
                  <a:lnTo>
                    <a:pt x="870" y="986"/>
                  </a:lnTo>
                  <a:lnTo>
                    <a:pt x="426" y="792"/>
                  </a:lnTo>
                  <a:lnTo>
                    <a:pt x="3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0" name="Google Shape;2290;p26"/>
            <p:cNvSpPr/>
            <p:nvPr/>
          </p:nvSpPr>
          <p:spPr>
            <a:xfrm>
              <a:off x="-102294" y="3884432"/>
              <a:ext cx="584969" cy="720587"/>
            </a:xfrm>
            <a:custGeom>
              <a:avLst/>
              <a:gdLst/>
              <a:ahLst/>
              <a:cxnLst/>
              <a:rect l="l" t="t" r="r" b="b"/>
              <a:pathLst>
                <a:path w="12582" h="15499" extrusionOk="0">
                  <a:moveTo>
                    <a:pt x="1" y="1"/>
                  </a:moveTo>
                  <a:lnTo>
                    <a:pt x="1991" y="15499"/>
                  </a:lnTo>
                  <a:lnTo>
                    <a:pt x="9740" y="15499"/>
                  </a:lnTo>
                  <a:lnTo>
                    <a:pt x="12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1" name="Google Shape;2291;p26"/>
            <p:cNvSpPr/>
            <p:nvPr/>
          </p:nvSpPr>
          <p:spPr>
            <a:xfrm>
              <a:off x="307398" y="3884432"/>
              <a:ext cx="175277" cy="720587"/>
            </a:xfrm>
            <a:custGeom>
              <a:avLst/>
              <a:gdLst/>
              <a:ahLst/>
              <a:cxnLst/>
              <a:rect l="l" t="t" r="r" b="b"/>
              <a:pathLst>
                <a:path w="3770" h="15499" extrusionOk="0">
                  <a:moveTo>
                    <a:pt x="580" y="1"/>
                  </a:moveTo>
                  <a:lnTo>
                    <a:pt x="1" y="15499"/>
                  </a:lnTo>
                  <a:lnTo>
                    <a:pt x="928" y="15499"/>
                  </a:lnTo>
                  <a:lnTo>
                    <a:pt x="37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92" name="Google Shape;2292;p26"/>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10412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59"/>
        <p:cNvGrpSpPr/>
        <p:nvPr/>
      </p:nvGrpSpPr>
      <p:grpSpPr>
        <a:xfrm>
          <a:off x="0" y="0"/>
          <a:ext cx="0" cy="0"/>
          <a:chOff x="0" y="0"/>
          <a:chExt cx="0" cy="0"/>
        </a:xfrm>
      </p:grpSpPr>
      <p:sp>
        <p:nvSpPr>
          <p:cNvPr id="2060" name="Google Shape;2060;p24"/>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1" name="Google Shape;2061;p24"/>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2" name="Google Shape;2062;p24"/>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063" name="Google Shape;2063;p24"/>
          <p:cNvGrpSpPr/>
          <p:nvPr/>
        </p:nvGrpSpPr>
        <p:grpSpPr>
          <a:xfrm>
            <a:off x="2936545" y="-439395"/>
            <a:ext cx="2934233" cy="944411"/>
            <a:chOff x="2375925" y="3297600"/>
            <a:chExt cx="735950" cy="177650"/>
          </a:xfrm>
        </p:grpSpPr>
        <p:sp>
          <p:nvSpPr>
            <p:cNvPr id="2064" name="Google Shape;2064;p24"/>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5" name="Google Shape;2065;p24"/>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6" name="Google Shape;2066;p24"/>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7" name="Google Shape;2067;p24"/>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8" name="Google Shape;2068;p24"/>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9" name="Google Shape;2069;p24"/>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70" name="Google Shape;2070;p24"/>
          <p:cNvGrpSpPr/>
          <p:nvPr/>
        </p:nvGrpSpPr>
        <p:grpSpPr>
          <a:xfrm>
            <a:off x="-935450" y="4057867"/>
            <a:ext cx="1437100" cy="2445200"/>
            <a:chOff x="-783050" y="3043400"/>
            <a:chExt cx="1437100" cy="1833900"/>
          </a:xfrm>
        </p:grpSpPr>
        <p:sp>
          <p:nvSpPr>
            <p:cNvPr id="2071" name="Google Shape;2071;p24"/>
            <p:cNvSpPr/>
            <p:nvPr/>
          </p:nvSpPr>
          <p:spPr>
            <a:xfrm>
              <a:off x="-531425" y="4608500"/>
              <a:ext cx="1132500" cy="26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2" name="Google Shape;2072;p24"/>
            <p:cNvGrpSpPr/>
            <p:nvPr/>
          </p:nvGrpSpPr>
          <p:grpSpPr>
            <a:xfrm>
              <a:off x="-783050" y="3043400"/>
              <a:ext cx="1437100" cy="1722150"/>
              <a:chOff x="-783050" y="3043400"/>
              <a:chExt cx="1437100" cy="1722150"/>
            </a:xfrm>
          </p:grpSpPr>
          <p:sp>
            <p:nvSpPr>
              <p:cNvPr id="2073" name="Google Shape;2073;p24"/>
              <p:cNvSpPr/>
              <p:nvPr/>
            </p:nvSpPr>
            <p:spPr>
              <a:xfrm>
                <a:off x="-783050" y="4042950"/>
                <a:ext cx="275350" cy="163875"/>
              </a:xfrm>
              <a:custGeom>
                <a:avLst/>
                <a:gdLst/>
                <a:ahLst/>
                <a:cxnLst/>
                <a:rect l="l" t="t" r="r" b="b"/>
                <a:pathLst>
                  <a:path w="11014" h="6555" extrusionOk="0">
                    <a:moveTo>
                      <a:pt x="6914" y="1"/>
                    </a:moveTo>
                    <a:cubicBezTo>
                      <a:pt x="6547" y="1"/>
                      <a:pt x="6180" y="51"/>
                      <a:pt x="5819" y="154"/>
                    </a:cubicBezTo>
                    <a:cubicBezTo>
                      <a:pt x="4631" y="446"/>
                      <a:pt x="3546" y="1072"/>
                      <a:pt x="2691" y="1969"/>
                    </a:cubicBezTo>
                    <a:cubicBezTo>
                      <a:pt x="1711" y="3053"/>
                      <a:pt x="1106" y="4471"/>
                      <a:pt x="0" y="5452"/>
                    </a:cubicBezTo>
                    <a:cubicBezTo>
                      <a:pt x="1022" y="5869"/>
                      <a:pt x="2107" y="6203"/>
                      <a:pt x="3191" y="6432"/>
                    </a:cubicBezTo>
                    <a:cubicBezTo>
                      <a:pt x="3683" y="6514"/>
                      <a:pt x="4177" y="6555"/>
                      <a:pt x="4669" y="6555"/>
                    </a:cubicBezTo>
                    <a:cubicBezTo>
                      <a:pt x="6305" y="6555"/>
                      <a:pt x="7917" y="6104"/>
                      <a:pt x="9344" y="5222"/>
                    </a:cubicBezTo>
                    <a:cubicBezTo>
                      <a:pt x="9866" y="4909"/>
                      <a:pt x="10387" y="4492"/>
                      <a:pt x="10596" y="3929"/>
                    </a:cubicBezTo>
                    <a:cubicBezTo>
                      <a:pt x="11013" y="2845"/>
                      <a:pt x="9386" y="738"/>
                      <a:pt x="8468" y="300"/>
                    </a:cubicBezTo>
                    <a:cubicBezTo>
                      <a:pt x="7965" y="103"/>
                      <a:pt x="7440" y="1"/>
                      <a:pt x="6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4" name="Google Shape;2074;p24"/>
              <p:cNvSpPr/>
              <p:nvPr/>
            </p:nvSpPr>
            <p:spPr>
              <a:xfrm>
                <a:off x="-176625" y="4674600"/>
                <a:ext cx="345225" cy="90950"/>
              </a:xfrm>
              <a:custGeom>
                <a:avLst/>
                <a:gdLst/>
                <a:ahLst/>
                <a:cxnLst/>
                <a:rect l="l" t="t" r="r" b="b"/>
                <a:pathLst>
                  <a:path w="13809" h="3638" extrusionOk="0">
                    <a:moveTo>
                      <a:pt x="13662" y="0"/>
                    </a:moveTo>
                    <a:lnTo>
                      <a:pt x="147" y="522"/>
                    </a:lnTo>
                    <a:cubicBezTo>
                      <a:pt x="147" y="1314"/>
                      <a:pt x="1" y="1982"/>
                      <a:pt x="188" y="2795"/>
                    </a:cubicBezTo>
                    <a:cubicBezTo>
                      <a:pt x="230" y="3046"/>
                      <a:pt x="2295" y="3338"/>
                      <a:pt x="2566" y="3379"/>
                    </a:cubicBezTo>
                    <a:cubicBezTo>
                      <a:pt x="3442" y="3525"/>
                      <a:pt x="4318" y="3609"/>
                      <a:pt x="5215" y="3630"/>
                    </a:cubicBezTo>
                    <a:cubicBezTo>
                      <a:pt x="5724" y="3633"/>
                      <a:pt x="6234" y="3637"/>
                      <a:pt x="6744" y="3637"/>
                    </a:cubicBezTo>
                    <a:cubicBezTo>
                      <a:pt x="8936" y="3637"/>
                      <a:pt x="11143" y="3565"/>
                      <a:pt x="13308" y="3108"/>
                    </a:cubicBezTo>
                    <a:cubicBezTo>
                      <a:pt x="13808" y="2983"/>
                      <a:pt x="13621" y="2462"/>
                      <a:pt x="13621" y="2024"/>
                    </a:cubicBezTo>
                    <a:cubicBezTo>
                      <a:pt x="13621" y="1356"/>
                      <a:pt x="13662" y="668"/>
                      <a:pt x="13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5" name="Google Shape;2075;p24"/>
              <p:cNvSpPr/>
              <p:nvPr/>
            </p:nvSpPr>
            <p:spPr>
              <a:xfrm>
                <a:off x="-444650" y="4099125"/>
                <a:ext cx="885950" cy="639200"/>
              </a:xfrm>
              <a:custGeom>
                <a:avLst/>
                <a:gdLst/>
                <a:ahLst/>
                <a:cxnLst/>
                <a:rect l="l" t="t" r="r" b="b"/>
                <a:pathLst>
                  <a:path w="35438" h="25568" extrusionOk="0">
                    <a:moveTo>
                      <a:pt x="30810" y="1"/>
                    </a:moveTo>
                    <a:cubicBezTo>
                      <a:pt x="30145" y="1"/>
                      <a:pt x="29451" y="118"/>
                      <a:pt x="28889" y="118"/>
                    </a:cubicBezTo>
                    <a:cubicBezTo>
                      <a:pt x="20858" y="118"/>
                      <a:pt x="12807" y="118"/>
                      <a:pt x="4777" y="139"/>
                    </a:cubicBezTo>
                    <a:cubicBezTo>
                      <a:pt x="4110" y="139"/>
                      <a:pt x="3401" y="160"/>
                      <a:pt x="2879" y="618"/>
                    </a:cubicBezTo>
                    <a:cubicBezTo>
                      <a:pt x="1398" y="1932"/>
                      <a:pt x="3839" y="2683"/>
                      <a:pt x="3713" y="3914"/>
                    </a:cubicBezTo>
                    <a:cubicBezTo>
                      <a:pt x="3651" y="4560"/>
                      <a:pt x="2379" y="5708"/>
                      <a:pt x="2024" y="6292"/>
                    </a:cubicBezTo>
                    <a:cubicBezTo>
                      <a:pt x="939" y="8085"/>
                      <a:pt x="293" y="10129"/>
                      <a:pt x="168" y="12215"/>
                    </a:cubicBezTo>
                    <a:cubicBezTo>
                      <a:pt x="147" y="12340"/>
                      <a:pt x="147" y="12465"/>
                      <a:pt x="147" y="12570"/>
                    </a:cubicBezTo>
                    <a:cubicBezTo>
                      <a:pt x="1" y="17596"/>
                      <a:pt x="3129" y="21372"/>
                      <a:pt x="7092" y="23332"/>
                    </a:cubicBezTo>
                    <a:cubicBezTo>
                      <a:pt x="10284" y="24897"/>
                      <a:pt x="13892" y="25501"/>
                      <a:pt x="17354" y="25564"/>
                    </a:cubicBezTo>
                    <a:cubicBezTo>
                      <a:pt x="17515" y="25566"/>
                      <a:pt x="17678" y="25568"/>
                      <a:pt x="17844" y="25568"/>
                    </a:cubicBezTo>
                    <a:cubicBezTo>
                      <a:pt x="20601" y="25568"/>
                      <a:pt x="24005" y="25228"/>
                      <a:pt x="27074" y="24146"/>
                    </a:cubicBezTo>
                    <a:cubicBezTo>
                      <a:pt x="30870" y="22790"/>
                      <a:pt x="34187" y="20266"/>
                      <a:pt x="35146" y="15844"/>
                    </a:cubicBezTo>
                    <a:cubicBezTo>
                      <a:pt x="35334" y="14927"/>
                      <a:pt x="35438" y="14009"/>
                      <a:pt x="35417" y="13070"/>
                    </a:cubicBezTo>
                    <a:cubicBezTo>
                      <a:pt x="35438" y="10901"/>
                      <a:pt x="34917" y="8774"/>
                      <a:pt x="33895" y="6855"/>
                    </a:cubicBezTo>
                    <a:cubicBezTo>
                      <a:pt x="33477" y="6083"/>
                      <a:pt x="31663" y="4102"/>
                      <a:pt x="31934" y="3205"/>
                    </a:cubicBezTo>
                    <a:cubicBezTo>
                      <a:pt x="32205" y="2308"/>
                      <a:pt x="33269" y="2454"/>
                      <a:pt x="33081" y="1307"/>
                    </a:cubicBezTo>
                    <a:cubicBezTo>
                      <a:pt x="32977" y="639"/>
                      <a:pt x="32497" y="431"/>
                      <a:pt x="31996" y="201"/>
                    </a:cubicBezTo>
                    <a:cubicBezTo>
                      <a:pt x="31641" y="48"/>
                      <a:pt x="31231" y="1"/>
                      <a:pt x="308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6" name="Google Shape;2076;p24"/>
              <p:cNvSpPr/>
              <p:nvPr/>
            </p:nvSpPr>
            <p:spPr>
              <a:xfrm>
                <a:off x="-407100" y="4098725"/>
                <a:ext cx="856750" cy="639600"/>
              </a:xfrm>
              <a:custGeom>
                <a:avLst/>
                <a:gdLst/>
                <a:ahLst/>
                <a:cxnLst/>
                <a:rect l="l" t="t" r="r" b="b"/>
                <a:pathLst>
                  <a:path w="34270" h="25584" extrusionOk="0">
                    <a:moveTo>
                      <a:pt x="29254" y="0"/>
                    </a:moveTo>
                    <a:cubicBezTo>
                      <a:pt x="28605" y="0"/>
                      <a:pt x="27929" y="113"/>
                      <a:pt x="27366" y="113"/>
                    </a:cubicBezTo>
                    <a:lnTo>
                      <a:pt x="25071" y="113"/>
                    </a:lnTo>
                    <a:cubicBezTo>
                      <a:pt x="25426" y="614"/>
                      <a:pt x="25760" y="1052"/>
                      <a:pt x="25906" y="1344"/>
                    </a:cubicBezTo>
                    <a:cubicBezTo>
                      <a:pt x="27387" y="4097"/>
                      <a:pt x="27825" y="7288"/>
                      <a:pt x="27178" y="10333"/>
                    </a:cubicBezTo>
                    <a:cubicBezTo>
                      <a:pt x="26219" y="14776"/>
                      <a:pt x="22902" y="17279"/>
                      <a:pt x="19085" y="18634"/>
                    </a:cubicBezTo>
                    <a:cubicBezTo>
                      <a:pt x="16016" y="19717"/>
                      <a:pt x="12631" y="20056"/>
                      <a:pt x="9876" y="20056"/>
                    </a:cubicBezTo>
                    <a:cubicBezTo>
                      <a:pt x="9710" y="20056"/>
                      <a:pt x="9547" y="20055"/>
                      <a:pt x="9387" y="20053"/>
                    </a:cubicBezTo>
                    <a:cubicBezTo>
                      <a:pt x="6237" y="20011"/>
                      <a:pt x="2962" y="19490"/>
                      <a:pt x="1" y="18238"/>
                    </a:cubicBezTo>
                    <a:lnTo>
                      <a:pt x="1" y="18238"/>
                    </a:lnTo>
                    <a:cubicBezTo>
                      <a:pt x="1294" y="20449"/>
                      <a:pt x="3234" y="22243"/>
                      <a:pt x="5570" y="23348"/>
                    </a:cubicBezTo>
                    <a:cubicBezTo>
                      <a:pt x="8761" y="24913"/>
                      <a:pt x="12369" y="25517"/>
                      <a:pt x="15832" y="25580"/>
                    </a:cubicBezTo>
                    <a:cubicBezTo>
                      <a:pt x="15992" y="25582"/>
                      <a:pt x="16155" y="25584"/>
                      <a:pt x="16320" y="25584"/>
                    </a:cubicBezTo>
                    <a:cubicBezTo>
                      <a:pt x="19078" y="25584"/>
                      <a:pt x="22480" y="25243"/>
                      <a:pt x="25530" y="24141"/>
                    </a:cubicBezTo>
                    <a:cubicBezTo>
                      <a:pt x="29347" y="22785"/>
                      <a:pt x="32664" y="20282"/>
                      <a:pt x="33623" y="15860"/>
                    </a:cubicBezTo>
                    <a:cubicBezTo>
                      <a:pt x="34270" y="12794"/>
                      <a:pt x="33832" y="9624"/>
                      <a:pt x="32372" y="6871"/>
                    </a:cubicBezTo>
                    <a:cubicBezTo>
                      <a:pt x="31955" y="6099"/>
                      <a:pt x="30161" y="4118"/>
                      <a:pt x="30411" y="3221"/>
                    </a:cubicBezTo>
                    <a:cubicBezTo>
                      <a:pt x="30661" y="2303"/>
                      <a:pt x="31767" y="2470"/>
                      <a:pt x="31579" y="1302"/>
                    </a:cubicBezTo>
                    <a:cubicBezTo>
                      <a:pt x="31454" y="634"/>
                      <a:pt x="30974" y="426"/>
                      <a:pt x="30474" y="217"/>
                    </a:cubicBezTo>
                    <a:cubicBezTo>
                      <a:pt x="30107" y="50"/>
                      <a:pt x="29686" y="0"/>
                      <a:pt x="29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7" name="Google Shape;2077;p24"/>
              <p:cNvSpPr/>
              <p:nvPr/>
            </p:nvSpPr>
            <p:spPr>
              <a:xfrm>
                <a:off x="-379400" y="4096850"/>
                <a:ext cx="567825" cy="34950"/>
              </a:xfrm>
              <a:custGeom>
                <a:avLst/>
                <a:gdLst/>
                <a:ahLst/>
                <a:cxnLst/>
                <a:rect l="l" t="t" r="r" b="b"/>
                <a:pathLst>
                  <a:path w="22713" h="1398" extrusionOk="0">
                    <a:moveTo>
                      <a:pt x="12719" y="0"/>
                    </a:moveTo>
                    <a:cubicBezTo>
                      <a:pt x="9671" y="0"/>
                      <a:pt x="6620" y="11"/>
                      <a:pt x="3565" y="21"/>
                    </a:cubicBezTo>
                    <a:cubicBezTo>
                      <a:pt x="3367" y="21"/>
                      <a:pt x="3160" y="18"/>
                      <a:pt x="2950" y="18"/>
                    </a:cubicBezTo>
                    <a:cubicBezTo>
                      <a:pt x="1920" y="18"/>
                      <a:pt x="795" y="90"/>
                      <a:pt x="102" y="939"/>
                    </a:cubicBezTo>
                    <a:cubicBezTo>
                      <a:pt x="1" y="1075"/>
                      <a:pt x="120" y="1238"/>
                      <a:pt x="257" y="1238"/>
                    </a:cubicBezTo>
                    <a:cubicBezTo>
                      <a:pt x="289" y="1238"/>
                      <a:pt x="322" y="1229"/>
                      <a:pt x="353" y="1210"/>
                    </a:cubicBezTo>
                    <a:lnTo>
                      <a:pt x="373" y="1210"/>
                    </a:lnTo>
                    <a:cubicBezTo>
                      <a:pt x="874" y="736"/>
                      <a:pt x="1586" y="632"/>
                      <a:pt x="2294" y="632"/>
                    </a:cubicBezTo>
                    <a:cubicBezTo>
                      <a:pt x="2737" y="632"/>
                      <a:pt x="3179" y="672"/>
                      <a:pt x="3565" y="689"/>
                    </a:cubicBezTo>
                    <a:cubicBezTo>
                      <a:pt x="5004" y="772"/>
                      <a:pt x="6464" y="814"/>
                      <a:pt x="7903" y="876"/>
                    </a:cubicBezTo>
                    <a:cubicBezTo>
                      <a:pt x="10886" y="1022"/>
                      <a:pt x="13868" y="1147"/>
                      <a:pt x="16830" y="1252"/>
                    </a:cubicBezTo>
                    <a:cubicBezTo>
                      <a:pt x="18520" y="1335"/>
                      <a:pt x="20188" y="1356"/>
                      <a:pt x="21857" y="1398"/>
                    </a:cubicBezTo>
                    <a:cubicBezTo>
                      <a:pt x="22378" y="1398"/>
                      <a:pt x="22712" y="835"/>
                      <a:pt x="22441" y="376"/>
                    </a:cubicBezTo>
                    <a:cubicBezTo>
                      <a:pt x="22337" y="167"/>
                      <a:pt x="22107" y="42"/>
                      <a:pt x="21857" y="42"/>
                    </a:cubicBezTo>
                    <a:cubicBezTo>
                      <a:pt x="18812" y="11"/>
                      <a:pt x="15766" y="0"/>
                      <a:pt x="12719"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8" name="Google Shape;2078;p24"/>
              <p:cNvSpPr/>
              <p:nvPr/>
            </p:nvSpPr>
            <p:spPr>
              <a:xfrm>
                <a:off x="-421175" y="4252575"/>
                <a:ext cx="101525" cy="278400"/>
              </a:xfrm>
              <a:custGeom>
                <a:avLst/>
                <a:gdLst/>
                <a:ahLst/>
                <a:cxnLst/>
                <a:rect l="l" t="t" r="r" b="b"/>
                <a:pathLst>
                  <a:path w="4061" h="11136" extrusionOk="0">
                    <a:moveTo>
                      <a:pt x="3127" y="0"/>
                    </a:moveTo>
                    <a:cubicBezTo>
                      <a:pt x="3020" y="0"/>
                      <a:pt x="2907" y="28"/>
                      <a:pt x="2795" y="91"/>
                    </a:cubicBezTo>
                    <a:cubicBezTo>
                      <a:pt x="2316" y="341"/>
                      <a:pt x="1878" y="696"/>
                      <a:pt x="1544" y="1134"/>
                    </a:cubicBezTo>
                    <a:cubicBezTo>
                      <a:pt x="1210" y="1489"/>
                      <a:pt x="918" y="1906"/>
                      <a:pt x="689" y="2365"/>
                    </a:cubicBezTo>
                    <a:cubicBezTo>
                      <a:pt x="272" y="3282"/>
                      <a:pt x="42" y="4283"/>
                      <a:pt x="21" y="5285"/>
                    </a:cubicBezTo>
                    <a:cubicBezTo>
                      <a:pt x="0" y="6307"/>
                      <a:pt x="188" y="7308"/>
                      <a:pt x="543" y="8267"/>
                    </a:cubicBezTo>
                    <a:cubicBezTo>
                      <a:pt x="751" y="8747"/>
                      <a:pt x="981" y="9227"/>
                      <a:pt x="1252" y="9686"/>
                    </a:cubicBezTo>
                    <a:cubicBezTo>
                      <a:pt x="1586" y="10228"/>
                      <a:pt x="1961" y="10874"/>
                      <a:pt x="2587" y="11104"/>
                    </a:cubicBezTo>
                    <a:cubicBezTo>
                      <a:pt x="2670" y="11125"/>
                      <a:pt x="2754" y="11135"/>
                      <a:pt x="2835" y="11135"/>
                    </a:cubicBezTo>
                    <a:cubicBezTo>
                      <a:pt x="3081" y="11135"/>
                      <a:pt x="3312" y="11041"/>
                      <a:pt x="3484" y="10854"/>
                    </a:cubicBezTo>
                    <a:cubicBezTo>
                      <a:pt x="3713" y="10624"/>
                      <a:pt x="3797" y="10290"/>
                      <a:pt x="3713" y="9978"/>
                    </a:cubicBezTo>
                    <a:cubicBezTo>
                      <a:pt x="3651" y="9686"/>
                      <a:pt x="3505" y="9435"/>
                      <a:pt x="3296" y="9227"/>
                    </a:cubicBezTo>
                    <a:cubicBezTo>
                      <a:pt x="3171" y="9060"/>
                      <a:pt x="3067" y="8872"/>
                      <a:pt x="2962" y="8705"/>
                    </a:cubicBezTo>
                    <a:cubicBezTo>
                      <a:pt x="2837" y="8518"/>
                      <a:pt x="2754" y="8330"/>
                      <a:pt x="2649" y="8163"/>
                    </a:cubicBezTo>
                    <a:cubicBezTo>
                      <a:pt x="2608" y="8038"/>
                      <a:pt x="2545" y="7933"/>
                      <a:pt x="2503" y="7829"/>
                    </a:cubicBezTo>
                    <a:cubicBezTo>
                      <a:pt x="2482" y="7787"/>
                      <a:pt x="2462" y="7725"/>
                      <a:pt x="2441" y="7683"/>
                    </a:cubicBezTo>
                    <a:cubicBezTo>
                      <a:pt x="2295" y="7287"/>
                      <a:pt x="2149" y="6891"/>
                      <a:pt x="2044" y="6473"/>
                    </a:cubicBezTo>
                    <a:cubicBezTo>
                      <a:pt x="1940" y="6098"/>
                      <a:pt x="1878" y="5723"/>
                      <a:pt x="1878" y="5326"/>
                    </a:cubicBezTo>
                    <a:cubicBezTo>
                      <a:pt x="1794" y="4575"/>
                      <a:pt x="1919" y="3804"/>
                      <a:pt x="2211" y="3095"/>
                    </a:cubicBezTo>
                    <a:cubicBezTo>
                      <a:pt x="2357" y="2740"/>
                      <a:pt x="2545" y="2406"/>
                      <a:pt x="2754" y="2073"/>
                    </a:cubicBezTo>
                    <a:cubicBezTo>
                      <a:pt x="3004" y="1739"/>
                      <a:pt x="3338" y="1468"/>
                      <a:pt x="3609" y="1155"/>
                    </a:cubicBezTo>
                    <a:cubicBezTo>
                      <a:pt x="4060" y="686"/>
                      <a:pt x="3659" y="0"/>
                      <a:pt x="3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9" name="Google Shape;2079;p24"/>
              <p:cNvSpPr/>
              <p:nvPr/>
            </p:nvSpPr>
            <p:spPr>
              <a:xfrm>
                <a:off x="-382600" y="4074425"/>
                <a:ext cx="764475" cy="96500"/>
              </a:xfrm>
              <a:custGeom>
                <a:avLst/>
                <a:gdLst/>
                <a:ahLst/>
                <a:cxnLst/>
                <a:rect l="l" t="t" r="r" b="b"/>
                <a:pathLst>
                  <a:path w="30579" h="3860" extrusionOk="0">
                    <a:moveTo>
                      <a:pt x="13830" y="0"/>
                    </a:moveTo>
                    <a:lnTo>
                      <a:pt x="13079" y="21"/>
                    </a:lnTo>
                    <a:lnTo>
                      <a:pt x="12849" y="21"/>
                    </a:lnTo>
                    <a:cubicBezTo>
                      <a:pt x="12369" y="21"/>
                      <a:pt x="11890" y="42"/>
                      <a:pt x="11431" y="42"/>
                    </a:cubicBezTo>
                    <a:cubicBezTo>
                      <a:pt x="4861" y="272"/>
                      <a:pt x="1" y="981"/>
                      <a:pt x="1" y="1940"/>
                    </a:cubicBezTo>
                    <a:cubicBezTo>
                      <a:pt x="1" y="2879"/>
                      <a:pt x="5257" y="3650"/>
                      <a:pt x="12244" y="3838"/>
                    </a:cubicBezTo>
                    <a:lnTo>
                      <a:pt x="13371" y="3859"/>
                    </a:lnTo>
                    <a:lnTo>
                      <a:pt x="17584" y="3859"/>
                    </a:lnTo>
                    <a:lnTo>
                      <a:pt x="18189" y="3838"/>
                    </a:lnTo>
                    <a:cubicBezTo>
                      <a:pt x="25239" y="3671"/>
                      <a:pt x="30578" y="2879"/>
                      <a:pt x="30578" y="1919"/>
                    </a:cubicBezTo>
                    <a:cubicBezTo>
                      <a:pt x="30578" y="1002"/>
                      <a:pt x="25343" y="209"/>
                      <a:pt x="18376" y="21"/>
                    </a:cubicBezTo>
                    <a:lnTo>
                      <a:pt x="17709" y="21"/>
                    </a:lnTo>
                    <a:lnTo>
                      <a:pt x="167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0" name="Google Shape;2080;p24"/>
              <p:cNvSpPr/>
              <p:nvPr/>
            </p:nvSpPr>
            <p:spPr>
              <a:xfrm>
                <a:off x="-344775" y="4194850"/>
                <a:ext cx="683725" cy="48325"/>
              </a:xfrm>
              <a:custGeom>
                <a:avLst/>
                <a:gdLst/>
                <a:ahLst/>
                <a:cxnLst/>
                <a:rect l="l" t="t" r="r" b="b"/>
                <a:pathLst>
                  <a:path w="27349" h="1933" extrusionOk="0">
                    <a:moveTo>
                      <a:pt x="27145" y="0"/>
                    </a:moveTo>
                    <a:cubicBezTo>
                      <a:pt x="27139" y="0"/>
                      <a:pt x="27132" y="1"/>
                      <a:pt x="27125" y="1"/>
                    </a:cubicBezTo>
                    <a:cubicBezTo>
                      <a:pt x="26249" y="64"/>
                      <a:pt x="25394" y="273"/>
                      <a:pt x="24539" y="419"/>
                    </a:cubicBezTo>
                    <a:cubicBezTo>
                      <a:pt x="23684" y="565"/>
                      <a:pt x="22829" y="690"/>
                      <a:pt x="21974" y="815"/>
                    </a:cubicBezTo>
                    <a:cubicBezTo>
                      <a:pt x="20201" y="1065"/>
                      <a:pt x="18428" y="1232"/>
                      <a:pt x="16634" y="1336"/>
                    </a:cubicBezTo>
                    <a:cubicBezTo>
                      <a:pt x="14996" y="1444"/>
                      <a:pt x="13354" y="1496"/>
                      <a:pt x="11711" y="1496"/>
                    </a:cubicBezTo>
                    <a:cubicBezTo>
                      <a:pt x="9839" y="1496"/>
                      <a:pt x="7967" y="1428"/>
                      <a:pt x="6101" y="1295"/>
                    </a:cubicBezTo>
                    <a:cubicBezTo>
                      <a:pt x="4161" y="1169"/>
                      <a:pt x="2201" y="940"/>
                      <a:pt x="365" y="210"/>
                    </a:cubicBezTo>
                    <a:cubicBezTo>
                      <a:pt x="333" y="195"/>
                      <a:pt x="303" y="189"/>
                      <a:pt x="276" y="189"/>
                    </a:cubicBezTo>
                    <a:cubicBezTo>
                      <a:pt x="70" y="189"/>
                      <a:pt x="1" y="559"/>
                      <a:pt x="240" y="669"/>
                    </a:cubicBezTo>
                    <a:lnTo>
                      <a:pt x="240" y="648"/>
                    </a:lnTo>
                    <a:cubicBezTo>
                      <a:pt x="1867" y="1295"/>
                      <a:pt x="3598" y="1545"/>
                      <a:pt x="5329" y="1691"/>
                    </a:cubicBezTo>
                    <a:cubicBezTo>
                      <a:pt x="7060" y="1816"/>
                      <a:pt x="8812" y="1899"/>
                      <a:pt x="10564" y="1920"/>
                    </a:cubicBezTo>
                    <a:cubicBezTo>
                      <a:pt x="11015" y="1928"/>
                      <a:pt x="11466" y="1932"/>
                      <a:pt x="11917" y="1932"/>
                    </a:cubicBezTo>
                    <a:cubicBezTo>
                      <a:pt x="15053" y="1932"/>
                      <a:pt x="18188" y="1743"/>
                      <a:pt x="21306" y="1378"/>
                    </a:cubicBezTo>
                    <a:cubicBezTo>
                      <a:pt x="22266" y="1253"/>
                      <a:pt x="23225" y="1128"/>
                      <a:pt x="24185" y="961"/>
                    </a:cubicBezTo>
                    <a:cubicBezTo>
                      <a:pt x="25186" y="836"/>
                      <a:pt x="26187" y="648"/>
                      <a:pt x="27167" y="356"/>
                    </a:cubicBezTo>
                    <a:cubicBezTo>
                      <a:pt x="27349" y="295"/>
                      <a:pt x="27335" y="0"/>
                      <a:pt x="27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1" name="Google Shape;2081;p24"/>
              <p:cNvSpPr/>
              <p:nvPr/>
            </p:nvSpPr>
            <p:spPr>
              <a:xfrm>
                <a:off x="-87975" y="3048225"/>
                <a:ext cx="299850" cy="395975"/>
              </a:xfrm>
              <a:custGeom>
                <a:avLst/>
                <a:gdLst/>
                <a:ahLst/>
                <a:cxnLst/>
                <a:rect l="l" t="t" r="r" b="b"/>
                <a:pathLst>
                  <a:path w="11994" h="15839" extrusionOk="0">
                    <a:moveTo>
                      <a:pt x="7488" y="1"/>
                    </a:moveTo>
                    <a:cubicBezTo>
                      <a:pt x="5319" y="1544"/>
                      <a:pt x="3463" y="3442"/>
                      <a:pt x="1982" y="5653"/>
                    </a:cubicBezTo>
                    <a:cubicBezTo>
                      <a:pt x="1189" y="6863"/>
                      <a:pt x="480" y="8177"/>
                      <a:pt x="251" y="9616"/>
                    </a:cubicBezTo>
                    <a:cubicBezTo>
                      <a:pt x="0" y="11055"/>
                      <a:pt x="230" y="12620"/>
                      <a:pt x="1127" y="13746"/>
                    </a:cubicBezTo>
                    <a:cubicBezTo>
                      <a:pt x="2087" y="14976"/>
                      <a:pt x="4954" y="15839"/>
                      <a:pt x="6977" y="15839"/>
                    </a:cubicBezTo>
                    <a:cubicBezTo>
                      <a:pt x="7457" y="15839"/>
                      <a:pt x="7891" y="15790"/>
                      <a:pt x="8239" y="15686"/>
                    </a:cubicBezTo>
                    <a:cubicBezTo>
                      <a:pt x="9386" y="15352"/>
                      <a:pt x="10596" y="14935"/>
                      <a:pt x="11243" y="13934"/>
                    </a:cubicBezTo>
                    <a:cubicBezTo>
                      <a:pt x="11994" y="12745"/>
                      <a:pt x="11702" y="11222"/>
                      <a:pt x="11284" y="9887"/>
                    </a:cubicBezTo>
                    <a:cubicBezTo>
                      <a:pt x="10784" y="8219"/>
                      <a:pt x="10116" y="6592"/>
                      <a:pt x="9303" y="5027"/>
                    </a:cubicBezTo>
                    <a:cubicBezTo>
                      <a:pt x="8469" y="3442"/>
                      <a:pt x="7488" y="1815"/>
                      <a:pt x="7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2" name="Google Shape;2082;p24"/>
              <p:cNvSpPr/>
              <p:nvPr/>
            </p:nvSpPr>
            <p:spPr>
              <a:xfrm>
                <a:off x="-362775" y="3280550"/>
                <a:ext cx="388500" cy="269400"/>
              </a:xfrm>
              <a:custGeom>
                <a:avLst/>
                <a:gdLst/>
                <a:ahLst/>
                <a:cxnLst/>
                <a:rect l="l" t="t" r="r" b="b"/>
                <a:pathLst>
                  <a:path w="15540" h="10776" extrusionOk="0">
                    <a:moveTo>
                      <a:pt x="8469" y="1"/>
                    </a:moveTo>
                    <a:cubicBezTo>
                      <a:pt x="6698" y="1"/>
                      <a:pt x="4925" y="592"/>
                      <a:pt x="3296" y="1366"/>
                    </a:cubicBezTo>
                    <a:cubicBezTo>
                      <a:pt x="2232" y="1887"/>
                      <a:pt x="1169" y="2492"/>
                      <a:pt x="0" y="2722"/>
                    </a:cubicBezTo>
                    <a:cubicBezTo>
                      <a:pt x="1648" y="3473"/>
                      <a:pt x="2754" y="5037"/>
                      <a:pt x="3797" y="6518"/>
                    </a:cubicBezTo>
                    <a:cubicBezTo>
                      <a:pt x="5100" y="8400"/>
                      <a:pt x="7509" y="10776"/>
                      <a:pt x="9880" y="10776"/>
                    </a:cubicBezTo>
                    <a:cubicBezTo>
                      <a:pt x="10846" y="10776"/>
                      <a:pt x="11806" y="10381"/>
                      <a:pt x="12682" y="9396"/>
                    </a:cubicBezTo>
                    <a:cubicBezTo>
                      <a:pt x="15539" y="6184"/>
                      <a:pt x="14184" y="991"/>
                      <a:pt x="9887" y="135"/>
                    </a:cubicBezTo>
                    <a:cubicBezTo>
                      <a:pt x="9416" y="43"/>
                      <a:pt x="8943"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3" name="Google Shape;2083;p24"/>
              <p:cNvSpPr/>
              <p:nvPr/>
            </p:nvSpPr>
            <p:spPr>
              <a:xfrm>
                <a:off x="115375" y="3427800"/>
                <a:ext cx="342625" cy="242025"/>
              </a:xfrm>
              <a:custGeom>
                <a:avLst/>
                <a:gdLst/>
                <a:ahLst/>
                <a:cxnLst/>
                <a:rect l="l" t="t" r="r" b="b"/>
                <a:pathLst>
                  <a:path w="13705" h="9681" extrusionOk="0">
                    <a:moveTo>
                      <a:pt x="5521" y="0"/>
                    </a:moveTo>
                    <a:cubicBezTo>
                      <a:pt x="3879" y="0"/>
                      <a:pt x="2201" y="648"/>
                      <a:pt x="1190" y="1963"/>
                    </a:cubicBezTo>
                    <a:cubicBezTo>
                      <a:pt x="1" y="3485"/>
                      <a:pt x="105" y="7386"/>
                      <a:pt x="1628" y="8700"/>
                    </a:cubicBezTo>
                    <a:cubicBezTo>
                      <a:pt x="2149" y="9096"/>
                      <a:pt x="2754" y="9367"/>
                      <a:pt x="3401" y="9492"/>
                    </a:cubicBezTo>
                    <a:cubicBezTo>
                      <a:pt x="3876" y="9600"/>
                      <a:pt x="4379" y="9680"/>
                      <a:pt x="4869" y="9680"/>
                    </a:cubicBezTo>
                    <a:cubicBezTo>
                      <a:pt x="5326" y="9680"/>
                      <a:pt x="5772" y="9611"/>
                      <a:pt x="6175" y="9430"/>
                    </a:cubicBezTo>
                    <a:cubicBezTo>
                      <a:pt x="7030" y="9054"/>
                      <a:pt x="7614" y="8262"/>
                      <a:pt x="8198" y="7552"/>
                    </a:cubicBezTo>
                    <a:cubicBezTo>
                      <a:pt x="9741" y="5696"/>
                      <a:pt x="11598" y="4132"/>
                      <a:pt x="13704" y="2943"/>
                    </a:cubicBezTo>
                    <a:lnTo>
                      <a:pt x="13704" y="2943"/>
                    </a:lnTo>
                    <a:cubicBezTo>
                      <a:pt x="13689" y="2943"/>
                      <a:pt x="13673" y="2943"/>
                      <a:pt x="13657" y="2943"/>
                    </a:cubicBezTo>
                    <a:cubicBezTo>
                      <a:pt x="12488" y="2943"/>
                      <a:pt x="11459" y="2184"/>
                      <a:pt x="10451" y="1566"/>
                    </a:cubicBezTo>
                    <a:cubicBezTo>
                      <a:pt x="9011" y="690"/>
                      <a:pt x="7364" y="23"/>
                      <a:pt x="5674" y="2"/>
                    </a:cubicBezTo>
                    <a:cubicBezTo>
                      <a:pt x="5623" y="1"/>
                      <a:pt x="5572" y="0"/>
                      <a:pt x="5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4" name="Google Shape;2084;p24"/>
              <p:cNvSpPr/>
              <p:nvPr/>
            </p:nvSpPr>
            <p:spPr>
              <a:xfrm>
                <a:off x="-599000" y="3372050"/>
                <a:ext cx="280575" cy="358800"/>
              </a:xfrm>
              <a:custGeom>
                <a:avLst/>
                <a:gdLst/>
                <a:ahLst/>
                <a:cxnLst/>
                <a:rect l="l" t="t" r="r" b="b"/>
                <a:pathLst>
                  <a:path w="11223" h="14352" extrusionOk="0">
                    <a:moveTo>
                      <a:pt x="6738" y="0"/>
                    </a:moveTo>
                    <a:cubicBezTo>
                      <a:pt x="5799" y="2503"/>
                      <a:pt x="3401" y="4130"/>
                      <a:pt x="1628" y="6153"/>
                    </a:cubicBezTo>
                    <a:cubicBezTo>
                      <a:pt x="1065" y="6779"/>
                      <a:pt x="543" y="7509"/>
                      <a:pt x="335" y="8343"/>
                    </a:cubicBezTo>
                    <a:cubicBezTo>
                      <a:pt x="1" y="9720"/>
                      <a:pt x="627" y="11222"/>
                      <a:pt x="1690" y="12160"/>
                    </a:cubicBezTo>
                    <a:cubicBezTo>
                      <a:pt x="2805" y="13135"/>
                      <a:pt x="5700" y="14352"/>
                      <a:pt x="7843" y="14352"/>
                    </a:cubicBezTo>
                    <a:cubicBezTo>
                      <a:pt x="8588" y="14352"/>
                      <a:pt x="9243" y="14205"/>
                      <a:pt x="9700" y="13850"/>
                    </a:cubicBezTo>
                    <a:cubicBezTo>
                      <a:pt x="10159" y="13453"/>
                      <a:pt x="10492" y="12932"/>
                      <a:pt x="10680" y="12369"/>
                    </a:cubicBezTo>
                    <a:cubicBezTo>
                      <a:pt x="11222" y="10888"/>
                      <a:pt x="11097" y="9219"/>
                      <a:pt x="10638" y="7697"/>
                    </a:cubicBezTo>
                    <a:cubicBezTo>
                      <a:pt x="10180" y="6195"/>
                      <a:pt x="9408" y="4798"/>
                      <a:pt x="8636" y="3400"/>
                    </a:cubicBezTo>
                    <a:lnTo>
                      <a:pt x="67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5" name="Google Shape;2085;p24"/>
              <p:cNvSpPr/>
              <p:nvPr/>
            </p:nvSpPr>
            <p:spPr>
              <a:xfrm>
                <a:off x="-774725" y="3756400"/>
                <a:ext cx="404150" cy="240475"/>
              </a:xfrm>
              <a:custGeom>
                <a:avLst/>
                <a:gdLst/>
                <a:ahLst/>
                <a:cxnLst/>
                <a:rect l="l" t="t" r="r" b="b"/>
                <a:pathLst>
                  <a:path w="16166" h="9619" extrusionOk="0">
                    <a:moveTo>
                      <a:pt x="7254" y="0"/>
                    </a:moveTo>
                    <a:cubicBezTo>
                      <a:pt x="6812" y="0"/>
                      <a:pt x="6370" y="63"/>
                      <a:pt x="5945" y="186"/>
                    </a:cubicBezTo>
                    <a:cubicBezTo>
                      <a:pt x="3150" y="1166"/>
                      <a:pt x="2775" y="5505"/>
                      <a:pt x="1" y="6527"/>
                    </a:cubicBezTo>
                    <a:cubicBezTo>
                      <a:pt x="1878" y="7674"/>
                      <a:pt x="3797" y="8842"/>
                      <a:pt x="5945" y="9363"/>
                    </a:cubicBezTo>
                    <a:cubicBezTo>
                      <a:pt x="6626" y="9528"/>
                      <a:pt x="7337" y="9618"/>
                      <a:pt x="8045" y="9618"/>
                    </a:cubicBezTo>
                    <a:cubicBezTo>
                      <a:pt x="9575" y="9618"/>
                      <a:pt x="11090" y="9200"/>
                      <a:pt x="12244" y="8216"/>
                    </a:cubicBezTo>
                    <a:cubicBezTo>
                      <a:pt x="16166" y="4900"/>
                      <a:pt x="11973" y="958"/>
                      <a:pt x="8386" y="144"/>
                    </a:cubicBezTo>
                    <a:cubicBezTo>
                      <a:pt x="8018" y="47"/>
                      <a:pt x="7636" y="0"/>
                      <a:pt x="7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6" name="Google Shape;2086;p24"/>
              <p:cNvSpPr/>
              <p:nvPr/>
            </p:nvSpPr>
            <p:spPr>
              <a:xfrm>
                <a:off x="-363300" y="3801175"/>
                <a:ext cx="288900" cy="172000"/>
              </a:xfrm>
              <a:custGeom>
                <a:avLst/>
                <a:gdLst/>
                <a:ahLst/>
                <a:cxnLst/>
                <a:rect l="l" t="t" r="r" b="b"/>
                <a:pathLst>
                  <a:path w="11556" h="6880" extrusionOk="0">
                    <a:moveTo>
                      <a:pt x="6380" y="1"/>
                    </a:moveTo>
                    <a:cubicBezTo>
                      <a:pt x="6107" y="1"/>
                      <a:pt x="5834" y="37"/>
                      <a:pt x="5570" y="105"/>
                    </a:cubicBezTo>
                    <a:cubicBezTo>
                      <a:pt x="3004" y="668"/>
                      <a:pt x="1" y="3505"/>
                      <a:pt x="2816" y="5883"/>
                    </a:cubicBezTo>
                    <a:cubicBezTo>
                      <a:pt x="3628" y="6581"/>
                      <a:pt x="4712" y="6880"/>
                      <a:pt x="5803" y="6880"/>
                    </a:cubicBezTo>
                    <a:cubicBezTo>
                      <a:pt x="6310" y="6880"/>
                      <a:pt x="6818" y="6815"/>
                      <a:pt x="7301" y="6696"/>
                    </a:cubicBezTo>
                    <a:cubicBezTo>
                      <a:pt x="8844" y="6321"/>
                      <a:pt x="10221" y="5487"/>
                      <a:pt x="11556" y="4652"/>
                    </a:cubicBezTo>
                    <a:cubicBezTo>
                      <a:pt x="9574" y="3943"/>
                      <a:pt x="9303" y="835"/>
                      <a:pt x="7301" y="147"/>
                    </a:cubicBezTo>
                    <a:cubicBezTo>
                      <a:pt x="7002" y="47"/>
                      <a:pt x="6691" y="1"/>
                      <a:pt x="6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7" name="Google Shape;2087;p24"/>
              <p:cNvSpPr/>
              <p:nvPr/>
            </p:nvSpPr>
            <p:spPr>
              <a:xfrm>
                <a:off x="310400" y="3783750"/>
                <a:ext cx="343650" cy="333975"/>
              </a:xfrm>
              <a:custGeom>
                <a:avLst/>
                <a:gdLst/>
                <a:ahLst/>
                <a:cxnLst/>
                <a:rect l="l" t="t" r="r" b="b"/>
                <a:pathLst>
                  <a:path w="13746" h="13359" extrusionOk="0">
                    <a:moveTo>
                      <a:pt x="9293" y="1"/>
                    </a:moveTo>
                    <a:cubicBezTo>
                      <a:pt x="9101" y="1"/>
                      <a:pt x="8909" y="11"/>
                      <a:pt x="8719" y="31"/>
                    </a:cubicBezTo>
                    <a:cubicBezTo>
                      <a:pt x="8344" y="51"/>
                      <a:pt x="5465" y="1428"/>
                      <a:pt x="6237" y="1699"/>
                    </a:cubicBezTo>
                    <a:cubicBezTo>
                      <a:pt x="5261" y="1359"/>
                      <a:pt x="4280" y="1014"/>
                      <a:pt x="3356" y="1014"/>
                    </a:cubicBezTo>
                    <a:cubicBezTo>
                      <a:pt x="2523" y="1014"/>
                      <a:pt x="1736" y="1295"/>
                      <a:pt x="1044" y="2116"/>
                    </a:cubicBezTo>
                    <a:cubicBezTo>
                      <a:pt x="1" y="3368"/>
                      <a:pt x="42" y="4932"/>
                      <a:pt x="710" y="6350"/>
                    </a:cubicBezTo>
                    <a:cubicBezTo>
                      <a:pt x="1440" y="7873"/>
                      <a:pt x="2754" y="8999"/>
                      <a:pt x="4089" y="10000"/>
                    </a:cubicBezTo>
                    <a:cubicBezTo>
                      <a:pt x="5445" y="11002"/>
                      <a:pt x="6842" y="12003"/>
                      <a:pt x="7822" y="13359"/>
                    </a:cubicBezTo>
                    <a:cubicBezTo>
                      <a:pt x="8698" y="11273"/>
                      <a:pt x="10430" y="9708"/>
                      <a:pt x="11702" y="7852"/>
                    </a:cubicBezTo>
                    <a:cubicBezTo>
                      <a:pt x="12974" y="5975"/>
                      <a:pt x="13746" y="3389"/>
                      <a:pt x="12494" y="1511"/>
                    </a:cubicBezTo>
                    <a:cubicBezTo>
                      <a:pt x="11772" y="428"/>
                      <a:pt x="10533" y="1"/>
                      <a:pt x="9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24"/>
              <p:cNvSpPr/>
              <p:nvPr/>
            </p:nvSpPr>
            <p:spPr>
              <a:xfrm>
                <a:off x="246275" y="4135325"/>
                <a:ext cx="361900" cy="338025"/>
              </a:xfrm>
              <a:custGeom>
                <a:avLst/>
                <a:gdLst/>
                <a:ahLst/>
                <a:cxnLst/>
                <a:rect l="l" t="t" r="r" b="b"/>
                <a:pathLst>
                  <a:path w="14476" h="13521" extrusionOk="0">
                    <a:moveTo>
                      <a:pt x="8206" y="1"/>
                    </a:moveTo>
                    <a:cubicBezTo>
                      <a:pt x="6708" y="1"/>
                      <a:pt x="5273" y="326"/>
                      <a:pt x="4359" y="964"/>
                    </a:cubicBezTo>
                    <a:cubicBezTo>
                      <a:pt x="0" y="4051"/>
                      <a:pt x="6779" y="8807"/>
                      <a:pt x="9073" y="10308"/>
                    </a:cubicBezTo>
                    <a:cubicBezTo>
                      <a:pt x="10429" y="11184"/>
                      <a:pt x="11618" y="12269"/>
                      <a:pt x="12640" y="13520"/>
                    </a:cubicBezTo>
                    <a:cubicBezTo>
                      <a:pt x="12473" y="12019"/>
                      <a:pt x="13203" y="10579"/>
                      <a:pt x="13662" y="9140"/>
                    </a:cubicBezTo>
                    <a:cubicBezTo>
                      <a:pt x="14267" y="7347"/>
                      <a:pt x="14475" y="5428"/>
                      <a:pt x="14288" y="3530"/>
                    </a:cubicBezTo>
                    <a:cubicBezTo>
                      <a:pt x="14056" y="1148"/>
                      <a:pt x="11019" y="1"/>
                      <a:pt x="8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24"/>
              <p:cNvSpPr/>
              <p:nvPr/>
            </p:nvSpPr>
            <p:spPr>
              <a:xfrm>
                <a:off x="82525" y="3734450"/>
                <a:ext cx="209650" cy="273450"/>
              </a:xfrm>
              <a:custGeom>
                <a:avLst/>
                <a:gdLst/>
                <a:ahLst/>
                <a:cxnLst/>
                <a:rect l="l" t="t" r="r" b="b"/>
                <a:pathLst>
                  <a:path w="8386" h="10938" extrusionOk="0">
                    <a:moveTo>
                      <a:pt x="4423" y="0"/>
                    </a:moveTo>
                    <a:cubicBezTo>
                      <a:pt x="3755" y="2065"/>
                      <a:pt x="1857" y="3442"/>
                      <a:pt x="689" y="5277"/>
                    </a:cubicBezTo>
                    <a:cubicBezTo>
                      <a:pt x="272" y="5861"/>
                      <a:pt x="22" y="6570"/>
                      <a:pt x="1" y="7300"/>
                    </a:cubicBezTo>
                    <a:cubicBezTo>
                      <a:pt x="43" y="8343"/>
                      <a:pt x="773" y="9282"/>
                      <a:pt x="1670" y="9824"/>
                    </a:cubicBezTo>
                    <a:cubicBezTo>
                      <a:pt x="2600" y="10389"/>
                      <a:pt x="4096" y="10937"/>
                      <a:pt x="5426" y="10937"/>
                    </a:cubicBezTo>
                    <a:cubicBezTo>
                      <a:pt x="6749" y="10937"/>
                      <a:pt x="7907" y="10394"/>
                      <a:pt x="8177" y="8781"/>
                    </a:cubicBezTo>
                    <a:cubicBezTo>
                      <a:pt x="8386" y="7634"/>
                      <a:pt x="7823" y="6508"/>
                      <a:pt x="7280" y="5465"/>
                    </a:cubicBezTo>
                    <a:lnTo>
                      <a:pt x="44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24"/>
              <p:cNvSpPr/>
              <p:nvPr/>
            </p:nvSpPr>
            <p:spPr>
              <a:xfrm>
                <a:off x="-193825" y="3651200"/>
                <a:ext cx="207700" cy="200600"/>
              </a:xfrm>
              <a:custGeom>
                <a:avLst/>
                <a:gdLst/>
                <a:ahLst/>
                <a:cxnLst/>
                <a:rect l="l" t="t" r="r" b="b"/>
                <a:pathLst>
                  <a:path w="8308" h="8024" extrusionOk="0">
                    <a:moveTo>
                      <a:pt x="2994" y="0"/>
                    </a:moveTo>
                    <a:cubicBezTo>
                      <a:pt x="2629" y="0"/>
                      <a:pt x="2262" y="81"/>
                      <a:pt x="1919" y="243"/>
                    </a:cubicBezTo>
                    <a:cubicBezTo>
                      <a:pt x="605" y="890"/>
                      <a:pt x="0" y="2454"/>
                      <a:pt x="84" y="3914"/>
                    </a:cubicBezTo>
                    <a:cubicBezTo>
                      <a:pt x="167" y="5353"/>
                      <a:pt x="772" y="6730"/>
                      <a:pt x="1398" y="8023"/>
                    </a:cubicBezTo>
                    <a:lnTo>
                      <a:pt x="5257" y="6063"/>
                    </a:lnTo>
                    <a:cubicBezTo>
                      <a:pt x="6320" y="5520"/>
                      <a:pt x="7488" y="4895"/>
                      <a:pt x="7905" y="3789"/>
                    </a:cubicBezTo>
                    <a:cubicBezTo>
                      <a:pt x="8308" y="2755"/>
                      <a:pt x="7602" y="1334"/>
                      <a:pt x="6580" y="1334"/>
                    </a:cubicBezTo>
                    <a:cubicBezTo>
                      <a:pt x="6489" y="1334"/>
                      <a:pt x="6395" y="1346"/>
                      <a:pt x="6299" y="1370"/>
                    </a:cubicBezTo>
                    <a:cubicBezTo>
                      <a:pt x="6028" y="1432"/>
                      <a:pt x="5757" y="1641"/>
                      <a:pt x="5486" y="1683"/>
                    </a:cubicBezTo>
                    <a:cubicBezTo>
                      <a:pt x="5422" y="1691"/>
                      <a:pt x="5374" y="1696"/>
                      <a:pt x="5337" y="1696"/>
                    </a:cubicBezTo>
                    <a:cubicBezTo>
                      <a:pt x="5192" y="1696"/>
                      <a:pt x="5219" y="1619"/>
                      <a:pt x="5152" y="1370"/>
                    </a:cubicBezTo>
                    <a:cubicBezTo>
                      <a:pt x="5006" y="973"/>
                      <a:pt x="4735" y="640"/>
                      <a:pt x="4360" y="410"/>
                    </a:cubicBezTo>
                    <a:cubicBezTo>
                      <a:pt x="3946" y="138"/>
                      <a:pt x="3471" y="0"/>
                      <a:pt x="2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24"/>
              <p:cNvSpPr/>
              <p:nvPr/>
            </p:nvSpPr>
            <p:spPr>
              <a:xfrm>
                <a:off x="-481675" y="3417400"/>
                <a:ext cx="204700" cy="740350"/>
              </a:xfrm>
              <a:custGeom>
                <a:avLst/>
                <a:gdLst/>
                <a:ahLst/>
                <a:cxnLst/>
                <a:rect l="l" t="t" r="r" b="b"/>
                <a:pathLst>
                  <a:path w="8188" h="29614" extrusionOk="0">
                    <a:moveTo>
                      <a:pt x="2006" y="1"/>
                    </a:moveTo>
                    <a:cubicBezTo>
                      <a:pt x="1977" y="1"/>
                      <a:pt x="1951" y="22"/>
                      <a:pt x="1962" y="64"/>
                    </a:cubicBezTo>
                    <a:cubicBezTo>
                      <a:pt x="1982" y="543"/>
                      <a:pt x="1982" y="1023"/>
                      <a:pt x="1941" y="1503"/>
                    </a:cubicBezTo>
                    <a:cubicBezTo>
                      <a:pt x="1899" y="1982"/>
                      <a:pt x="1836" y="2462"/>
                      <a:pt x="1732" y="2942"/>
                    </a:cubicBezTo>
                    <a:cubicBezTo>
                      <a:pt x="1565" y="3901"/>
                      <a:pt x="1294" y="4840"/>
                      <a:pt x="1044" y="5799"/>
                    </a:cubicBezTo>
                    <a:cubicBezTo>
                      <a:pt x="522" y="7656"/>
                      <a:pt x="1" y="9575"/>
                      <a:pt x="230" y="11514"/>
                    </a:cubicBezTo>
                    <a:cubicBezTo>
                      <a:pt x="376" y="12515"/>
                      <a:pt x="648" y="13496"/>
                      <a:pt x="1065" y="14434"/>
                    </a:cubicBezTo>
                    <a:cubicBezTo>
                      <a:pt x="1273" y="14893"/>
                      <a:pt x="1503" y="15373"/>
                      <a:pt x="1732" y="15832"/>
                    </a:cubicBezTo>
                    <a:cubicBezTo>
                      <a:pt x="1982" y="16291"/>
                      <a:pt x="2254" y="16750"/>
                      <a:pt x="2462" y="17208"/>
                    </a:cubicBezTo>
                    <a:cubicBezTo>
                      <a:pt x="2566" y="17438"/>
                      <a:pt x="2692" y="17667"/>
                      <a:pt x="2838" y="17897"/>
                    </a:cubicBezTo>
                    <a:cubicBezTo>
                      <a:pt x="2984" y="18105"/>
                      <a:pt x="3150" y="18314"/>
                      <a:pt x="3296" y="18522"/>
                    </a:cubicBezTo>
                    <a:cubicBezTo>
                      <a:pt x="3609" y="18960"/>
                      <a:pt x="3901" y="19398"/>
                      <a:pt x="4193" y="19836"/>
                    </a:cubicBezTo>
                    <a:cubicBezTo>
                      <a:pt x="4777" y="20733"/>
                      <a:pt x="5299" y="21651"/>
                      <a:pt x="5799" y="22590"/>
                    </a:cubicBezTo>
                    <a:cubicBezTo>
                      <a:pt x="6801" y="24488"/>
                      <a:pt x="7468" y="26553"/>
                      <a:pt x="7781" y="28680"/>
                    </a:cubicBezTo>
                    <a:cubicBezTo>
                      <a:pt x="7823" y="28951"/>
                      <a:pt x="7843" y="29201"/>
                      <a:pt x="7885" y="29473"/>
                    </a:cubicBezTo>
                    <a:cubicBezTo>
                      <a:pt x="7896" y="29566"/>
                      <a:pt x="7974" y="29613"/>
                      <a:pt x="8047" y="29613"/>
                    </a:cubicBezTo>
                    <a:cubicBezTo>
                      <a:pt x="8120" y="29613"/>
                      <a:pt x="8188" y="29566"/>
                      <a:pt x="8177" y="29473"/>
                    </a:cubicBezTo>
                    <a:cubicBezTo>
                      <a:pt x="8135" y="28409"/>
                      <a:pt x="7948" y="27366"/>
                      <a:pt x="7635" y="26344"/>
                    </a:cubicBezTo>
                    <a:cubicBezTo>
                      <a:pt x="7364" y="25322"/>
                      <a:pt x="6988" y="24342"/>
                      <a:pt x="6550" y="23382"/>
                    </a:cubicBezTo>
                    <a:cubicBezTo>
                      <a:pt x="5633" y="21442"/>
                      <a:pt x="4527" y="19607"/>
                      <a:pt x="3255" y="17897"/>
                    </a:cubicBezTo>
                    <a:cubicBezTo>
                      <a:pt x="2984" y="17459"/>
                      <a:pt x="2712" y="17021"/>
                      <a:pt x="2504" y="16562"/>
                    </a:cubicBezTo>
                    <a:cubicBezTo>
                      <a:pt x="2233" y="16103"/>
                      <a:pt x="2003" y="15644"/>
                      <a:pt x="1753" y="15185"/>
                    </a:cubicBezTo>
                    <a:cubicBezTo>
                      <a:pt x="1273" y="14267"/>
                      <a:pt x="898" y="13287"/>
                      <a:pt x="668" y="12265"/>
                    </a:cubicBezTo>
                    <a:cubicBezTo>
                      <a:pt x="230" y="10325"/>
                      <a:pt x="648" y="8365"/>
                      <a:pt x="1148" y="6488"/>
                    </a:cubicBezTo>
                    <a:cubicBezTo>
                      <a:pt x="1419" y="5528"/>
                      <a:pt x="1670" y="4590"/>
                      <a:pt x="1878" y="3630"/>
                    </a:cubicBezTo>
                    <a:cubicBezTo>
                      <a:pt x="2087" y="2671"/>
                      <a:pt x="2254" y="1711"/>
                      <a:pt x="2128" y="773"/>
                    </a:cubicBezTo>
                    <a:cubicBezTo>
                      <a:pt x="2108" y="522"/>
                      <a:pt x="2108" y="293"/>
                      <a:pt x="2066" y="64"/>
                    </a:cubicBezTo>
                    <a:cubicBezTo>
                      <a:pt x="2066" y="22"/>
                      <a:pt x="2035" y="1"/>
                      <a:pt x="2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24"/>
              <p:cNvSpPr/>
              <p:nvPr/>
            </p:nvSpPr>
            <p:spPr>
              <a:xfrm>
                <a:off x="-743825" y="3843750"/>
                <a:ext cx="332575" cy="85025"/>
              </a:xfrm>
              <a:custGeom>
                <a:avLst/>
                <a:gdLst/>
                <a:ahLst/>
                <a:cxnLst/>
                <a:rect l="l" t="t" r="r" b="b"/>
                <a:pathLst>
                  <a:path w="13303" h="3401" extrusionOk="0">
                    <a:moveTo>
                      <a:pt x="12764" y="1"/>
                    </a:moveTo>
                    <a:cubicBezTo>
                      <a:pt x="11983" y="1"/>
                      <a:pt x="11221" y="133"/>
                      <a:pt x="10508" y="426"/>
                    </a:cubicBezTo>
                    <a:cubicBezTo>
                      <a:pt x="9694" y="738"/>
                      <a:pt x="8902" y="1093"/>
                      <a:pt x="8130" y="1510"/>
                    </a:cubicBezTo>
                    <a:cubicBezTo>
                      <a:pt x="6566" y="2365"/>
                      <a:pt x="4835" y="2887"/>
                      <a:pt x="3062" y="3054"/>
                    </a:cubicBezTo>
                    <a:cubicBezTo>
                      <a:pt x="2877" y="3066"/>
                      <a:pt x="2692" y="3071"/>
                      <a:pt x="2507" y="3071"/>
                    </a:cubicBezTo>
                    <a:cubicBezTo>
                      <a:pt x="1726" y="3071"/>
                      <a:pt x="938" y="2968"/>
                      <a:pt x="162" y="2782"/>
                    </a:cubicBezTo>
                    <a:cubicBezTo>
                      <a:pt x="156" y="2781"/>
                      <a:pt x="150" y="2781"/>
                      <a:pt x="143" y="2781"/>
                    </a:cubicBezTo>
                    <a:cubicBezTo>
                      <a:pt x="33" y="2781"/>
                      <a:pt x="1" y="2951"/>
                      <a:pt x="100" y="2991"/>
                    </a:cubicBezTo>
                    <a:cubicBezTo>
                      <a:pt x="861" y="3280"/>
                      <a:pt x="1672" y="3400"/>
                      <a:pt x="2488" y="3400"/>
                    </a:cubicBezTo>
                    <a:cubicBezTo>
                      <a:pt x="3438" y="3400"/>
                      <a:pt x="4396" y="3238"/>
                      <a:pt x="5293" y="2991"/>
                    </a:cubicBezTo>
                    <a:cubicBezTo>
                      <a:pt x="6149" y="2762"/>
                      <a:pt x="6962" y="2449"/>
                      <a:pt x="7755" y="2073"/>
                    </a:cubicBezTo>
                    <a:cubicBezTo>
                      <a:pt x="8568" y="1677"/>
                      <a:pt x="9319" y="1239"/>
                      <a:pt x="10153" y="905"/>
                    </a:cubicBezTo>
                    <a:cubicBezTo>
                      <a:pt x="10994" y="542"/>
                      <a:pt x="11904" y="337"/>
                      <a:pt x="12836" y="337"/>
                    </a:cubicBezTo>
                    <a:cubicBezTo>
                      <a:pt x="12922" y="337"/>
                      <a:pt x="13008" y="339"/>
                      <a:pt x="13094" y="342"/>
                    </a:cubicBezTo>
                    <a:cubicBezTo>
                      <a:pt x="13100" y="343"/>
                      <a:pt x="13107" y="343"/>
                      <a:pt x="13113" y="343"/>
                    </a:cubicBezTo>
                    <a:cubicBezTo>
                      <a:pt x="13303" y="343"/>
                      <a:pt x="13296" y="29"/>
                      <a:pt x="13094" y="8"/>
                    </a:cubicBezTo>
                    <a:cubicBezTo>
                      <a:pt x="12984" y="3"/>
                      <a:pt x="12874" y="1"/>
                      <a:pt x="12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24"/>
              <p:cNvSpPr/>
              <p:nvPr/>
            </p:nvSpPr>
            <p:spPr>
              <a:xfrm>
                <a:off x="-650100" y="3961650"/>
                <a:ext cx="312400" cy="168075"/>
              </a:xfrm>
              <a:custGeom>
                <a:avLst/>
                <a:gdLst/>
                <a:ahLst/>
                <a:cxnLst/>
                <a:rect l="l" t="t" r="r" b="b"/>
                <a:pathLst>
                  <a:path w="12496" h="6723" extrusionOk="0">
                    <a:moveTo>
                      <a:pt x="12360" y="1"/>
                    </a:moveTo>
                    <a:cubicBezTo>
                      <a:pt x="12326" y="1"/>
                      <a:pt x="12292" y="15"/>
                      <a:pt x="12265" y="48"/>
                    </a:cubicBezTo>
                    <a:cubicBezTo>
                      <a:pt x="11785" y="736"/>
                      <a:pt x="11389" y="1487"/>
                      <a:pt x="10909" y="2175"/>
                    </a:cubicBezTo>
                    <a:cubicBezTo>
                      <a:pt x="10430" y="2864"/>
                      <a:pt x="9846" y="3448"/>
                      <a:pt x="9178" y="3948"/>
                    </a:cubicBezTo>
                    <a:cubicBezTo>
                      <a:pt x="8386" y="4470"/>
                      <a:pt x="7510" y="4824"/>
                      <a:pt x="6592" y="4991"/>
                    </a:cubicBezTo>
                    <a:cubicBezTo>
                      <a:pt x="5591" y="5241"/>
                      <a:pt x="4569" y="5450"/>
                      <a:pt x="3568" y="5659"/>
                    </a:cubicBezTo>
                    <a:lnTo>
                      <a:pt x="1857" y="6034"/>
                    </a:lnTo>
                    <a:lnTo>
                      <a:pt x="981" y="6222"/>
                    </a:lnTo>
                    <a:cubicBezTo>
                      <a:pt x="689" y="6263"/>
                      <a:pt x="397" y="6347"/>
                      <a:pt x="126" y="6472"/>
                    </a:cubicBezTo>
                    <a:cubicBezTo>
                      <a:pt x="1" y="6535"/>
                      <a:pt x="84" y="6701"/>
                      <a:pt x="209" y="6722"/>
                    </a:cubicBezTo>
                    <a:cubicBezTo>
                      <a:pt x="460" y="6722"/>
                      <a:pt x="731" y="6681"/>
                      <a:pt x="981" y="6618"/>
                    </a:cubicBezTo>
                    <a:lnTo>
                      <a:pt x="1774" y="6430"/>
                    </a:lnTo>
                    <a:lnTo>
                      <a:pt x="3338" y="6097"/>
                    </a:lnTo>
                    <a:cubicBezTo>
                      <a:pt x="4381" y="5867"/>
                      <a:pt x="5424" y="5638"/>
                      <a:pt x="6467" y="5408"/>
                    </a:cubicBezTo>
                    <a:cubicBezTo>
                      <a:pt x="7426" y="5241"/>
                      <a:pt x="8344" y="4887"/>
                      <a:pt x="9178" y="4386"/>
                    </a:cubicBezTo>
                    <a:cubicBezTo>
                      <a:pt x="9867" y="3907"/>
                      <a:pt x="10471" y="3323"/>
                      <a:pt x="10972" y="2655"/>
                    </a:cubicBezTo>
                    <a:cubicBezTo>
                      <a:pt x="11556" y="1883"/>
                      <a:pt x="12057" y="1028"/>
                      <a:pt x="12453" y="152"/>
                    </a:cubicBezTo>
                    <a:cubicBezTo>
                      <a:pt x="12496" y="67"/>
                      <a:pt x="12431" y="1"/>
                      <a:pt x="12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24"/>
              <p:cNvSpPr/>
              <p:nvPr/>
            </p:nvSpPr>
            <p:spPr>
              <a:xfrm>
                <a:off x="-61900" y="3043400"/>
                <a:ext cx="157450" cy="1130375"/>
              </a:xfrm>
              <a:custGeom>
                <a:avLst/>
                <a:gdLst/>
                <a:ahLst/>
                <a:cxnLst/>
                <a:rect l="l" t="t" r="r" b="b"/>
                <a:pathLst>
                  <a:path w="6298" h="45215" extrusionOk="0">
                    <a:moveTo>
                      <a:pt x="6132" y="0"/>
                    </a:moveTo>
                    <a:cubicBezTo>
                      <a:pt x="6102" y="0"/>
                      <a:pt x="6072" y="14"/>
                      <a:pt x="6049" y="48"/>
                    </a:cubicBezTo>
                    <a:lnTo>
                      <a:pt x="6049" y="27"/>
                    </a:lnTo>
                    <a:cubicBezTo>
                      <a:pt x="4360" y="2175"/>
                      <a:pt x="3546" y="4866"/>
                      <a:pt x="3275" y="7536"/>
                    </a:cubicBezTo>
                    <a:cubicBezTo>
                      <a:pt x="2920" y="10706"/>
                      <a:pt x="3338" y="13897"/>
                      <a:pt x="3755" y="17026"/>
                    </a:cubicBezTo>
                    <a:cubicBezTo>
                      <a:pt x="3963" y="18611"/>
                      <a:pt x="4172" y="20196"/>
                      <a:pt x="4380" y="21802"/>
                    </a:cubicBezTo>
                    <a:cubicBezTo>
                      <a:pt x="4589" y="23387"/>
                      <a:pt x="4818" y="24973"/>
                      <a:pt x="4944" y="26558"/>
                    </a:cubicBezTo>
                    <a:cubicBezTo>
                      <a:pt x="5110" y="28143"/>
                      <a:pt x="5048" y="29749"/>
                      <a:pt x="4756" y="31334"/>
                    </a:cubicBezTo>
                    <a:cubicBezTo>
                      <a:pt x="4506" y="32836"/>
                      <a:pt x="4026" y="34296"/>
                      <a:pt x="3379" y="35693"/>
                    </a:cubicBezTo>
                    <a:cubicBezTo>
                      <a:pt x="2691" y="37049"/>
                      <a:pt x="1836" y="38321"/>
                      <a:pt x="1231" y="39719"/>
                    </a:cubicBezTo>
                    <a:cubicBezTo>
                      <a:pt x="626" y="41137"/>
                      <a:pt x="84" y="42535"/>
                      <a:pt x="21" y="44057"/>
                    </a:cubicBezTo>
                    <a:cubicBezTo>
                      <a:pt x="0" y="44391"/>
                      <a:pt x="0" y="44725"/>
                      <a:pt x="21" y="45058"/>
                    </a:cubicBezTo>
                    <a:cubicBezTo>
                      <a:pt x="32" y="45163"/>
                      <a:pt x="120" y="45215"/>
                      <a:pt x="204" y="45215"/>
                    </a:cubicBezTo>
                    <a:cubicBezTo>
                      <a:pt x="287" y="45215"/>
                      <a:pt x="365" y="45163"/>
                      <a:pt x="355" y="45058"/>
                    </a:cubicBezTo>
                    <a:cubicBezTo>
                      <a:pt x="334" y="44725"/>
                      <a:pt x="334" y="44391"/>
                      <a:pt x="355" y="44057"/>
                    </a:cubicBezTo>
                    <a:cubicBezTo>
                      <a:pt x="376" y="43661"/>
                      <a:pt x="418" y="43285"/>
                      <a:pt x="501" y="42910"/>
                    </a:cubicBezTo>
                    <a:cubicBezTo>
                      <a:pt x="668" y="42159"/>
                      <a:pt x="897" y="41450"/>
                      <a:pt x="1189" y="40741"/>
                    </a:cubicBezTo>
                    <a:cubicBezTo>
                      <a:pt x="1460" y="40011"/>
                      <a:pt x="1794" y="39302"/>
                      <a:pt x="2149" y="38613"/>
                    </a:cubicBezTo>
                    <a:cubicBezTo>
                      <a:pt x="2503" y="37946"/>
                      <a:pt x="2900" y="37299"/>
                      <a:pt x="3275" y="36632"/>
                    </a:cubicBezTo>
                    <a:cubicBezTo>
                      <a:pt x="3630" y="35985"/>
                      <a:pt x="3942" y="35339"/>
                      <a:pt x="4214" y="34671"/>
                    </a:cubicBezTo>
                    <a:cubicBezTo>
                      <a:pt x="4485" y="33941"/>
                      <a:pt x="4693" y="33211"/>
                      <a:pt x="4860" y="32481"/>
                    </a:cubicBezTo>
                    <a:cubicBezTo>
                      <a:pt x="5256" y="30979"/>
                      <a:pt x="5423" y="29457"/>
                      <a:pt x="5382" y="27913"/>
                    </a:cubicBezTo>
                    <a:cubicBezTo>
                      <a:pt x="5319" y="26349"/>
                      <a:pt x="5173" y="24785"/>
                      <a:pt x="4923" y="23221"/>
                    </a:cubicBezTo>
                    <a:cubicBezTo>
                      <a:pt x="4714" y="21656"/>
                      <a:pt x="4506" y="20071"/>
                      <a:pt x="4297" y="18507"/>
                    </a:cubicBezTo>
                    <a:cubicBezTo>
                      <a:pt x="3880" y="15336"/>
                      <a:pt x="3379" y="12166"/>
                      <a:pt x="3484" y="8975"/>
                    </a:cubicBezTo>
                    <a:cubicBezTo>
                      <a:pt x="3588" y="6222"/>
                      <a:pt x="4193" y="3406"/>
                      <a:pt x="5674" y="1028"/>
                    </a:cubicBezTo>
                    <a:cubicBezTo>
                      <a:pt x="5841" y="736"/>
                      <a:pt x="6028" y="465"/>
                      <a:pt x="6237" y="194"/>
                    </a:cubicBezTo>
                    <a:cubicBezTo>
                      <a:pt x="6298" y="102"/>
                      <a:pt x="6214" y="0"/>
                      <a:pt x="6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5" name="Google Shape;2095;p24"/>
              <p:cNvSpPr/>
              <p:nvPr/>
            </p:nvSpPr>
            <p:spPr>
              <a:xfrm>
                <a:off x="-355475" y="3349550"/>
                <a:ext cx="421625" cy="345050"/>
              </a:xfrm>
              <a:custGeom>
                <a:avLst/>
                <a:gdLst/>
                <a:ahLst/>
                <a:cxnLst/>
                <a:rect l="l" t="t" r="r" b="b"/>
                <a:pathLst>
                  <a:path w="16865" h="13802" extrusionOk="0">
                    <a:moveTo>
                      <a:pt x="394" y="0"/>
                    </a:moveTo>
                    <a:cubicBezTo>
                      <a:pt x="304" y="0"/>
                      <a:pt x="215" y="1"/>
                      <a:pt x="126" y="3"/>
                    </a:cubicBezTo>
                    <a:cubicBezTo>
                      <a:pt x="0" y="24"/>
                      <a:pt x="0" y="212"/>
                      <a:pt x="126" y="233"/>
                    </a:cubicBezTo>
                    <a:lnTo>
                      <a:pt x="126" y="212"/>
                    </a:lnTo>
                    <a:cubicBezTo>
                      <a:pt x="897" y="275"/>
                      <a:pt x="1669" y="337"/>
                      <a:pt x="2441" y="483"/>
                    </a:cubicBezTo>
                    <a:cubicBezTo>
                      <a:pt x="3171" y="608"/>
                      <a:pt x="3901" y="775"/>
                      <a:pt x="4631" y="984"/>
                    </a:cubicBezTo>
                    <a:cubicBezTo>
                      <a:pt x="9783" y="2506"/>
                      <a:pt x="13933" y="6365"/>
                      <a:pt x="15873" y="11392"/>
                    </a:cubicBezTo>
                    <a:cubicBezTo>
                      <a:pt x="15998" y="11767"/>
                      <a:pt x="16123" y="12143"/>
                      <a:pt x="16249" y="12518"/>
                    </a:cubicBezTo>
                    <a:cubicBezTo>
                      <a:pt x="16374" y="12914"/>
                      <a:pt x="16478" y="13331"/>
                      <a:pt x="16624" y="13728"/>
                    </a:cubicBezTo>
                    <a:cubicBezTo>
                      <a:pt x="16643" y="13775"/>
                      <a:pt x="16697" y="13801"/>
                      <a:pt x="16748" y="13801"/>
                    </a:cubicBezTo>
                    <a:cubicBezTo>
                      <a:pt x="16809" y="13801"/>
                      <a:pt x="16865" y="13765"/>
                      <a:pt x="16853" y="13686"/>
                    </a:cubicBezTo>
                    <a:cubicBezTo>
                      <a:pt x="16770" y="12956"/>
                      <a:pt x="16561" y="12226"/>
                      <a:pt x="16290" y="11538"/>
                    </a:cubicBezTo>
                    <a:cubicBezTo>
                      <a:pt x="16019" y="10849"/>
                      <a:pt x="15727" y="10161"/>
                      <a:pt x="15393" y="9514"/>
                    </a:cubicBezTo>
                    <a:cubicBezTo>
                      <a:pt x="14705" y="8180"/>
                      <a:pt x="13871" y="6949"/>
                      <a:pt x="12891" y="5844"/>
                    </a:cubicBezTo>
                    <a:cubicBezTo>
                      <a:pt x="10826" y="3528"/>
                      <a:pt x="8218" y="1818"/>
                      <a:pt x="5298" y="859"/>
                    </a:cubicBezTo>
                    <a:cubicBezTo>
                      <a:pt x="4464" y="567"/>
                      <a:pt x="3609" y="358"/>
                      <a:pt x="2733" y="212"/>
                    </a:cubicBezTo>
                    <a:cubicBezTo>
                      <a:pt x="1965" y="81"/>
                      <a:pt x="1180"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6" name="Google Shape;2096;p24"/>
              <p:cNvSpPr/>
              <p:nvPr/>
            </p:nvSpPr>
            <p:spPr>
              <a:xfrm>
                <a:off x="63975" y="3496975"/>
                <a:ext cx="367425" cy="214350"/>
              </a:xfrm>
              <a:custGeom>
                <a:avLst/>
                <a:gdLst/>
                <a:ahLst/>
                <a:cxnLst/>
                <a:rect l="l" t="t" r="r" b="b"/>
                <a:pathLst>
                  <a:path w="14697" h="8574" extrusionOk="0">
                    <a:moveTo>
                      <a:pt x="11676" y="1"/>
                    </a:moveTo>
                    <a:cubicBezTo>
                      <a:pt x="11321" y="1"/>
                      <a:pt x="10965" y="16"/>
                      <a:pt x="10609" y="51"/>
                    </a:cubicBezTo>
                    <a:cubicBezTo>
                      <a:pt x="9295" y="113"/>
                      <a:pt x="8001" y="385"/>
                      <a:pt x="6771" y="823"/>
                    </a:cubicBezTo>
                    <a:cubicBezTo>
                      <a:pt x="4581" y="1594"/>
                      <a:pt x="2683" y="3054"/>
                      <a:pt x="1369" y="4973"/>
                    </a:cubicBezTo>
                    <a:cubicBezTo>
                      <a:pt x="1014" y="5495"/>
                      <a:pt x="722" y="6037"/>
                      <a:pt x="493" y="6642"/>
                    </a:cubicBezTo>
                    <a:cubicBezTo>
                      <a:pt x="242" y="7226"/>
                      <a:pt x="96" y="7831"/>
                      <a:pt x="13" y="8456"/>
                    </a:cubicBezTo>
                    <a:cubicBezTo>
                      <a:pt x="1" y="8529"/>
                      <a:pt x="52" y="8574"/>
                      <a:pt x="101" y="8574"/>
                    </a:cubicBezTo>
                    <a:cubicBezTo>
                      <a:pt x="137" y="8574"/>
                      <a:pt x="171" y="8551"/>
                      <a:pt x="180" y="8498"/>
                    </a:cubicBezTo>
                    <a:cubicBezTo>
                      <a:pt x="660" y="6350"/>
                      <a:pt x="1848" y="4431"/>
                      <a:pt x="3538" y="3033"/>
                    </a:cubicBezTo>
                    <a:cubicBezTo>
                      <a:pt x="5415" y="1469"/>
                      <a:pt x="7772" y="656"/>
                      <a:pt x="10171" y="405"/>
                    </a:cubicBezTo>
                    <a:cubicBezTo>
                      <a:pt x="10718" y="358"/>
                      <a:pt x="11254" y="335"/>
                      <a:pt x="11787" y="335"/>
                    </a:cubicBezTo>
                    <a:cubicBezTo>
                      <a:pt x="11964" y="335"/>
                      <a:pt x="12142" y="338"/>
                      <a:pt x="12319" y="343"/>
                    </a:cubicBezTo>
                    <a:cubicBezTo>
                      <a:pt x="12694" y="364"/>
                      <a:pt x="13049" y="385"/>
                      <a:pt x="13424" y="426"/>
                    </a:cubicBezTo>
                    <a:cubicBezTo>
                      <a:pt x="13779" y="447"/>
                      <a:pt x="14134" y="510"/>
                      <a:pt x="14488" y="531"/>
                    </a:cubicBezTo>
                    <a:cubicBezTo>
                      <a:pt x="14676" y="531"/>
                      <a:pt x="14697" y="280"/>
                      <a:pt x="14530" y="239"/>
                    </a:cubicBezTo>
                    <a:cubicBezTo>
                      <a:pt x="13883" y="93"/>
                      <a:pt x="13216" y="30"/>
                      <a:pt x="12548" y="30"/>
                    </a:cubicBezTo>
                    <a:cubicBezTo>
                      <a:pt x="12258" y="11"/>
                      <a:pt x="11967" y="1"/>
                      <a:pt x="11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24"/>
              <p:cNvSpPr/>
              <p:nvPr/>
            </p:nvSpPr>
            <p:spPr>
              <a:xfrm>
                <a:off x="177450" y="3749675"/>
                <a:ext cx="41725" cy="250950"/>
              </a:xfrm>
              <a:custGeom>
                <a:avLst/>
                <a:gdLst/>
                <a:ahLst/>
                <a:cxnLst/>
                <a:rect l="l" t="t" r="r" b="b"/>
                <a:pathLst>
                  <a:path w="1669" h="10038" extrusionOk="0">
                    <a:moveTo>
                      <a:pt x="688" y="0"/>
                    </a:moveTo>
                    <a:cubicBezTo>
                      <a:pt x="646" y="0"/>
                      <a:pt x="605" y="23"/>
                      <a:pt x="584" y="80"/>
                    </a:cubicBezTo>
                    <a:cubicBezTo>
                      <a:pt x="459" y="372"/>
                      <a:pt x="459" y="705"/>
                      <a:pt x="563" y="997"/>
                    </a:cubicBezTo>
                    <a:cubicBezTo>
                      <a:pt x="647" y="1352"/>
                      <a:pt x="730" y="1686"/>
                      <a:pt x="813" y="2040"/>
                    </a:cubicBezTo>
                    <a:cubicBezTo>
                      <a:pt x="980" y="2749"/>
                      <a:pt x="1105" y="3479"/>
                      <a:pt x="1210" y="4209"/>
                    </a:cubicBezTo>
                    <a:cubicBezTo>
                      <a:pt x="1397" y="5523"/>
                      <a:pt x="1314" y="6837"/>
                      <a:pt x="918" y="8089"/>
                    </a:cubicBezTo>
                    <a:cubicBezTo>
                      <a:pt x="813" y="8423"/>
                      <a:pt x="688" y="8735"/>
                      <a:pt x="521" y="9048"/>
                    </a:cubicBezTo>
                    <a:cubicBezTo>
                      <a:pt x="438" y="9173"/>
                      <a:pt x="355" y="9340"/>
                      <a:pt x="313" y="9486"/>
                    </a:cubicBezTo>
                    <a:cubicBezTo>
                      <a:pt x="229" y="9674"/>
                      <a:pt x="125" y="9862"/>
                      <a:pt x="0" y="10008"/>
                    </a:cubicBezTo>
                    <a:cubicBezTo>
                      <a:pt x="0" y="10023"/>
                      <a:pt x="0" y="10037"/>
                      <a:pt x="7" y="10037"/>
                    </a:cubicBezTo>
                    <a:cubicBezTo>
                      <a:pt x="10" y="10037"/>
                      <a:pt x="15" y="10035"/>
                      <a:pt x="21" y="10029"/>
                    </a:cubicBezTo>
                    <a:lnTo>
                      <a:pt x="334" y="9695"/>
                    </a:lnTo>
                    <a:cubicBezTo>
                      <a:pt x="459" y="9591"/>
                      <a:pt x="563" y="9486"/>
                      <a:pt x="647" y="9361"/>
                    </a:cubicBezTo>
                    <a:cubicBezTo>
                      <a:pt x="813" y="9111"/>
                      <a:pt x="939" y="8840"/>
                      <a:pt x="1064" y="8569"/>
                    </a:cubicBezTo>
                    <a:cubicBezTo>
                      <a:pt x="1293" y="8005"/>
                      <a:pt x="1439" y="7401"/>
                      <a:pt x="1523" y="6775"/>
                    </a:cubicBezTo>
                    <a:cubicBezTo>
                      <a:pt x="1669" y="5377"/>
                      <a:pt x="1564" y="3980"/>
                      <a:pt x="1251" y="2603"/>
                    </a:cubicBezTo>
                    <a:cubicBezTo>
                      <a:pt x="1147" y="2186"/>
                      <a:pt x="1064" y="1790"/>
                      <a:pt x="959" y="1373"/>
                    </a:cubicBezTo>
                    <a:cubicBezTo>
                      <a:pt x="855" y="956"/>
                      <a:pt x="730" y="580"/>
                      <a:pt x="834" y="184"/>
                    </a:cubicBezTo>
                    <a:cubicBezTo>
                      <a:pt x="862" y="87"/>
                      <a:pt x="771" y="0"/>
                      <a:pt x="6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24"/>
              <p:cNvSpPr/>
              <p:nvPr/>
            </p:nvSpPr>
            <p:spPr>
              <a:xfrm>
                <a:off x="-512950" y="4153750"/>
                <a:ext cx="154375" cy="150125"/>
              </a:xfrm>
              <a:custGeom>
                <a:avLst/>
                <a:gdLst/>
                <a:ahLst/>
                <a:cxnLst/>
                <a:rect l="l" t="t" r="r" b="b"/>
                <a:pathLst>
                  <a:path w="6175" h="6005" extrusionOk="0">
                    <a:moveTo>
                      <a:pt x="2554" y="1"/>
                    </a:moveTo>
                    <a:cubicBezTo>
                      <a:pt x="2377" y="1"/>
                      <a:pt x="2199" y="27"/>
                      <a:pt x="2024" y="81"/>
                    </a:cubicBezTo>
                    <a:cubicBezTo>
                      <a:pt x="772" y="477"/>
                      <a:pt x="42" y="1708"/>
                      <a:pt x="21" y="2980"/>
                    </a:cubicBezTo>
                    <a:cubicBezTo>
                      <a:pt x="0" y="4023"/>
                      <a:pt x="355" y="5024"/>
                      <a:pt x="730" y="6005"/>
                    </a:cubicBezTo>
                    <a:cubicBezTo>
                      <a:pt x="1002" y="5671"/>
                      <a:pt x="1377" y="5442"/>
                      <a:pt x="1794" y="5358"/>
                    </a:cubicBezTo>
                    <a:cubicBezTo>
                      <a:pt x="2211" y="5254"/>
                      <a:pt x="2629" y="5212"/>
                      <a:pt x="3046" y="5129"/>
                    </a:cubicBezTo>
                    <a:cubicBezTo>
                      <a:pt x="4089" y="4920"/>
                      <a:pt x="5027" y="4357"/>
                      <a:pt x="5715" y="3543"/>
                    </a:cubicBezTo>
                    <a:cubicBezTo>
                      <a:pt x="6049" y="3210"/>
                      <a:pt x="6174" y="2688"/>
                      <a:pt x="6049" y="2229"/>
                    </a:cubicBezTo>
                    <a:cubicBezTo>
                      <a:pt x="5930" y="1791"/>
                      <a:pt x="5581" y="1372"/>
                      <a:pt x="5114" y="1372"/>
                    </a:cubicBezTo>
                    <a:cubicBezTo>
                      <a:pt x="5092" y="1372"/>
                      <a:pt x="5070" y="1372"/>
                      <a:pt x="5048" y="1374"/>
                    </a:cubicBezTo>
                    <a:cubicBezTo>
                      <a:pt x="4839" y="1395"/>
                      <a:pt x="4631" y="1499"/>
                      <a:pt x="4422" y="1499"/>
                    </a:cubicBezTo>
                    <a:cubicBezTo>
                      <a:pt x="4214" y="1499"/>
                      <a:pt x="4235" y="1479"/>
                      <a:pt x="4214" y="1249"/>
                    </a:cubicBezTo>
                    <a:cubicBezTo>
                      <a:pt x="4151" y="936"/>
                      <a:pt x="4005" y="665"/>
                      <a:pt x="3755" y="457"/>
                    </a:cubicBezTo>
                    <a:cubicBezTo>
                      <a:pt x="3414" y="160"/>
                      <a:pt x="2988" y="1"/>
                      <a:pt x="2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24"/>
              <p:cNvSpPr/>
              <p:nvPr/>
            </p:nvSpPr>
            <p:spPr>
              <a:xfrm>
                <a:off x="-497825" y="4127800"/>
                <a:ext cx="183750" cy="171800"/>
              </a:xfrm>
              <a:custGeom>
                <a:avLst/>
                <a:gdLst/>
                <a:ahLst/>
                <a:cxnLst/>
                <a:rect l="l" t="t" r="r" b="b"/>
                <a:pathLst>
                  <a:path w="7350" h="6872" extrusionOk="0">
                    <a:moveTo>
                      <a:pt x="6296" y="0"/>
                    </a:moveTo>
                    <a:cubicBezTo>
                      <a:pt x="6208" y="0"/>
                      <a:pt x="6118" y="11"/>
                      <a:pt x="6028" y="35"/>
                    </a:cubicBezTo>
                    <a:cubicBezTo>
                      <a:pt x="5361" y="201"/>
                      <a:pt x="4777" y="577"/>
                      <a:pt x="4360" y="1119"/>
                    </a:cubicBezTo>
                    <a:cubicBezTo>
                      <a:pt x="3880" y="1682"/>
                      <a:pt x="3588" y="2371"/>
                      <a:pt x="3150" y="2996"/>
                    </a:cubicBezTo>
                    <a:cubicBezTo>
                      <a:pt x="2712" y="3664"/>
                      <a:pt x="2170" y="4289"/>
                      <a:pt x="1565" y="4832"/>
                    </a:cubicBezTo>
                    <a:cubicBezTo>
                      <a:pt x="1231" y="5124"/>
                      <a:pt x="918" y="5416"/>
                      <a:pt x="626" y="5729"/>
                    </a:cubicBezTo>
                    <a:cubicBezTo>
                      <a:pt x="397" y="5979"/>
                      <a:pt x="0" y="6417"/>
                      <a:pt x="84" y="6813"/>
                    </a:cubicBezTo>
                    <a:cubicBezTo>
                      <a:pt x="96" y="6850"/>
                      <a:pt x="136" y="6872"/>
                      <a:pt x="176" y="6872"/>
                    </a:cubicBezTo>
                    <a:cubicBezTo>
                      <a:pt x="205" y="6872"/>
                      <a:pt x="233" y="6860"/>
                      <a:pt x="251" y="6834"/>
                    </a:cubicBezTo>
                    <a:cubicBezTo>
                      <a:pt x="397" y="6500"/>
                      <a:pt x="584" y="6188"/>
                      <a:pt x="814" y="5916"/>
                    </a:cubicBezTo>
                    <a:cubicBezTo>
                      <a:pt x="1064" y="5666"/>
                      <a:pt x="1314" y="5416"/>
                      <a:pt x="1565" y="5186"/>
                    </a:cubicBezTo>
                    <a:cubicBezTo>
                      <a:pt x="2128" y="4707"/>
                      <a:pt x="2628" y="4164"/>
                      <a:pt x="3066" y="3601"/>
                    </a:cubicBezTo>
                    <a:cubicBezTo>
                      <a:pt x="3880" y="2517"/>
                      <a:pt x="4339" y="1057"/>
                      <a:pt x="5632" y="452"/>
                    </a:cubicBezTo>
                    <a:cubicBezTo>
                      <a:pt x="5831" y="336"/>
                      <a:pt x="6057" y="272"/>
                      <a:pt x="6288" y="272"/>
                    </a:cubicBezTo>
                    <a:cubicBezTo>
                      <a:pt x="6347" y="272"/>
                      <a:pt x="6407" y="276"/>
                      <a:pt x="6466" y="285"/>
                    </a:cubicBezTo>
                    <a:cubicBezTo>
                      <a:pt x="6779" y="347"/>
                      <a:pt x="7029" y="577"/>
                      <a:pt x="7155" y="869"/>
                    </a:cubicBezTo>
                    <a:cubicBezTo>
                      <a:pt x="7175" y="896"/>
                      <a:pt x="7204" y="908"/>
                      <a:pt x="7232" y="908"/>
                    </a:cubicBezTo>
                    <a:cubicBezTo>
                      <a:pt x="7292" y="908"/>
                      <a:pt x="7350" y="856"/>
                      <a:pt x="7321" y="785"/>
                    </a:cubicBezTo>
                    <a:cubicBezTo>
                      <a:pt x="7199" y="312"/>
                      <a:pt x="6766" y="0"/>
                      <a:pt x="6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24"/>
              <p:cNvSpPr/>
              <p:nvPr/>
            </p:nvSpPr>
            <p:spPr>
              <a:xfrm>
                <a:off x="397775" y="4137825"/>
                <a:ext cx="160550" cy="319900"/>
              </a:xfrm>
              <a:custGeom>
                <a:avLst/>
                <a:gdLst/>
                <a:ahLst/>
                <a:cxnLst/>
                <a:rect l="l" t="t" r="r" b="b"/>
                <a:pathLst>
                  <a:path w="6422" h="12796" extrusionOk="0">
                    <a:moveTo>
                      <a:pt x="102" y="1"/>
                    </a:moveTo>
                    <a:cubicBezTo>
                      <a:pt x="37" y="1"/>
                      <a:pt x="1" y="98"/>
                      <a:pt x="72" y="134"/>
                    </a:cubicBezTo>
                    <a:cubicBezTo>
                      <a:pt x="823" y="635"/>
                      <a:pt x="1491" y="1198"/>
                      <a:pt x="2075" y="1865"/>
                    </a:cubicBezTo>
                    <a:cubicBezTo>
                      <a:pt x="2659" y="2554"/>
                      <a:pt x="3138" y="3304"/>
                      <a:pt x="3535" y="4118"/>
                    </a:cubicBezTo>
                    <a:cubicBezTo>
                      <a:pt x="3931" y="4911"/>
                      <a:pt x="4244" y="5766"/>
                      <a:pt x="4473" y="6642"/>
                    </a:cubicBezTo>
                    <a:cubicBezTo>
                      <a:pt x="4724" y="7580"/>
                      <a:pt x="4891" y="8540"/>
                      <a:pt x="5078" y="9499"/>
                    </a:cubicBezTo>
                    <a:cubicBezTo>
                      <a:pt x="5308" y="10605"/>
                      <a:pt x="5558" y="11793"/>
                      <a:pt x="6163" y="12753"/>
                    </a:cubicBezTo>
                    <a:cubicBezTo>
                      <a:pt x="6193" y="12783"/>
                      <a:pt x="6228" y="12796"/>
                      <a:pt x="6262" y="12796"/>
                    </a:cubicBezTo>
                    <a:cubicBezTo>
                      <a:pt x="6346" y="12796"/>
                      <a:pt x="6422" y="12717"/>
                      <a:pt x="6392" y="12628"/>
                    </a:cubicBezTo>
                    <a:cubicBezTo>
                      <a:pt x="5913" y="11689"/>
                      <a:pt x="5579" y="10709"/>
                      <a:pt x="5391" y="9687"/>
                    </a:cubicBezTo>
                    <a:cubicBezTo>
                      <a:pt x="5203" y="8686"/>
                      <a:pt x="5037" y="7705"/>
                      <a:pt x="4786" y="6725"/>
                    </a:cubicBezTo>
                    <a:cubicBezTo>
                      <a:pt x="4348" y="4973"/>
                      <a:pt x="3556" y="3325"/>
                      <a:pt x="2429" y="1907"/>
                    </a:cubicBezTo>
                    <a:cubicBezTo>
                      <a:pt x="1824" y="1114"/>
                      <a:pt x="1032" y="468"/>
                      <a:pt x="135" y="9"/>
                    </a:cubicBezTo>
                    <a:cubicBezTo>
                      <a:pt x="123" y="3"/>
                      <a:pt x="112" y="1"/>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24"/>
              <p:cNvSpPr/>
              <p:nvPr/>
            </p:nvSpPr>
            <p:spPr>
              <a:xfrm>
                <a:off x="84625" y="3769250"/>
                <a:ext cx="412800" cy="398525"/>
              </a:xfrm>
              <a:custGeom>
                <a:avLst/>
                <a:gdLst/>
                <a:ahLst/>
                <a:cxnLst/>
                <a:rect l="l" t="t" r="r" b="b"/>
                <a:pathLst>
                  <a:path w="16512" h="15941" extrusionOk="0">
                    <a:moveTo>
                      <a:pt x="10897" y="1"/>
                    </a:moveTo>
                    <a:cubicBezTo>
                      <a:pt x="8943" y="1"/>
                      <a:pt x="7091" y="1024"/>
                      <a:pt x="5695" y="2363"/>
                    </a:cubicBezTo>
                    <a:cubicBezTo>
                      <a:pt x="4860" y="3197"/>
                      <a:pt x="4130" y="4136"/>
                      <a:pt x="3525" y="5137"/>
                    </a:cubicBezTo>
                    <a:cubicBezTo>
                      <a:pt x="2879" y="6138"/>
                      <a:pt x="2295" y="7181"/>
                      <a:pt x="1773" y="8265"/>
                    </a:cubicBezTo>
                    <a:cubicBezTo>
                      <a:pt x="772" y="10351"/>
                      <a:pt x="0" y="12687"/>
                      <a:pt x="397" y="15044"/>
                    </a:cubicBezTo>
                    <a:cubicBezTo>
                      <a:pt x="438" y="15315"/>
                      <a:pt x="501" y="15586"/>
                      <a:pt x="584" y="15857"/>
                    </a:cubicBezTo>
                    <a:cubicBezTo>
                      <a:pt x="609" y="15915"/>
                      <a:pt x="657" y="15941"/>
                      <a:pt x="705" y="15941"/>
                    </a:cubicBezTo>
                    <a:cubicBezTo>
                      <a:pt x="776" y="15941"/>
                      <a:pt x="847" y="15883"/>
                      <a:pt x="835" y="15795"/>
                    </a:cubicBezTo>
                    <a:lnTo>
                      <a:pt x="835" y="15795"/>
                    </a:lnTo>
                    <a:lnTo>
                      <a:pt x="835" y="15816"/>
                    </a:lnTo>
                    <a:cubicBezTo>
                      <a:pt x="209" y="13584"/>
                      <a:pt x="793" y="11248"/>
                      <a:pt x="1711" y="9183"/>
                    </a:cubicBezTo>
                    <a:cubicBezTo>
                      <a:pt x="2190" y="8119"/>
                      <a:pt x="2733" y="7097"/>
                      <a:pt x="3317" y="6096"/>
                    </a:cubicBezTo>
                    <a:cubicBezTo>
                      <a:pt x="3880" y="5116"/>
                      <a:pt x="4547" y="4177"/>
                      <a:pt x="5277" y="3301"/>
                    </a:cubicBezTo>
                    <a:cubicBezTo>
                      <a:pt x="6654" y="1737"/>
                      <a:pt x="8552" y="402"/>
                      <a:pt x="10700" y="319"/>
                    </a:cubicBezTo>
                    <a:cubicBezTo>
                      <a:pt x="10774" y="315"/>
                      <a:pt x="10848" y="314"/>
                      <a:pt x="10922" y="314"/>
                    </a:cubicBezTo>
                    <a:cubicBezTo>
                      <a:pt x="11807" y="314"/>
                      <a:pt x="12684" y="543"/>
                      <a:pt x="13454" y="986"/>
                    </a:cubicBezTo>
                    <a:cubicBezTo>
                      <a:pt x="13871" y="1215"/>
                      <a:pt x="14225" y="1507"/>
                      <a:pt x="14538" y="1862"/>
                    </a:cubicBezTo>
                    <a:cubicBezTo>
                      <a:pt x="14726" y="2050"/>
                      <a:pt x="14872" y="2279"/>
                      <a:pt x="14955" y="2509"/>
                    </a:cubicBezTo>
                    <a:cubicBezTo>
                      <a:pt x="15039" y="2738"/>
                      <a:pt x="15101" y="2988"/>
                      <a:pt x="15143" y="3239"/>
                    </a:cubicBezTo>
                    <a:cubicBezTo>
                      <a:pt x="15185" y="3489"/>
                      <a:pt x="15289" y="3760"/>
                      <a:pt x="15352" y="4031"/>
                    </a:cubicBezTo>
                    <a:cubicBezTo>
                      <a:pt x="15414" y="4302"/>
                      <a:pt x="15477" y="4594"/>
                      <a:pt x="15539" y="4886"/>
                    </a:cubicBezTo>
                    <a:cubicBezTo>
                      <a:pt x="15623" y="5470"/>
                      <a:pt x="15685" y="6054"/>
                      <a:pt x="15727" y="6638"/>
                    </a:cubicBezTo>
                    <a:cubicBezTo>
                      <a:pt x="15769" y="7806"/>
                      <a:pt x="15873" y="8974"/>
                      <a:pt x="16040" y="10122"/>
                    </a:cubicBezTo>
                    <a:cubicBezTo>
                      <a:pt x="16082" y="10414"/>
                      <a:pt x="16165" y="10706"/>
                      <a:pt x="16269" y="10977"/>
                    </a:cubicBezTo>
                    <a:cubicBezTo>
                      <a:pt x="16293" y="11025"/>
                      <a:pt x="16335" y="11045"/>
                      <a:pt x="16377" y="11045"/>
                    </a:cubicBezTo>
                    <a:cubicBezTo>
                      <a:pt x="16445" y="11045"/>
                      <a:pt x="16512" y="10992"/>
                      <a:pt x="16499" y="10914"/>
                    </a:cubicBezTo>
                    <a:cubicBezTo>
                      <a:pt x="16415" y="10309"/>
                      <a:pt x="16269" y="9704"/>
                      <a:pt x="16207" y="9100"/>
                    </a:cubicBezTo>
                    <a:cubicBezTo>
                      <a:pt x="16144" y="8474"/>
                      <a:pt x="16123" y="7890"/>
                      <a:pt x="16082" y="7285"/>
                    </a:cubicBezTo>
                    <a:cubicBezTo>
                      <a:pt x="16061" y="6075"/>
                      <a:pt x="15894" y="4866"/>
                      <a:pt x="15602" y="3698"/>
                    </a:cubicBezTo>
                    <a:cubicBezTo>
                      <a:pt x="15518" y="3426"/>
                      <a:pt x="15456" y="3155"/>
                      <a:pt x="15393" y="2884"/>
                    </a:cubicBezTo>
                    <a:cubicBezTo>
                      <a:pt x="15352" y="2634"/>
                      <a:pt x="15268" y="2383"/>
                      <a:pt x="15143" y="2154"/>
                    </a:cubicBezTo>
                    <a:cubicBezTo>
                      <a:pt x="14893" y="1737"/>
                      <a:pt x="14559" y="1361"/>
                      <a:pt x="14142" y="1069"/>
                    </a:cubicBezTo>
                    <a:cubicBezTo>
                      <a:pt x="13370" y="485"/>
                      <a:pt x="12411" y="110"/>
                      <a:pt x="11430" y="27"/>
                    </a:cubicBezTo>
                    <a:cubicBezTo>
                      <a:pt x="11252" y="9"/>
                      <a:pt x="11074" y="1"/>
                      <a:pt x="10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24"/>
              <p:cNvSpPr/>
              <p:nvPr/>
            </p:nvSpPr>
            <p:spPr>
              <a:xfrm>
                <a:off x="262150" y="4105825"/>
                <a:ext cx="143075" cy="52850"/>
              </a:xfrm>
              <a:custGeom>
                <a:avLst/>
                <a:gdLst/>
                <a:ahLst/>
                <a:cxnLst/>
                <a:rect l="l" t="t" r="r" b="b"/>
                <a:pathLst>
                  <a:path w="5723" h="2114" extrusionOk="0">
                    <a:moveTo>
                      <a:pt x="2495" y="1"/>
                    </a:moveTo>
                    <a:cubicBezTo>
                      <a:pt x="1847" y="1"/>
                      <a:pt x="1216" y="246"/>
                      <a:pt x="742" y="705"/>
                    </a:cubicBezTo>
                    <a:cubicBezTo>
                      <a:pt x="346" y="1039"/>
                      <a:pt x="95" y="1498"/>
                      <a:pt x="12" y="1998"/>
                    </a:cubicBezTo>
                    <a:cubicBezTo>
                      <a:pt x="1" y="2077"/>
                      <a:pt x="57" y="2114"/>
                      <a:pt x="120" y="2114"/>
                    </a:cubicBezTo>
                    <a:cubicBezTo>
                      <a:pt x="174" y="2114"/>
                      <a:pt x="233" y="2088"/>
                      <a:pt x="262" y="2040"/>
                    </a:cubicBezTo>
                    <a:cubicBezTo>
                      <a:pt x="387" y="1644"/>
                      <a:pt x="596" y="1289"/>
                      <a:pt x="867" y="997"/>
                    </a:cubicBezTo>
                    <a:cubicBezTo>
                      <a:pt x="1159" y="705"/>
                      <a:pt x="1514" y="476"/>
                      <a:pt x="1910" y="371"/>
                    </a:cubicBezTo>
                    <a:cubicBezTo>
                      <a:pt x="2104" y="313"/>
                      <a:pt x="2301" y="287"/>
                      <a:pt x="2498" y="287"/>
                    </a:cubicBezTo>
                    <a:cubicBezTo>
                      <a:pt x="3146" y="287"/>
                      <a:pt x="3795" y="563"/>
                      <a:pt x="4371" y="851"/>
                    </a:cubicBezTo>
                    <a:cubicBezTo>
                      <a:pt x="4580" y="955"/>
                      <a:pt x="4809" y="1080"/>
                      <a:pt x="5018" y="1206"/>
                    </a:cubicBezTo>
                    <a:lnTo>
                      <a:pt x="5331" y="1393"/>
                    </a:lnTo>
                    <a:cubicBezTo>
                      <a:pt x="5435" y="1456"/>
                      <a:pt x="5539" y="1477"/>
                      <a:pt x="5664" y="1518"/>
                    </a:cubicBezTo>
                    <a:cubicBezTo>
                      <a:pt x="5668" y="1522"/>
                      <a:pt x="5673" y="1524"/>
                      <a:pt x="5677" y="1524"/>
                    </a:cubicBezTo>
                    <a:cubicBezTo>
                      <a:pt x="5698" y="1524"/>
                      <a:pt x="5723" y="1490"/>
                      <a:pt x="5706" y="1456"/>
                    </a:cubicBezTo>
                    <a:cubicBezTo>
                      <a:pt x="5643" y="1393"/>
                      <a:pt x="5581" y="1310"/>
                      <a:pt x="5518" y="1247"/>
                    </a:cubicBezTo>
                    <a:cubicBezTo>
                      <a:pt x="5414" y="1185"/>
                      <a:pt x="5310" y="1101"/>
                      <a:pt x="5205" y="1039"/>
                    </a:cubicBezTo>
                    <a:cubicBezTo>
                      <a:pt x="4997" y="914"/>
                      <a:pt x="4767" y="788"/>
                      <a:pt x="4559" y="663"/>
                    </a:cubicBezTo>
                    <a:cubicBezTo>
                      <a:pt x="4121" y="413"/>
                      <a:pt x="3662" y="225"/>
                      <a:pt x="3203" y="100"/>
                    </a:cubicBezTo>
                    <a:cubicBezTo>
                      <a:pt x="2969" y="33"/>
                      <a:pt x="2731" y="1"/>
                      <a:pt x="2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24"/>
              <p:cNvSpPr/>
              <p:nvPr/>
            </p:nvSpPr>
            <p:spPr>
              <a:xfrm>
                <a:off x="-355475" y="4154925"/>
                <a:ext cx="247200" cy="230825"/>
              </a:xfrm>
              <a:custGeom>
                <a:avLst/>
                <a:gdLst/>
                <a:ahLst/>
                <a:cxnLst/>
                <a:rect l="l" t="t" r="r" b="b"/>
                <a:pathLst>
                  <a:path w="9888" h="9233" extrusionOk="0">
                    <a:moveTo>
                      <a:pt x="4272" y="0"/>
                    </a:moveTo>
                    <a:cubicBezTo>
                      <a:pt x="2355" y="0"/>
                      <a:pt x="289" y="781"/>
                      <a:pt x="126" y="2412"/>
                    </a:cubicBezTo>
                    <a:cubicBezTo>
                      <a:pt x="0" y="3705"/>
                      <a:pt x="146" y="5019"/>
                      <a:pt x="564" y="6250"/>
                    </a:cubicBezTo>
                    <a:cubicBezTo>
                      <a:pt x="877" y="7230"/>
                      <a:pt x="1377" y="8210"/>
                      <a:pt x="1252" y="9232"/>
                    </a:cubicBezTo>
                    <a:cubicBezTo>
                      <a:pt x="1961" y="8377"/>
                      <a:pt x="2775" y="7626"/>
                      <a:pt x="3692" y="7042"/>
                    </a:cubicBezTo>
                    <a:cubicBezTo>
                      <a:pt x="5257" y="6020"/>
                      <a:pt x="9887" y="2766"/>
                      <a:pt x="6904" y="660"/>
                    </a:cubicBezTo>
                    <a:cubicBezTo>
                      <a:pt x="6279" y="224"/>
                      <a:pt x="5297" y="0"/>
                      <a:pt x="4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24"/>
              <p:cNvSpPr/>
              <p:nvPr/>
            </p:nvSpPr>
            <p:spPr>
              <a:xfrm>
                <a:off x="-321275" y="4156700"/>
                <a:ext cx="109075" cy="218425"/>
              </a:xfrm>
              <a:custGeom>
                <a:avLst/>
                <a:gdLst/>
                <a:ahLst/>
                <a:cxnLst/>
                <a:rect l="l" t="t" r="r" b="b"/>
                <a:pathLst>
                  <a:path w="4363" h="8737" extrusionOk="0">
                    <a:moveTo>
                      <a:pt x="4302" y="1"/>
                    </a:moveTo>
                    <a:cubicBezTo>
                      <a:pt x="4296" y="1"/>
                      <a:pt x="4291" y="2"/>
                      <a:pt x="4285" y="5"/>
                    </a:cubicBezTo>
                    <a:cubicBezTo>
                      <a:pt x="3179" y="505"/>
                      <a:pt x="2387" y="1590"/>
                      <a:pt x="1845" y="2633"/>
                    </a:cubicBezTo>
                    <a:cubicBezTo>
                      <a:pt x="1573" y="3175"/>
                      <a:pt x="1344" y="3759"/>
                      <a:pt x="1177" y="4343"/>
                    </a:cubicBezTo>
                    <a:cubicBezTo>
                      <a:pt x="989" y="4990"/>
                      <a:pt x="885" y="5636"/>
                      <a:pt x="760" y="6283"/>
                    </a:cubicBezTo>
                    <a:cubicBezTo>
                      <a:pt x="635" y="7096"/>
                      <a:pt x="385" y="7889"/>
                      <a:pt x="30" y="8619"/>
                    </a:cubicBezTo>
                    <a:cubicBezTo>
                      <a:pt x="0" y="8678"/>
                      <a:pt x="54" y="8737"/>
                      <a:pt x="111" y="8737"/>
                    </a:cubicBezTo>
                    <a:cubicBezTo>
                      <a:pt x="134" y="8737"/>
                      <a:pt x="158" y="8727"/>
                      <a:pt x="176" y="8702"/>
                    </a:cubicBezTo>
                    <a:cubicBezTo>
                      <a:pt x="885" y="7555"/>
                      <a:pt x="927" y="6095"/>
                      <a:pt x="1261" y="4802"/>
                    </a:cubicBezTo>
                    <a:cubicBezTo>
                      <a:pt x="1532" y="3592"/>
                      <a:pt x="2053" y="2445"/>
                      <a:pt x="2804" y="1465"/>
                    </a:cubicBezTo>
                    <a:cubicBezTo>
                      <a:pt x="3242" y="923"/>
                      <a:pt x="3763" y="464"/>
                      <a:pt x="4327" y="88"/>
                    </a:cubicBezTo>
                    <a:cubicBezTo>
                      <a:pt x="4363" y="52"/>
                      <a:pt x="4336" y="1"/>
                      <a:pt x="4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24"/>
              <p:cNvSpPr/>
              <p:nvPr/>
            </p:nvSpPr>
            <p:spPr>
              <a:xfrm>
                <a:off x="-216625" y="4134900"/>
                <a:ext cx="97375" cy="36100"/>
              </a:xfrm>
              <a:custGeom>
                <a:avLst/>
                <a:gdLst/>
                <a:ahLst/>
                <a:cxnLst/>
                <a:rect l="l" t="t" r="r" b="b"/>
                <a:pathLst>
                  <a:path w="3895" h="1444" extrusionOk="0">
                    <a:moveTo>
                      <a:pt x="2268" y="1"/>
                    </a:moveTo>
                    <a:cubicBezTo>
                      <a:pt x="1851" y="1"/>
                      <a:pt x="1434" y="105"/>
                      <a:pt x="1058" y="314"/>
                    </a:cubicBezTo>
                    <a:cubicBezTo>
                      <a:pt x="871" y="397"/>
                      <a:pt x="683" y="501"/>
                      <a:pt x="495" y="627"/>
                    </a:cubicBezTo>
                    <a:cubicBezTo>
                      <a:pt x="391" y="668"/>
                      <a:pt x="307" y="731"/>
                      <a:pt x="203" y="793"/>
                    </a:cubicBezTo>
                    <a:cubicBezTo>
                      <a:pt x="141" y="856"/>
                      <a:pt x="78" y="919"/>
                      <a:pt x="15" y="1002"/>
                    </a:cubicBezTo>
                    <a:cubicBezTo>
                      <a:pt x="1" y="1017"/>
                      <a:pt x="7" y="1032"/>
                      <a:pt x="19" y="1032"/>
                    </a:cubicBezTo>
                    <a:cubicBezTo>
                      <a:pt x="24" y="1032"/>
                      <a:pt x="30" y="1029"/>
                      <a:pt x="36" y="1023"/>
                    </a:cubicBezTo>
                    <a:cubicBezTo>
                      <a:pt x="120" y="1002"/>
                      <a:pt x="203" y="960"/>
                      <a:pt x="287" y="939"/>
                    </a:cubicBezTo>
                    <a:cubicBezTo>
                      <a:pt x="370" y="877"/>
                      <a:pt x="454" y="835"/>
                      <a:pt x="537" y="793"/>
                    </a:cubicBezTo>
                    <a:cubicBezTo>
                      <a:pt x="683" y="689"/>
                      <a:pt x="850" y="606"/>
                      <a:pt x="1017" y="522"/>
                    </a:cubicBezTo>
                    <a:cubicBezTo>
                      <a:pt x="1371" y="335"/>
                      <a:pt x="1747" y="230"/>
                      <a:pt x="2143" y="189"/>
                    </a:cubicBezTo>
                    <a:cubicBezTo>
                      <a:pt x="2498" y="189"/>
                      <a:pt x="2852" y="293"/>
                      <a:pt x="3144" y="522"/>
                    </a:cubicBezTo>
                    <a:cubicBezTo>
                      <a:pt x="3415" y="752"/>
                      <a:pt x="3624" y="1065"/>
                      <a:pt x="3728" y="1398"/>
                    </a:cubicBezTo>
                    <a:cubicBezTo>
                      <a:pt x="3744" y="1430"/>
                      <a:pt x="3772" y="1444"/>
                      <a:pt x="3801" y="1444"/>
                    </a:cubicBezTo>
                    <a:cubicBezTo>
                      <a:pt x="3847" y="1444"/>
                      <a:pt x="3895" y="1408"/>
                      <a:pt x="3895" y="1357"/>
                    </a:cubicBezTo>
                    <a:cubicBezTo>
                      <a:pt x="3791" y="585"/>
                      <a:pt x="2998" y="1"/>
                      <a:pt x="2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24"/>
              <p:cNvSpPr/>
              <p:nvPr/>
            </p:nvSpPr>
            <p:spPr>
              <a:xfrm>
                <a:off x="-122200" y="3992825"/>
                <a:ext cx="306600" cy="177025"/>
              </a:xfrm>
              <a:custGeom>
                <a:avLst/>
                <a:gdLst/>
                <a:ahLst/>
                <a:cxnLst/>
                <a:rect l="l" t="t" r="r" b="b"/>
                <a:pathLst>
                  <a:path w="12264" h="7081" extrusionOk="0">
                    <a:moveTo>
                      <a:pt x="12153" y="11"/>
                    </a:moveTo>
                    <a:lnTo>
                      <a:pt x="12152" y="12"/>
                    </a:lnTo>
                    <a:lnTo>
                      <a:pt x="12152" y="12"/>
                    </a:lnTo>
                    <a:cubicBezTo>
                      <a:pt x="12152" y="11"/>
                      <a:pt x="12152" y="11"/>
                      <a:pt x="12153" y="11"/>
                    </a:cubicBezTo>
                    <a:lnTo>
                      <a:pt x="12153" y="11"/>
                    </a:lnTo>
                    <a:cubicBezTo>
                      <a:pt x="12153" y="11"/>
                      <a:pt x="12153" y="11"/>
                      <a:pt x="12153" y="11"/>
                    </a:cubicBezTo>
                    <a:close/>
                    <a:moveTo>
                      <a:pt x="12152" y="12"/>
                    </a:moveTo>
                    <a:cubicBezTo>
                      <a:pt x="12145" y="16"/>
                      <a:pt x="12138" y="23"/>
                      <a:pt x="12132" y="31"/>
                    </a:cubicBezTo>
                    <a:lnTo>
                      <a:pt x="12152" y="12"/>
                    </a:lnTo>
                    <a:close/>
                    <a:moveTo>
                      <a:pt x="12190" y="1"/>
                    </a:moveTo>
                    <a:cubicBezTo>
                      <a:pt x="12177" y="1"/>
                      <a:pt x="12164" y="4"/>
                      <a:pt x="12153" y="11"/>
                    </a:cubicBezTo>
                    <a:lnTo>
                      <a:pt x="12153" y="11"/>
                    </a:lnTo>
                    <a:cubicBezTo>
                      <a:pt x="11652" y="762"/>
                      <a:pt x="10964" y="1366"/>
                      <a:pt x="10171" y="1804"/>
                    </a:cubicBezTo>
                    <a:cubicBezTo>
                      <a:pt x="9358" y="2222"/>
                      <a:pt x="8482" y="2514"/>
                      <a:pt x="7564" y="2680"/>
                    </a:cubicBezTo>
                    <a:cubicBezTo>
                      <a:pt x="6521" y="2910"/>
                      <a:pt x="5478" y="3056"/>
                      <a:pt x="4436" y="3348"/>
                    </a:cubicBezTo>
                    <a:cubicBezTo>
                      <a:pt x="3497" y="3598"/>
                      <a:pt x="2579" y="4036"/>
                      <a:pt x="1787" y="4620"/>
                    </a:cubicBezTo>
                    <a:cubicBezTo>
                      <a:pt x="1390" y="4912"/>
                      <a:pt x="1057" y="5246"/>
                      <a:pt x="744" y="5621"/>
                    </a:cubicBezTo>
                    <a:cubicBezTo>
                      <a:pt x="410" y="5997"/>
                      <a:pt x="160" y="6456"/>
                      <a:pt x="14" y="6935"/>
                    </a:cubicBezTo>
                    <a:cubicBezTo>
                      <a:pt x="0" y="7017"/>
                      <a:pt x="75" y="7081"/>
                      <a:pt x="152" y="7081"/>
                    </a:cubicBezTo>
                    <a:cubicBezTo>
                      <a:pt x="193" y="7081"/>
                      <a:pt x="235" y="7062"/>
                      <a:pt x="264" y="7019"/>
                    </a:cubicBezTo>
                    <a:cubicBezTo>
                      <a:pt x="389" y="6831"/>
                      <a:pt x="473" y="6622"/>
                      <a:pt x="577" y="6414"/>
                    </a:cubicBezTo>
                    <a:cubicBezTo>
                      <a:pt x="681" y="6226"/>
                      <a:pt x="806" y="6038"/>
                      <a:pt x="952" y="5872"/>
                    </a:cubicBezTo>
                    <a:cubicBezTo>
                      <a:pt x="1223" y="5517"/>
                      <a:pt x="1515" y="5225"/>
                      <a:pt x="1870" y="4954"/>
                    </a:cubicBezTo>
                    <a:cubicBezTo>
                      <a:pt x="2663" y="4349"/>
                      <a:pt x="3560" y="3911"/>
                      <a:pt x="4519" y="3640"/>
                    </a:cubicBezTo>
                    <a:cubicBezTo>
                      <a:pt x="6417" y="3098"/>
                      <a:pt x="8440" y="2993"/>
                      <a:pt x="10213" y="2076"/>
                    </a:cubicBezTo>
                    <a:cubicBezTo>
                      <a:pt x="11047" y="1637"/>
                      <a:pt x="11903" y="991"/>
                      <a:pt x="12236" y="73"/>
                    </a:cubicBezTo>
                    <a:cubicBezTo>
                      <a:pt x="12263" y="32"/>
                      <a:pt x="12229" y="1"/>
                      <a:pt x="1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7" name="Google Shape;2107;p24"/>
              <p:cNvSpPr/>
              <p:nvPr/>
            </p:nvSpPr>
            <p:spPr>
              <a:xfrm>
                <a:off x="244025" y="4069550"/>
                <a:ext cx="407275" cy="89525"/>
              </a:xfrm>
              <a:custGeom>
                <a:avLst/>
                <a:gdLst/>
                <a:ahLst/>
                <a:cxnLst/>
                <a:rect l="l" t="t" r="r" b="b"/>
                <a:pathLst>
                  <a:path w="16291" h="3581" extrusionOk="0">
                    <a:moveTo>
                      <a:pt x="8576" y="1"/>
                    </a:moveTo>
                    <a:cubicBezTo>
                      <a:pt x="6510" y="1"/>
                      <a:pt x="4366" y="200"/>
                      <a:pt x="2510" y="1176"/>
                    </a:cubicBezTo>
                    <a:cubicBezTo>
                      <a:pt x="2009" y="1426"/>
                      <a:pt x="1550" y="1739"/>
                      <a:pt x="1112" y="2114"/>
                    </a:cubicBezTo>
                    <a:cubicBezTo>
                      <a:pt x="904" y="2302"/>
                      <a:pt x="695" y="2490"/>
                      <a:pt x="507" y="2719"/>
                    </a:cubicBezTo>
                    <a:cubicBezTo>
                      <a:pt x="320" y="2928"/>
                      <a:pt x="174" y="3157"/>
                      <a:pt x="49" y="3407"/>
                    </a:cubicBezTo>
                    <a:cubicBezTo>
                      <a:pt x="0" y="3488"/>
                      <a:pt x="76" y="3581"/>
                      <a:pt x="152" y="3581"/>
                    </a:cubicBezTo>
                    <a:cubicBezTo>
                      <a:pt x="174" y="3581"/>
                      <a:pt x="196" y="3573"/>
                      <a:pt x="215" y="3553"/>
                    </a:cubicBezTo>
                    <a:cubicBezTo>
                      <a:pt x="820" y="2782"/>
                      <a:pt x="1550" y="2135"/>
                      <a:pt x="2405" y="1614"/>
                    </a:cubicBezTo>
                    <a:cubicBezTo>
                      <a:pt x="3302" y="1113"/>
                      <a:pt x="4262" y="759"/>
                      <a:pt x="5284" y="571"/>
                    </a:cubicBezTo>
                    <a:cubicBezTo>
                      <a:pt x="6354" y="402"/>
                      <a:pt x="7441" y="317"/>
                      <a:pt x="8544" y="317"/>
                    </a:cubicBezTo>
                    <a:cubicBezTo>
                      <a:pt x="8667" y="317"/>
                      <a:pt x="8790" y="318"/>
                      <a:pt x="8913" y="321"/>
                    </a:cubicBezTo>
                    <a:cubicBezTo>
                      <a:pt x="9333" y="313"/>
                      <a:pt x="9753" y="308"/>
                      <a:pt x="10174" y="308"/>
                    </a:cubicBezTo>
                    <a:cubicBezTo>
                      <a:pt x="10903" y="308"/>
                      <a:pt x="11635" y="323"/>
                      <a:pt x="12375" y="362"/>
                    </a:cubicBezTo>
                    <a:cubicBezTo>
                      <a:pt x="13648" y="446"/>
                      <a:pt x="14920" y="696"/>
                      <a:pt x="16151" y="1113"/>
                    </a:cubicBezTo>
                    <a:cubicBezTo>
                      <a:pt x="16159" y="1115"/>
                      <a:pt x="16166" y="1115"/>
                      <a:pt x="16173" y="1115"/>
                    </a:cubicBezTo>
                    <a:cubicBezTo>
                      <a:pt x="16261" y="1115"/>
                      <a:pt x="16290" y="1004"/>
                      <a:pt x="16213" y="946"/>
                    </a:cubicBezTo>
                    <a:cubicBezTo>
                      <a:pt x="15149" y="467"/>
                      <a:pt x="14023" y="195"/>
                      <a:pt x="12855" y="112"/>
                    </a:cubicBezTo>
                    <a:cubicBezTo>
                      <a:pt x="11666" y="8"/>
                      <a:pt x="10477" y="29"/>
                      <a:pt x="9268" y="8"/>
                    </a:cubicBezTo>
                    <a:cubicBezTo>
                      <a:pt x="9038" y="3"/>
                      <a:pt x="8808" y="1"/>
                      <a:pt x="85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8" name="Google Shape;2108;p24"/>
              <p:cNvSpPr/>
              <p:nvPr/>
            </p:nvSpPr>
            <p:spPr>
              <a:xfrm>
                <a:off x="-111300" y="3669175"/>
                <a:ext cx="180300" cy="94500"/>
              </a:xfrm>
              <a:custGeom>
                <a:avLst/>
                <a:gdLst/>
                <a:ahLst/>
                <a:cxnLst/>
                <a:rect l="l" t="t" r="r" b="b"/>
                <a:pathLst>
                  <a:path w="7212" h="3780" extrusionOk="0">
                    <a:moveTo>
                      <a:pt x="4182" y="0"/>
                    </a:moveTo>
                    <a:cubicBezTo>
                      <a:pt x="3918" y="0"/>
                      <a:pt x="3653" y="36"/>
                      <a:pt x="3395" y="108"/>
                    </a:cubicBezTo>
                    <a:cubicBezTo>
                      <a:pt x="2686" y="338"/>
                      <a:pt x="2102" y="776"/>
                      <a:pt x="1663" y="1360"/>
                    </a:cubicBezTo>
                    <a:cubicBezTo>
                      <a:pt x="1392" y="1714"/>
                      <a:pt x="1142" y="2090"/>
                      <a:pt x="892" y="2444"/>
                    </a:cubicBezTo>
                    <a:lnTo>
                      <a:pt x="433" y="3070"/>
                    </a:lnTo>
                    <a:cubicBezTo>
                      <a:pt x="287" y="3279"/>
                      <a:pt x="183" y="3508"/>
                      <a:pt x="16" y="3717"/>
                    </a:cubicBezTo>
                    <a:cubicBezTo>
                      <a:pt x="1" y="3746"/>
                      <a:pt x="28" y="3776"/>
                      <a:pt x="60" y="3776"/>
                    </a:cubicBezTo>
                    <a:cubicBezTo>
                      <a:pt x="69" y="3776"/>
                      <a:pt x="78" y="3773"/>
                      <a:pt x="87" y="3768"/>
                    </a:cubicBezTo>
                    <a:lnTo>
                      <a:pt x="87" y="3768"/>
                    </a:lnTo>
                    <a:cubicBezTo>
                      <a:pt x="84" y="3772"/>
                      <a:pt x="81" y="3776"/>
                      <a:pt x="78" y="3779"/>
                    </a:cubicBezTo>
                    <a:lnTo>
                      <a:pt x="99" y="3758"/>
                    </a:lnTo>
                    <a:lnTo>
                      <a:pt x="99" y="3758"/>
                    </a:lnTo>
                    <a:cubicBezTo>
                      <a:pt x="95" y="3762"/>
                      <a:pt x="91" y="3766"/>
                      <a:pt x="87" y="3768"/>
                    </a:cubicBezTo>
                    <a:lnTo>
                      <a:pt x="87" y="3768"/>
                    </a:lnTo>
                    <a:cubicBezTo>
                      <a:pt x="210" y="3607"/>
                      <a:pt x="352" y="3484"/>
                      <a:pt x="454" y="3341"/>
                    </a:cubicBezTo>
                    <a:cubicBezTo>
                      <a:pt x="579" y="3195"/>
                      <a:pt x="704" y="3028"/>
                      <a:pt x="829" y="2862"/>
                    </a:cubicBezTo>
                    <a:cubicBezTo>
                      <a:pt x="1059" y="2549"/>
                      <a:pt x="1288" y="2215"/>
                      <a:pt x="1538" y="1902"/>
                    </a:cubicBezTo>
                    <a:cubicBezTo>
                      <a:pt x="1956" y="1339"/>
                      <a:pt x="2414" y="755"/>
                      <a:pt x="3082" y="484"/>
                    </a:cubicBezTo>
                    <a:cubicBezTo>
                      <a:pt x="3424" y="336"/>
                      <a:pt x="3783" y="266"/>
                      <a:pt x="4138" y="266"/>
                    </a:cubicBezTo>
                    <a:cubicBezTo>
                      <a:pt x="5036" y="266"/>
                      <a:pt x="5905" y="719"/>
                      <a:pt x="6398" y="1527"/>
                    </a:cubicBezTo>
                    <a:cubicBezTo>
                      <a:pt x="6586" y="1819"/>
                      <a:pt x="6711" y="2152"/>
                      <a:pt x="6774" y="2486"/>
                    </a:cubicBezTo>
                    <a:cubicBezTo>
                      <a:pt x="6815" y="2653"/>
                      <a:pt x="6836" y="2820"/>
                      <a:pt x="6836" y="3008"/>
                    </a:cubicBezTo>
                    <a:cubicBezTo>
                      <a:pt x="6815" y="3174"/>
                      <a:pt x="6815" y="3341"/>
                      <a:pt x="6857" y="3508"/>
                    </a:cubicBezTo>
                    <a:cubicBezTo>
                      <a:pt x="6868" y="3553"/>
                      <a:pt x="6903" y="3574"/>
                      <a:pt x="6940" y="3574"/>
                    </a:cubicBezTo>
                    <a:cubicBezTo>
                      <a:pt x="6972" y="3574"/>
                      <a:pt x="7005" y="3558"/>
                      <a:pt x="7024" y="3529"/>
                    </a:cubicBezTo>
                    <a:cubicBezTo>
                      <a:pt x="7212" y="3279"/>
                      <a:pt x="7149" y="2862"/>
                      <a:pt x="7107" y="2570"/>
                    </a:cubicBezTo>
                    <a:cubicBezTo>
                      <a:pt x="7045" y="2236"/>
                      <a:pt x="6961" y="1923"/>
                      <a:pt x="6815" y="1631"/>
                    </a:cubicBezTo>
                    <a:cubicBezTo>
                      <a:pt x="6523" y="1026"/>
                      <a:pt x="6023" y="526"/>
                      <a:pt x="5397" y="254"/>
                    </a:cubicBezTo>
                    <a:cubicBezTo>
                      <a:pt x="5014" y="88"/>
                      <a:pt x="4599" y="0"/>
                      <a:pt x="4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9" name="Google Shape;2109;p24"/>
              <p:cNvSpPr/>
              <p:nvPr/>
            </p:nvSpPr>
            <p:spPr>
              <a:xfrm>
                <a:off x="-390650" y="3865550"/>
                <a:ext cx="302175" cy="65575"/>
              </a:xfrm>
              <a:custGeom>
                <a:avLst/>
                <a:gdLst/>
                <a:ahLst/>
                <a:cxnLst/>
                <a:rect l="l" t="t" r="r" b="b"/>
                <a:pathLst>
                  <a:path w="12087" h="2623" extrusionOk="0">
                    <a:moveTo>
                      <a:pt x="2430" y="1"/>
                    </a:moveTo>
                    <a:cubicBezTo>
                      <a:pt x="2327" y="1"/>
                      <a:pt x="2222" y="5"/>
                      <a:pt x="2117" y="12"/>
                    </a:cubicBezTo>
                    <a:cubicBezTo>
                      <a:pt x="1366" y="75"/>
                      <a:pt x="511" y="367"/>
                      <a:pt x="31" y="993"/>
                    </a:cubicBezTo>
                    <a:cubicBezTo>
                      <a:pt x="1" y="1038"/>
                      <a:pt x="47" y="1072"/>
                      <a:pt x="90" y="1072"/>
                    </a:cubicBezTo>
                    <a:cubicBezTo>
                      <a:pt x="107" y="1072"/>
                      <a:pt x="124" y="1067"/>
                      <a:pt x="135" y="1055"/>
                    </a:cubicBezTo>
                    <a:cubicBezTo>
                      <a:pt x="677" y="576"/>
                      <a:pt x="1387" y="284"/>
                      <a:pt x="2117" y="242"/>
                    </a:cubicBezTo>
                    <a:cubicBezTo>
                      <a:pt x="2205" y="237"/>
                      <a:pt x="2294" y="235"/>
                      <a:pt x="2382" y="235"/>
                    </a:cubicBezTo>
                    <a:cubicBezTo>
                      <a:pt x="3085" y="235"/>
                      <a:pt x="3781" y="381"/>
                      <a:pt x="4411" y="659"/>
                    </a:cubicBezTo>
                    <a:cubicBezTo>
                      <a:pt x="6017" y="1264"/>
                      <a:pt x="7435" y="2348"/>
                      <a:pt x="9167" y="2578"/>
                    </a:cubicBezTo>
                    <a:cubicBezTo>
                      <a:pt x="9389" y="2607"/>
                      <a:pt x="9607" y="2622"/>
                      <a:pt x="9823" y="2622"/>
                    </a:cubicBezTo>
                    <a:cubicBezTo>
                      <a:pt x="10072" y="2622"/>
                      <a:pt x="10318" y="2602"/>
                      <a:pt x="10564" y="2557"/>
                    </a:cubicBezTo>
                    <a:cubicBezTo>
                      <a:pt x="10814" y="2515"/>
                      <a:pt x="11065" y="2474"/>
                      <a:pt x="11294" y="2432"/>
                    </a:cubicBezTo>
                    <a:cubicBezTo>
                      <a:pt x="11544" y="2411"/>
                      <a:pt x="11795" y="2348"/>
                      <a:pt x="12024" y="2265"/>
                    </a:cubicBezTo>
                    <a:cubicBezTo>
                      <a:pt x="12087" y="2223"/>
                      <a:pt x="12066" y="2161"/>
                      <a:pt x="12003" y="2140"/>
                    </a:cubicBezTo>
                    <a:cubicBezTo>
                      <a:pt x="11937" y="2125"/>
                      <a:pt x="11868" y="2118"/>
                      <a:pt x="11798" y="2118"/>
                    </a:cubicBezTo>
                    <a:cubicBezTo>
                      <a:pt x="11670" y="2118"/>
                      <a:pt x="11540" y="2141"/>
                      <a:pt x="11419" y="2182"/>
                    </a:cubicBezTo>
                    <a:cubicBezTo>
                      <a:pt x="11169" y="2223"/>
                      <a:pt x="10939" y="2265"/>
                      <a:pt x="10689" y="2307"/>
                    </a:cubicBezTo>
                    <a:cubicBezTo>
                      <a:pt x="10397" y="2362"/>
                      <a:pt x="10096" y="2390"/>
                      <a:pt x="9798" y="2390"/>
                    </a:cubicBezTo>
                    <a:cubicBezTo>
                      <a:pt x="9649" y="2390"/>
                      <a:pt x="9500" y="2383"/>
                      <a:pt x="9354" y="2369"/>
                    </a:cubicBezTo>
                    <a:cubicBezTo>
                      <a:pt x="8457" y="2244"/>
                      <a:pt x="7581" y="1952"/>
                      <a:pt x="6768" y="1514"/>
                    </a:cubicBezTo>
                    <a:cubicBezTo>
                      <a:pt x="5399" y="849"/>
                      <a:pt x="3993"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10" name="Google Shape;2110;p24"/>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49547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476"/>
        <p:cNvGrpSpPr/>
        <p:nvPr/>
      </p:nvGrpSpPr>
      <p:grpSpPr>
        <a:xfrm>
          <a:off x="0" y="0"/>
          <a:ext cx="0" cy="0"/>
          <a:chOff x="0" y="0"/>
          <a:chExt cx="0" cy="0"/>
        </a:xfrm>
      </p:grpSpPr>
      <p:sp>
        <p:nvSpPr>
          <p:cNvPr id="2477" name="Google Shape;2477;p29"/>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8" name="Google Shape;2478;p29"/>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9" name="Google Shape;2479;p29"/>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480" name="Google Shape;2480;p29"/>
          <p:cNvGrpSpPr/>
          <p:nvPr/>
        </p:nvGrpSpPr>
        <p:grpSpPr>
          <a:xfrm>
            <a:off x="2936545" y="-439395"/>
            <a:ext cx="2934233" cy="944411"/>
            <a:chOff x="2375925" y="3297600"/>
            <a:chExt cx="735950" cy="177650"/>
          </a:xfrm>
        </p:grpSpPr>
        <p:sp>
          <p:nvSpPr>
            <p:cNvPr id="2481" name="Google Shape;2481;p29"/>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2" name="Google Shape;2482;p29"/>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3" name="Google Shape;2483;p29"/>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4" name="Google Shape;2484;p29"/>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5" name="Google Shape;2485;p29"/>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6" name="Google Shape;2486;p29"/>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87" name="Google Shape;2487;p29"/>
          <p:cNvGrpSpPr/>
          <p:nvPr/>
        </p:nvGrpSpPr>
        <p:grpSpPr>
          <a:xfrm>
            <a:off x="-718594" y="3753875"/>
            <a:ext cx="1371803" cy="2607992"/>
            <a:chOff x="29206" y="2199506"/>
            <a:chExt cx="1371803" cy="1955994"/>
          </a:xfrm>
        </p:grpSpPr>
        <p:sp>
          <p:nvSpPr>
            <p:cNvPr id="2488" name="Google Shape;2488;p29"/>
            <p:cNvSpPr/>
            <p:nvPr/>
          </p:nvSpPr>
          <p:spPr>
            <a:xfrm>
              <a:off x="411425" y="40421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489" name="Google Shape;2489;p29"/>
            <p:cNvGrpSpPr/>
            <p:nvPr/>
          </p:nvGrpSpPr>
          <p:grpSpPr>
            <a:xfrm>
              <a:off x="29206" y="2199506"/>
              <a:ext cx="1371803" cy="1916250"/>
              <a:chOff x="173975" y="1846850"/>
              <a:chExt cx="1630575" cy="2277725"/>
            </a:xfrm>
          </p:grpSpPr>
          <p:sp>
            <p:nvSpPr>
              <p:cNvPr id="2490" name="Google Shape;2490;p29"/>
              <p:cNvSpPr/>
              <p:nvPr/>
            </p:nvSpPr>
            <p:spPr>
              <a:xfrm>
                <a:off x="593225" y="1846850"/>
                <a:ext cx="549625" cy="700300"/>
              </a:xfrm>
              <a:custGeom>
                <a:avLst/>
                <a:gdLst/>
                <a:ahLst/>
                <a:cxnLst/>
                <a:rect l="l" t="t" r="r" b="b"/>
                <a:pathLst>
                  <a:path w="21985" h="28012" extrusionOk="0">
                    <a:moveTo>
                      <a:pt x="7413" y="1"/>
                    </a:moveTo>
                    <a:cubicBezTo>
                      <a:pt x="7250" y="1"/>
                      <a:pt x="7087" y="9"/>
                      <a:pt x="6925" y="25"/>
                    </a:cubicBezTo>
                    <a:cubicBezTo>
                      <a:pt x="5965" y="129"/>
                      <a:pt x="5048" y="463"/>
                      <a:pt x="4255" y="1005"/>
                    </a:cubicBezTo>
                    <a:cubicBezTo>
                      <a:pt x="939" y="3195"/>
                      <a:pt x="0" y="7888"/>
                      <a:pt x="1126" y="11684"/>
                    </a:cubicBezTo>
                    <a:cubicBezTo>
                      <a:pt x="2065" y="14792"/>
                      <a:pt x="3942" y="17629"/>
                      <a:pt x="5778" y="20236"/>
                    </a:cubicBezTo>
                    <a:cubicBezTo>
                      <a:pt x="7154" y="22197"/>
                      <a:pt x="8906" y="23865"/>
                      <a:pt x="10950" y="25137"/>
                    </a:cubicBezTo>
                    <a:cubicBezTo>
                      <a:pt x="11463" y="25441"/>
                      <a:pt x="16387" y="28011"/>
                      <a:pt x="17483" y="28011"/>
                    </a:cubicBezTo>
                    <a:cubicBezTo>
                      <a:pt x="17591" y="28011"/>
                      <a:pt x="17661" y="27986"/>
                      <a:pt x="17687" y="27932"/>
                    </a:cubicBezTo>
                    <a:cubicBezTo>
                      <a:pt x="21984" y="18880"/>
                      <a:pt x="20920" y="5135"/>
                      <a:pt x="10575" y="755"/>
                    </a:cubicBezTo>
                    <a:cubicBezTo>
                      <a:pt x="9561" y="339"/>
                      <a:pt x="8484" y="1"/>
                      <a:pt x="7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1" name="Google Shape;2491;p29"/>
              <p:cNvSpPr/>
              <p:nvPr/>
            </p:nvSpPr>
            <p:spPr>
              <a:xfrm>
                <a:off x="733475" y="1878750"/>
                <a:ext cx="78250" cy="230500"/>
              </a:xfrm>
              <a:custGeom>
                <a:avLst/>
                <a:gdLst/>
                <a:ahLst/>
                <a:cxnLst/>
                <a:rect l="l" t="t" r="r" b="b"/>
                <a:pathLst>
                  <a:path w="3130" h="9220" extrusionOk="0">
                    <a:moveTo>
                      <a:pt x="168" y="0"/>
                    </a:moveTo>
                    <a:cubicBezTo>
                      <a:pt x="168" y="42"/>
                      <a:pt x="22" y="84"/>
                      <a:pt x="22" y="126"/>
                    </a:cubicBezTo>
                    <a:cubicBezTo>
                      <a:pt x="1" y="1419"/>
                      <a:pt x="168" y="2691"/>
                      <a:pt x="501" y="3922"/>
                    </a:cubicBezTo>
                    <a:cubicBezTo>
                      <a:pt x="793" y="5152"/>
                      <a:pt x="1273" y="6320"/>
                      <a:pt x="1857" y="7447"/>
                    </a:cubicBezTo>
                    <a:cubicBezTo>
                      <a:pt x="2212" y="8072"/>
                      <a:pt x="2608" y="8656"/>
                      <a:pt x="3046" y="9220"/>
                    </a:cubicBezTo>
                    <a:cubicBezTo>
                      <a:pt x="3046" y="9220"/>
                      <a:pt x="3129" y="9178"/>
                      <a:pt x="3109" y="9157"/>
                    </a:cubicBezTo>
                    <a:lnTo>
                      <a:pt x="3129" y="9157"/>
                    </a:lnTo>
                    <a:cubicBezTo>
                      <a:pt x="1690" y="7071"/>
                      <a:pt x="731" y="4673"/>
                      <a:pt x="335" y="2149"/>
                    </a:cubicBezTo>
                    <a:cubicBezTo>
                      <a:pt x="230" y="1440"/>
                      <a:pt x="189" y="731"/>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2" name="Google Shape;2492;p29"/>
              <p:cNvSpPr/>
              <p:nvPr/>
            </p:nvSpPr>
            <p:spPr>
              <a:xfrm>
                <a:off x="811175" y="1883375"/>
                <a:ext cx="47475" cy="282425"/>
              </a:xfrm>
              <a:custGeom>
                <a:avLst/>
                <a:gdLst/>
                <a:ahLst/>
                <a:cxnLst/>
                <a:rect l="l" t="t" r="r" b="b"/>
                <a:pathLst>
                  <a:path w="1899" h="11297" extrusionOk="0">
                    <a:moveTo>
                      <a:pt x="1776" y="0"/>
                    </a:moveTo>
                    <a:cubicBezTo>
                      <a:pt x="1774" y="0"/>
                      <a:pt x="1773" y="1"/>
                      <a:pt x="1773" y="3"/>
                    </a:cubicBezTo>
                    <a:cubicBezTo>
                      <a:pt x="1356" y="3028"/>
                      <a:pt x="1" y="5989"/>
                      <a:pt x="418" y="9118"/>
                    </a:cubicBezTo>
                    <a:cubicBezTo>
                      <a:pt x="501" y="9848"/>
                      <a:pt x="751" y="10557"/>
                      <a:pt x="1127" y="11204"/>
                    </a:cubicBezTo>
                    <a:cubicBezTo>
                      <a:pt x="1127" y="11221"/>
                      <a:pt x="1214" y="11297"/>
                      <a:pt x="1219" y="11297"/>
                    </a:cubicBezTo>
                    <a:cubicBezTo>
                      <a:pt x="1220" y="11297"/>
                      <a:pt x="1217" y="11294"/>
                      <a:pt x="1210" y="11287"/>
                    </a:cubicBezTo>
                    <a:lnTo>
                      <a:pt x="1210" y="11266"/>
                    </a:lnTo>
                    <a:cubicBezTo>
                      <a:pt x="501" y="10077"/>
                      <a:pt x="418" y="8617"/>
                      <a:pt x="501" y="7262"/>
                    </a:cubicBezTo>
                    <a:cubicBezTo>
                      <a:pt x="605" y="5739"/>
                      <a:pt x="981" y="4258"/>
                      <a:pt x="1356" y="2798"/>
                    </a:cubicBezTo>
                    <a:cubicBezTo>
                      <a:pt x="1586" y="1922"/>
                      <a:pt x="1753" y="1025"/>
                      <a:pt x="1899" y="128"/>
                    </a:cubicBezTo>
                    <a:cubicBezTo>
                      <a:pt x="1899" y="90"/>
                      <a:pt x="1795" y="0"/>
                      <a:pt x="1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3" name="Google Shape;2493;p29"/>
              <p:cNvSpPr/>
              <p:nvPr/>
            </p:nvSpPr>
            <p:spPr>
              <a:xfrm>
                <a:off x="861450" y="1973650"/>
                <a:ext cx="137475" cy="249800"/>
              </a:xfrm>
              <a:custGeom>
                <a:avLst/>
                <a:gdLst/>
                <a:ahLst/>
                <a:cxnLst/>
                <a:rect l="l" t="t" r="r" b="b"/>
                <a:pathLst>
                  <a:path w="5499" h="9992" extrusionOk="0">
                    <a:moveTo>
                      <a:pt x="5436" y="1"/>
                    </a:moveTo>
                    <a:cubicBezTo>
                      <a:pt x="5436" y="1"/>
                      <a:pt x="5373" y="21"/>
                      <a:pt x="5373" y="42"/>
                    </a:cubicBezTo>
                    <a:cubicBezTo>
                      <a:pt x="5290" y="418"/>
                      <a:pt x="5206" y="814"/>
                      <a:pt x="5081" y="1169"/>
                    </a:cubicBezTo>
                    <a:cubicBezTo>
                      <a:pt x="4956" y="1481"/>
                      <a:pt x="4789" y="1794"/>
                      <a:pt x="4622" y="2065"/>
                    </a:cubicBezTo>
                    <a:cubicBezTo>
                      <a:pt x="4205" y="2649"/>
                      <a:pt x="3725" y="3192"/>
                      <a:pt x="3204" y="3692"/>
                    </a:cubicBezTo>
                    <a:cubicBezTo>
                      <a:pt x="2119" y="4798"/>
                      <a:pt x="993" y="5966"/>
                      <a:pt x="451" y="7468"/>
                    </a:cubicBezTo>
                    <a:cubicBezTo>
                      <a:pt x="117" y="8281"/>
                      <a:pt x="96" y="9178"/>
                      <a:pt x="367" y="9991"/>
                    </a:cubicBezTo>
                    <a:cubicBezTo>
                      <a:pt x="367" y="9991"/>
                      <a:pt x="455" y="9947"/>
                      <a:pt x="484" y="9921"/>
                    </a:cubicBezTo>
                    <a:lnTo>
                      <a:pt x="484" y="9921"/>
                    </a:lnTo>
                    <a:cubicBezTo>
                      <a:pt x="487" y="9930"/>
                      <a:pt x="489" y="9940"/>
                      <a:pt x="492" y="9950"/>
                    </a:cubicBezTo>
                    <a:lnTo>
                      <a:pt x="492" y="9908"/>
                    </a:lnTo>
                    <a:cubicBezTo>
                      <a:pt x="492" y="9911"/>
                      <a:pt x="489" y="9916"/>
                      <a:pt x="484" y="9921"/>
                    </a:cubicBezTo>
                    <a:lnTo>
                      <a:pt x="484" y="9921"/>
                    </a:lnTo>
                    <a:cubicBezTo>
                      <a:pt x="1" y="8345"/>
                      <a:pt x="728" y="6772"/>
                      <a:pt x="1661" y="5507"/>
                    </a:cubicBezTo>
                    <a:cubicBezTo>
                      <a:pt x="2140" y="4860"/>
                      <a:pt x="2683" y="4276"/>
                      <a:pt x="3246" y="3713"/>
                    </a:cubicBezTo>
                    <a:cubicBezTo>
                      <a:pt x="3767" y="3233"/>
                      <a:pt x="4226" y="2691"/>
                      <a:pt x="4643" y="2149"/>
                    </a:cubicBezTo>
                    <a:cubicBezTo>
                      <a:pt x="5081" y="1544"/>
                      <a:pt x="5498" y="751"/>
                      <a:pt x="5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4" name="Google Shape;2494;p29"/>
              <p:cNvSpPr/>
              <p:nvPr/>
            </p:nvSpPr>
            <p:spPr>
              <a:xfrm>
                <a:off x="919125" y="2106625"/>
                <a:ext cx="117850" cy="197650"/>
              </a:xfrm>
              <a:custGeom>
                <a:avLst/>
                <a:gdLst/>
                <a:ahLst/>
                <a:cxnLst/>
                <a:rect l="l" t="t" r="r" b="b"/>
                <a:pathLst>
                  <a:path w="4714" h="7906" extrusionOk="0">
                    <a:moveTo>
                      <a:pt x="4693" y="0"/>
                    </a:moveTo>
                    <a:cubicBezTo>
                      <a:pt x="4693" y="0"/>
                      <a:pt x="4589" y="21"/>
                      <a:pt x="4589" y="42"/>
                    </a:cubicBezTo>
                    <a:cubicBezTo>
                      <a:pt x="4485" y="334"/>
                      <a:pt x="4443" y="647"/>
                      <a:pt x="4359" y="939"/>
                    </a:cubicBezTo>
                    <a:cubicBezTo>
                      <a:pt x="4297" y="1231"/>
                      <a:pt x="4193" y="1544"/>
                      <a:pt x="4067" y="1836"/>
                    </a:cubicBezTo>
                    <a:cubicBezTo>
                      <a:pt x="3817" y="2378"/>
                      <a:pt x="3525" y="2899"/>
                      <a:pt x="3150" y="3379"/>
                    </a:cubicBezTo>
                    <a:cubicBezTo>
                      <a:pt x="2753" y="3859"/>
                      <a:pt x="2294" y="4297"/>
                      <a:pt x="1794" y="4672"/>
                    </a:cubicBezTo>
                    <a:cubicBezTo>
                      <a:pt x="1293" y="5048"/>
                      <a:pt x="876" y="5486"/>
                      <a:pt x="542" y="6007"/>
                    </a:cubicBezTo>
                    <a:cubicBezTo>
                      <a:pt x="188" y="6591"/>
                      <a:pt x="0" y="7238"/>
                      <a:pt x="0" y="7905"/>
                    </a:cubicBezTo>
                    <a:cubicBezTo>
                      <a:pt x="0" y="7905"/>
                      <a:pt x="125" y="7884"/>
                      <a:pt x="125" y="7863"/>
                    </a:cubicBezTo>
                    <a:lnTo>
                      <a:pt x="146" y="7863"/>
                    </a:lnTo>
                    <a:cubicBezTo>
                      <a:pt x="167" y="7217"/>
                      <a:pt x="355" y="6591"/>
                      <a:pt x="688" y="6049"/>
                    </a:cubicBezTo>
                    <a:cubicBezTo>
                      <a:pt x="1022" y="5486"/>
                      <a:pt x="1460" y="5006"/>
                      <a:pt x="1982" y="4610"/>
                    </a:cubicBezTo>
                    <a:cubicBezTo>
                      <a:pt x="2461" y="4255"/>
                      <a:pt x="2899" y="3838"/>
                      <a:pt x="3296" y="3379"/>
                    </a:cubicBezTo>
                    <a:cubicBezTo>
                      <a:pt x="3671" y="2920"/>
                      <a:pt x="3984" y="2420"/>
                      <a:pt x="4213" y="1877"/>
                    </a:cubicBezTo>
                    <a:cubicBezTo>
                      <a:pt x="4339" y="1585"/>
                      <a:pt x="4443" y="1293"/>
                      <a:pt x="4547" y="981"/>
                    </a:cubicBezTo>
                    <a:cubicBezTo>
                      <a:pt x="4651" y="668"/>
                      <a:pt x="4714" y="334"/>
                      <a:pt x="4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5" name="Google Shape;2495;p29"/>
              <p:cNvSpPr/>
              <p:nvPr/>
            </p:nvSpPr>
            <p:spPr>
              <a:xfrm>
                <a:off x="984825" y="2283900"/>
                <a:ext cx="57375" cy="129350"/>
              </a:xfrm>
              <a:custGeom>
                <a:avLst/>
                <a:gdLst/>
                <a:ahLst/>
                <a:cxnLst/>
                <a:rect l="l" t="t" r="r" b="b"/>
                <a:pathLst>
                  <a:path w="2295" h="5174" extrusionOk="0">
                    <a:moveTo>
                      <a:pt x="2295" y="1"/>
                    </a:moveTo>
                    <a:cubicBezTo>
                      <a:pt x="2253" y="1"/>
                      <a:pt x="2190" y="22"/>
                      <a:pt x="2149" y="42"/>
                    </a:cubicBezTo>
                    <a:cubicBezTo>
                      <a:pt x="1857" y="418"/>
                      <a:pt x="1585" y="814"/>
                      <a:pt x="1377" y="1231"/>
                    </a:cubicBezTo>
                    <a:cubicBezTo>
                      <a:pt x="1147" y="1649"/>
                      <a:pt x="939" y="2066"/>
                      <a:pt x="751" y="2504"/>
                    </a:cubicBezTo>
                    <a:cubicBezTo>
                      <a:pt x="396" y="3359"/>
                      <a:pt x="146" y="4256"/>
                      <a:pt x="0" y="5173"/>
                    </a:cubicBezTo>
                    <a:cubicBezTo>
                      <a:pt x="0" y="5173"/>
                      <a:pt x="146" y="5153"/>
                      <a:pt x="167" y="5111"/>
                    </a:cubicBezTo>
                    <a:lnTo>
                      <a:pt x="146" y="5111"/>
                    </a:lnTo>
                    <a:cubicBezTo>
                      <a:pt x="313" y="4172"/>
                      <a:pt x="584" y="3275"/>
                      <a:pt x="960" y="2399"/>
                    </a:cubicBezTo>
                    <a:cubicBezTo>
                      <a:pt x="1126" y="1982"/>
                      <a:pt x="1335" y="1565"/>
                      <a:pt x="1565" y="1190"/>
                    </a:cubicBezTo>
                    <a:cubicBezTo>
                      <a:pt x="1669" y="981"/>
                      <a:pt x="1794" y="793"/>
                      <a:pt x="1919" y="606"/>
                    </a:cubicBezTo>
                    <a:cubicBezTo>
                      <a:pt x="2023" y="397"/>
                      <a:pt x="2190" y="209"/>
                      <a:pt x="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6" name="Google Shape;2496;p29"/>
              <p:cNvSpPr/>
              <p:nvPr/>
            </p:nvSpPr>
            <p:spPr>
              <a:xfrm>
                <a:off x="657350" y="1935575"/>
                <a:ext cx="156450" cy="183150"/>
              </a:xfrm>
              <a:custGeom>
                <a:avLst/>
                <a:gdLst/>
                <a:ahLst/>
                <a:cxnLst/>
                <a:rect l="l" t="t" r="r" b="b"/>
                <a:pathLst>
                  <a:path w="6258" h="7326" extrusionOk="0">
                    <a:moveTo>
                      <a:pt x="6257" y="7279"/>
                    </a:moveTo>
                    <a:cubicBezTo>
                      <a:pt x="6257" y="7280"/>
                      <a:pt x="6257" y="7280"/>
                      <a:pt x="6258" y="7280"/>
                    </a:cubicBezTo>
                    <a:cubicBezTo>
                      <a:pt x="6257" y="7280"/>
                      <a:pt x="6257" y="7280"/>
                      <a:pt x="6257" y="7279"/>
                    </a:cubicBezTo>
                    <a:close/>
                    <a:moveTo>
                      <a:pt x="188" y="1"/>
                    </a:moveTo>
                    <a:cubicBezTo>
                      <a:pt x="188" y="1"/>
                      <a:pt x="1" y="22"/>
                      <a:pt x="1" y="43"/>
                    </a:cubicBezTo>
                    <a:cubicBezTo>
                      <a:pt x="21" y="794"/>
                      <a:pt x="293" y="1503"/>
                      <a:pt x="731" y="2087"/>
                    </a:cubicBezTo>
                    <a:cubicBezTo>
                      <a:pt x="1148" y="2629"/>
                      <a:pt x="1607" y="3109"/>
                      <a:pt x="2149" y="3547"/>
                    </a:cubicBezTo>
                    <a:cubicBezTo>
                      <a:pt x="3046" y="4339"/>
                      <a:pt x="3880" y="5236"/>
                      <a:pt x="4756" y="6091"/>
                    </a:cubicBezTo>
                    <a:cubicBezTo>
                      <a:pt x="5173" y="6508"/>
                      <a:pt x="5611" y="6926"/>
                      <a:pt x="6070" y="7322"/>
                    </a:cubicBezTo>
                    <a:cubicBezTo>
                      <a:pt x="6075" y="7324"/>
                      <a:pt x="6081" y="7325"/>
                      <a:pt x="6087" y="7325"/>
                    </a:cubicBezTo>
                    <a:cubicBezTo>
                      <a:pt x="6132" y="7325"/>
                      <a:pt x="6215" y="7277"/>
                      <a:pt x="6247" y="7277"/>
                    </a:cubicBezTo>
                    <a:cubicBezTo>
                      <a:pt x="6251" y="7277"/>
                      <a:pt x="6254" y="7278"/>
                      <a:pt x="6257" y="7279"/>
                    </a:cubicBezTo>
                    <a:lnTo>
                      <a:pt x="6257" y="7279"/>
                    </a:lnTo>
                    <a:cubicBezTo>
                      <a:pt x="5360" y="6529"/>
                      <a:pt x="4568" y="5653"/>
                      <a:pt x="3734" y="4819"/>
                    </a:cubicBezTo>
                    <a:cubicBezTo>
                      <a:pt x="3317" y="4402"/>
                      <a:pt x="2900" y="3985"/>
                      <a:pt x="2483" y="3588"/>
                    </a:cubicBezTo>
                    <a:cubicBezTo>
                      <a:pt x="1982" y="3192"/>
                      <a:pt x="1523" y="2754"/>
                      <a:pt x="1106" y="2274"/>
                    </a:cubicBezTo>
                    <a:cubicBezTo>
                      <a:pt x="605" y="1628"/>
                      <a:pt x="272" y="835"/>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7" name="Google Shape;2497;p29"/>
              <p:cNvSpPr/>
              <p:nvPr/>
            </p:nvSpPr>
            <p:spPr>
              <a:xfrm>
                <a:off x="633200" y="2113450"/>
                <a:ext cx="265600" cy="166825"/>
              </a:xfrm>
              <a:custGeom>
                <a:avLst/>
                <a:gdLst/>
                <a:ahLst/>
                <a:cxnLst/>
                <a:rect l="l" t="t" r="r" b="b"/>
                <a:pathLst>
                  <a:path w="10624" h="6673" extrusionOk="0">
                    <a:moveTo>
                      <a:pt x="9" y="1"/>
                    </a:moveTo>
                    <a:cubicBezTo>
                      <a:pt x="2" y="1"/>
                      <a:pt x="0" y="5"/>
                      <a:pt x="7" y="19"/>
                    </a:cubicBezTo>
                    <a:cubicBezTo>
                      <a:pt x="800" y="645"/>
                      <a:pt x="1571" y="1271"/>
                      <a:pt x="2364" y="1896"/>
                    </a:cubicBezTo>
                    <a:cubicBezTo>
                      <a:pt x="3094" y="2501"/>
                      <a:pt x="3803" y="3106"/>
                      <a:pt x="4575" y="3648"/>
                    </a:cubicBezTo>
                    <a:cubicBezTo>
                      <a:pt x="5159" y="4086"/>
                      <a:pt x="5806" y="4420"/>
                      <a:pt x="6515" y="4650"/>
                    </a:cubicBezTo>
                    <a:cubicBezTo>
                      <a:pt x="7182" y="4858"/>
                      <a:pt x="7850" y="5025"/>
                      <a:pt x="8517" y="5234"/>
                    </a:cubicBezTo>
                    <a:cubicBezTo>
                      <a:pt x="9330" y="5505"/>
                      <a:pt x="10081" y="5880"/>
                      <a:pt x="10561" y="6631"/>
                    </a:cubicBezTo>
                    <a:cubicBezTo>
                      <a:pt x="10561" y="6645"/>
                      <a:pt x="10590" y="6650"/>
                      <a:pt x="10609" y="6658"/>
                    </a:cubicBezTo>
                    <a:lnTo>
                      <a:pt x="10609" y="6658"/>
                    </a:lnTo>
                    <a:lnTo>
                      <a:pt x="10603" y="6652"/>
                    </a:lnTo>
                    <a:cubicBezTo>
                      <a:pt x="9935" y="5546"/>
                      <a:pt x="8580" y="5171"/>
                      <a:pt x="7412" y="4837"/>
                    </a:cubicBezTo>
                    <a:cubicBezTo>
                      <a:pt x="6702" y="4670"/>
                      <a:pt x="6014" y="4420"/>
                      <a:pt x="5368" y="4128"/>
                    </a:cubicBezTo>
                    <a:cubicBezTo>
                      <a:pt x="4888" y="3857"/>
                      <a:pt x="4429" y="3544"/>
                      <a:pt x="4012" y="3190"/>
                    </a:cubicBezTo>
                    <a:cubicBezTo>
                      <a:pt x="3615" y="2877"/>
                      <a:pt x="3240" y="2564"/>
                      <a:pt x="2823" y="2230"/>
                    </a:cubicBezTo>
                    <a:cubicBezTo>
                      <a:pt x="1926" y="1521"/>
                      <a:pt x="1050" y="791"/>
                      <a:pt x="132" y="82"/>
                    </a:cubicBezTo>
                    <a:cubicBezTo>
                      <a:pt x="111" y="40"/>
                      <a:pt x="70" y="19"/>
                      <a:pt x="49" y="19"/>
                    </a:cubicBezTo>
                    <a:cubicBezTo>
                      <a:pt x="49" y="19"/>
                      <a:pt x="21" y="1"/>
                      <a:pt x="9" y="1"/>
                    </a:cubicBezTo>
                    <a:close/>
                    <a:moveTo>
                      <a:pt x="10609" y="6658"/>
                    </a:moveTo>
                    <a:lnTo>
                      <a:pt x="10624" y="6673"/>
                    </a:lnTo>
                    <a:cubicBezTo>
                      <a:pt x="10624" y="6666"/>
                      <a:pt x="10617" y="6662"/>
                      <a:pt x="10609" y="66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8" name="Google Shape;2498;p29"/>
              <p:cNvSpPr/>
              <p:nvPr/>
            </p:nvSpPr>
            <p:spPr>
              <a:xfrm>
                <a:off x="703850" y="2282625"/>
                <a:ext cx="260125" cy="90475"/>
              </a:xfrm>
              <a:custGeom>
                <a:avLst/>
                <a:gdLst/>
                <a:ahLst/>
                <a:cxnLst/>
                <a:rect l="l" t="t" r="r" b="b"/>
                <a:pathLst>
                  <a:path w="10405" h="3619" extrusionOk="0">
                    <a:moveTo>
                      <a:pt x="196" y="0"/>
                    </a:moveTo>
                    <a:cubicBezTo>
                      <a:pt x="129" y="0"/>
                      <a:pt x="0" y="76"/>
                      <a:pt x="18" y="93"/>
                    </a:cubicBezTo>
                    <a:cubicBezTo>
                      <a:pt x="748" y="1095"/>
                      <a:pt x="2124" y="1345"/>
                      <a:pt x="3251" y="1679"/>
                    </a:cubicBezTo>
                    <a:cubicBezTo>
                      <a:pt x="4752" y="2096"/>
                      <a:pt x="6233" y="2513"/>
                      <a:pt x="7735" y="2930"/>
                    </a:cubicBezTo>
                    <a:cubicBezTo>
                      <a:pt x="8590" y="3160"/>
                      <a:pt x="9445" y="3389"/>
                      <a:pt x="10301" y="3618"/>
                    </a:cubicBezTo>
                    <a:cubicBezTo>
                      <a:pt x="10342" y="3618"/>
                      <a:pt x="10363" y="3598"/>
                      <a:pt x="10405" y="3577"/>
                    </a:cubicBezTo>
                    <a:lnTo>
                      <a:pt x="10384" y="3577"/>
                    </a:lnTo>
                    <a:cubicBezTo>
                      <a:pt x="8924" y="3139"/>
                      <a:pt x="7464" y="2722"/>
                      <a:pt x="6004" y="2304"/>
                    </a:cubicBezTo>
                    <a:lnTo>
                      <a:pt x="3793" y="1679"/>
                    </a:lnTo>
                    <a:cubicBezTo>
                      <a:pt x="3146" y="1491"/>
                      <a:pt x="2500" y="1345"/>
                      <a:pt x="1874" y="1115"/>
                    </a:cubicBezTo>
                    <a:cubicBezTo>
                      <a:pt x="1227" y="907"/>
                      <a:pt x="664" y="531"/>
                      <a:pt x="226" y="10"/>
                    </a:cubicBezTo>
                    <a:cubicBezTo>
                      <a:pt x="219" y="3"/>
                      <a:pt x="209" y="0"/>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9" name="Google Shape;2499;p29"/>
              <p:cNvSpPr/>
              <p:nvPr/>
            </p:nvSpPr>
            <p:spPr>
              <a:xfrm>
                <a:off x="876350" y="2445550"/>
                <a:ext cx="131950" cy="25725"/>
              </a:xfrm>
              <a:custGeom>
                <a:avLst/>
                <a:gdLst/>
                <a:ahLst/>
                <a:cxnLst/>
                <a:rect l="l" t="t" r="r" b="b"/>
                <a:pathLst>
                  <a:path w="5278" h="1029" extrusionOk="0">
                    <a:moveTo>
                      <a:pt x="1" y="1"/>
                    </a:moveTo>
                    <a:cubicBezTo>
                      <a:pt x="63" y="84"/>
                      <a:pt x="147" y="126"/>
                      <a:pt x="230" y="167"/>
                    </a:cubicBezTo>
                    <a:cubicBezTo>
                      <a:pt x="355" y="230"/>
                      <a:pt x="460" y="293"/>
                      <a:pt x="585" y="334"/>
                    </a:cubicBezTo>
                    <a:cubicBezTo>
                      <a:pt x="814" y="439"/>
                      <a:pt x="1044" y="522"/>
                      <a:pt x="1273" y="605"/>
                    </a:cubicBezTo>
                    <a:cubicBezTo>
                      <a:pt x="1732" y="751"/>
                      <a:pt x="2191" y="877"/>
                      <a:pt x="2671" y="939"/>
                    </a:cubicBezTo>
                    <a:cubicBezTo>
                      <a:pt x="3077" y="997"/>
                      <a:pt x="3484" y="1028"/>
                      <a:pt x="3888" y="1028"/>
                    </a:cubicBezTo>
                    <a:cubicBezTo>
                      <a:pt x="4355" y="1028"/>
                      <a:pt x="4819" y="987"/>
                      <a:pt x="5278" y="897"/>
                    </a:cubicBezTo>
                    <a:lnTo>
                      <a:pt x="5236" y="897"/>
                    </a:lnTo>
                    <a:cubicBezTo>
                      <a:pt x="4808" y="974"/>
                      <a:pt x="4380" y="1011"/>
                      <a:pt x="3952" y="1011"/>
                    </a:cubicBezTo>
                    <a:cubicBezTo>
                      <a:pt x="3441" y="1011"/>
                      <a:pt x="2931" y="958"/>
                      <a:pt x="2420" y="856"/>
                    </a:cubicBezTo>
                    <a:cubicBezTo>
                      <a:pt x="2045" y="772"/>
                      <a:pt x="1669" y="668"/>
                      <a:pt x="1294" y="522"/>
                    </a:cubicBezTo>
                    <a:cubicBezTo>
                      <a:pt x="898" y="376"/>
                      <a:pt x="522" y="147"/>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0" name="Google Shape;2500;p29"/>
              <p:cNvSpPr/>
              <p:nvPr/>
            </p:nvSpPr>
            <p:spPr>
              <a:xfrm>
                <a:off x="173975" y="3082125"/>
                <a:ext cx="780625" cy="334425"/>
              </a:xfrm>
              <a:custGeom>
                <a:avLst/>
                <a:gdLst/>
                <a:ahLst/>
                <a:cxnLst/>
                <a:rect l="l" t="t" r="r" b="b"/>
                <a:pathLst>
                  <a:path w="31225" h="13377" extrusionOk="0">
                    <a:moveTo>
                      <a:pt x="31221" y="9950"/>
                    </a:moveTo>
                    <a:cubicBezTo>
                      <a:pt x="31222" y="9951"/>
                      <a:pt x="31223" y="9952"/>
                      <a:pt x="31224" y="9954"/>
                    </a:cubicBezTo>
                    <a:cubicBezTo>
                      <a:pt x="31223" y="9952"/>
                      <a:pt x="31222" y="9951"/>
                      <a:pt x="31221" y="9950"/>
                    </a:cubicBezTo>
                    <a:close/>
                    <a:moveTo>
                      <a:pt x="12160" y="1"/>
                    </a:moveTo>
                    <a:cubicBezTo>
                      <a:pt x="11118" y="1"/>
                      <a:pt x="10079" y="96"/>
                      <a:pt x="9053" y="297"/>
                    </a:cubicBezTo>
                    <a:cubicBezTo>
                      <a:pt x="7405" y="630"/>
                      <a:pt x="5757" y="1235"/>
                      <a:pt x="4506" y="2361"/>
                    </a:cubicBezTo>
                    <a:cubicBezTo>
                      <a:pt x="1" y="6387"/>
                      <a:pt x="4109" y="12039"/>
                      <a:pt x="8886" y="12769"/>
                    </a:cubicBezTo>
                    <a:cubicBezTo>
                      <a:pt x="11250" y="13140"/>
                      <a:pt x="13650" y="13376"/>
                      <a:pt x="16034" y="13376"/>
                    </a:cubicBezTo>
                    <a:cubicBezTo>
                      <a:pt x="19960" y="13376"/>
                      <a:pt x="23842" y="12735"/>
                      <a:pt x="27449" y="10996"/>
                    </a:cubicBezTo>
                    <a:cubicBezTo>
                      <a:pt x="27861" y="10791"/>
                      <a:pt x="29823" y="9796"/>
                      <a:pt x="30774" y="9796"/>
                    </a:cubicBezTo>
                    <a:cubicBezTo>
                      <a:pt x="30978" y="9796"/>
                      <a:pt x="31135" y="9841"/>
                      <a:pt x="31221" y="9950"/>
                    </a:cubicBezTo>
                    <a:lnTo>
                      <a:pt x="31221" y="9950"/>
                    </a:lnTo>
                    <a:cubicBezTo>
                      <a:pt x="29824" y="8158"/>
                      <a:pt x="27761" y="6761"/>
                      <a:pt x="25989" y="5344"/>
                    </a:cubicBezTo>
                    <a:cubicBezTo>
                      <a:pt x="24362" y="4051"/>
                      <a:pt x="22631" y="2945"/>
                      <a:pt x="20775" y="2049"/>
                    </a:cubicBezTo>
                    <a:cubicBezTo>
                      <a:pt x="18090" y="768"/>
                      <a:pt x="15120" y="1"/>
                      <a:pt x="12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1" name="Google Shape;2501;p29"/>
              <p:cNvSpPr/>
              <p:nvPr/>
            </p:nvSpPr>
            <p:spPr>
              <a:xfrm>
                <a:off x="678200" y="3273075"/>
                <a:ext cx="173150" cy="114225"/>
              </a:xfrm>
              <a:custGeom>
                <a:avLst/>
                <a:gdLst/>
                <a:ahLst/>
                <a:cxnLst/>
                <a:rect l="l" t="t" r="r" b="b"/>
                <a:pathLst>
                  <a:path w="6926" h="4569" extrusionOk="0">
                    <a:moveTo>
                      <a:pt x="6905" y="0"/>
                    </a:moveTo>
                    <a:cubicBezTo>
                      <a:pt x="5799" y="167"/>
                      <a:pt x="4736" y="522"/>
                      <a:pt x="3776" y="1043"/>
                    </a:cubicBezTo>
                    <a:cubicBezTo>
                      <a:pt x="2775" y="1586"/>
                      <a:pt x="1878" y="2274"/>
                      <a:pt x="1106" y="3087"/>
                    </a:cubicBezTo>
                    <a:cubicBezTo>
                      <a:pt x="877" y="3317"/>
                      <a:pt x="668" y="3546"/>
                      <a:pt x="481" y="3796"/>
                    </a:cubicBezTo>
                    <a:cubicBezTo>
                      <a:pt x="293" y="4026"/>
                      <a:pt x="126" y="4297"/>
                      <a:pt x="1" y="4568"/>
                    </a:cubicBezTo>
                    <a:cubicBezTo>
                      <a:pt x="43" y="4547"/>
                      <a:pt x="84" y="4547"/>
                      <a:pt x="105" y="4527"/>
                    </a:cubicBezTo>
                    <a:cubicBezTo>
                      <a:pt x="439" y="4088"/>
                      <a:pt x="752" y="3650"/>
                      <a:pt x="1106" y="3254"/>
                    </a:cubicBezTo>
                    <a:cubicBezTo>
                      <a:pt x="1461" y="2858"/>
                      <a:pt x="1836" y="2482"/>
                      <a:pt x="2253" y="2149"/>
                    </a:cubicBezTo>
                    <a:cubicBezTo>
                      <a:pt x="3067" y="1481"/>
                      <a:pt x="4006" y="960"/>
                      <a:pt x="4986" y="584"/>
                    </a:cubicBezTo>
                    <a:cubicBezTo>
                      <a:pt x="5570" y="376"/>
                      <a:pt x="6196" y="209"/>
                      <a:pt x="6800" y="84"/>
                    </a:cubicBezTo>
                    <a:cubicBezTo>
                      <a:pt x="6821" y="84"/>
                      <a:pt x="6926" y="21"/>
                      <a:pt x="6905" y="21"/>
                    </a:cubicBezTo>
                    <a:lnTo>
                      <a:pt x="69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2" name="Google Shape;2502;p29"/>
              <p:cNvSpPr/>
              <p:nvPr/>
            </p:nvSpPr>
            <p:spPr>
              <a:xfrm>
                <a:off x="396625" y="3216525"/>
                <a:ext cx="306125" cy="175450"/>
              </a:xfrm>
              <a:custGeom>
                <a:avLst/>
                <a:gdLst/>
                <a:ahLst/>
                <a:cxnLst/>
                <a:rect l="l" t="t" r="r" b="b"/>
                <a:pathLst>
                  <a:path w="12245" h="7018" extrusionOk="0">
                    <a:moveTo>
                      <a:pt x="11739" y="1"/>
                    </a:moveTo>
                    <a:cubicBezTo>
                      <a:pt x="10996" y="1"/>
                      <a:pt x="10282" y="318"/>
                      <a:pt x="9720" y="761"/>
                    </a:cubicBezTo>
                    <a:cubicBezTo>
                      <a:pt x="8865" y="1449"/>
                      <a:pt x="8281" y="2388"/>
                      <a:pt x="7509" y="3138"/>
                    </a:cubicBezTo>
                    <a:cubicBezTo>
                      <a:pt x="6133" y="4473"/>
                      <a:pt x="4214" y="4828"/>
                      <a:pt x="2483" y="5474"/>
                    </a:cubicBezTo>
                    <a:cubicBezTo>
                      <a:pt x="2003" y="5641"/>
                      <a:pt x="1544" y="5850"/>
                      <a:pt x="1106" y="6121"/>
                    </a:cubicBezTo>
                    <a:cubicBezTo>
                      <a:pt x="898" y="6225"/>
                      <a:pt x="710" y="6350"/>
                      <a:pt x="522" y="6496"/>
                    </a:cubicBezTo>
                    <a:cubicBezTo>
                      <a:pt x="355" y="6622"/>
                      <a:pt x="105" y="6789"/>
                      <a:pt x="1" y="7018"/>
                    </a:cubicBezTo>
                    <a:lnTo>
                      <a:pt x="230" y="7018"/>
                    </a:lnTo>
                    <a:cubicBezTo>
                      <a:pt x="418" y="6872"/>
                      <a:pt x="585" y="6747"/>
                      <a:pt x="752" y="6601"/>
                    </a:cubicBezTo>
                    <a:cubicBezTo>
                      <a:pt x="918" y="6455"/>
                      <a:pt x="1085" y="6330"/>
                      <a:pt x="1273" y="6225"/>
                    </a:cubicBezTo>
                    <a:cubicBezTo>
                      <a:pt x="1628" y="5996"/>
                      <a:pt x="2003" y="5808"/>
                      <a:pt x="2399" y="5662"/>
                    </a:cubicBezTo>
                    <a:cubicBezTo>
                      <a:pt x="3171" y="5328"/>
                      <a:pt x="4005" y="5099"/>
                      <a:pt x="4798" y="4828"/>
                    </a:cubicBezTo>
                    <a:cubicBezTo>
                      <a:pt x="5591" y="4578"/>
                      <a:pt x="6362" y="4223"/>
                      <a:pt x="7071" y="3764"/>
                    </a:cubicBezTo>
                    <a:cubicBezTo>
                      <a:pt x="7885" y="3201"/>
                      <a:pt x="8448" y="2408"/>
                      <a:pt x="9074" y="1678"/>
                    </a:cubicBezTo>
                    <a:cubicBezTo>
                      <a:pt x="9745" y="895"/>
                      <a:pt x="10683" y="12"/>
                      <a:pt x="11768" y="12"/>
                    </a:cubicBezTo>
                    <a:cubicBezTo>
                      <a:pt x="11897" y="12"/>
                      <a:pt x="12028" y="25"/>
                      <a:pt x="12161" y="52"/>
                    </a:cubicBezTo>
                    <a:lnTo>
                      <a:pt x="12244" y="52"/>
                    </a:lnTo>
                    <a:cubicBezTo>
                      <a:pt x="12075" y="17"/>
                      <a:pt x="11906" y="1"/>
                      <a:pt x="11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3" name="Google Shape;2503;p29"/>
              <p:cNvSpPr/>
              <p:nvPr/>
            </p:nvSpPr>
            <p:spPr>
              <a:xfrm>
                <a:off x="268875" y="3199025"/>
                <a:ext cx="251875" cy="109575"/>
              </a:xfrm>
              <a:custGeom>
                <a:avLst/>
                <a:gdLst/>
                <a:ahLst/>
                <a:cxnLst/>
                <a:rect l="l" t="t" r="r" b="b"/>
                <a:pathLst>
                  <a:path w="10075" h="4383" extrusionOk="0">
                    <a:moveTo>
                      <a:pt x="10033" y="1"/>
                    </a:moveTo>
                    <a:cubicBezTo>
                      <a:pt x="8698" y="564"/>
                      <a:pt x="7447" y="1294"/>
                      <a:pt x="6300" y="2149"/>
                    </a:cubicBezTo>
                    <a:cubicBezTo>
                      <a:pt x="5716" y="2608"/>
                      <a:pt x="5111" y="3025"/>
                      <a:pt x="4464" y="3400"/>
                    </a:cubicBezTo>
                    <a:cubicBezTo>
                      <a:pt x="3838" y="3713"/>
                      <a:pt x="3171" y="3943"/>
                      <a:pt x="2483" y="4068"/>
                    </a:cubicBezTo>
                    <a:cubicBezTo>
                      <a:pt x="2049" y="4115"/>
                      <a:pt x="1616" y="4142"/>
                      <a:pt x="1183" y="4142"/>
                    </a:cubicBezTo>
                    <a:cubicBezTo>
                      <a:pt x="844" y="4142"/>
                      <a:pt x="506" y="4125"/>
                      <a:pt x="167" y="4089"/>
                    </a:cubicBezTo>
                    <a:cubicBezTo>
                      <a:pt x="126" y="4089"/>
                      <a:pt x="1" y="4214"/>
                      <a:pt x="42" y="4235"/>
                    </a:cubicBezTo>
                    <a:cubicBezTo>
                      <a:pt x="188" y="4276"/>
                      <a:pt x="334" y="4318"/>
                      <a:pt x="480" y="4339"/>
                    </a:cubicBezTo>
                    <a:cubicBezTo>
                      <a:pt x="668" y="4360"/>
                      <a:pt x="835" y="4381"/>
                      <a:pt x="1043" y="4381"/>
                    </a:cubicBezTo>
                    <a:cubicBezTo>
                      <a:pt x="1086" y="4382"/>
                      <a:pt x="1129" y="4382"/>
                      <a:pt x="1172" y="4382"/>
                    </a:cubicBezTo>
                    <a:cubicBezTo>
                      <a:pt x="2151" y="4382"/>
                      <a:pt x="3128" y="4154"/>
                      <a:pt x="4047" y="3734"/>
                    </a:cubicBezTo>
                    <a:cubicBezTo>
                      <a:pt x="4673" y="3421"/>
                      <a:pt x="5257" y="3046"/>
                      <a:pt x="5820" y="2608"/>
                    </a:cubicBezTo>
                    <a:cubicBezTo>
                      <a:pt x="6404" y="2149"/>
                      <a:pt x="7050" y="1711"/>
                      <a:pt x="7697" y="1336"/>
                    </a:cubicBezTo>
                    <a:cubicBezTo>
                      <a:pt x="8427" y="877"/>
                      <a:pt x="9199" y="480"/>
                      <a:pt x="9971" y="105"/>
                    </a:cubicBezTo>
                    <a:cubicBezTo>
                      <a:pt x="9991" y="105"/>
                      <a:pt x="10075" y="1"/>
                      <a:pt x="10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4" name="Google Shape;2504;p29"/>
              <p:cNvSpPr/>
              <p:nvPr/>
            </p:nvSpPr>
            <p:spPr>
              <a:xfrm>
                <a:off x="249575" y="3178175"/>
                <a:ext cx="155950" cy="39125"/>
              </a:xfrm>
              <a:custGeom>
                <a:avLst/>
                <a:gdLst/>
                <a:ahLst/>
                <a:cxnLst/>
                <a:rect l="l" t="t" r="r" b="b"/>
                <a:pathLst>
                  <a:path w="6238" h="1565" extrusionOk="0">
                    <a:moveTo>
                      <a:pt x="1711" y="0"/>
                    </a:moveTo>
                    <a:cubicBezTo>
                      <a:pt x="1440" y="0"/>
                      <a:pt x="1169" y="0"/>
                      <a:pt x="898" y="42"/>
                    </a:cubicBezTo>
                    <a:cubicBezTo>
                      <a:pt x="627" y="42"/>
                      <a:pt x="355" y="84"/>
                      <a:pt x="105" y="188"/>
                    </a:cubicBezTo>
                    <a:cubicBezTo>
                      <a:pt x="105" y="188"/>
                      <a:pt x="1" y="272"/>
                      <a:pt x="22" y="272"/>
                    </a:cubicBezTo>
                    <a:cubicBezTo>
                      <a:pt x="58" y="278"/>
                      <a:pt x="97" y="280"/>
                      <a:pt x="136" y="280"/>
                    </a:cubicBezTo>
                    <a:cubicBezTo>
                      <a:pt x="231" y="280"/>
                      <a:pt x="330" y="265"/>
                      <a:pt x="418" y="251"/>
                    </a:cubicBezTo>
                    <a:cubicBezTo>
                      <a:pt x="543" y="230"/>
                      <a:pt x="689" y="209"/>
                      <a:pt x="793" y="209"/>
                    </a:cubicBezTo>
                    <a:cubicBezTo>
                      <a:pt x="1065" y="188"/>
                      <a:pt x="1336" y="167"/>
                      <a:pt x="1607" y="167"/>
                    </a:cubicBezTo>
                    <a:cubicBezTo>
                      <a:pt x="2128" y="188"/>
                      <a:pt x="2671" y="230"/>
                      <a:pt x="3192" y="355"/>
                    </a:cubicBezTo>
                    <a:cubicBezTo>
                      <a:pt x="3734" y="459"/>
                      <a:pt x="4256" y="626"/>
                      <a:pt x="4756" y="835"/>
                    </a:cubicBezTo>
                    <a:cubicBezTo>
                      <a:pt x="5007" y="939"/>
                      <a:pt x="5257" y="1064"/>
                      <a:pt x="5486" y="1189"/>
                    </a:cubicBezTo>
                    <a:cubicBezTo>
                      <a:pt x="5716" y="1335"/>
                      <a:pt x="5945" y="1440"/>
                      <a:pt x="6175" y="1565"/>
                    </a:cubicBezTo>
                    <a:cubicBezTo>
                      <a:pt x="6196" y="1565"/>
                      <a:pt x="6237" y="1502"/>
                      <a:pt x="6237" y="1502"/>
                    </a:cubicBezTo>
                    <a:lnTo>
                      <a:pt x="6216" y="1502"/>
                    </a:lnTo>
                    <a:cubicBezTo>
                      <a:pt x="6029" y="1294"/>
                      <a:pt x="5799" y="1127"/>
                      <a:pt x="5549" y="1022"/>
                    </a:cubicBezTo>
                    <a:cubicBezTo>
                      <a:pt x="5299" y="876"/>
                      <a:pt x="5069" y="772"/>
                      <a:pt x="4819" y="668"/>
                    </a:cubicBezTo>
                    <a:cubicBezTo>
                      <a:pt x="4318" y="459"/>
                      <a:pt x="3818" y="292"/>
                      <a:pt x="3317" y="188"/>
                    </a:cubicBezTo>
                    <a:cubicBezTo>
                      <a:pt x="2775" y="63"/>
                      <a:pt x="2253" y="21"/>
                      <a:pt x="1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5" name="Google Shape;2505;p29"/>
              <p:cNvSpPr/>
              <p:nvPr/>
            </p:nvSpPr>
            <p:spPr>
              <a:xfrm>
                <a:off x="352825" y="3106725"/>
                <a:ext cx="195575" cy="87625"/>
              </a:xfrm>
              <a:custGeom>
                <a:avLst/>
                <a:gdLst/>
                <a:ahLst/>
                <a:cxnLst/>
                <a:rect l="l" t="t" r="r" b="b"/>
                <a:pathLst>
                  <a:path w="7823" h="3505" extrusionOk="0">
                    <a:moveTo>
                      <a:pt x="1" y="1"/>
                    </a:moveTo>
                    <a:cubicBezTo>
                      <a:pt x="2" y="1"/>
                      <a:pt x="4" y="1"/>
                      <a:pt x="5" y="1"/>
                    </a:cubicBezTo>
                    <a:lnTo>
                      <a:pt x="5" y="1"/>
                    </a:lnTo>
                    <a:cubicBezTo>
                      <a:pt x="4" y="1"/>
                      <a:pt x="2" y="1"/>
                      <a:pt x="1" y="1"/>
                    </a:cubicBezTo>
                    <a:close/>
                    <a:moveTo>
                      <a:pt x="5" y="1"/>
                    </a:moveTo>
                    <a:cubicBezTo>
                      <a:pt x="27" y="7"/>
                      <a:pt x="66" y="43"/>
                      <a:pt x="105" y="43"/>
                    </a:cubicBezTo>
                    <a:cubicBezTo>
                      <a:pt x="731" y="251"/>
                      <a:pt x="1377" y="376"/>
                      <a:pt x="2024" y="564"/>
                    </a:cubicBezTo>
                    <a:cubicBezTo>
                      <a:pt x="2650" y="752"/>
                      <a:pt x="3234" y="856"/>
                      <a:pt x="3818" y="1023"/>
                    </a:cubicBezTo>
                    <a:cubicBezTo>
                      <a:pt x="4131" y="1085"/>
                      <a:pt x="4402" y="1211"/>
                      <a:pt x="4652" y="1398"/>
                    </a:cubicBezTo>
                    <a:cubicBezTo>
                      <a:pt x="4881" y="1586"/>
                      <a:pt x="5069" y="1795"/>
                      <a:pt x="5278" y="1982"/>
                    </a:cubicBezTo>
                    <a:cubicBezTo>
                      <a:pt x="5653" y="2337"/>
                      <a:pt x="6070" y="2650"/>
                      <a:pt x="6529" y="2921"/>
                    </a:cubicBezTo>
                    <a:cubicBezTo>
                      <a:pt x="6911" y="3142"/>
                      <a:pt x="7331" y="3343"/>
                      <a:pt x="7771" y="3488"/>
                    </a:cubicBezTo>
                    <a:lnTo>
                      <a:pt x="7771" y="3488"/>
                    </a:lnTo>
                    <a:cubicBezTo>
                      <a:pt x="7747" y="3474"/>
                      <a:pt x="7722" y="3455"/>
                      <a:pt x="7697" y="3442"/>
                    </a:cubicBezTo>
                    <a:cubicBezTo>
                      <a:pt x="7092" y="3234"/>
                      <a:pt x="6529" y="2942"/>
                      <a:pt x="6029" y="2566"/>
                    </a:cubicBezTo>
                    <a:cubicBezTo>
                      <a:pt x="5611" y="2233"/>
                      <a:pt x="5257" y="1815"/>
                      <a:pt x="4840" y="1482"/>
                    </a:cubicBezTo>
                    <a:cubicBezTo>
                      <a:pt x="4506" y="1231"/>
                      <a:pt x="4151" y="1065"/>
                      <a:pt x="3755" y="960"/>
                    </a:cubicBezTo>
                    <a:cubicBezTo>
                      <a:pt x="3171" y="793"/>
                      <a:pt x="2566" y="647"/>
                      <a:pt x="1982" y="501"/>
                    </a:cubicBezTo>
                    <a:lnTo>
                      <a:pt x="1002" y="230"/>
                    </a:lnTo>
                    <a:cubicBezTo>
                      <a:pt x="670" y="127"/>
                      <a:pt x="338" y="43"/>
                      <a:pt x="5" y="1"/>
                    </a:cubicBezTo>
                    <a:close/>
                    <a:moveTo>
                      <a:pt x="7771" y="3488"/>
                    </a:moveTo>
                    <a:lnTo>
                      <a:pt x="7771" y="3488"/>
                    </a:lnTo>
                    <a:cubicBezTo>
                      <a:pt x="7788" y="3498"/>
                      <a:pt x="7805" y="3505"/>
                      <a:pt x="7822" y="3505"/>
                    </a:cubicBezTo>
                    <a:cubicBezTo>
                      <a:pt x="7805" y="3500"/>
                      <a:pt x="7788" y="3494"/>
                      <a:pt x="7771" y="3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6" name="Google Shape;2506;p29"/>
              <p:cNvSpPr/>
              <p:nvPr/>
            </p:nvSpPr>
            <p:spPr>
              <a:xfrm>
                <a:off x="557225" y="3117175"/>
                <a:ext cx="148050" cy="105400"/>
              </a:xfrm>
              <a:custGeom>
                <a:avLst/>
                <a:gdLst/>
                <a:ahLst/>
                <a:cxnLst/>
                <a:rect l="l" t="t" r="r" b="b"/>
                <a:pathLst>
                  <a:path w="5922" h="4216" extrusionOk="0">
                    <a:moveTo>
                      <a:pt x="126" y="0"/>
                    </a:moveTo>
                    <a:cubicBezTo>
                      <a:pt x="105" y="0"/>
                      <a:pt x="1" y="104"/>
                      <a:pt x="22" y="104"/>
                    </a:cubicBezTo>
                    <a:cubicBezTo>
                      <a:pt x="293" y="229"/>
                      <a:pt x="564" y="355"/>
                      <a:pt x="835" y="438"/>
                    </a:cubicBezTo>
                    <a:cubicBezTo>
                      <a:pt x="1106" y="542"/>
                      <a:pt x="1357" y="647"/>
                      <a:pt x="1628" y="772"/>
                    </a:cubicBezTo>
                    <a:cubicBezTo>
                      <a:pt x="2149" y="1022"/>
                      <a:pt x="2650" y="1335"/>
                      <a:pt x="3109" y="1669"/>
                    </a:cubicBezTo>
                    <a:cubicBezTo>
                      <a:pt x="3609" y="2044"/>
                      <a:pt x="4068" y="2440"/>
                      <a:pt x="4485" y="2878"/>
                    </a:cubicBezTo>
                    <a:cubicBezTo>
                      <a:pt x="4923" y="3316"/>
                      <a:pt x="5320" y="3775"/>
                      <a:pt x="5758" y="4213"/>
                    </a:cubicBezTo>
                    <a:cubicBezTo>
                      <a:pt x="5761" y="4215"/>
                      <a:pt x="5764" y="4216"/>
                      <a:pt x="5769" y="4216"/>
                    </a:cubicBezTo>
                    <a:cubicBezTo>
                      <a:pt x="5817" y="4216"/>
                      <a:pt x="5921" y="4107"/>
                      <a:pt x="5883" y="4088"/>
                    </a:cubicBezTo>
                    <a:lnTo>
                      <a:pt x="5883" y="4067"/>
                    </a:lnTo>
                    <a:cubicBezTo>
                      <a:pt x="5486" y="3588"/>
                      <a:pt x="5069" y="3129"/>
                      <a:pt x="4631" y="2691"/>
                    </a:cubicBezTo>
                    <a:cubicBezTo>
                      <a:pt x="4214" y="2253"/>
                      <a:pt x="3734" y="1835"/>
                      <a:pt x="3255" y="1481"/>
                    </a:cubicBezTo>
                    <a:cubicBezTo>
                      <a:pt x="2775" y="1147"/>
                      <a:pt x="2274" y="834"/>
                      <a:pt x="1774" y="584"/>
                    </a:cubicBezTo>
                    <a:cubicBezTo>
                      <a:pt x="1252" y="292"/>
                      <a:pt x="689" y="104"/>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7" name="Google Shape;2507;p29"/>
              <p:cNvSpPr/>
              <p:nvPr/>
            </p:nvSpPr>
            <p:spPr>
              <a:xfrm>
                <a:off x="744425" y="3167225"/>
                <a:ext cx="67300" cy="82925"/>
              </a:xfrm>
              <a:custGeom>
                <a:avLst/>
                <a:gdLst/>
                <a:ahLst/>
                <a:cxnLst/>
                <a:rect l="l" t="t" r="r" b="b"/>
                <a:pathLst>
                  <a:path w="2692" h="3317" extrusionOk="0">
                    <a:moveTo>
                      <a:pt x="84" y="0"/>
                    </a:moveTo>
                    <a:cubicBezTo>
                      <a:pt x="63" y="21"/>
                      <a:pt x="22" y="63"/>
                      <a:pt x="1" y="84"/>
                    </a:cubicBezTo>
                    <a:cubicBezTo>
                      <a:pt x="230" y="334"/>
                      <a:pt x="481" y="584"/>
                      <a:pt x="752" y="814"/>
                    </a:cubicBezTo>
                    <a:cubicBezTo>
                      <a:pt x="1002" y="1064"/>
                      <a:pt x="1231" y="1314"/>
                      <a:pt x="1440" y="1586"/>
                    </a:cubicBezTo>
                    <a:cubicBezTo>
                      <a:pt x="1878" y="2128"/>
                      <a:pt x="2274" y="2712"/>
                      <a:pt x="2587" y="3317"/>
                    </a:cubicBezTo>
                    <a:cubicBezTo>
                      <a:pt x="2587" y="3317"/>
                      <a:pt x="2691" y="3254"/>
                      <a:pt x="2671" y="3233"/>
                    </a:cubicBezTo>
                    <a:lnTo>
                      <a:pt x="2671" y="3212"/>
                    </a:lnTo>
                    <a:cubicBezTo>
                      <a:pt x="2379" y="2566"/>
                      <a:pt x="2024" y="1961"/>
                      <a:pt x="1586" y="1419"/>
                    </a:cubicBezTo>
                    <a:cubicBezTo>
                      <a:pt x="1377" y="1168"/>
                      <a:pt x="1148" y="897"/>
                      <a:pt x="919" y="668"/>
                    </a:cubicBezTo>
                    <a:cubicBezTo>
                      <a:pt x="668" y="397"/>
                      <a:pt x="397" y="188"/>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8" name="Google Shape;2508;p29"/>
              <p:cNvSpPr/>
              <p:nvPr/>
            </p:nvSpPr>
            <p:spPr>
              <a:xfrm>
                <a:off x="1094325" y="3098000"/>
                <a:ext cx="659125" cy="352250"/>
              </a:xfrm>
              <a:custGeom>
                <a:avLst/>
                <a:gdLst/>
                <a:ahLst/>
                <a:cxnLst/>
                <a:rect l="l" t="t" r="r" b="b"/>
                <a:pathLst>
                  <a:path w="26365" h="14090" extrusionOk="0">
                    <a:moveTo>
                      <a:pt x="16734" y="0"/>
                    </a:moveTo>
                    <a:cubicBezTo>
                      <a:pt x="15615" y="0"/>
                      <a:pt x="14487" y="176"/>
                      <a:pt x="13391" y="538"/>
                    </a:cubicBezTo>
                    <a:cubicBezTo>
                      <a:pt x="12077" y="976"/>
                      <a:pt x="10888" y="1685"/>
                      <a:pt x="9720" y="2373"/>
                    </a:cubicBezTo>
                    <a:cubicBezTo>
                      <a:pt x="8030" y="3291"/>
                      <a:pt x="6424" y="4355"/>
                      <a:pt x="4902" y="5502"/>
                    </a:cubicBezTo>
                    <a:cubicBezTo>
                      <a:pt x="2962" y="6962"/>
                      <a:pt x="1419" y="8526"/>
                      <a:pt x="251" y="10653"/>
                    </a:cubicBezTo>
                    <a:cubicBezTo>
                      <a:pt x="105" y="10862"/>
                      <a:pt x="21" y="11112"/>
                      <a:pt x="0" y="11363"/>
                    </a:cubicBezTo>
                    <a:cubicBezTo>
                      <a:pt x="1669" y="11404"/>
                      <a:pt x="3171" y="12009"/>
                      <a:pt x="4714" y="12572"/>
                    </a:cubicBezTo>
                    <a:cubicBezTo>
                      <a:pt x="6737" y="13323"/>
                      <a:pt x="8865" y="13782"/>
                      <a:pt x="11013" y="13991"/>
                    </a:cubicBezTo>
                    <a:cubicBezTo>
                      <a:pt x="11778" y="14057"/>
                      <a:pt x="12547" y="14090"/>
                      <a:pt x="13317" y="14090"/>
                    </a:cubicBezTo>
                    <a:cubicBezTo>
                      <a:pt x="14962" y="14090"/>
                      <a:pt x="16610" y="13941"/>
                      <a:pt x="18230" y="13657"/>
                    </a:cubicBezTo>
                    <a:cubicBezTo>
                      <a:pt x="20191" y="13302"/>
                      <a:pt x="22172" y="12718"/>
                      <a:pt x="23736" y="11467"/>
                    </a:cubicBezTo>
                    <a:cubicBezTo>
                      <a:pt x="25301" y="10236"/>
                      <a:pt x="26364" y="8213"/>
                      <a:pt x="26031" y="6253"/>
                    </a:cubicBezTo>
                    <a:cubicBezTo>
                      <a:pt x="25822" y="4959"/>
                      <a:pt x="25029" y="3833"/>
                      <a:pt x="24091" y="2936"/>
                    </a:cubicBezTo>
                    <a:cubicBezTo>
                      <a:pt x="22072" y="1021"/>
                      <a:pt x="19429" y="0"/>
                      <a:pt x="16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9" name="Google Shape;2509;p29"/>
              <p:cNvSpPr/>
              <p:nvPr/>
            </p:nvSpPr>
            <p:spPr>
              <a:xfrm>
                <a:off x="1199650" y="3165650"/>
                <a:ext cx="133000" cy="151775"/>
              </a:xfrm>
              <a:custGeom>
                <a:avLst/>
                <a:gdLst/>
                <a:ahLst/>
                <a:cxnLst/>
                <a:rect l="l" t="t" r="r" b="b"/>
                <a:pathLst>
                  <a:path w="5320" h="6071" extrusionOk="0">
                    <a:moveTo>
                      <a:pt x="5257" y="1"/>
                    </a:moveTo>
                    <a:cubicBezTo>
                      <a:pt x="4819" y="230"/>
                      <a:pt x="4422" y="543"/>
                      <a:pt x="4089" y="898"/>
                    </a:cubicBezTo>
                    <a:cubicBezTo>
                      <a:pt x="3713" y="1294"/>
                      <a:pt x="3379" y="1711"/>
                      <a:pt x="3087" y="2170"/>
                    </a:cubicBezTo>
                    <a:cubicBezTo>
                      <a:pt x="2816" y="2608"/>
                      <a:pt x="2670" y="3088"/>
                      <a:pt x="2462" y="3526"/>
                    </a:cubicBezTo>
                    <a:cubicBezTo>
                      <a:pt x="2211" y="4026"/>
                      <a:pt x="1878" y="4485"/>
                      <a:pt x="1502" y="4881"/>
                    </a:cubicBezTo>
                    <a:cubicBezTo>
                      <a:pt x="1064" y="5340"/>
                      <a:pt x="564" y="5716"/>
                      <a:pt x="1" y="6008"/>
                    </a:cubicBezTo>
                    <a:cubicBezTo>
                      <a:pt x="1" y="6008"/>
                      <a:pt x="42" y="6070"/>
                      <a:pt x="63" y="6070"/>
                    </a:cubicBezTo>
                    <a:cubicBezTo>
                      <a:pt x="1085" y="5570"/>
                      <a:pt x="1919" y="4777"/>
                      <a:pt x="2462" y="3797"/>
                    </a:cubicBezTo>
                    <a:cubicBezTo>
                      <a:pt x="2712" y="3338"/>
                      <a:pt x="2837" y="2858"/>
                      <a:pt x="3108" y="2420"/>
                    </a:cubicBezTo>
                    <a:cubicBezTo>
                      <a:pt x="3359" y="1961"/>
                      <a:pt x="3692" y="1523"/>
                      <a:pt x="4047" y="1148"/>
                    </a:cubicBezTo>
                    <a:cubicBezTo>
                      <a:pt x="4422" y="731"/>
                      <a:pt x="4860" y="355"/>
                      <a:pt x="5319" y="63"/>
                    </a:cubicBezTo>
                    <a:cubicBezTo>
                      <a:pt x="5319" y="63"/>
                      <a:pt x="5278" y="1"/>
                      <a:pt x="5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0" name="Google Shape;2510;p29"/>
              <p:cNvSpPr/>
              <p:nvPr/>
            </p:nvSpPr>
            <p:spPr>
              <a:xfrm>
                <a:off x="1335400" y="3109650"/>
                <a:ext cx="135800" cy="162350"/>
              </a:xfrm>
              <a:custGeom>
                <a:avLst/>
                <a:gdLst/>
                <a:ahLst/>
                <a:cxnLst/>
                <a:rect l="l" t="t" r="r" b="b"/>
                <a:pathLst>
                  <a:path w="5432" h="6494" extrusionOk="0">
                    <a:moveTo>
                      <a:pt x="5413" y="0"/>
                    </a:moveTo>
                    <a:cubicBezTo>
                      <a:pt x="5408" y="0"/>
                      <a:pt x="5402" y="3"/>
                      <a:pt x="5396" y="9"/>
                    </a:cubicBezTo>
                    <a:cubicBezTo>
                      <a:pt x="4311" y="405"/>
                      <a:pt x="3393" y="1135"/>
                      <a:pt x="2726" y="2074"/>
                    </a:cubicBezTo>
                    <a:cubicBezTo>
                      <a:pt x="2079" y="2971"/>
                      <a:pt x="1704" y="4014"/>
                      <a:pt x="1162" y="4973"/>
                    </a:cubicBezTo>
                    <a:cubicBezTo>
                      <a:pt x="870" y="5536"/>
                      <a:pt x="473" y="6058"/>
                      <a:pt x="14" y="6475"/>
                    </a:cubicBezTo>
                    <a:cubicBezTo>
                      <a:pt x="0" y="6489"/>
                      <a:pt x="0" y="6493"/>
                      <a:pt x="7" y="6493"/>
                    </a:cubicBezTo>
                    <a:cubicBezTo>
                      <a:pt x="21" y="6493"/>
                      <a:pt x="63" y="6475"/>
                      <a:pt x="77" y="6475"/>
                    </a:cubicBezTo>
                    <a:cubicBezTo>
                      <a:pt x="890" y="5787"/>
                      <a:pt x="1370" y="4848"/>
                      <a:pt x="1850" y="3889"/>
                    </a:cubicBezTo>
                    <a:cubicBezTo>
                      <a:pt x="2350" y="2867"/>
                      <a:pt x="2872" y="1865"/>
                      <a:pt x="3727" y="1094"/>
                    </a:cubicBezTo>
                    <a:cubicBezTo>
                      <a:pt x="4228" y="656"/>
                      <a:pt x="4791" y="301"/>
                      <a:pt x="5417" y="30"/>
                    </a:cubicBezTo>
                    <a:cubicBezTo>
                      <a:pt x="5431" y="15"/>
                      <a:pt x="5425"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1" name="Google Shape;2511;p29"/>
              <p:cNvSpPr/>
              <p:nvPr/>
            </p:nvSpPr>
            <p:spPr>
              <a:xfrm>
                <a:off x="1443300" y="3120300"/>
                <a:ext cx="169875" cy="138200"/>
              </a:xfrm>
              <a:custGeom>
                <a:avLst/>
                <a:gdLst/>
                <a:ahLst/>
                <a:cxnLst/>
                <a:rect l="l" t="t" r="r" b="b"/>
                <a:pathLst>
                  <a:path w="6795" h="5528" extrusionOk="0">
                    <a:moveTo>
                      <a:pt x="6670" y="0"/>
                    </a:moveTo>
                    <a:cubicBezTo>
                      <a:pt x="6378" y="63"/>
                      <a:pt x="6086" y="146"/>
                      <a:pt x="5793" y="250"/>
                    </a:cubicBezTo>
                    <a:cubicBezTo>
                      <a:pt x="5543" y="334"/>
                      <a:pt x="5272" y="417"/>
                      <a:pt x="5022" y="522"/>
                    </a:cubicBezTo>
                    <a:cubicBezTo>
                      <a:pt x="4500" y="688"/>
                      <a:pt x="4000" y="960"/>
                      <a:pt x="3562" y="1293"/>
                    </a:cubicBezTo>
                    <a:cubicBezTo>
                      <a:pt x="2581" y="2086"/>
                      <a:pt x="2206" y="3275"/>
                      <a:pt x="1518" y="4255"/>
                    </a:cubicBezTo>
                    <a:cubicBezTo>
                      <a:pt x="1163" y="4818"/>
                      <a:pt x="642" y="5256"/>
                      <a:pt x="37" y="5507"/>
                    </a:cubicBezTo>
                    <a:cubicBezTo>
                      <a:pt x="0" y="5507"/>
                      <a:pt x="76" y="5523"/>
                      <a:pt x="123" y="5527"/>
                    </a:cubicBezTo>
                    <a:lnTo>
                      <a:pt x="123" y="5527"/>
                    </a:lnTo>
                    <a:cubicBezTo>
                      <a:pt x="1268" y="5150"/>
                      <a:pt x="1873" y="4046"/>
                      <a:pt x="2415" y="3066"/>
                    </a:cubicBezTo>
                    <a:cubicBezTo>
                      <a:pt x="2707" y="2482"/>
                      <a:pt x="3082" y="1961"/>
                      <a:pt x="3541" y="1502"/>
                    </a:cubicBezTo>
                    <a:cubicBezTo>
                      <a:pt x="3958" y="1126"/>
                      <a:pt x="4438" y="834"/>
                      <a:pt x="4959" y="647"/>
                    </a:cubicBezTo>
                    <a:cubicBezTo>
                      <a:pt x="5251" y="522"/>
                      <a:pt x="5564" y="417"/>
                      <a:pt x="5898" y="313"/>
                    </a:cubicBezTo>
                    <a:cubicBezTo>
                      <a:pt x="6190" y="250"/>
                      <a:pt x="6503" y="146"/>
                      <a:pt x="6795" y="21"/>
                    </a:cubicBezTo>
                    <a:cubicBezTo>
                      <a:pt x="6753" y="0"/>
                      <a:pt x="6711" y="0"/>
                      <a:pt x="6670" y="0"/>
                    </a:cubicBezTo>
                    <a:close/>
                    <a:moveTo>
                      <a:pt x="123" y="5527"/>
                    </a:moveTo>
                    <a:lnTo>
                      <a:pt x="123" y="5527"/>
                    </a:lnTo>
                    <a:cubicBezTo>
                      <a:pt x="122" y="5527"/>
                      <a:pt x="121" y="5527"/>
                      <a:pt x="120" y="5527"/>
                    </a:cubicBezTo>
                    <a:lnTo>
                      <a:pt x="141" y="5527"/>
                    </a:lnTo>
                    <a:cubicBezTo>
                      <a:pt x="136" y="5527"/>
                      <a:pt x="130" y="5527"/>
                      <a:pt x="123" y="55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2" name="Google Shape;2512;p29"/>
              <p:cNvSpPr/>
              <p:nvPr/>
            </p:nvSpPr>
            <p:spPr>
              <a:xfrm>
                <a:off x="1519300" y="3258475"/>
                <a:ext cx="174175" cy="118250"/>
              </a:xfrm>
              <a:custGeom>
                <a:avLst/>
                <a:gdLst/>
                <a:ahLst/>
                <a:cxnLst/>
                <a:rect l="l" t="t" r="r" b="b"/>
                <a:pathLst>
                  <a:path w="6967" h="4730" extrusionOk="0">
                    <a:moveTo>
                      <a:pt x="125" y="0"/>
                    </a:moveTo>
                    <a:cubicBezTo>
                      <a:pt x="84" y="0"/>
                      <a:pt x="21" y="63"/>
                      <a:pt x="0" y="63"/>
                    </a:cubicBezTo>
                    <a:cubicBezTo>
                      <a:pt x="1168" y="84"/>
                      <a:pt x="2128" y="939"/>
                      <a:pt x="2858" y="1752"/>
                    </a:cubicBezTo>
                    <a:cubicBezTo>
                      <a:pt x="3588" y="2587"/>
                      <a:pt x="4172" y="3588"/>
                      <a:pt x="5110" y="4193"/>
                    </a:cubicBezTo>
                    <a:cubicBezTo>
                      <a:pt x="5531" y="4485"/>
                      <a:pt x="6095" y="4729"/>
                      <a:pt x="6607" y="4729"/>
                    </a:cubicBezTo>
                    <a:cubicBezTo>
                      <a:pt x="6680" y="4729"/>
                      <a:pt x="6751" y="4725"/>
                      <a:pt x="6821" y="4714"/>
                    </a:cubicBezTo>
                    <a:cubicBezTo>
                      <a:pt x="6883" y="4693"/>
                      <a:pt x="6925" y="4672"/>
                      <a:pt x="6967" y="4631"/>
                    </a:cubicBezTo>
                    <a:cubicBezTo>
                      <a:pt x="6862" y="4589"/>
                      <a:pt x="6758" y="4568"/>
                      <a:pt x="6654" y="4568"/>
                    </a:cubicBezTo>
                    <a:cubicBezTo>
                      <a:pt x="6487" y="4547"/>
                      <a:pt x="6341" y="4526"/>
                      <a:pt x="6174" y="4464"/>
                    </a:cubicBezTo>
                    <a:cubicBezTo>
                      <a:pt x="5945" y="4380"/>
                      <a:pt x="5715" y="4276"/>
                      <a:pt x="5507" y="4151"/>
                    </a:cubicBezTo>
                    <a:cubicBezTo>
                      <a:pt x="5048" y="3859"/>
                      <a:pt x="4652" y="3504"/>
                      <a:pt x="4318" y="3087"/>
                    </a:cubicBezTo>
                    <a:cubicBezTo>
                      <a:pt x="3546" y="2211"/>
                      <a:pt x="2899" y="1210"/>
                      <a:pt x="1919" y="543"/>
                    </a:cubicBezTo>
                    <a:cubicBezTo>
                      <a:pt x="1398" y="188"/>
                      <a:pt x="751"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3" name="Google Shape;2513;p29"/>
              <p:cNvSpPr/>
              <p:nvPr/>
            </p:nvSpPr>
            <p:spPr>
              <a:xfrm>
                <a:off x="1402025" y="3268300"/>
                <a:ext cx="169450" cy="144025"/>
              </a:xfrm>
              <a:custGeom>
                <a:avLst/>
                <a:gdLst/>
                <a:ahLst/>
                <a:cxnLst/>
                <a:rect l="l" t="t" r="r" b="b"/>
                <a:pathLst>
                  <a:path w="6778" h="5761" extrusionOk="0">
                    <a:moveTo>
                      <a:pt x="128" y="0"/>
                    </a:moveTo>
                    <a:cubicBezTo>
                      <a:pt x="81" y="0"/>
                      <a:pt x="1" y="66"/>
                      <a:pt x="19" y="66"/>
                    </a:cubicBezTo>
                    <a:lnTo>
                      <a:pt x="19" y="87"/>
                    </a:lnTo>
                    <a:cubicBezTo>
                      <a:pt x="2188" y="1130"/>
                      <a:pt x="3044" y="3633"/>
                      <a:pt x="4921" y="5010"/>
                    </a:cubicBezTo>
                    <a:cubicBezTo>
                      <a:pt x="5421" y="5406"/>
                      <a:pt x="6026" y="5656"/>
                      <a:pt x="6673" y="5760"/>
                    </a:cubicBezTo>
                    <a:cubicBezTo>
                      <a:pt x="6714" y="5740"/>
                      <a:pt x="6756" y="5719"/>
                      <a:pt x="6777" y="5677"/>
                    </a:cubicBezTo>
                    <a:cubicBezTo>
                      <a:pt x="6235" y="5552"/>
                      <a:pt x="5713" y="5322"/>
                      <a:pt x="5234" y="5010"/>
                    </a:cubicBezTo>
                    <a:cubicBezTo>
                      <a:pt x="4754" y="4676"/>
                      <a:pt x="4316" y="4279"/>
                      <a:pt x="3940" y="3821"/>
                    </a:cubicBezTo>
                    <a:cubicBezTo>
                      <a:pt x="3148" y="2945"/>
                      <a:pt x="2543" y="1943"/>
                      <a:pt x="1709" y="1109"/>
                    </a:cubicBezTo>
                    <a:cubicBezTo>
                      <a:pt x="1250" y="650"/>
                      <a:pt x="728" y="275"/>
                      <a:pt x="144" y="4"/>
                    </a:cubicBezTo>
                    <a:cubicBezTo>
                      <a:pt x="140" y="1"/>
                      <a:pt x="134"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4" name="Google Shape;2514;p29"/>
              <p:cNvSpPr/>
              <p:nvPr/>
            </p:nvSpPr>
            <p:spPr>
              <a:xfrm>
                <a:off x="1285175" y="3296200"/>
                <a:ext cx="141850" cy="139500"/>
              </a:xfrm>
              <a:custGeom>
                <a:avLst/>
                <a:gdLst/>
                <a:ahLst/>
                <a:cxnLst/>
                <a:rect l="l" t="t" r="r" b="b"/>
                <a:pathLst>
                  <a:path w="5674" h="5580" extrusionOk="0">
                    <a:moveTo>
                      <a:pt x="11" y="0"/>
                    </a:moveTo>
                    <a:cubicBezTo>
                      <a:pt x="1" y="0"/>
                      <a:pt x="14" y="10"/>
                      <a:pt x="63" y="35"/>
                    </a:cubicBezTo>
                    <a:lnTo>
                      <a:pt x="63" y="14"/>
                    </a:lnTo>
                    <a:cubicBezTo>
                      <a:pt x="37" y="5"/>
                      <a:pt x="18" y="0"/>
                      <a:pt x="11" y="0"/>
                    </a:cubicBezTo>
                    <a:close/>
                    <a:moveTo>
                      <a:pt x="63" y="14"/>
                    </a:moveTo>
                    <a:cubicBezTo>
                      <a:pt x="82" y="22"/>
                      <a:pt x="101" y="29"/>
                      <a:pt x="120" y="37"/>
                    </a:cubicBezTo>
                    <a:lnTo>
                      <a:pt x="120" y="37"/>
                    </a:lnTo>
                    <a:cubicBezTo>
                      <a:pt x="101" y="29"/>
                      <a:pt x="82" y="21"/>
                      <a:pt x="63" y="14"/>
                    </a:cubicBezTo>
                    <a:close/>
                    <a:moveTo>
                      <a:pt x="120" y="37"/>
                    </a:moveTo>
                    <a:cubicBezTo>
                      <a:pt x="1168" y="473"/>
                      <a:pt x="1740" y="1638"/>
                      <a:pt x="2211" y="2621"/>
                    </a:cubicBezTo>
                    <a:cubicBezTo>
                      <a:pt x="2670" y="3602"/>
                      <a:pt x="3191" y="4686"/>
                      <a:pt x="4213" y="5228"/>
                    </a:cubicBezTo>
                    <a:cubicBezTo>
                      <a:pt x="4553" y="5466"/>
                      <a:pt x="4962" y="5580"/>
                      <a:pt x="5384" y="5580"/>
                    </a:cubicBezTo>
                    <a:cubicBezTo>
                      <a:pt x="5480" y="5580"/>
                      <a:pt x="5577" y="5574"/>
                      <a:pt x="5673" y="5562"/>
                    </a:cubicBezTo>
                    <a:cubicBezTo>
                      <a:pt x="5673" y="5562"/>
                      <a:pt x="5597" y="5516"/>
                      <a:pt x="5562" y="5516"/>
                    </a:cubicBezTo>
                    <a:cubicBezTo>
                      <a:pt x="5556" y="5516"/>
                      <a:pt x="5551" y="5517"/>
                      <a:pt x="5548" y="5520"/>
                    </a:cubicBezTo>
                    <a:cubicBezTo>
                      <a:pt x="5496" y="5524"/>
                      <a:pt x="5444" y="5526"/>
                      <a:pt x="5392" y="5526"/>
                    </a:cubicBezTo>
                    <a:cubicBezTo>
                      <a:pt x="5132" y="5526"/>
                      <a:pt x="4874" y="5482"/>
                      <a:pt x="4631" y="5395"/>
                    </a:cubicBezTo>
                    <a:cubicBezTo>
                      <a:pt x="4339" y="5291"/>
                      <a:pt x="4088" y="5124"/>
                      <a:pt x="3880" y="4936"/>
                    </a:cubicBezTo>
                    <a:cubicBezTo>
                      <a:pt x="3463" y="4561"/>
                      <a:pt x="3129" y="4123"/>
                      <a:pt x="2879" y="3622"/>
                    </a:cubicBezTo>
                    <a:cubicBezTo>
                      <a:pt x="2378" y="2705"/>
                      <a:pt x="2023" y="1662"/>
                      <a:pt x="1293" y="869"/>
                    </a:cubicBezTo>
                    <a:cubicBezTo>
                      <a:pt x="973" y="489"/>
                      <a:pt x="576" y="224"/>
                      <a:pt x="120"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5" name="Google Shape;2515;p29"/>
              <p:cNvSpPr/>
              <p:nvPr/>
            </p:nvSpPr>
            <p:spPr>
              <a:xfrm>
                <a:off x="1173575" y="3328875"/>
                <a:ext cx="109525" cy="85525"/>
              </a:xfrm>
              <a:custGeom>
                <a:avLst/>
                <a:gdLst/>
                <a:ahLst/>
                <a:cxnLst/>
                <a:rect l="l" t="t" r="r" b="b"/>
                <a:pathLst>
                  <a:path w="4381" h="3421" extrusionOk="0">
                    <a:moveTo>
                      <a:pt x="84" y="0"/>
                    </a:moveTo>
                    <a:lnTo>
                      <a:pt x="1" y="104"/>
                    </a:lnTo>
                    <a:cubicBezTo>
                      <a:pt x="710" y="647"/>
                      <a:pt x="1440" y="1189"/>
                      <a:pt x="2149" y="1752"/>
                    </a:cubicBezTo>
                    <a:cubicBezTo>
                      <a:pt x="2504" y="2023"/>
                      <a:pt x="2858" y="2295"/>
                      <a:pt x="3213" y="2566"/>
                    </a:cubicBezTo>
                    <a:lnTo>
                      <a:pt x="3734" y="3004"/>
                    </a:lnTo>
                    <a:cubicBezTo>
                      <a:pt x="3901" y="3150"/>
                      <a:pt x="4089" y="3296"/>
                      <a:pt x="4276" y="3421"/>
                    </a:cubicBezTo>
                    <a:cubicBezTo>
                      <a:pt x="4276" y="3421"/>
                      <a:pt x="4381" y="3317"/>
                      <a:pt x="4381" y="3296"/>
                    </a:cubicBezTo>
                    <a:cubicBezTo>
                      <a:pt x="4235" y="3129"/>
                      <a:pt x="4068" y="2983"/>
                      <a:pt x="3880" y="2837"/>
                    </a:cubicBezTo>
                    <a:cubicBezTo>
                      <a:pt x="3692" y="2691"/>
                      <a:pt x="3526" y="2545"/>
                      <a:pt x="3338" y="2420"/>
                    </a:cubicBezTo>
                    <a:cubicBezTo>
                      <a:pt x="3004" y="2128"/>
                      <a:pt x="2650" y="1856"/>
                      <a:pt x="2295" y="1585"/>
                    </a:cubicBezTo>
                    <a:cubicBezTo>
                      <a:pt x="1586" y="1043"/>
                      <a:pt x="835" y="501"/>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6" name="Google Shape;2516;p29"/>
              <p:cNvSpPr/>
              <p:nvPr/>
            </p:nvSpPr>
            <p:spPr>
              <a:xfrm>
                <a:off x="911825" y="4045850"/>
                <a:ext cx="330600" cy="78725"/>
              </a:xfrm>
              <a:custGeom>
                <a:avLst/>
                <a:gdLst/>
                <a:ahLst/>
                <a:cxnLst/>
                <a:rect l="l" t="t" r="r" b="b"/>
                <a:pathLst>
                  <a:path w="13224" h="3149" extrusionOk="0">
                    <a:moveTo>
                      <a:pt x="13099" y="0"/>
                    </a:moveTo>
                    <a:lnTo>
                      <a:pt x="125" y="438"/>
                    </a:lnTo>
                    <a:cubicBezTo>
                      <a:pt x="146" y="1127"/>
                      <a:pt x="0" y="1711"/>
                      <a:pt x="146" y="2399"/>
                    </a:cubicBezTo>
                    <a:cubicBezTo>
                      <a:pt x="209" y="2628"/>
                      <a:pt x="2169" y="2879"/>
                      <a:pt x="2440" y="2920"/>
                    </a:cubicBezTo>
                    <a:cubicBezTo>
                      <a:pt x="3275" y="3045"/>
                      <a:pt x="4130" y="3129"/>
                      <a:pt x="4985" y="3129"/>
                    </a:cubicBezTo>
                    <a:cubicBezTo>
                      <a:pt x="5626" y="3139"/>
                      <a:pt x="6266" y="3148"/>
                      <a:pt x="6906" y="3148"/>
                    </a:cubicBezTo>
                    <a:cubicBezTo>
                      <a:pt x="8869" y="3148"/>
                      <a:pt x="10825" y="3063"/>
                      <a:pt x="12744" y="2670"/>
                    </a:cubicBezTo>
                    <a:cubicBezTo>
                      <a:pt x="13224" y="2587"/>
                      <a:pt x="13057" y="2128"/>
                      <a:pt x="13057" y="1752"/>
                    </a:cubicBezTo>
                    <a:cubicBezTo>
                      <a:pt x="13078" y="1168"/>
                      <a:pt x="13099" y="584"/>
                      <a:pt x="130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7" name="Google Shape;2517;p29"/>
              <p:cNvSpPr/>
              <p:nvPr/>
            </p:nvSpPr>
            <p:spPr>
              <a:xfrm>
                <a:off x="653700" y="3549450"/>
                <a:ext cx="850500" cy="551275"/>
              </a:xfrm>
              <a:custGeom>
                <a:avLst/>
                <a:gdLst/>
                <a:ahLst/>
                <a:cxnLst/>
                <a:rect l="l" t="t" r="r" b="b"/>
                <a:pathLst>
                  <a:path w="34020" h="22051" extrusionOk="0">
                    <a:moveTo>
                      <a:pt x="29583" y="0"/>
                    </a:moveTo>
                    <a:cubicBezTo>
                      <a:pt x="28943" y="0"/>
                      <a:pt x="28276" y="104"/>
                      <a:pt x="27720" y="104"/>
                    </a:cubicBezTo>
                    <a:lnTo>
                      <a:pt x="4589" y="125"/>
                    </a:lnTo>
                    <a:cubicBezTo>
                      <a:pt x="3943" y="125"/>
                      <a:pt x="3254" y="146"/>
                      <a:pt x="2754" y="542"/>
                    </a:cubicBezTo>
                    <a:cubicBezTo>
                      <a:pt x="1356" y="1668"/>
                      <a:pt x="3672" y="2315"/>
                      <a:pt x="3567" y="3379"/>
                    </a:cubicBezTo>
                    <a:cubicBezTo>
                      <a:pt x="3505" y="3921"/>
                      <a:pt x="2274" y="4922"/>
                      <a:pt x="1940" y="5423"/>
                    </a:cubicBezTo>
                    <a:cubicBezTo>
                      <a:pt x="918" y="6945"/>
                      <a:pt x="313" y="8697"/>
                      <a:pt x="167" y="10533"/>
                    </a:cubicBezTo>
                    <a:cubicBezTo>
                      <a:pt x="147" y="10637"/>
                      <a:pt x="147" y="10742"/>
                      <a:pt x="147" y="10846"/>
                    </a:cubicBezTo>
                    <a:cubicBezTo>
                      <a:pt x="1" y="15163"/>
                      <a:pt x="3004" y="18438"/>
                      <a:pt x="6821" y="20127"/>
                    </a:cubicBezTo>
                    <a:cubicBezTo>
                      <a:pt x="9866" y="21483"/>
                      <a:pt x="13349" y="22005"/>
                      <a:pt x="16666" y="22046"/>
                    </a:cubicBezTo>
                    <a:cubicBezTo>
                      <a:pt x="16841" y="22049"/>
                      <a:pt x="17018" y="22050"/>
                      <a:pt x="17199" y="22050"/>
                    </a:cubicBezTo>
                    <a:cubicBezTo>
                      <a:pt x="19840" y="22050"/>
                      <a:pt x="23061" y="21753"/>
                      <a:pt x="25989" y="20816"/>
                    </a:cubicBezTo>
                    <a:cubicBezTo>
                      <a:pt x="29639" y="19669"/>
                      <a:pt x="32810" y="17478"/>
                      <a:pt x="33748" y="13662"/>
                    </a:cubicBezTo>
                    <a:cubicBezTo>
                      <a:pt x="33936" y="12890"/>
                      <a:pt x="34019" y="12076"/>
                      <a:pt x="34019" y="11284"/>
                    </a:cubicBezTo>
                    <a:cubicBezTo>
                      <a:pt x="34019" y="9386"/>
                      <a:pt x="33498" y="7529"/>
                      <a:pt x="32518" y="5903"/>
                    </a:cubicBezTo>
                    <a:cubicBezTo>
                      <a:pt x="32121" y="5256"/>
                      <a:pt x="30390" y="3525"/>
                      <a:pt x="30640" y="2753"/>
                    </a:cubicBezTo>
                    <a:cubicBezTo>
                      <a:pt x="30912" y="1981"/>
                      <a:pt x="31934" y="2127"/>
                      <a:pt x="31746" y="1126"/>
                    </a:cubicBezTo>
                    <a:cubicBezTo>
                      <a:pt x="31662" y="542"/>
                      <a:pt x="31183" y="375"/>
                      <a:pt x="30703" y="167"/>
                    </a:cubicBezTo>
                    <a:cubicBezTo>
                      <a:pt x="30361" y="40"/>
                      <a:pt x="29977" y="0"/>
                      <a:pt x="29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8" name="Google Shape;2518;p29"/>
              <p:cNvSpPr/>
              <p:nvPr/>
            </p:nvSpPr>
            <p:spPr>
              <a:xfrm>
                <a:off x="656825" y="3549450"/>
                <a:ext cx="847375" cy="388125"/>
              </a:xfrm>
              <a:custGeom>
                <a:avLst/>
                <a:gdLst/>
                <a:ahLst/>
                <a:cxnLst/>
                <a:rect l="l" t="t" r="r" b="b"/>
                <a:pathLst>
                  <a:path w="33895" h="15525" extrusionOk="0">
                    <a:moveTo>
                      <a:pt x="29453" y="0"/>
                    </a:moveTo>
                    <a:cubicBezTo>
                      <a:pt x="28808" y="0"/>
                      <a:pt x="28138" y="104"/>
                      <a:pt x="27595" y="104"/>
                    </a:cubicBezTo>
                    <a:lnTo>
                      <a:pt x="4443" y="125"/>
                    </a:lnTo>
                    <a:cubicBezTo>
                      <a:pt x="3818" y="125"/>
                      <a:pt x="3129" y="146"/>
                      <a:pt x="2629" y="542"/>
                    </a:cubicBezTo>
                    <a:cubicBezTo>
                      <a:pt x="1210" y="1668"/>
                      <a:pt x="3547" y="2315"/>
                      <a:pt x="3421" y="3379"/>
                    </a:cubicBezTo>
                    <a:cubicBezTo>
                      <a:pt x="3380" y="3921"/>
                      <a:pt x="2149" y="4922"/>
                      <a:pt x="1815" y="5423"/>
                    </a:cubicBezTo>
                    <a:cubicBezTo>
                      <a:pt x="772" y="6945"/>
                      <a:pt x="168" y="8697"/>
                      <a:pt x="22" y="10533"/>
                    </a:cubicBezTo>
                    <a:cubicBezTo>
                      <a:pt x="1" y="10637"/>
                      <a:pt x="1" y="10742"/>
                      <a:pt x="1" y="10846"/>
                    </a:cubicBezTo>
                    <a:cubicBezTo>
                      <a:pt x="1148" y="11722"/>
                      <a:pt x="2378" y="12473"/>
                      <a:pt x="3693" y="13036"/>
                    </a:cubicBezTo>
                    <a:cubicBezTo>
                      <a:pt x="7655" y="14788"/>
                      <a:pt x="12119" y="15455"/>
                      <a:pt x="16416" y="15518"/>
                    </a:cubicBezTo>
                    <a:cubicBezTo>
                      <a:pt x="16667" y="15522"/>
                      <a:pt x="16924" y="15525"/>
                      <a:pt x="17185" y="15525"/>
                    </a:cubicBezTo>
                    <a:cubicBezTo>
                      <a:pt x="20561" y="15525"/>
                      <a:pt x="24693" y="15133"/>
                      <a:pt x="28430" y="13933"/>
                    </a:cubicBezTo>
                    <a:cubicBezTo>
                      <a:pt x="30369" y="13349"/>
                      <a:pt x="32226" y="12452"/>
                      <a:pt x="33894" y="11284"/>
                    </a:cubicBezTo>
                    <a:cubicBezTo>
                      <a:pt x="33894" y="9386"/>
                      <a:pt x="33373" y="7529"/>
                      <a:pt x="32393" y="5903"/>
                    </a:cubicBezTo>
                    <a:cubicBezTo>
                      <a:pt x="31996" y="5256"/>
                      <a:pt x="30244" y="3525"/>
                      <a:pt x="30515" y="2753"/>
                    </a:cubicBezTo>
                    <a:cubicBezTo>
                      <a:pt x="30766" y="1981"/>
                      <a:pt x="31788" y="2127"/>
                      <a:pt x="31621" y="1126"/>
                    </a:cubicBezTo>
                    <a:cubicBezTo>
                      <a:pt x="31517" y="542"/>
                      <a:pt x="31058" y="375"/>
                      <a:pt x="30578" y="167"/>
                    </a:cubicBezTo>
                    <a:cubicBezTo>
                      <a:pt x="30236" y="40"/>
                      <a:pt x="29849" y="0"/>
                      <a:pt x="29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9" name="Google Shape;2519;p29"/>
              <p:cNvSpPr/>
              <p:nvPr/>
            </p:nvSpPr>
            <p:spPr>
              <a:xfrm>
                <a:off x="690725" y="3549575"/>
                <a:ext cx="822325" cy="551150"/>
              </a:xfrm>
              <a:custGeom>
                <a:avLst/>
                <a:gdLst/>
                <a:ahLst/>
                <a:cxnLst/>
                <a:rect l="l" t="t" r="r" b="b"/>
                <a:pathLst>
                  <a:path w="32893" h="22046" extrusionOk="0">
                    <a:moveTo>
                      <a:pt x="28087" y="0"/>
                    </a:moveTo>
                    <a:cubicBezTo>
                      <a:pt x="27459" y="0"/>
                      <a:pt x="26803" y="99"/>
                      <a:pt x="26260" y="99"/>
                    </a:cubicBezTo>
                    <a:lnTo>
                      <a:pt x="24049" y="99"/>
                    </a:lnTo>
                    <a:cubicBezTo>
                      <a:pt x="24383" y="516"/>
                      <a:pt x="24717" y="913"/>
                      <a:pt x="24863" y="1142"/>
                    </a:cubicBezTo>
                    <a:cubicBezTo>
                      <a:pt x="26260" y="3457"/>
                      <a:pt x="26698" y="6252"/>
                      <a:pt x="26073" y="8901"/>
                    </a:cubicBezTo>
                    <a:cubicBezTo>
                      <a:pt x="25155" y="12718"/>
                      <a:pt x="21964" y="14887"/>
                      <a:pt x="18313" y="16055"/>
                    </a:cubicBezTo>
                    <a:cubicBezTo>
                      <a:pt x="15385" y="16992"/>
                      <a:pt x="12164" y="17290"/>
                      <a:pt x="9523" y="17290"/>
                    </a:cubicBezTo>
                    <a:cubicBezTo>
                      <a:pt x="9343" y="17290"/>
                      <a:pt x="9165" y="17288"/>
                      <a:pt x="8990" y="17286"/>
                    </a:cubicBezTo>
                    <a:cubicBezTo>
                      <a:pt x="5966" y="17223"/>
                      <a:pt x="2837" y="16785"/>
                      <a:pt x="0" y="15701"/>
                    </a:cubicBezTo>
                    <a:lnTo>
                      <a:pt x="0" y="15701"/>
                    </a:lnTo>
                    <a:cubicBezTo>
                      <a:pt x="1210" y="17640"/>
                      <a:pt x="3129" y="19142"/>
                      <a:pt x="5340" y="20102"/>
                    </a:cubicBezTo>
                    <a:cubicBezTo>
                      <a:pt x="8406" y="21457"/>
                      <a:pt x="11868" y="21979"/>
                      <a:pt x="15185" y="22041"/>
                    </a:cubicBezTo>
                    <a:cubicBezTo>
                      <a:pt x="15350" y="22044"/>
                      <a:pt x="15518" y="22045"/>
                      <a:pt x="15689" y="22045"/>
                    </a:cubicBezTo>
                    <a:cubicBezTo>
                      <a:pt x="18338" y="22045"/>
                      <a:pt x="21589" y="21732"/>
                      <a:pt x="24508" y="20811"/>
                    </a:cubicBezTo>
                    <a:cubicBezTo>
                      <a:pt x="28158" y="19643"/>
                      <a:pt x="31350" y="17473"/>
                      <a:pt x="32267" y="13657"/>
                    </a:cubicBezTo>
                    <a:cubicBezTo>
                      <a:pt x="32893" y="11008"/>
                      <a:pt x="32455" y="8234"/>
                      <a:pt x="31058" y="5898"/>
                    </a:cubicBezTo>
                    <a:cubicBezTo>
                      <a:pt x="30661" y="5251"/>
                      <a:pt x="28930" y="3541"/>
                      <a:pt x="29180" y="2769"/>
                    </a:cubicBezTo>
                    <a:cubicBezTo>
                      <a:pt x="29410" y="1976"/>
                      <a:pt x="30453" y="2122"/>
                      <a:pt x="30286" y="1121"/>
                    </a:cubicBezTo>
                    <a:cubicBezTo>
                      <a:pt x="30181" y="537"/>
                      <a:pt x="29702" y="370"/>
                      <a:pt x="29243" y="183"/>
                    </a:cubicBezTo>
                    <a:cubicBezTo>
                      <a:pt x="28897" y="42"/>
                      <a:pt x="28498" y="0"/>
                      <a:pt x="2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0" name="Google Shape;2520;p29"/>
              <p:cNvSpPr/>
              <p:nvPr/>
            </p:nvSpPr>
            <p:spPr>
              <a:xfrm>
                <a:off x="717100" y="3546300"/>
                <a:ext cx="540975" cy="31850"/>
              </a:xfrm>
              <a:custGeom>
                <a:avLst/>
                <a:gdLst/>
                <a:ahLst/>
                <a:cxnLst/>
                <a:rect l="l" t="t" r="r" b="b"/>
                <a:pathLst>
                  <a:path w="21639" h="1274" extrusionOk="0">
                    <a:moveTo>
                      <a:pt x="8477" y="1"/>
                    </a:moveTo>
                    <a:cubicBezTo>
                      <a:pt x="6830" y="1"/>
                      <a:pt x="5182" y="22"/>
                      <a:pt x="3555" y="42"/>
                    </a:cubicBezTo>
                    <a:cubicBezTo>
                      <a:pt x="3313" y="42"/>
                      <a:pt x="3059" y="37"/>
                      <a:pt x="2800" y="37"/>
                    </a:cubicBezTo>
                    <a:cubicBezTo>
                      <a:pt x="1828" y="37"/>
                      <a:pt x="789" y="115"/>
                      <a:pt x="113" y="856"/>
                    </a:cubicBezTo>
                    <a:cubicBezTo>
                      <a:pt x="0" y="969"/>
                      <a:pt x="100" y="1132"/>
                      <a:pt x="228" y="1132"/>
                    </a:cubicBezTo>
                    <a:cubicBezTo>
                      <a:pt x="266" y="1132"/>
                      <a:pt x="305" y="1118"/>
                      <a:pt x="343" y="1085"/>
                    </a:cubicBezTo>
                    <a:cubicBezTo>
                      <a:pt x="781" y="710"/>
                      <a:pt x="1386" y="647"/>
                      <a:pt x="1949" y="626"/>
                    </a:cubicBezTo>
                    <a:cubicBezTo>
                      <a:pt x="2056" y="623"/>
                      <a:pt x="2163" y="621"/>
                      <a:pt x="2270" y="621"/>
                    </a:cubicBezTo>
                    <a:cubicBezTo>
                      <a:pt x="2747" y="621"/>
                      <a:pt x="3224" y="655"/>
                      <a:pt x="3701" y="689"/>
                    </a:cubicBezTo>
                    <a:cubicBezTo>
                      <a:pt x="5161" y="731"/>
                      <a:pt x="6621" y="793"/>
                      <a:pt x="8102" y="856"/>
                    </a:cubicBezTo>
                    <a:cubicBezTo>
                      <a:pt x="11168" y="981"/>
                      <a:pt x="14213" y="1085"/>
                      <a:pt x="17279" y="1210"/>
                    </a:cubicBezTo>
                    <a:cubicBezTo>
                      <a:pt x="18030" y="1231"/>
                      <a:pt x="18802" y="1252"/>
                      <a:pt x="19553" y="1273"/>
                    </a:cubicBezTo>
                    <a:lnTo>
                      <a:pt x="20617" y="1273"/>
                    </a:lnTo>
                    <a:cubicBezTo>
                      <a:pt x="21013" y="1273"/>
                      <a:pt x="21472" y="1273"/>
                      <a:pt x="21597" y="793"/>
                    </a:cubicBezTo>
                    <a:cubicBezTo>
                      <a:pt x="21639" y="480"/>
                      <a:pt x="21451" y="168"/>
                      <a:pt x="21117" y="84"/>
                    </a:cubicBezTo>
                    <a:cubicBezTo>
                      <a:pt x="20973" y="42"/>
                      <a:pt x="20809" y="30"/>
                      <a:pt x="20639" y="30"/>
                    </a:cubicBezTo>
                    <a:cubicBezTo>
                      <a:pt x="20441" y="30"/>
                      <a:pt x="20235" y="46"/>
                      <a:pt x="20047" y="46"/>
                    </a:cubicBezTo>
                    <a:cubicBezTo>
                      <a:pt x="19999" y="46"/>
                      <a:pt x="19953" y="45"/>
                      <a:pt x="19907" y="42"/>
                    </a:cubicBezTo>
                    <a:cubicBezTo>
                      <a:pt x="19157" y="42"/>
                      <a:pt x="18385" y="22"/>
                      <a:pt x="17634" y="22"/>
                    </a:cubicBezTo>
                    <a:lnTo>
                      <a:pt x="8477" y="1"/>
                    </a:ln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1" name="Google Shape;2521;p29"/>
              <p:cNvSpPr/>
              <p:nvPr/>
            </p:nvSpPr>
            <p:spPr>
              <a:xfrm>
                <a:off x="1265875" y="3547875"/>
                <a:ext cx="59475" cy="26625"/>
              </a:xfrm>
              <a:custGeom>
                <a:avLst/>
                <a:gdLst/>
                <a:ahLst/>
                <a:cxnLst/>
                <a:rect l="l" t="t" r="r" b="b"/>
                <a:pathLst>
                  <a:path w="2379" h="1065" extrusionOk="0">
                    <a:moveTo>
                      <a:pt x="1857" y="0"/>
                    </a:moveTo>
                    <a:cubicBezTo>
                      <a:pt x="1732" y="0"/>
                      <a:pt x="1606" y="0"/>
                      <a:pt x="1481" y="21"/>
                    </a:cubicBezTo>
                    <a:lnTo>
                      <a:pt x="1148" y="63"/>
                    </a:lnTo>
                    <a:cubicBezTo>
                      <a:pt x="981" y="63"/>
                      <a:pt x="835" y="84"/>
                      <a:pt x="689" y="105"/>
                    </a:cubicBezTo>
                    <a:cubicBezTo>
                      <a:pt x="543" y="146"/>
                      <a:pt x="418" y="209"/>
                      <a:pt x="292" y="271"/>
                    </a:cubicBezTo>
                    <a:cubicBezTo>
                      <a:pt x="0" y="459"/>
                      <a:pt x="63" y="876"/>
                      <a:pt x="397" y="981"/>
                    </a:cubicBezTo>
                    <a:cubicBezTo>
                      <a:pt x="522" y="1022"/>
                      <a:pt x="668" y="1064"/>
                      <a:pt x="814" y="1064"/>
                    </a:cubicBezTo>
                    <a:cubicBezTo>
                      <a:pt x="939" y="1064"/>
                      <a:pt x="1043" y="1064"/>
                      <a:pt x="1168" y="1043"/>
                    </a:cubicBezTo>
                    <a:lnTo>
                      <a:pt x="1523" y="1022"/>
                    </a:lnTo>
                    <a:cubicBezTo>
                      <a:pt x="1669" y="1022"/>
                      <a:pt x="1836" y="1001"/>
                      <a:pt x="1982" y="960"/>
                    </a:cubicBezTo>
                    <a:cubicBezTo>
                      <a:pt x="2211" y="897"/>
                      <a:pt x="2378" y="668"/>
                      <a:pt x="2337" y="417"/>
                    </a:cubicBezTo>
                    <a:cubicBezTo>
                      <a:pt x="2295" y="188"/>
                      <a:pt x="2086" y="0"/>
                      <a:pt x="1857"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2" name="Google Shape;2522;p29"/>
              <p:cNvSpPr/>
              <p:nvPr/>
            </p:nvSpPr>
            <p:spPr>
              <a:xfrm>
                <a:off x="700804" y="3724050"/>
                <a:ext cx="74225" cy="236075"/>
              </a:xfrm>
              <a:custGeom>
                <a:avLst/>
                <a:gdLst/>
                <a:ahLst/>
                <a:cxnLst/>
                <a:rect l="l" t="t" r="r" b="b"/>
                <a:pathLst>
                  <a:path w="2969" h="9443" extrusionOk="0">
                    <a:moveTo>
                      <a:pt x="2240" y="1"/>
                    </a:moveTo>
                    <a:cubicBezTo>
                      <a:pt x="2159" y="1"/>
                      <a:pt x="2078" y="21"/>
                      <a:pt x="2003" y="66"/>
                    </a:cubicBezTo>
                    <a:cubicBezTo>
                      <a:pt x="1293" y="483"/>
                      <a:pt x="772" y="1317"/>
                      <a:pt x="480" y="2068"/>
                    </a:cubicBezTo>
                    <a:cubicBezTo>
                      <a:pt x="188" y="2819"/>
                      <a:pt x="21" y="3632"/>
                      <a:pt x="21" y="4467"/>
                    </a:cubicBezTo>
                    <a:cubicBezTo>
                      <a:pt x="0" y="5301"/>
                      <a:pt x="125" y="6135"/>
                      <a:pt x="355" y="6949"/>
                    </a:cubicBezTo>
                    <a:cubicBezTo>
                      <a:pt x="584" y="7762"/>
                      <a:pt x="960" y="8555"/>
                      <a:pt x="1502" y="9222"/>
                    </a:cubicBezTo>
                    <a:cubicBezTo>
                      <a:pt x="1638" y="9369"/>
                      <a:pt x="1822" y="9442"/>
                      <a:pt x="2009" y="9442"/>
                    </a:cubicBezTo>
                    <a:cubicBezTo>
                      <a:pt x="2168" y="9442"/>
                      <a:pt x="2328" y="9390"/>
                      <a:pt x="2462" y="9285"/>
                    </a:cubicBezTo>
                    <a:cubicBezTo>
                      <a:pt x="2754" y="9055"/>
                      <a:pt x="2837" y="8638"/>
                      <a:pt x="2670" y="8325"/>
                    </a:cubicBezTo>
                    <a:cubicBezTo>
                      <a:pt x="2503" y="8012"/>
                      <a:pt x="2316" y="7741"/>
                      <a:pt x="2169" y="7428"/>
                    </a:cubicBezTo>
                    <a:cubicBezTo>
                      <a:pt x="2044" y="7136"/>
                      <a:pt x="1919" y="6844"/>
                      <a:pt x="1836" y="6532"/>
                    </a:cubicBezTo>
                    <a:cubicBezTo>
                      <a:pt x="1627" y="5885"/>
                      <a:pt x="1502" y="5197"/>
                      <a:pt x="1460" y="4508"/>
                    </a:cubicBezTo>
                    <a:cubicBezTo>
                      <a:pt x="1419" y="3862"/>
                      <a:pt x="1502" y="3194"/>
                      <a:pt x="1690" y="2548"/>
                    </a:cubicBezTo>
                    <a:cubicBezTo>
                      <a:pt x="1773" y="2235"/>
                      <a:pt x="1919" y="1943"/>
                      <a:pt x="2065" y="1651"/>
                    </a:cubicBezTo>
                    <a:cubicBezTo>
                      <a:pt x="2253" y="1338"/>
                      <a:pt x="2503" y="1088"/>
                      <a:pt x="2712" y="775"/>
                    </a:cubicBezTo>
                    <a:cubicBezTo>
                      <a:pt x="2968" y="416"/>
                      <a:pt x="2608" y="1"/>
                      <a:pt x="2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3" name="Google Shape;2523;p29"/>
              <p:cNvSpPr/>
              <p:nvPr/>
            </p:nvSpPr>
            <p:spPr>
              <a:xfrm>
                <a:off x="714200" y="3528050"/>
                <a:ext cx="733675" cy="83450"/>
              </a:xfrm>
              <a:custGeom>
                <a:avLst/>
                <a:gdLst/>
                <a:ahLst/>
                <a:cxnLst/>
                <a:rect l="l" t="t" r="r" b="b"/>
                <a:pathLst>
                  <a:path w="29347" h="3338" extrusionOk="0">
                    <a:moveTo>
                      <a:pt x="12327" y="1"/>
                    </a:moveTo>
                    <a:lnTo>
                      <a:pt x="10950" y="42"/>
                    </a:lnTo>
                    <a:cubicBezTo>
                      <a:pt x="4651" y="230"/>
                      <a:pt x="0" y="856"/>
                      <a:pt x="0" y="1669"/>
                    </a:cubicBezTo>
                    <a:cubicBezTo>
                      <a:pt x="0" y="2483"/>
                      <a:pt x="5048" y="3150"/>
                      <a:pt x="11743" y="3317"/>
                    </a:cubicBezTo>
                    <a:lnTo>
                      <a:pt x="12828" y="3338"/>
                    </a:lnTo>
                    <a:lnTo>
                      <a:pt x="15852" y="3338"/>
                    </a:lnTo>
                    <a:cubicBezTo>
                      <a:pt x="16186" y="3338"/>
                      <a:pt x="16519" y="3317"/>
                      <a:pt x="16853" y="3317"/>
                    </a:cubicBezTo>
                    <a:lnTo>
                      <a:pt x="17437" y="3317"/>
                    </a:lnTo>
                    <a:cubicBezTo>
                      <a:pt x="24216" y="3171"/>
                      <a:pt x="29347" y="2483"/>
                      <a:pt x="29347" y="1669"/>
                    </a:cubicBezTo>
                    <a:cubicBezTo>
                      <a:pt x="29347" y="856"/>
                      <a:pt x="24299" y="188"/>
                      <a:pt x="17625" y="22"/>
                    </a:cubicBezTo>
                    <a:cubicBezTo>
                      <a:pt x="17395" y="22"/>
                      <a:pt x="17187" y="1"/>
                      <a:pt x="16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4" name="Google Shape;2524;p29"/>
              <p:cNvSpPr/>
              <p:nvPr/>
            </p:nvSpPr>
            <p:spPr>
              <a:xfrm>
                <a:off x="749350" y="3631275"/>
                <a:ext cx="657175" cy="43125"/>
              </a:xfrm>
              <a:custGeom>
                <a:avLst/>
                <a:gdLst/>
                <a:ahLst/>
                <a:cxnLst/>
                <a:rect l="l" t="t" r="r" b="b"/>
                <a:pathLst>
                  <a:path w="26287" h="1725" extrusionOk="0">
                    <a:moveTo>
                      <a:pt x="26083" y="1"/>
                    </a:moveTo>
                    <a:cubicBezTo>
                      <a:pt x="26077" y="1"/>
                      <a:pt x="26070" y="1"/>
                      <a:pt x="26064" y="2"/>
                    </a:cubicBezTo>
                    <a:cubicBezTo>
                      <a:pt x="25229" y="43"/>
                      <a:pt x="24416" y="210"/>
                      <a:pt x="23582" y="356"/>
                    </a:cubicBezTo>
                    <a:cubicBezTo>
                      <a:pt x="22768" y="481"/>
                      <a:pt x="21934" y="586"/>
                      <a:pt x="21099" y="690"/>
                    </a:cubicBezTo>
                    <a:cubicBezTo>
                      <a:pt x="19410" y="898"/>
                      <a:pt x="17741" y="1044"/>
                      <a:pt x="16052" y="1149"/>
                    </a:cubicBezTo>
                    <a:cubicBezTo>
                      <a:pt x="14417" y="1240"/>
                      <a:pt x="12777" y="1287"/>
                      <a:pt x="11137" y="1287"/>
                    </a:cubicBezTo>
                    <a:cubicBezTo>
                      <a:pt x="9409" y="1287"/>
                      <a:pt x="7680" y="1235"/>
                      <a:pt x="5957" y="1128"/>
                    </a:cubicBezTo>
                    <a:cubicBezTo>
                      <a:pt x="4080" y="1003"/>
                      <a:pt x="2182" y="815"/>
                      <a:pt x="388" y="168"/>
                    </a:cubicBezTo>
                    <a:cubicBezTo>
                      <a:pt x="358" y="158"/>
                      <a:pt x="331" y="153"/>
                      <a:pt x="305" y="153"/>
                    </a:cubicBezTo>
                    <a:cubicBezTo>
                      <a:pt x="75" y="153"/>
                      <a:pt x="0" y="533"/>
                      <a:pt x="263" y="627"/>
                    </a:cubicBezTo>
                    <a:lnTo>
                      <a:pt x="242" y="627"/>
                    </a:lnTo>
                    <a:cubicBezTo>
                      <a:pt x="1848" y="1149"/>
                      <a:pt x="3537" y="1441"/>
                      <a:pt x="5227" y="1524"/>
                    </a:cubicBezTo>
                    <a:cubicBezTo>
                      <a:pt x="6895" y="1628"/>
                      <a:pt x="8564" y="1691"/>
                      <a:pt x="10233" y="1712"/>
                    </a:cubicBezTo>
                    <a:cubicBezTo>
                      <a:pt x="10705" y="1720"/>
                      <a:pt x="11177" y="1725"/>
                      <a:pt x="11650" y="1725"/>
                    </a:cubicBezTo>
                    <a:cubicBezTo>
                      <a:pt x="14598" y="1725"/>
                      <a:pt x="17546" y="1559"/>
                      <a:pt x="20495" y="1253"/>
                    </a:cubicBezTo>
                    <a:cubicBezTo>
                      <a:pt x="21412" y="1149"/>
                      <a:pt x="22309" y="1044"/>
                      <a:pt x="23227" y="919"/>
                    </a:cubicBezTo>
                    <a:cubicBezTo>
                      <a:pt x="24207" y="815"/>
                      <a:pt x="25167" y="627"/>
                      <a:pt x="26105" y="356"/>
                    </a:cubicBezTo>
                    <a:cubicBezTo>
                      <a:pt x="26287" y="296"/>
                      <a:pt x="26273" y="1"/>
                      <a:pt x="260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5" name="Google Shape;2525;p29"/>
              <p:cNvSpPr/>
              <p:nvPr/>
            </p:nvSpPr>
            <p:spPr>
              <a:xfrm>
                <a:off x="1096400" y="2074550"/>
                <a:ext cx="486525" cy="542050"/>
              </a:xfrm>
              <a:custGeom>
                <a:avLst/>
                <a:gdLst/>
                <a:ahLst/>
                <a:cxnLst/>
                <a:rect l="l" t="t" r="r" b="b"/>
                <a:pathLst>
                  <a:path w="19461" h="21682" extrusionOk="0">
                    <a:moveTo>
                      <a:pt x="15156" y="0"/>
                    </a:moveTo>
                    <a:cubicBezTo>
                      <a:pt x="14416" y="0"/>
                      <a:pt x="13668" y="124"/>
                      <a:pt x="12953" y="303"/>
                    </a:cubicBezTo>
                    <a:cubicBezTo>
                      <a:pt x="8511" y="1429"/>
                      <a:pt x="4902" y="4892"/>
                      <a:pt x="2817" y="8980"/>
                    </a:cubicBezTo>
                    <a:cubicBezTo>
                      <a:pt x="1732" y="11128"/>
                      <a:pt x="939" y="13422"/>
                      <a:pt x="480" y="15800"/>
                    </a:cubicBezTo>
                    <a:cubicBezTo>
                      <a:pt x="335" y="16487"/>
                      <a:pt x="355" y="21452"/>
                      <a:pt x="3" y="21680"/>
                    </a:cubicBezTo>
                    <a:lnTo>
                      <a:pt x="3" y="21680"/>
                    </a:lnTo>
                    <a:cubicBezTo>
                      <a:pt x="1921" y="20493"/>
                      <a:pt x="3985" y="20305"/>
                      <a:pt x="6029" y="19492"/>
                    </a:cubicBezTo>
                    <a:cubicBezTo>
                      <a:pt x="8573" y="18532"/>
                      <a:pt x="10930" y="17177"/>
                      <a:pt x="13037" y="15466"/>
                    </a:cubicBezTo>
                    <a:cubicBezTo>
                      <a:pt x="16353" y="12692"/>
                      <a:pt x="18835" y="8750"/>
                      <a:pt x="19377" y="4454"/>
                    </a:cubicBezTo>
                    <a:cubicBezTo>
                      <a:pt x="19461" y="3932"/>
                      <a:pt x="19461" y="3432"/>
                      <a:pt x="19377" y="2910"/>
                    </a:cubicBezTo>
                    <a:cubicBezTo>
                      <a:pt x="19127" y="1638"/>
                      <a:pt x="18043" y="637"/>
                      <a:pt x="16791" y="240"/>
                    </a:cubicBezTo>
                    <a:cubicBezTo>
                      <a:pt x="16263" y="70"/>
                      <a:pt x="15712" y="0"/>
                      <a:pt x="15156" y="0"/>
                    </a:cubicBezTo>
                    <a:close/>
                    <a:moveTo>
                      <a:pt x="3" y="21680"/>
                    </a:moveTo>
                    <a:lnTo>
                      <a:pt x="3" y="21680"/>
                    </a:lnTo>
                    <a:cubicBezTo>
                      <a:pt x="2" y="21681"/>
                      <a:pt x="1" y="21681"/>
                      <a:pt x="1" y="21682"/>
                    </a:cubicBezTo>
                    <a:cubicBezTo>
                      <a:pt x="1" y="21681"/>
                      <a:pt x="2" y="21681"/>
                      <a:pt x="3" y="216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6" name="Google Shape;2526;p29"/>
              <p:cNvSpPr/>
              <p:nvPr/>
            </p:nvSpPr>
            <p:spPr>
              <a:xfrm>
                <a:off x="229775" y="2449725"/>
                <a:ext cx="699800" cy="368125"/>
              </a:xfrm>
              <a:custGeom>
                <a:avLst/>
                <a:gdLst/>
                <a:ahLst/>
                <a:cxnLst/>
                <a:rect l="l" t="t" r="r" b="b"/>
                <a:pathLst>
                  <a:path w="27992" h="14725" extrusionOk="0">
                    <a:moveTo>
                      <a:pt x="7679" y="1"/>
                    </a:moveTo>
                    <a:cubicBezTo>
                      <a:pt x="7050" y="1"/>
                      <a:pt x="6422" y="54"/>
                      <a:pt x="5799" y="167"/>
                    </a:cubicBezTo>
                    <a:cubicBezTo>
                      <a:pt x="3525" y="564"/>
                      <a:pt x="1252" y="1982"/>
                      <a:pt x="605" y="4193"/>
                    </a:cubicBezTo>
                    <a:cubicBezTo>
                      <a:pt x="0" y="6258"/>
                      <a:pt x="960" y="8531"/>
                      <a:pt x="2503" y="10012"/>
                    </a:cubicBezTo>
                    <a:cubicBezTo>
                      <a:pt x="4047" y="11493"/>
                      <a:pt x="6091" y="12327"/>
                      <a:pt x="8135" y="13016"/>
                    </a:cubicBezTo>
                    <a:cubicBezTo>
                      <a:pt x="11222" y="14058"/>
                      <a:pt x="14642" y="14392"/>
                      <a:pt x="17875" y="14601"/>
                    </a:cubicBezTo>
                    <a:cubicBezTo>
                      <a:pt x="19097" y="14688"/>
                      <a:pt x="20308" y="14725"/>
                      <a:pt x="21517" y="14725"/>
                    </a:cubicBezTo>
                    <a:cubicBezTo>
                      <a:pt x="22041" y="14725"/>
                      <a:pt x="22566" y="14718"/>
                      <a:pt x="23090" y="14705"/>
                    </a:cubicBezTo>
                    <a:cubicBezTo>
                      <a:pt x="23522" y="14688"/>
                      <a:pt x="26492" y="14269"/>
                      <a:pt x="27590" y="14269"/>
                    </a:cubicBezTo>
                    <a:cubicBezTo>
                      <a:pt x="27816" y="14269"/>
                      <a:pt x="27963" y="14287"/>
                      <a:pt x="27991" y="14330"/>
                    </a:cubicBezTo>
                    <a:cubicBezTo>
                      <a:pt x="26302" y="11764"/>
                      <a:pt x="24091" y="9845"/>
                      <a:pt x="21880" y="7718"/>
                    </a:cubicBezTo>
                    <a:cubicBezTo>
                      <a:pt x="19648" y="5549"/>
                      <a:pt x="17291" y="3442"/>
                      <a:pt x="14538" y="1919"/>
                    </a:cubicBezTo>
                    <a:cubicBezTo>
                      <a:pt x="12442" y="764"/>
                      <a:pt x="10060" y="1"/>
                      <a:pt x="7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7" name="Google Shape;2527;p29"/>
              <p:cNvSpPr/>
              <p:nvPr/>
            </p:nvSpPr>
            <p:spPr>
              <a:xfrm>
                <a:off x="1159500" y="2583400"/>
                <a:ext cx="645050" cy="442075"/>
              </a:xfrm>
              <a:custGeom>
                <a:avLst/>
                <a:gdLst/>
                <a:ahLst/>
                <a:cxnLst/>
                <a:rect l="l" t="t" r="r" b="b"/>
                <a:pathLst>
                  <a:path w="25802" h="17683" extrusionOk="0">
                    <a:moveTo>
                      <a:pt x="18524" y="0"/>
                    </a:moveTo>
                    <a:cubicBezTo>
                      <a:pt x="14916" y="0"/>
                      <a:pt x="11301" y="1644"/>
                      <a:pt x="8552" y="4060"/>
                    </a:cubicBezTo>
                    <a:cubicBezTo>
                      <a:pt x="6863" y="5583"/>
                      <a:pt x="5382" y="7335"/>
                      <a:pt x="4172" y="9254"/>
                    </a:cubicBezTo>
                    <a:cubicBezTo>
                      <a:pt x="2858" y="11339"/>
                      <a:pt x="1440" y="13342"/>
                      <a:pt x="0" y="15344"/>
                    </a:cubicBezTo>
                    <a:cubicBezTo>
                      <a:pt x="2211" y="15886"/>
                      <a:pt x="4276" y="16721"/>
                      <a:pt x="6446" y="17242"/>
                    </a:cubicBezTo>
                    <a:cubicBezTo>
                      <a:pt x="7666" y="17536"/>
                      <a:pt x="8916" y="17683"/>
                      <a:pt x="10168" y="17683"/>
                    </a:cubicBezTo>
                    <a:cubicBezTo>
                      <a:pt x="11227" y="17683"/>
                      <a:pt x="12287" y="17578"/>
                      <a:pt x="13329" y="17367"/>
                    </a:cubicBezTo>
                    <a:cubicBezTo>
                      <a:pt x="17354" y="16512"/>
                      <a:pt x="21004" y="14072"/>
                      <a:pt x="23486" y="10776"/>
                    </a:cubicBezTo>
                    <a:cubicBezTo>
                      <a:pt x="24446" y="9504"/>
                      <a:pt x="25238" y="8107"/>
                      <a:pt x="25509" y="6542"/>
                    </a:cubicBezTo>
                    <a:cubicBezTo>
                      <a:pt x="25801" y="4999"/>
                      <a:pt x="25489" y="3288"/>
                      <a:pt x="24446" y="2100"/>
                    </a:cubicBezTo>
                    <a:cubicBezTo>
                      <a:pt x="23632" y="1161"/>
                      <a:pt x="22443" y="640"/>
                      <a:pt x="21234" y="327"/>
                    </a:cubicBezTo>
                    <a:cubicBezTo>
                      <a:pt x="20340" y="104"/>
                      <a:pt x="19432" y="0"/>
                      <a:pt x="1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8" name="Google Shape;2528;p29"/>
              <p:cNvSpPr/>
              <p:nvPr/>
            </p:nvSpPr>
            <p:spPr>
              <a:xfrm>
                <a:off x="785750" y="2075125"/>
                <a:ext cx="303900" cy="1536375"/>
              </a:xfrm>
              <a:custGeom>
                <a:avLst/>
                <a:gdLst/>
                <a:ahLst/>
                <a:cxnLst/>
                <a:rect l="l" t="t" r="r" b="b"/>
                <a:pathLst>
                  <a:path w="12156" h="61455" extrusionOk="0">
                    <a:moveTo>
                      <a:pt x="290" y="0"/>
                    </a:moveTo>
                    <a:cubicBezTo>
                      <a:pt x="143" y="0"/>
                      <a:pt x="0" y="151"/>
                      <a:pt x="100" y="322"/>
                    </a:cubicBezTo>
                    <a:cubicBezTo>
                      <a:pt x="1789" y="3367"/>
                      <a:pt x="3208" y="6579"/>
                      <a:pt x="4918" y="9624"/>
                    </a:cubicBezTo>
                    <a:cubicBezTo>
                      <a:pt x="6503" y="12440"/>
                      <a:pt x="8193" y="15130"/>
                      <a:pt x="9277" y="18176"/>
                    </a:cubicBezTo>
                    <a:cubicBezTo>
                      <a:pt x="10341" y="21263"/>
                      <a:pt x="10988" y="24495"/>
                      <a:pt x="11154" y="27749"/>
                    </a:cubicBezTo>
                    <a:cubicBezTo>
                      <a:pt x="11551" y="34027"/>
                      <a:pt x="10487" y="40305"/>
                      <a:pt x="10153" y="46563"/>
                    </a:cubicBezTo>
                    <a:cubicBezTo>
                      <a:pt x="9966" y="49733"/>
                      <a:pt x="9903" y="52924"/>
                      <a:pt x="10195" y="56115"/>
                    </a:cubicBezTo>
                    <a:cubicBezTo>
                      <a:pt x="10258" y="56762"/>
                      <a:pt x="10320" y="57429"/>
                      <a:pt x="10404" y="58118"/>
                    </a:cubicBezTo>
                    <a:cubicBezTo>
                      <a:pt x="10529" y="59244"/>
                      <a:pt x="10716" y="60349"/>
                      <a:pt x="10967" y="61455"/>
                    </a:cubicBezTo>
                    <a:lnTo>
                      <a:pt x="11947" y="61455"/>
                    </a:lnTo>
                    <a:cubicBezTo>
                      <a:pt x="11759" y="60349"/>
                      <a:pt x="11572" y="59223"/>
                      <a:pt x="11405" y="58118"/>
                    </a:cubicBezTo>
                    <a:cubicBezTo>
                      <a:pt x="11217" y="56783"/>
                      <a:pt x="11092" y="55427"/>
                      <a:pt x="11029" y="54071"/>
                    </a:cubicBezTo>
                    <a:cubicBezTo>
                      <a:pt x="10946" y="50880"/>
                      <a:pt x="11092" y="47689"/>
                      <a:pt x="11321" y="44498"/>
                    </a:cubicBezTo>
                    <a:cubicBezTo>
                      <a:pt x="11759" y="38178"/>
                      <a:pt x="12156" y="31775"/>
                      <a:pt x="11467" y="25455"/>
                    </a:cubicBezTo>
                    <a:cubicBezTo>
                      <a:pt x="11134" y="22493"/>
                      <a:pt x="10570" y="19531"/>
                      <a:pt x="9486" y="16757"/>
                    </a:cubicBezTo>
                    <a:cubicBezTo>
                      <a:pt x="8443" y="14108"/>
                      <a:pt x="6962" y="11731"/>
                      <a:pt x="5502" y="9290"/>
                    </a:cubicBezTo>
                    <a:cubicBezTo>
                      <a:pt x="3729" y="6287"/>
                      <a:pt x="2332" y="3054"/>
                      <a:pt x="475" y="113"/>
                    </a:cubicBezTo>
                    <a:cubicBezTo>
                      <a:pt x="429" y="33"/>
                      <a:pt x="359" y="0"/>
                      <a:pt x="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9" name="Google Shape;2529;p29"/>
              <p:cNvSpPr/>
              <p:nvPr/>
            </p:nvSpPr>
            <p:spPr>
              <a:xfrm>
                <a:off x="1160550" y="2302450"/>
                <a:ext cx="20875" cy="217850"/>
              </a:xfrm>
              <a:custGeom>
                <a:avLst/>
                <a:gdLst/>
                <a:ahLst/>
                <a:cxnLst/>
                <a:rect l="l" t="t" r="r" b="b"/>
                <a:pathLst>
                  <a:path w="835" h="8714" extrusionOk="0">
                    <a:moveTo>
                      <a:pt x="684" y="0"/>
                    </a:moveTo>
                    <a:cubicBezTo>
                      <a:pt x="675" y="0"/>
                      <a:pt x="668" y="3"/>
                      <a:pt x="668" y="10"/>
                    </a:cubicBezTo>
                    <a:cubicBezTo>
                      <a:pt x="188" y="1178"/>
                      <a:pt x="292" y="2450"/>
                      <a:pt x="376" y="3660"/>
                    </a:cubicBezTo>
                    <a:cubicBezTo>
                      <a:pt x="417" y="4244"/>
                      <a:pt x="459" y="4828"/>
                      <a:pt x="522" y="5412"/>
                    </a:cubicBezTo>
                    <a:cubicBezTo>
                      <a:pt x="584" y="5954"/>
                      <a:pt x="584" y="6496"/>
                      <a:pt x="543" y="7039"/>
                    </a:cubicBezTo>
                    <a:cubicBezTo>
                      <a:pt x="480" y="7623"/>
                      <a:pt x="292" y="8186"/>
                      <a:pt x="0" y="8686"/>
                    </a:cubicBezTo>
                    <a:cubicBezTo>
                      <a:pt x="0" y="8686"/>
                      <a:pt x="40" y="8713"/>
                      <a:pt x="67" y="8713"/>
                    </a:cubicBezTo>
                    <a:cubicBezTo>
                      <a:pt x="74" y="8713"/>
                      <a:pt x="79" y="8711"/>
                      <a:pt x="84" y="8707"/>
                    </a:cubicBezTo>
                    <a:cubicBezTo>
                      <a:pt x="835" y="7935"/>
                      <a:pt x="793" y="6684"/>
                      <a:pt x="730" y="5683"/>
                    </a:cubicBezTo>
                    <a:cubicBezTo>
                      <a:pt x="626" y="4494"/>
                      <a:pt x="501" y="3284"/>
                      <a:pt x="501" y="2095"/>
                    </a:cubicBezTo>
                    <a:cubicBezTo>
                      <a:pt x="480" y="1386"/>
                      <a:pt x="563" y="698"/>
                      <a:pt x="730" y="10"/>
                    </a:cubicBezTo>
                    <a:cubicBezTo>
                      <a:pt x="730" y="10"/>
                      <a:pt x="702" y="0"/>
                      <a:pt x="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0" name="Google Shape;2530;p29"/>
              <p:cNvSpPr/>
              <p:nvPr/>
            </p:nvSpPr>
            <p:spPr>
              <a:xfrm>
                <a:off x="1234575" y="2150425"/>
                <a:ext cx="53750" cy="252925"/>
              </a:xfrm>
              <a:custGeom>
                <a:avLst/>
                <a:gdLst/>
                <a:ahLst/>
                <a:cxnLst/>
                <a:rect l="l" t="t" r="r" b="b"/>
                <a:pathLst>
                  <a:path w="2150" h="10117" extrusionOk="0">
                    <a:moveTo>
                      <a:pt x="2066" y="0"/>
                    </a:moveTo>
                    <a:cubicBezTo>
                      <a:pt x="1023" y="647"/>
                      <a:pt x="648" y="1919"/>
                      <a:pt x="585" y="3087"/>
                    </a:cubicBezTo>
                    <a:cubicBezTo>
                      <a:pt x="502" y="4568"/>
                      <a:pt x="960" y="5965"/>
                      <a:pt x="1232" y="7405"/>
                    </a:cubicBezTo>
                    <a:cubicBezTo>
                      <a:pt x="1419" y="8302"/>
                      <a:pt x="1440" y="9219"/>
                      <a:pt x="1294" y="10116"/>
                    </a:cubicBezTo>
                    <a:lnTo>
                      <a:pt x="1378" y="10116"/>
                    </a:lnTo>
                    <a:cubicBezTo>
                      <a:pt x="1982" y="7238"/>
                      <a:pt x="1" y="4422"/>
                      <a:pt x="1023" y="1585"/>
                    </a:cubicBezTo>
                    <a:cubicBezTo>
                      <a:pt x="1232" y="960"/>
                      <a:pt x="1628" y="417"/>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1" name="Google Shape;2531;p29"/>
              <p:cNvSpPr/>
              <p:nvPr/>
            </p:nvSpPr>
            <p:spPr>
              <a:xfrm>
                <a:off x="1337300" y="2096625"/>
                <a:ext cx="75650" cy="229550"/>
              </a:xfrm>
              <a:custGeom>
                <a:avLst/>
                <a:gdLst/>
                <a:ahLst/>
                <a:cxnLst/>
                <a:rect l="l" t="t" r="r" b="b"/>
                <a:pathLst>
                  <a:path w="3026" h="9182" extrusionOk="0">
                    <a:moveTo>
                      <a:pt x="3022" y="1"/>
                    </a:moveTo>
                    <a:cubicBezTo>
                      <a:pt x="3019" y="1"/>
                      <a:pt x="3012" y="5"/>
                      <a:pt x="3003" y="11"/>
                    </a:cubicBezTo>
                    <a:lnTo>
                      <a:pt x="3003" y="11"/>
                    </a:lnTo>
                    <a:cubicBezTo>
                      <a:pt x="3010" y="8"/>
                      <a:pt x="3018" y="6"/>
                      <a:pt x="3025" y="4"/>
                    </a:cubicBezTo>
                    <a:cubicBezTo>
                      <a:pt x="3025" y="2"/>
                      <a:pt x="3024" y="1"/>
                      <a:pt x="3022" y="1"/>
                    </a:cubicBezTo>
                    <a:close/>
                    <a:moveTo>
                      <a:pt x="3003" y="11"/>
                    </a:moveTo>
                    <a:lnTo>
                      <a:pt x="3003" y="11"/>
                    </a:lnTo>
                    <a:cubicBezTo>
                      <a:pt x="1911" y="352"/>
                      <a:pt x="1229" y="1388"/>
                      <a:pt x="877" y="2423"/>
                    </a:cubicBezTo>
                    <a:cubicBezTo>
                      <a:pt x="439" y="3779"/>
                      <a:pt x="585" y="5197"/>
                      <a:pt x="543" y="6616"/>
                    </a:cubicBezTo>
                    <a:cubicBezTo>
                      <a:pt x="543" y="7492"/>
                      <a:pt x="356" y="8368"/>
                      <a:pt x="1" y="9181"/>
                    </a:cubicBezTo>
                    <a:cubicBezTo>
                      <a:pt x="1" y="9181"/>
                      <a:pt x="22" y="9181"/>
                      <a:pt x="43" y="9140"/>
                    </a:cubicBezTo>
                    <a:cubicBezTo>
                      <a:pt x="731" y="7825"/>
                      <a:pt x="668" y="6345"/>
                      <a:pt x="689" y="4926"/>
                    </a:cubicBezTo>
                    <a:cubicBezTo>
                      <a:pt x="689" y="3717"/>
                      <a:pt x="814" y="2486"/>
                      <a:pt x="1419" y="1401"/>
                    </a:cubicBezTo>
                    <a:cubicBezTo>
                      <a:pt x="1732" y="797"/>
                      <a:pt x="2274" y="317"/>
                      <a:pt x="2921" y="66"/>
                    </a:cubicBezTo>
                    <a:cubicBezTo>
                      <a:pt x="2935" y="66"/>
                      <a:pt x="2977" y="29"/>
                      <a:pt x="3003"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2" name="Google Shape;2532;p29"/>
              <p:cNvSpPr/>
              <p:nvPr/>
            </p:nvSpPr>
            <p:spPr>
              <a:xfrm>
                <a:off x="1356075" y="2107075"/>
                <a:ext cx="129350" cy="204500"/>
              </a:xfrm>
              <a:custGeom>
                <a:avLst/>
                <a:gdLst/>
                <a:ahLst/>
                <a:cxnLst/>
                <a:rect l="l" t="t" r="r" b="b"/>
                <a:pathLst>
                  <a:path w="5174" h="8180" extrusionOk="0">
                    <a:moveTo>
                      <a:pt x="5038" y="1"/>
                    </a:moveTo>
                    <a:cubicBezTo>
                      <a:pt x="5034" y="1"/>
                      <a:pt x="5031" y="1"/>
                      <a:pt x="5028" y="3"/>
                    </a:cubicBezTo>
                    <a:cubicBezTo>
                      <a:pt x="4882" y="45"/>
                      <a:pt x="4756" y="87"/>
                      <a:pt x="4610" y="149"/>
                    </a:cubicBezTo>
                    <a:cubicBezTo>
                      <a:pt x="4485" y="212"/>
                      <a:pt x="4339" y="295"/>
                      <a:pt x="4214" y="379"/>
                    </a:cubicBezTo>
                    <a:cubicBezTo>
                      <a:pt x="3985" y="525"/>
                      <a:pt x="3776" y="712"/>
                      <a:pt x="3567" y="921"/>
                    </a:cubicBezTo>
                    <a:cubicBezTo>
                      <a:pt x="3150" y="1338"/>
                      <a:pt x="2796" y="1818"/>
                      <a:pt x="2525" y="2360"/>
                    </a:cubicBezTo>
                    <a:cubicBezTo>
                      <a:pt x="2253" y="2902"/>
                      <a:pt x="2003" y="3465"/>
                      <a:pt x="1815" y="4070"/>
                    </a:cubicBezTo>
                    <a:cubicBezTo>
                      <a:pt x="1565" y="4717"/>
                      <a:pt x="1315" y="5363"/>
                      <a:pt x="1023" y="6010"/>
                    </a:cubicBezTo>
                    <a:cubicBezTo>
                      <a:pt x="877" y="6365"/>
                      <a:pt x="710" y="6719"/>
                      <a:pt x="543" y="7053"/>
                    </a:cubicBezTo>
                    <a:cubicBezTo>
                      <a:pt x="376" y="7407"/>
                      <a:pt x="189" y="7783"/>
                      <a:pt x="1" y="8117"/>
                    </a:cubicBezTo>
                    <a:cubicBezTo>
                      <a:pt x="1" y="8117"/>
                      <a:pt x="63" y="8179"/>
                      <a:pt x="84" y="8179"/>
                    </a:cubicBezTo>
                    <a:lnTo>
                      <a:pt x="105" y="8179"/>
                    </a:lnTo>
                    <a:cubicBezTo>
                      <a:pt x="293" y="7908"/>
                      <a:pt x="501" y="7616"/>
                      <a:pt x="668" y="7303"/>
                    </a:cubicBezTo>
                    <a:cubicBezTo>
                      <a:pt x="835" y="7011"/>
                      <a:pt x="981" y="6698"/>
                      <a:pt x="1127" y="6385"/>
                    </a:cubicBezTo>
                    <a:cubicBezTo>
                      <a:pt x="1419" y="5739"/>
                      <a:pt x="1669" y="5092"/>
                      <a:pt x="1920" y="4446"/>
                    </a:cubicBezTo>
                    <a:cubicBezTo>
                      <a:pt x="2358" y="3299"/>
                      <a:pt x="2775" y="2131"/>
                      <a:pt x="3630" y="1213"/>
                    </a:cubicBezTo>
                    <a:cubicBezTo>
                      <a:pt x="3839" y="983"/>
                      <a:pt x="4068" y="775"/>
                      <a:pt x="4318" y="587"/>
                    </a:cubicBezTo>
                    <a:cubicBezTo>
                      <a:pt x="4464" y="504"/>
                      <a:pt x="4590" y="420"/>
                      <a:pt x="4736" y="337"/>
                    </a:cubicBezTo>
                    <a:cubicBezTo>
                      <a:pt x="4882" y="253"/>
                      <a:pt x="5028" y="170"/>
                      <a:pt x="5174" y="107"/>
                    </a:cubicBezTo>
                    <a:cubicBezTo>
                      <a:pt x="5174" y="107"/>
                      <a:pt x="5085" y="1"/>
                      <a:pt x="5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3" name="Google Shape;2533;p29"/>
              <p:cNvSpPr/>
              <p:nvPr/>
            </p:nvSpPr>
            <p:spPr>
              <a:xfrm>
                <a:off x="1291950" y="2292550"/>
                <a:ext cx="239375" cy="96700"/>
              </a:xfrm>
              <a:custGeom>
                <a:avLst/>
                <a:gdLst/>
                <a:ahLst/>
                <a:cxnLst/>
                <a:rect l="l" t="t" r="r" b="b"/>
                <a:pathLst>
                  <a:path w="9575" h="3868" extrusionOk="0">
                    <a:moveTo>
                      <a:pt x="1" y="3846"/>
                    </a:moveTo>
                    <a:cubicBezTo>
                      <a:pt x="1" y="3846"/>
                      <a:pt x="1" y="3847"/>
                      <a:pt x="0" y="3847"/>
                    </a:cubicBezTo>
                    <a:cubicBezTo>
                      <a:pt x="1" y="3847"/>
                      <a:pt x="1" y="3847"/>
                      <a:pt x="1" y="3846"/>
                    </a:cubicBezTo>
                    <a:close/>
                    <a:moveTo>
                      <a:pt x="9435" y="0"/>
                    </a:moveTo>
                    <a:cubicBezTo>
                      <a:pt x="9407" y="0"/>
                      <a:pt x="9386" y="2"/>
                      <a:pt x="9386" y="9"/>
                    </a:cubicBezTo>
                    <a:cubicBezTo>
                      <a:pt x="9157" y="593"/>
                      <a:pt x="8761" y="1094"/>
                      <a:pt x="8239" y="1469"/>
                    </a:cubicBezTo>
                    <a:cubicBezTo>
                      <a:pt x="7697" y="1845"/>
                      <a:pt x="7092" y="2116"/>
                      <a:pt x="6445" y="2262"/>
                    </a:cubicBezTo>
                    <a:cubicBezTo>
                      <a:pt x="5048" y="2617"/>
                      <a:pt x="3567" y="2512"/>
                      <a:pt x="2170" y="2804"/>
                    </a:cubicBezTo>
                    <a:cubicBezTo>
                      <a:pt x="1357" y="2950"/>
                      <a:pt x="606" y="3304"/>
                      <a:pt x="1" y="3846"/>
                    </a:cubicBezTo>
                    <a:lnTo>
                      <a:pt x="1" y="3846"/>
                    </a:lnTo>
                    <a:cubicBezTo>
                      <a:pt x="4" y="3844"/>
                      <a:pt x="9" y="3843"/>
                      <a:pt x="14" y="3843"/>
                    </a:cubicBezTo>
                    <a:cubicBezTo>
                      <a:pt x="35" y="3843"/>
                      <a:pt x="72" y="3862"/>
                      <a:pt x="99" y="3862"/>
                    </a:cubicBezTo>
                    <a:cubicBezTo>
                      <a:pt x="104" y="3862"/>
                      <a:pt x="109" y="3861"/>
                      <a:pt x="114" y="3859"/>
                    </a:cubicBezTo>
                    <a:lnTo>
                      <a:pt x="114" y="3859"/>
                    </a:lnTo>
                    <a:lnTo>
                      <a:pt x="105" y="3868"/>
                    </a:lnTo>
                    <a:cubicBezTo>
                      <a:pt x="109" y="3864"/>
                      <a:pt x="114" y="3860"/>
                      <a:pt x="118" y="3856"/>
                    </a:cubicBezTo>
                    <a:lnTo>
                      <a:pt x="118" y="3856"/>
                    </a:lnTo>
                    <a:cubicBezTo>
                      <a:pt x="119" y="3856"/>
                      <a:pt x="120" y="3855"/>
                      <a:pt x="120" y="3854"/>
                    </a:cubicBezTo>
                    <a:lnTo>
                      <a:pt x="120" y="3854"/>
                    </a:lnTo>
                    <a:cubicBezTo>
                      <a:pt x="1287" y="2845"/>
                      <a:pt x="2906" y="2699"/>
                      <a:pt x="4380" y="2575"/>
                    </a:cubicBezTo>
                    <a:cubicBezTo>
                      <a:pt x="5715" y="2471"/>
                      <a:pt x="7113" y="2345"/>
                      <a:pt x="8302" y="1615"/>
                    </a:cubicBezTo>
                    <a:cubicBezTo>
                      <a:pt x="8886" y="1261"/>
                      <a:pt x="9428" y="698"/>
                      <a:pt x="9574" y="9"/>
                    </a:cubicBezTo>
                    <a:cubicBezTo>
                      <a:pt x="9574" y="9"/>
                      <a:pt x="9491" y="0"/>
                      <a:pt x="9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4" name="Google Shape;2534;p29"/>
              <p:cNvSpPr/>
              <p:nvPr/>
            </p:nvSpPr>
            <p:spPr>
              <a:xfrm>
                <a:off x="1213725" y="2455925"/>
                <a:ext cx="203400" cy="20975"/>
              </a:xfrm>
              <a:custGeom>
                <a:avLst/>
                <a:gdLst/>
                <a:ahLst/>
                <a:cxnLst/>
                <a:rect l="l" t="t" r="r" b="b"/>
                <a:pathLst>
                  <a:path w="8136" h="839" extrusionOk="0">
                    <a:moveTo>
                      <a:pt x="7953" y="1"/>
                    </a:moveTo>
                    <a:cubicBezTo>
                      <a:pt x="7951" y="1"/>
                      <a:pt x="7949" y="1"/>
                      <a:pt x="7947" y="3"/>
                    </a:cubicBezTo>
                    <a:cubicBezTo>
                      <a:pt x="7359" y="507"/>
                      <a:pt x="6720" y="675"/>
                      <a:pt x="6054" y="675"/>
                    </a:cubicBezTo>
                    <a:cubicBezTo>
                      <a:pt x="4737" y="675"/>
                      <a:pt x="3319" y="17"/>
                      <a:pt x="2003" y="3"/>
                    </a:cubicBezTo>
                    <a:cubicBezTo>
                      <a:pt x="1336" y="44"/>
                      <a:pt x="668" y="128"/>
                      <a:pt x="1" y="253"/>
                    </a:cubicBezTo>
                    <a:cubicBezTo>
                      <a:pt x="22" y="253"/>
                      <a:pt x="63" y="316"/>
                      <a:pt x="84" y="316"/>
                    </a:cubicBezTo>
                    <a:cubicBezTo>
                      <a:pt x="689" y="232"/>
                      <a:pt x="1315" y="170"/>
                      <a:pt x="1940" y="149"/>
                    </a:cubicBezTo>
                    <a:cubicBezTo>
                      <a:pt x="2524" y="149"/>
                      <a:pt x="3108" y="211"/>
                      <a:pt x="3692" y="357"/>
                    </a:cubicBezTo>
                    <a:cubicBezTo>
                      <a:pt x="4514" y="563"/>
                      <a:pt x="5350" y="838"/>
                      <a:pt x="6200" y="838"/>
                    </a:cubicBezTo>
                    <a:cubicBezTo>
                      <a:pt x="6385" y="838"/>
                      <a:pt x="6572" y="825"/>
                      <a:pt x="6759" y="795"/>
                    </a:cubicBezTo>
                    <a:cubicBezTo>
                      <a:pt x="7280" y="754"/>
                      <a:pt x="7781" y="524"/>
                      <a:pt x="8135" y="128"/>
                    </a:cubicBezTo>
                    <a:cubicBezTo>
                      <a:pt x="8135" y="128"/>
                      <a:pt x="7990" y="1"/>
                      <a:pt x="7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5" name="Google Shape;2535;p29"/>
              <p:cNvSpPr/>
              <p:nvPr/>
            </p:nvSpPr>
            <p:spPr>
              <a:xfrm>
                <a:off x="1155775" y="2519025"/>
                <a:ext cx="116900" cy="16750"/>
              </a:xfrm>
              <a:custGeom>
                <a:avLst/>
                <a:gdLst/>
                <a:ahLst/>
                <a:cxnLst/>
                <a:rect l="l" t="t" r="r" b="b"/>
                <a:pathLst>
                  <a:path w="4676" h="670" extrusionOk="0">
                    <a:moveTo>
                      <a:pt x="2216" y="0"/>
                    </a:moveTo>
                    <a:cubicBezTo>
                      <a:pt x="1497" y="0"/>
                      <a:pt x="765" y="128"/>
                      <a:pt x="87" y="399"/>
                    </a:cubicBezTo>
                    <a:cubicBezTo>
                      <a:pt x="68" y="399"/>
                      <a:pt x="0" y="465"/>
                      <a:pt x="15" y="465"/>
                    </a:cubicBezTo>
                    <a:cubicBezTo>
                      <a:pt x="17" y="465"/>
                      <a:pt x="20" y="464"/>
                      <a:pt x="24" y="461"/>
                    </a:cubicBezTo>
                    <a:cubicBezTo>
                      <a:pt x="668" y="247"/>
                      <a:pt x="1327" y="140"/>
                      <a:pt x="1988" y="140"/>
                    </a:cubicBezTo>
                    <a:cubicBezTo>
                      <a:pt x="2098" y="140"/>
                      <a:pt x="2208" y="143"/>
                      <a:pt x="2319" y="148"/>
                    </a:cubicBezTo>
                    <a:cubicBezTo>
                      <a:pt x="2673" y="169"/>
                      <a:pt x="3049" y="211"/>
                      <a:pt x="3403" y="315"/>
                    </a:cubicBezTo>
                    <a:cubicBezTo>
                      <a:pt x="3591" y="357"/>
                      <a:pt x="3779" y="399"/>
                      <a:pt x="3946" y="461"/>
                    </a:cubicBezTo>
                    <a:cubicBezTo>
                      <a:pt x="4133" y="545"/>
                      <a:pt x="4321" y="607"/>
                      <a:pt x="4509" y="670"/>
                    </a:cubicBezTo>
                    <a:cubicBezTo>
                      <a:pt x="4550" y="670"/>
                      <a:pt x="4676" y="587"/>
                      <a:pt x="4634" y="566"/>
                    </a:cubicBezTo>
                    <a:cubicBezTo>
                      <a:pt x="4488" y="461"/>
                      <a:pt x="4321" y="378"/>
                      <a:pt x="4133" y="315"/>
                    </a:cubicBezTo>
                    <a:cubicBezTo>
                      <a:pt x="3966" y="253"/>
                      <a:pt x="3779" y="211"/>
                      <a:pt x="3570" y="169"/>
                    </a:cubicBezTo>
                    <a:cubicBezTo>
                      <a:pt x="3195" y="65"/>
                      <a:pt x="2798" y="2"/>
                      <a:pt x="2381" y="2"/>
                    </a:cubicBezTo>
                    <a:cubicBezTo>
                      <a:pt x="2326" y="1"/>
                      <a:pt x="2271" y="0"/>
                      <a:pt x="2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6" name="Google Shape;2536;p29"/>
              <p:cNvSpPr/>
              <p:nvPr/>
            </p:nvSpPr>
            <p:spPr>
              <a:xfrm>
                <a:off x="1369650" y="2226025"/>
                <a:ext cx="141325" cy="67300"/>
              </a:xfrm>
              <a:custGeom>
                <a:avLst/>
                <a:gdLst/>
                <a:ahLst/>
                <a:cxnLst/>
                <a:rect l="l" t="t" r="r" b="b"/>
                <a:pathLst>
                  <a:path w="5653" h="2692" extrusionOk="0">
                    <a:moveTo>
                      <a:pt x="5590" y="1"/>
                    </a:moveTo>
                    <a:cubicBezTo>
                      <a:pt x="4797" y="63"/>
                      <a:pt x="4026" y="230"/>
                      <a:pt x="3275" y="522"/>
                    </a:cubicBezTo>
                    <a:cubicBezTo>
                      <a:pt x="2461" y="835"/>
                      <a:pt x="1690" y="1231"/>
                      <a:pt x="1001" y="1753"/>
                    </a:cubicBezTo>
                    <a:cubicBezTo>
                      <a:pt x="626" y="2024"/>
                      <a:pt x="292" y="2337"/>
                      <a:pt x="0" y="2691"/>
                    </a:cubicBezTo>
                    <a:lnTo>
                      <a:pt x="146" y="2691"/>
                    </a:lnTo>
                    <a:lnTo>
                      <a:pt x="146" y="2670"/>
                    </a:lnTo>
                    <a:cubicBezTo>
                      <a:pt x="855" y="1940"/>
                      <a:pt x="1690" y="1335"/>
                      <a:pt x="2628" y="897"/>
                    </a:cubicBezTo>
                    <a:cubicBezTo>
                      <a:pt x="3546" y="439"/>
                      <a:pt x="4547" y="147"/>
                      <a:pt x="5590" y="21"/>
                    </a:cubicBezTo>
                    <a:cubicBezTo>
                      <a:pt x="5611" y="21"/>
                      <a:pt x="5653" y="1"/>
                      <a:pt x="5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7" name="Google Shape;2537;p29"/>
              <p:cNvSpPr/>
              <p:nvPr/>
            </p:nvSpPr>
            <p:spPr>
              <a:xfrm>
                <a:off x="1060375" y="2265975"/>
                <a:ext cx="323025" cy="417200"/>
              </a:xfrm>
              <a:custGeom>
                <a:avLst/>
                <a:gdLst/>
                <a:ahLst/>
                <a:cxnLst/>
                <a:rect l="l" t="t" r="r" b="b"/>
                <a:pathLst>
                  <a:path w="12921" h="16688" extrusionOk="0">
                    <a:moveTo>
                      <a:pt x="12741" y="1"/>
                    </a:moveTo>
                    <a:cubicBezTo>
                      <a:pt x="12695" y="1"/>
                      <a:pt x="12650" y="22"/>
                      <a:pt x="12621" y="71"/>
                    </a:cubicBezTo>
                    <a:cubicBezTo>
                      <a:pt x="12058" y="1239"/>
                      <a:pt x="11328" y="2324"/>
                      <a:pt x="10452" y="3283"/>
                    </a:cubicBezTo>
                    <a:cubicBezTo>
                      <a:pt x="9576" y="4222"/>
                      <a:pt x="8638" y="5077"/>
                      <a:pt x="7678" y="5953"/>
                    </a:cubicBezTo>
                    <a:cubicBezTo>
                      <a:pt x="5613" y="7851"/>
                      <a:pt x="3819" y="9999"/>
                      <a:pt x="2318" y="12356"/>
                    </a:cubicBezTo>
                    <a:cubicBezTo>
                      <a:pt x="1483" y="13733"/>
                      <a:pt x="733" y="15130"/>
                      <a:pt x="44" y="16569"/>
                    </a:cubicBezTo>
                    <a:cubicBezTo>
                      <a:pt x="0" y="16628"/>
                      <a:pt x="60" y="16687"/>
                      <a:pt x="114" y="16687"/>
                    </a:cubicBezTo>
                    <a:cubicBezTo>
                      <a:pt x="136" y="16687"/>
                      <a:pt x="157" y="16677"/>
                      <a:pt x="169" y="16653"/>
                    </a:cubicBezTo>
                    <a:cubicBezTo>
                      <a:pt x="774" y="15360"/>
                      <a:pt x="1504" y="14129"/>
                      <a:pt x="2318" y="12940"/>
                    </a:cubicBezTo>
                    <a:cubicBezTo>
                      <a:pt x="3110" y="11731"/>
                      <a:pt x="3986" y="10583"/>
                      <a:pt x="4925" y="9478"/>
                    </a:cubicBezTo>
                    <a:cubicBezTo>
                      <a:pt x="5822" y="8414"/>
                      <a:pt x="6781" y="7392"/>
                      <a:pt x="7803" y="6433"/>
                    </a:cubicBezTo>
                    <a:cubicBezTo>
                      <a:pt x="8763" y="5557"/>
                      <a:pt x="9743" y="4702"/>
                      <a:pt x="10619" y="3763"/>
                    </a:cubicBezTo>
                    <a:cubicBezTo>
                      <a:pt x="11579" y="2762"/>
                      <a:pt x="12559" y="1552"/>
                      <a:pt x="12893" y="175"/>
                    </a:cubicBezTo>
                    <a:cubicBezTo>
                      <a:pt x="12920" y="79"/>
                      <a:pt x="12829" y="1"/>
                      <a:pt x="12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8" name="Google Shape;2538;p29"/>
              <p:cNvSpPr/>
              <p:nvPr/>
            </p:nvSpPr>
            <p:spPr>
              <a:xfrm>
                <a:off x="1053350" y="2679325"/>
                <a:ext cx="647275" cy="421000"/>
              </a:xfrm>
              <a:custGeom>
                <a:avLst/>
                <a:gdLst/>
                <a:ahLst/>
                <a:cxnLst/>
                <a:rect l="l" t="t" r="r" b="b"/>
                <a:pathLst>
                  <a:path w="25891" h="16840" extrusionOk="0">
                    <a:moveTo>
                      <a:pt x="25775" y="1"/>
                    </a:moveTo>
                    <a:cubicBezTo>
                      <a:pt x="25751" y="1"/>
                      <a:pt x="25727" y="11"/>
                      <a:pt x="25709" y="35"/>
                    </a:cubicBezTo>
                    <a:cubicBezTo>
                      <a:pt x="24770" y="1600"/>
                      <a:pt x="23185" y="2538"/>
                      <a:pt x="21558" y="3289"/>
                    </a:cubicBezTo>
                    <a:cubicBezTo>
                      <a:pt x="20599" y="3727"/>
                      <a:pt x="19598" y="4144"/>
                      <a:pt x="18617" y="4582"/>
                    </a:cubicBezTo>
                    <a:lnTo>
                      <a:pt x="15405" y="5980"/>
                    </a:lnTo>
                    <a:lnTo>
                      <a:pt x="8939" y="8796"/>
                    </a:lnTo>
                    <a:cubicBezTo>
                      <a:pt x="7021" y="9630"/>
                      <a:pt x="5081" y="10485"/>
                      <a:pt x="3412" y="11778"/>
                    </a:cubicBezTo>
                    <a:cubicBezTo>
                      <a:pt x="1973" y="12905"/>
                      <a:pt x="742" y="14385"/>
                      <a:pt x="158" y="16137"/>
                    </a:cubicBezTo>
                    <a:cubicBezTo>
                      <a:pt x="96" y="16346"/>
                      <a:pt x="33" y="16575"/>
                      <a:pt x="12" y="16805"/>
                    </a:cubicBezTo>
                    <a:cubicBezTo>
                      <a:pt x="0" y="16829"/>
                      <a:pt x="17" y="16839"/>
                      <a:pt x="32" y="16839"/>
                    </a:cubicBezTo>
                    <a:cubicBezTo>
                      <a:pt x="43" y="16839"/>
                      <a:pt x="54" y="16834"/>
                      <a:pt x="54" y="16826"/>
                    </a:cubicBezTo>
                    <a:cubicBezTo>
                      <a:pt x="304" y="15929"/>
                      <a:pt x="722" y="15074"/>
                      <a:pt x="1243" y="14302"/>
                    </a:cubicBezTo>
                    <a:cubicBezTo>
                      <a:pt x="1785" y="13551"/>
                      <a:pt x="2432" y="12863"/>
                      <a:pt x="3162" y="12258"/>
                    </a:cubicBezTo>
                    <a:cubicBezTo>
                      <a:pt x="4789" y="10944"/>
                      <a:pt x="6729" y="10047"/>
                      <a:pt x="8647" y="9213"/>
                    </a:cubicBezTo>
                    <a:cubicBezTo>
                      <a:pt x="10775" y="8295"/>
                      <a:pt x="12902" y="7356"/>
                      <a:pt x="15030" y="6439"/>
                    </a:cubicBezTo>
                    <a:cubicBezTo>
                      <a:pt x="17116" y="5542"/>
                      <a:pt x="19201" y="4645"/>
                      <a:pt x="21287" y="3727"/>
                    </a:cubicBezTo>
                    <a:cubicBezTo>
                      <a:pt x="22872" y="3018"/>
                      <a:pt x="24541" y="2163"/>
                      <a:pt x="25542" y="703"/>
                    </a:cubicBezTo>
                    <a:cubicBezTo>
                      <a:pt x="25667" y="515"/>
                      <a:pt x="25772" y="327"/>
                      <a:pt x="25876" y="119"/>
                    </a:cubicBezTo>
                    <a:cubicBezTo>
                      <a:pt x="25891" y="60"/>
                      <a:pt x="25832" y="1"/>
                      <a:pt x="2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9" name="Google Shape;2539;p29"/>
              <p:cNvSpPr/>
              <p:nvPr/>
            </p:nvSpPr>
            <p:spPr>
              <a:xfrm>
                <a:off x="286375" y="2552900"/>
                <a:ext cx="783300" cy="399950"/>
              </a:xfrm>
              <a:custGeom>
                <a:avLst/>
                <a:gdLst/>
                <a:ahLst/>
                <a:cxnLst/>
                <a:rect l="l" t="t" r="r" b="b"/>
                <a:pathLst>
                  <a:path w="31332" h="15998" extrusionOk="0">
                    <a:moveTo>
                      <a:pt x="4173" y="1"/>
                    </a:moveTo>
                    <a:cubicBezTo>
                      <a:pt x="3147" y="1"/>
                      <a:pt x="2122" y="125"/>
                      <a:pt x="1115" y="358"/>
                    </a:cubicBezTo>
                    <a:cubicBezTo>
                      <a:pt x="802" y="441"/>
                      <a:pt x="489" y="525"/>
                      <a:pt x="156" y="608"/>
                    </a:cubicBezTo>
                    <a:cubicBezTo>
                      <a:pt x="1" y="647"/>
                      <a:pt x="44" y="884"/>
                      <a:pt x="201" y="884"/>
                    </a:cubicBezTo>
                    <a:cubicBezTo>
                      <a:pt x="213" y="884"/>
                      <a:pt x="226" y="882"/>
                      <a:pt x="239" y="879"/>
                    </a:cubicBezTo>
                    <a:cubicBezTo>
                      <a:pt x="1366" y="546"/>
                      <a:pt x="2513" y="337"/>
                      <a:pt x="3702" y="295"/>
                    </a:cubicBezTo>
                    <a:cubicBezTo>
                      <a:pt x="3868" y="288"/>
                      <a:pt x="4036" y="285"/>
                      <a:pt x="4204" y="285"/>
                    </a:cubicBezTo>
                    <a:cubicBezTo>
                      <a:pt x="5043" y="285"/>
                      <a:pt x="5892" y="372"/>
                      <a:pt x="6726" y="546"/>
                    </a:cubicBezTo>
                    <a:cubicBezTo>
                      <a:pt x="7831" y="796"/>
                      <a:pt x="8916" y="1109"/>
                      <a:pt x="9959" y="1505"/>
                    </a:cubicBezTo>
                    <a:cubicBezTo>
                      <a:pt x="11148" y="1901"/>
                      <a:pt x="12316" y="2339"/>
                      <a:pt x="13442" y="2861"/>
                    </a:cubicBezTo>
                    <a:cubicBezTo>
                      <a:pt x="15695" y="3883"/>
                      <a:pt x="17864" y="5092"/>
                      <a:pt x="19950" y="6448"/>
                    </a:cubicBezTo>
                    <a:cubicBezTo>
                      <a:pt x="21952" y="7741"/>
                      <a:pt x="23934" y="9055"/>
                      <a:pt x="25832" y="10495"/>
                    </a:cubicBezTo>
                    <a:cubicBezTo>
                      <a:pt x="27646" y="11892"/>
                      <a:pt x="29398" y="13477"/>
                      <a:pt x="30754" y="15333"/>
                    </a:cubicBezTo>
                    <a:cubicBezTo>
                      <a:pt x="30921" y="15563"/>
                      <a:pt x="31088" y="15771"/>
                      <a:pt x="31255" y="15980"/>
                    </a:cubicBezTo>
                    <a:cubicBezTo>
                      <a:pt x="31261" y="15992"/>
                      <a:pt x="31270" y="15997"/>
                      <a:pt x="31280" y="15997"/>
                    </a:cubicBezTo>
                    <a:cubicBezTo>
                      <a:pt x="31305" y="15997"/>
                      <a:pt x="31332" y="15968"/>
                      <a:pt x="31317" y="15938"/>
                    </a:cubicBezTo>
                    <a:cubicBezTo>
                      <a:pt x="31025" y="15438"/>
                      <a:pt x="30712" y="14958"/>
                      <a:pt x="30337" y="14520"/>
                    </a:cubicBezTo>
                    <a:cubicBezTo>
                      <a:pt x="29982" y="14061"/>
                      <a:pt x="29607" y="13623"/>
                      <a:pt x="29210" y="13206"/>
                    </a:cubicBezTo>
                    <a:cubicBezTo>
                      <a:pt x="28397" y="12372"/>
                      <a:pt x="27542" y="11600"/>
                      <a:pt x="26624" y="10870"/>
                    </a:cubicBezTo>
                    <a:cubicBezTo>
                      <a:pt x="24747" y="9389"/>
                      <a:pt x="22807" y="8013"/>
                      <a:pt x="20784" y="6719"/>
                    </a:cubicBezTo>
                    <a:cubicBezTo>
                      <a:pt x="18719" y="5343"/>
                      <a:pt x="16550" y="4091"/>
                      <a:pt x="14297" y="2986"/>
                    </a:cubicBezTo>
                    <a:cubicBezTo>
                      <a:pt x="13171" y="2444"/>
                      <a:pt x="12024" y="1964"/>
                      <a:pt x="10856" y="1547"/>
                    </a:cubicBezTo>
                    <a:cubicBezTo>
                      <a:pt x="9729" y="1150"/>
                      <a:pt x="8603" y="754"/>
                      <a:pt x="7456" y="462"/>
                    </a:cubicBezTo>
                    <a:cubicBezTo>
                      <a:pt x="6455" y="191"/>
                      <a:pt x="5433" y="45"/>
                      <a:pt x="4411" y="3"/>
                    </a:cubicBezTo>
                    <a:cubicBezTo>
                      <a:pt x="4331" y="2"/>
                      <a:pt x="4252" y="1"/>
                      <a:pt x="4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0" name="Google Shape;2540;p29"/>
              <p:cNvSpPr/>
              <p:nvPr/>
            </p:nvSpPr>
            <p:spPr>
              <a:xfrm>
                <a:off x="312675" y="3194300"/>
                <a:ext cx="738925" cy="219450"/>
              </a:xfrm>
              <a:custGeom>
                <a:avLst/>
                <a:gdLst/>
                <a:ahLst/>
                <a:cxnLst/>
                <a:rect l="l" t="t" r="r" b="b"/>
                <a:pathLst>
                  <a:path w="29557" h="8778" extrusionOk="0">
                    <a:moveTo>
                      <a:pt x="9031" y="0"/>
                    </a:moveTo>
                    <a:cubicBezTo>
                      <a:pt x="8315" y="0"/>
                      <a:pt x="7599" y="28"/>
                      <a:pt x="6884" y="85"/>
                    </a:cubicBezTo>
                    <a:cubicBezTo>
                      <a:pt x="5799" y="169"/>
                      <a:pt x="4735" y="336"/>
                      <a:pt x="3672" y="565"/>
                    </a:cubicBezTo>
                    <a:cubicBezTo>
                      <a:pt x="2608" y="795"/>
                      <a:pt x="1586" y="1212"/>
                      <a:pt x="668" y="1817"/>
                    </a:cubicBezTo>
                    <a:cubicBezTo>
                      <a:pt x="564" y="1879"/>
                      <a:pt x="439" y="1963"/>
                      <a:pt x="334" y="2046"/>
                    </a:cubicBezTo>
                    <a:cubicBezTo>
                      <a:pt x="230" y="2150"/>
                      <a:pt x="147" y="2255"/>
                      <a:pt x="63" y="2380"/>
                    </a:cubicBezTo>
                    <a:cubicBezTo>
                      <a:pt x="1" y="2484"/>
                      <a:pt x="22" y="2588"/>
                      <a:pt x="105" y="2672"/>
                    </a:cubicBezTo>
                    <a:cubicBezTo>
                      <a:pt x="142" y="2721"/>
                      <a:pt x="200" y="2741"/>
                      <a:pt x="258" y="2741"/>
                    </a:cubicBezTo>
                    <a:cubicBezTo>
                      <a:pt x="300" y="2741"/>
                      <a:pt x="342" y="2731"/>
                      <a:pt x="376" y="2713"/>
                    </a:cubicBezTo>
                    <a:cubicBezTo>
                      <a:pt x="501" y="2672"/>
                      <a:pt x="626" y="2609"/>
                      <a:pt x="731" y="2547"/>
                    </a:cubicBezTo>
                    <a:cubicBezTo>
                      <a:pt x="856" y="2484"/>
                      <a:pt x="981" y="2401"/>
                      <a:pt x="1106" y="2317"/>
                    </a:cubicBezTo>
                    <a:cubicBezTo>
                      <a:pt x="1336" y="2192"/>
                      <a:pt x="1544" y="2067"/>
                      <a:pt x="1794" y="1963"/>
                    </a:cubicBezTo>
                    <a:cubicBezTo>
                      <a:pt x="2253" y="1733"/>
                      <a:pt x="2733" y="1545"/>
                      <a:pt x="3234" y="1399"/>
                    </a:cubicBezTo>
                    <a:cubicBezTo>
                      <a:pt x="4256" y="1107"/>
                      <a:pt x="5278" y="899"/>
                      <a:pt x="6341" y="795"/>
                    </a:cubicBezTo>
                    <a:cubicBezTo>
                      <a:pt x="7353" y="680"/>
                      <a:pt x="8370" y="622"/>
                      <a:pt x="9387" y="622"/>
                    </a:cubicBezTo>
                    <a:cubicBezTo>
                      <a:pt x="10403" y="622"/>
                      <a:pt x="11420" y="680"/>
                      <a:pt x="12432" y="795"/>
                    </a:cubicBezTo>
                    <a:cubicBezTo>
                      <a:pt x="14434" y="1024"/>
                      <a:pt x="16395" y="1483"/>
                      <a:pt x="18314" y="2129"/>
                    </a:cubicBezTo>
                    <a:cubicBezTo>
                      <a:pt x="20233" y="2776"/>
                      <a:pt x="22089" y="3631"/>
                      <a:pt x="23841" y="4674"/>
                    </a:cubicBezTo>
                    <a:cubicBezTo>
                      <a:pt x="24717" y="5175"/>
                      <a:pt x="25572" y="5759"/>
                      <a:pt x="26386" y="6363"/>
                    </a:cubicBezTo>
                    <a:cubicBezTo>
                      <a:pt x="27220" y="6968"/>
                      <a:pt x="27971" y="7636"/>
                      <a:pt x="28784" y="8262"/>
                    </a:cubicBezTo>
                    <a:cubicBezTo>
                      <a:pt x="28972" y="8428"/>
                      <a:pt x="29181" y="8574"/>
                      <a:pt x="29368" y="8741"/>
                    </a:cubicBezTo>
                    <a:cubicBezTo>
                      <a:pt x="29389" y="8767"/>
                      <a:pt x="29412" y="8777"/>
                      <a:pt x="29434" y="8777"/>
                    </a:cubicBezTo>
                    <a:cubicBezTo>
                      <a:pt x="29501" y="8777"/>
                      <a:pt x="29556" y="8679"/>
                      <a:pt x="29493" y="8616"/>
                    </a:cubicBezTo>
                    <a:cubicBezTo>
                      <a:pt x="29139" y="8241"/>
                      <a:pt x="28805" y="7844"/>
                      <a:pt x="28451" y="7469"/>
                    </a:cubicBezTo>
                    <a:cubicBezTo>
                      <a:pt x="28075" y="7114"/>
                      <a:pt x="27658" y="6781"/>
                      <a:pt x="27262" y="6468"/>
                    </a:cubicBezTo>
                    <a:cubicBezTo>
                      <a:pt x="26448" y="5800"/>
                      <a:pt x="25614" y="5195"/>
                      <a:pt x="24738" y="4632"/>
                    </a:cubicBezTo>
                    <a:cubicBezTo>
                      <a:pt x="21213" y="2380"/>
                      <a:pt x="17271" y="899"/>
                      <a:pt x="13141" y="294"/>
                    </a:cubicBezTo>
                    <a:cubicBezTo>
                      <a:pt x="11771" y="102"/>
                      <a:pt x="10401" y="0"/>
                      <a:pt x="9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1" name="Google Shape;2541;p29"/>
              <p:cNvSpPr/>
              <p:nvPr/>
            </p:nvSpPr>
            <p:spPr>
              <a:xfrm>
                <a:off x="1042700" y="3243875"/>
                <a:ext cx="584025" cy="238725"/>
              </a:xfrm>
              <a:custGeom>
                <a:avLst/>
                <a:gdLst/>
                <a:ahLst/>
                <a:cxnLst/>
                <a:rect l="l" t="t" r="r" b="b"/>
                <a:pathLst>
                  <a:path w="23361" h="9549" extrusionOk="0">
                    <a:moveTo>
                      <a:pt x="21776" y="0"/>
                    </a:moveTo>
                    <a:cubicBezTo>
                      <a:pt x="21296" y="21"/>
                      <a:pt x="20837" y="42"/>
                      <a:pt x="20378" y="63"/>
                    </a:cubicBezTo>
                    <a:cubicBezTo>
                      <a:pt x="19461" y="105"/>
                      <a:pt x="18543" y="167"/>
                      <a:pt x="17625" y="251"/>
                    </a:cubicBezTo>
                    <a:cubicBezTo>
                      <a:pt x="15790" y="418"/>
                      <a:pt x="13954" y="689"/>
                      <a:pt x="12140" y="1085"/>
                    </a:cubicBezTo>
                    <a:cubicBezTo>
                      <a:pt x="10346" y="1440"/>
                      <a:pt x="8573" y="1982"/>
                      <a:pt x="6883" y="2670"/>
                    </a:cubicBezTo>
                    <a:cubicBezTo>
                      <a:pt x="5298" y="3275"/>
                      <a:pt x="3817" y="4109"/>
                      <a:pt x="2482" y="5131"/>
                    </a:cubicBezTo>
                    <a:cubicBezTo>
                      <a:pt x="1794" y="5674"/>
                      <a:pt x="1231" y="6320"/>
                      <a:pt x="772" y="7050"/>
                    </a:cubicBezTo>
                    <a:cubicBezTo>
                      <a:pt x="272" y="7739"/>
                      <a:pt x="21" y="8573"/>
                      <a:pt x="0" y="9428"/>
                    </a:cubicBezTo>
                    <a:cubicBezTo>
                      <a:pt x="0" y="9506"/>
                      <a:pt x="60" y="9548"/>
                      <a:pt x="119" y="9548"/>
                    </a:cubicBezTo>
                    <a:cubicBezTo>
                      <a:pt x="170" y="9548"/>
                      <a:pt x="220" y="9517"/>
                      <a:pt x="230" y="9449"/>
                    </a:cubicBezTo>
                    <a:cubicBezTo>
                      <a:pt x="397" y="8740"/>
                      <a:pt x="668" y="8051"/>
                      <a:pt x="1043" y="7426"/>
                    </a:cubicBezTo>
                    <a:cubicBezTo>
                      <a:pt x="1460" y="6800"/>
                      <a:pt x="1961" y="6258"/>
                      <a:pt x="2524" y="5799"/>
                    </a:cubicBezTo>
                    <a:cubicBezTo>
                      <a:pt x="3776" y="4818"/>
                      <a:pt x="5173" y="4026"/>
                      <a:pt x="6675" y="3463"/>
                    </a:cubicBezTo>
                    <a:cubicBezTo>
                      <a:pt x="9991" y="2086"/>
                      <a:pt x="13537" y="1356"/>
                      <a:pt x="17104" y="981"/>
                    </a:cubicBezTo>
                    <a:cubicBezTo>
                      <a:pt x="18126" y="897"/>
                      <a:pt x="19127" y="814"/>
                      <a:pt x="20128" y="751"/>
                    </a:cubicBezTo>
                    <a:cubicBezTo>
                      <a:pt x="20649" y="730"/>
                      <a:pt x="21171" y="689"/>
                      <a:pt x="21671" y="668"/>
                    </a:cubicBezTo>
                    <a:cubicBezTo>
                      <a:pt x="21943" y="668"/>
                      <a:pt x="22193" y="647"/>
                      <a:pt x="22443" y="626"/>
                    </a:cubicBezTo>
                    <a:cubicBezTo>
                      <a:pt x="22568" y="626"/>
                      <a:pt x="22694" y="605"/>
                      <a:pt x="22819" y="605"/>
                    </a:cubicBezTo>
                    <a:cubicBezTo>
                      <a:pt x="22944" y="564"/>
                      <a:pt x="23090" y="522"/>
                      <a:pt x="23194" y="459"/>
                    </a:cubicBezTo>
                    <a:cubicBezTo>
                      <a:pt x="23361" y="397"/>
                      <a:pt x="23298" y="167"/>
                      <a:pt x="23152" y="105"/>
                    </a:cubicBezTo>
                    <a:cubicBezTo>
                      <a:pt x="22944" y="42"/>
                      <a:pt x="22694" y="0"/>
                      <a:pt x="22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2" name="Google Shape;2542;p29"/>
              <p:cNvSpPr/>
              <p:nvPr/>
            </p:nvSpPr>
            <p:spPr>
              <a:xfrm>
                <a:off x="503000" y="2638475"/>
                <a:ext cx="536050" cy="476950"/>
              </a:xfrm>
              <a:custGeom>
                <a:avLst/>
                <a:gdLst/>
                <a:ahLst/>
                <a:cxnLst/>
                <a:rect l="l" t="t" r="r" b="b"/>
                <a:pathLst>
                  <a:path w="21442" h="19078" extrusionOk="0">
                    <a:moveTo>
                      <a:pt x="7113" y="1"/>
                    </a:moveTo>
                    <a:cubicBezTo>
                      <a:pt x="5403" y="1"/>
                      <a:pt x="3630" y="439"/>
                      <a:pt x="2274" y="1482"/>
                    </a:cubicBezTo>
                    <a:cubicBezTo>
                      <a:pt x="918" y="2525"/>
                      <a:pt x="1" y="4214"/>
                      <a:pt x="105" y="5924"/>
                    </a:cubicBezTo>
                    <a:cubicBezTo>
                      <a:pt x="188" y="7718"/>
                      <a:pt x="1294" y="9282"/>
                      <a:pt x="2524" y="10596"/>
                    </a:cubicBezTo>
                    <a:cubicBezTo>
                      <a:pt x="5591" y="13788"/>
                      <a:pt x="9554" y="15915"/>
                      <a:pt x="13683" y="17375"/>
                    </a:cubicBezTo>
                    <a:cubicBezTo>
                      <a:pt x="15853" y="18147"/>
                      <a:pt x="18084" y="18710"/>
                      <a:pt x="20379" y="19044"/>
                    </a:cubicBezTo>
                    <a:cubicBezTo>
                      <a:pt x="20535" y="19066"/>
                      <a:pt x="20662" y="19077"/>
                      <a:pt x="20767" y="19077"/>
                    </a:cubicBezTo>
                    <a:cubicBezTo>
                      <a:pt x="21441" y="19077"/>
                      <a:pt x="21118" y="18610"/>
                      <a:pt x="21046" y="17688"/>
                    </a:cubicBezTo>
                    <a:cubicBezTo>
                      <a:pt x="20942" y="16478"/>
                      <a:pt x="20775" y="15289"/>
                      <a:pt x="20545" y="14101"/>
                    </a:cubicBezTo>
                    <a:cubicBezTo>
                      <a:pt x="20045" y="11514"/>
                      <a:pt x="19211" y="8970"/>
                      <a:pt x="17834" y="6717"/>
                    </a:cubicBezTo>
                    <a:cubicBezTo>
                      <a:pt x="15540" y="2942"/>
                      <a:pt x="11514" y="22"/>
                      <a:pt x="7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3" name="Google Shape;2543;p29"/>
              <p:cNvSpPr/>
              <p:nvPr/>
            </p:nvSpPr>
            <p:spPr>
              <a:xfrm>
                <a:off x="588625" y="2721925"/>
                <a:ext cx="478600" cy="513825"/>
              </a:xfrm>
              <a:custGeom>
                <a:avLst/>
                <a:gdLst/>
                <a:ahLst/>
                <a:cxnLst/>
                <a:rect l="l" t="t" r="r" b="b"/>
                <a:pathLst>
                  <a:path w="19144" h="20553" extrusionOk="0">
                    <a:moveTo>
                      <a:pt x="205" y="1"/>
                    </a:moveTo>
                    <a:cubicBezTo>
                      <a:pt x="42" y="1"/>
                      <a:pt x="0" y="264"/>
                      <a:pt x="163" y="355"/>
                    </a:cubicBezTo>
                    <a:cubicBezTo>
                      <a:pt x="977" y="855"/>
                      <a:pt x="1874" y="1272"/>
                      <a:pt x="2729" y="1731"/>
                    </a:cubicBezTo>
                    <a:cubicBezTo>
                      <a:pt x="3563" y="2190"/>
                      <a:pt x="4418" y="2670"/>
                      <a:pt x="5252" y="3170"/>
                    </a:cubicBezTo>
                    <a:cubicBezTo>
                      <a:pt x="6921" y="4151"/>
                      <a:pt x="8506" y="5235"/>
                      <a:pt x="10029" y="6445"/>
                    </a:cubicBezTo>
                    <a:cubicBezTo>
                      <a:pt x="11489" y="7592"/>
                      <a:pt x="12824" y="8906"/>
                      <a:pt x="14034" y="10304"/>
                    </a:cubicBezTo>
                    <a:cubicBezTo>
                      <a:pt x="15202" y="11680"/>
                      <a:pt x="16203" y="13182"/>
                      <a:pt x="17016" y="14788"/>
                    </a:cubicBezTo>
                    <a:cubicBezTo>
                      <a:pt x="17809" y="16373"/>
                      <a:pt x="18393" y="18063"/>
                      <a:pt x="18706" y="19815"/>
                    </a:cubicBezTo>
                    <a:cubicBezTo>
                      <a:pt x="18747" y="20023"/>
                      <a:pt x="18810" y="20253"/>
                      <a:pt x="18873" y="20461"/>
                    </a:cubicBezTo>
                    <a:cubicBezTo>
                      <a:pt x="18890" y="20524"/>
                      <a:pt x="18943" y="20552"/>
                      <a:pt x="18997" y="20552"/>
                    </a:cubicBezTo>
                    <a:cubicBezTo>
                      <a:pt x="19069" y="20552"/>
                      <a:pt x="19144" y="20503"/>
                      <a:pt x="19144" y="20420"/>
                    </a:cubicBezTo>
                    <a:cubicBezTo>
                      <a:pt x="19144" y="19961"/>
                      <a:pt x="19081" y="19523"/>
                      <a:pt x="18977" y="19085"/>
                    </a:cubicBezTo>
                    <a:cubicBezTo>
                      <a:pt x="18893" y="18647"/>
                      <a:pt x="18768" y="18188"/>
                      <a:pt x="18643" y="17750"/>
                    </a:cubicBezTo>
                    <a:cubicBezTo>
                      <a:pt x="18393" y="16895"/>
                      <a:pt x="18080" y="16060"/>
                      <a:pt x="17705" y="15247"/>
                    </a:cubicBezTo>
                    <a:cubicBezTo>
                      <a:pt x="16933" y="13578"/>
                      <a:pt x="15973" y="12014"/>
                      <a:pt x="14826" y="10596"/>
                    </a:cubicBezTo>
                    <a:cubicBezTo>
                      <a:pt x="13658" y="9136"/>
                      <a:pt x="12344" y="7801"/>
                      <a:pt x="10926" y="6612"/>
                    </a:cubicBezTo>
                    <a:cubicBezTo>
                      <a:pt x="9403" y="5340"/>
                      <a:pt x="7818" y="4192"/>
                      <a:pt x="6129" y="3170"/>
                    </a:cubicBezTo>
                    <a:cubicBezTo>
                      <a:pt x="4460" y="2128"/>
                      <a:pt x="2729" y="1210"/>
                      <a:pt x="977" y="313"/>
                    </a:cubicBezTo>
                    <a:cubicBezTo>
                      <a:pt x="747" y="188"/>
                      <a:pt x="518" y="104"/>
                      <a:pt x="288" y="21"/>
                    </a:cubicBezTo>
                    <a:cubicBezTo>
                      <a:pt x="258" y="7"/>
                      <a:pt x="230"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4" name="Google Shape;2544;p29"/>
              <p:cNvSpPr/>
              <p:nvPr/>
            </p:nvSpPr>
            <p:spPr>
              <a:xfrm>
                <a:off x="1370150" y="2612925"/>
                <a:ext cx="186725" cy="247350"/>
              </a:xfrm>
              <a:custGeom>
                <a:avLst/>
                <a:gdLst/>
                <a:ahLst/>
                <a:cxnLst/>
                <a:rect l="l" t="t" r="r" b="b"/>
                <a:pathLst>
                  <a:path w="7469" h="9894" extrusionOk="0">
                    <a:moveTo>
                      <a:pt x="4" y="9885"/>
                    </a:moveTo>
                    <a:cubicBezTo>
                      <a:pt x="3" y="9886"/>
                      <a:pt x="2" y="9887"/>
                      <a:pt x="1" y="9887"/>
                    </a:cubicBezTo>
                    <a:cubicBezTo>
                      <a:pt x="2" y="9887"/>
                      <a:pt x="3" y="9886"/>
                      <a:pt x="4" y="9885"/>
                    </a:cubicBezTo>
                    <a:close/>
                    <a:moveTo>
                      <a:pt x="7405" y="1"/>
                    </a:moveTo>
                    <a:cubicBezTo>
                      <a:pt x="6634" y="209"/>
                      <a:pt x="6842" y="1336"/>
                      <a:pt x="6738" y="1920"/>
                    </a:cubicBezTo>
                    <a:cubicBezTo>
                      <a:pt x="6550" y="2837"/>
                      <a:pt x="5925" y="3547"/>
                      <a:pt x="5257" y="4151"/>
                    </a:cubicBezTo>
                    <a:cubicBezTo>
                      <a:pt x="4569" y="4735"/>
                      <a:pt x="3714" y="5236"/>
                      <a:pt x="2984" y="5820"/>
                    </a:cubicBezTo>
                    <a:cubicBezTo>
                      <a:pt x="2629" y="6112"/>
                      <a:pt x="2316" y="6446"/>
                      <a:pt x="2045" y="6800"/>
                    </a:cubicBezTo>
                    <a:cubicBezTo>
                      <a:pt x="1836" y="7113"/>
                      <a:pt x="1628" y="7426"/>
                      <a:pt x="1461" y="7781"/>
                    </a:cubicBezTo>
                    <a:cubicBezTo>
                      <a:pt x="1252" y="8177"/>
                      <a:pt x="1023" y="8594"/>
                      <a:pt x="773" y="8970"/>
                    </a:cubicBezTo>
                    <a:cubicBezTo>
                      <a:pt x="586" y="9323"/>
                      <a:pt x="315" y="9635"/>
                      <a:pt x="4" y="9885"/>
                    </a:cubicBezTo>
                    <a:lnTo>
                      <a:pt x="4" y="9885"/>
                    </a:lnTo>
                    <a:cubicBezTo>
                      <a:pt x="8" y="9882"/>
                      <a:pt x="14" y="9881"/>
                      <a:pt x="21" y="9881"/>
                    </a:cubicBezTo>
                    <a:cubicBezTo>
                      <a:pt x="46" y="9881"/>
                      <a:pt x="82" y="9893"/>
                      <a:pt x="106" y="9893"/>
                    </a:cubicBezTo>
                    <a:cubicBezTo>
                      <a:pt x="115" y="9893"/>
                      <a:pt x="122" y="9892"/>
                      <a:pt x="126" y="9887"/>
                    </a:cubicBezTo>
                    <a:cubicBezTo>
                      <a:pt x="418" y="9679"/>
                      <a:pt x="668" y="9428"/>
                      <a:pt x="856" y="9116"/>
                    </a:cubicBezTo>
                    <a:cubicBezTo>
                      <a:pt x="1086" y="8761"/>
                      <a:pt x="1315" y="8406"/>
                      <a:pt x="1503" y="8052"/>
                    </a:cubicBezTo>
                    <a:cubicBezTo>
                      <a:pt x="1690" y="7718"/>
                      <a:pt x="1857" y="7384"/>
                      <a:pt x="2045" y="7072"/>
                    </a:cubicBezTo>
                    <a:cubicBezTo>
                      <a:pt x="2295" y="6696"/>
                      <a:pt x="2587" y="6342"/>
                      <a:pt x="2921" y="6050"/>
                    </a:cubicBezTo>
                    <a:cubicBezTo>
                      <a:pt x="4235" y="4861"/>
                      <a:pt x="6217" y="4089"/>
                      <a:pt x="6780" y="2253"/>
                    </a:cubicBezTo>
                    <a:cubicBezTo>
                      <a:pt x="6884" y="1815"/>
                      <a:pt x="6947" y="1377"/>
                      <a:pt x="6947" y="919"/>
                    </a:cubicBezTo>
                    <a:cubicBezTo>
                      <a:pt x="6988" y="564"/>
                      <a:pt x="7093" y="147"/>
                      <a:pt x="7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5" name="Google Shape;2545;p29"/>
              <p:cNvSpPr/>
              <p:nvPr/>
            </p:nvSpPr>
            <p:spPr>
              <a:xfrm>
                <a:off x="1585525" y="2611900"/>
                <a:ext cx="72500" cy="160100"/>
              </a:xfrm>
              <a:custGeom>
                <a:avLst/>
                <a:gdLst/>
                <a:ahLst/>
                <a:cxnLst/>
                <a:rect l="l" t="t" r="r" b="b"/>
                <a:pathLst>
                  <a:path w="2900" h="6404" extrusionOk="0">
                    <a:moveTo>
                      <a:pt x="2461" y="0"/>
                    </a:moveTo>
                    <a:cubicBezTo>
                      <a:pt x="2461" y="0"/>
                      <a:pt x="2378" y="84"/>
                      <a:pt x="2399" y="104"/>
                    </a:cubicBezTo>
                    <a:cubicBezTo>
                      <a:pt x="2503" y="292"/>
                      <a:pt x="2587" y="501"/>
                      <a:pt x="2670" y="688"/>
                    </a:cubicBezTo>
                    <a:cubicBezTo>
                      <a:pt x="2733" y="918"/>
                      <a:pt x="2753" y="1147"/>
                      <a:pt x="2733" y="1377"/>
                    </a:cubicBezTo>
                    <a:cubicBezTo>
                      <a:pt x="2691" y="1877"/>
                      <a:pt x="2545" y="2336"/>
                      <a:pt x="2315" y="2774"/>
                    </a:cubicBezTo>
                    <a:cubicBezTo>
                      <a:pt x="1857" y="3608"/>
                      <a:pt x="1106" y="4276"/>
                      <a:pt x="584" y="5068"/>
                    </a:cubicBezTo>
                    <a:cubicBezTo>
                      <a:pt x="292" y="5465"/>
                      <a:pt x="104" y="5924"/>
                      <a:pt x="0" y="6403"/>
                    </a:cubicBezTo>
                    <a:cubicBezTo>
                      <a:pt x="0" y="6403"/>
                      <a:pt x="63" y="6362"/>
                      <a:pt x="84" y="6341"/>
                    </a:cubicBezTo>
                    <a:cubicBezTo>
                      <a:pt x="292" y="5319"/>
                      <a:pt x="1022" y="4547"/>
                      <a:pt x="1648" y="3754"/>
                    </a:cubicBezTo>
                    <a:cubicBezTo>
                      <a:pt x="2211" y="3066"/>
                      <a:pt x="2733" y="2294"/>
                      <a:pt x="2837" y="1377"/>
                    </a:cubicBezTo>
                    <a:cubicBezTo>
                      <a:pt x="2899" y="939"/>
                      <a:pt x="2837" y="334"/>
                      <a:pt x="2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6" name="Google Shape;2546;p29"/>
              <p:cNvSpPr/>
              <p:nvPr/>
            </p:nvSpPr>
            <p:spPr>
              <a:xfrm>
                <a:off x="1524000" y="2786650"/>
                <a:ext cx="219025" cy="34550"/>
              </a:xfrm>
              <a:custGeom>
                <a:avLst/>
                <a:gdLst/>
                <a:ahLst/>
                <a:cxnLst/>
                <a:rect l="l" t="t" r="r" b="b"/>
                <a:pathLst>
                  <a:path w="8761" h="1382" extrusionOk="0">
                    <a:moveTo>
                      <a:pt x="42" y="252"/>
                    </a:moveTo>
                    <a:cubicBezTo>
                      <a:pt x="28" y="257"/>
                      <a:pt x="14" y="263"/>
                      <a:pt x="0" y="269"/>
                    </a:cubicBezTo>
                    <a:lnTo>
                      <a:pt x="0" y="289"/>
                    </a:lnTo>
                    <a:cubicBezTo>
                      <a:pt x="16" y="281"/>
                      <a:pt x="29" y="267"/>
                      <a:pt x="42" y="252"/>
                    </a:cubicBezTo>
                    <a:close/>
                    <a:moveTo>
                      <a:pt x="1246" y="0"/>
                    </a:moveTo>
                    <a:cubicBezTo>
                      <a:pt x="859" y="0"/>
                      <a:pt x="475" y="70"/>
                      <a:pt x="104" y="206"/>
                    </a:cubicBezTo>
                    <a:cubicBezTo>
                      <a:pt x="79" y="206"/>
                      <a:pt x="61" y="229"/>
                      <a:pt x="42" y="252"/>
                    </a:cubicBezTo>
                    <a:lnTo>
                      <a:pt x="42" y="252"/>
                    </a:lnTo>
                    <a:cubicBezTo>
                      <a:pt x="344" y="137"/>
                      <a:pt x="652" y="89"/>
                      <a:pt x="960" y="89"/>
                    </a:cubicBezTo>
                    <a:cubicBezTo>
                      <a:pt x="1853" y="89"/>
                      <a:pt x="2755" y="489"/>
                      <a:pt x="3567" y="811"/>
                    </a:cubicBezTo>
                    <a:cubicBezTo>
                      <a:pt x="4151" y="1082"/>
                      <a:pt x="4776" y="1270"/>
                      <a:pt x="5402" y="1353"/>
                    </a:cubicBezTo>
                    <a:cubicBezTo>
                      <a:pt x="5537" y="1372"/>
                      <a:pt x="5672" y="1382"/>
                      <a:pt x="5807" y="1382"/>
                    </a:cubicBezTo>
                    <a:cubicBezTo>
                      <a:pt x="6254" y="1382"/>
                      <a:pt x="6696" y="1279"/>
                      <a:pt x="7112" y="1103"/>
                    </a:cubicBezTo>
                    <a:cubicBezTo>
                      <a:pt x="7676" y="832"/>
                      <a:pt x="8197" y="477"/>
                      <a:pt x="8698" y="81"/>
                    </a:cubicBezTo>
                    <a:cubicBezTo>
                      <a:pt x="8719" y="60"/>
                      <a:pt x="8739" y="39"/>
                      <a:pt x="8760" y="18"/>
                    </a:cubicBezTo>
                    <a:lnTo>
                      <a:pt x="8760" y="18"/>
                    </a:lnTo>
                    <a:cubicBezTo>
                      <a:pt x="8301" y="373"/>
                      <a:pt x="7822" y="686"/>
                      <a:pt x="7300" y="957"/>
                    </a:cubicBezTo>
                    <a:cubicBezTo>
                      <a:pt x="6865" y="1150"/>
                      <a:pt x="6406" y="1256"/>
                      <a:pt x="5941" y="1256"/>
                    </a:cubicBezTo>
                    <a:cubicBezTo>
                      <a:pt x="5803" y="1256"/>
                      <a:pt x="5665" y="1247"/>
                      <a:pt x="5527" y="1228"/>
                    </a:cubicBezTo>
                    <a:cubicBezTo>
                      <a:pt x="4297" y="1082"/>
                      <a:pt x="3233" y="394"/>
                      <a:pt x="2044" y="102"/>
                    </a:cubicBezTo>
                    <a:cubicBezTo>
                      <a:pt x="1780" y="34"/>
                      <a:pt x="1513" y="0"/>
                      <a:pt x="1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7" name="Google Shape;2547;p29"/>
              <p:cNvSpPr/>
              <p:nvPr/>
            </p:nvSpPr>
            <p:spPr>
              <a:xfrm>
                <a:off x="1444475" y="2839275"/>
                <a:ext cx="209900" cy="65450"/>
              </a:xfrm>
              <a:custGeom>
                <a:avLst/>
                <a:gdLst/>
                <a:ahLst/>
                <a:cxnLst/>
                <a:rect l="l" t="t" r="r" b="b"/>
                <a:pathLst>
                  <a:path w="8396" h="2618" extrusionOk="0">
                    <a:moveTo>
                      <a:pt x="871" y="1"/>
                    </a:moveTo>
                    <a:cubicBezTo>
                      <a:pt x="586" y="1"/>
                      <a:pt x="300" y="64"/>
                      <a:pt x="31" y="187"/>
                    </a:cubicBezTo>
                    <a:cubicBezTo>
                      <a:pt x="5" y="204"/>
                      <a:pt x="1" y="211"/>
                      <a:pt x="8" y="211"/>
                    </a:cubicBezTo>
                    <a:cubicBezTo>
                      <a:pt x="18" y="211"/>
                      <a:pt x="49" y="199"/>
                      <a:pt x="73" y="187"/>
                    </a:cubicBezTo>
                    <a:lnTo>
                      <a:pt x="73" y="208"/>
                    </a:lnTo>
                    <a:cubicBezTo>
                      <a:pt x="263" y="105"/>
                      <a:pt x="464" y="64"/>
                      <a:pt x="666" y="64"/>
                    </a:cubicBezTo>
                    <a:cubicBezTo>
                      <a:pt x="1041" y="64"/>
                      <a:pt x="1424" y="205"/>
                      <a:pt x="1763" y="354"/>
                    </a:cubicBezTo>
                    <a:cubicBezTo>
                      <a:pt x="2284" y="583"/>
                      <a:pt x="2806" y="854"/>
                      <a:pt x="3306" y="1146"/>
                    </a:cubicBezTo>
                    <a:cubicBezTo>
                      <a:pt x="4307" y="1688"/>
                      <a:pt x="5308" y="2272"/>
                      <a:pt x="6456" y="2502"/>
                    </a:cubicBezTo>
                    <a:cubicBezTo>
                      <a:pt x="6772" y="2581"/>
                      <a:pt x="7095" y="2617"/>
                      <a:pt x="7420" y="2617"/>
                    </a:cubicBezTo>
                    <a:cubicBezTo>
                      <a:pt x="7695" y="2617"/>
                      <a:pt x="7972" y="2591"/>
                      <a:pt x="8249" y="2544"/>
                    </a:cubicBezTo>
                    <a:cubicBezTo>
                      <a:pt x="8270" y="2544"/>
                      <a:pt x="8395" y="2460"/>
                      <a:pt x="8333" y="2460"/>
                    </a:cubicBezTo>
                    <a:cubicBezTo>
                      <a:pt x="8092" y="2492"/>
                      <a:pt x="7854" y="2509"/>
                      <a:pt x="7618" y="2509"/>
                    </a:cubicBezTo>
                    <a:cubicBezTo>
                      <a:pt x="7241" y="2509"/>
                      <a:pt x="6869" y="2467"/>
                      <a:pt x="6497" y="2377"/>
                    </a:cubicBezTo>
                    <a:cubicBezTo>
                      <a:pt x="5913" y="2231"/>
                      <a:pt x="5329" y="2022"/>
                      <a:pt x="4808" y="1751"/>
                    </a:cubicBezTo>
                    <a:cubicBezTo>
                      <a:pt x="4266" y="1501"/>
                      <a:pt x="3744" y="1188"/>
                      <a:pt x="3223" y="917"/>
                    </a:cubicBezTo>
                    <a:cubicBezTo>
                      <a:pt x="2701" y="604"/>
                      <a:pt x="2159" y="354"/>
                      <a:pt x="1596" y="145"/>
                    </a:cubicBezTo>
                    <a:cubicBezTo>
                      <a:pt x="1363" y="48"/>
                      <a:pt x="1117"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8" name="Google Shape;2548;p29"/>
              <p:cNvSpPr/>
              <p:nvPr/>
            </p:nvSpPr>
            <p:spPr>
              <a:xfrm>
                <a:off x="1306725" y="2882175"/>
                <a:ext cx="246975" cy="95000"/>
              </a:xfrm>
              <a:custGeom>
                <a:avLst/>
                <a:gdLst/>
                <a:ahLst/>
                <a:cxnLst/>
                <a:rect l="l" t="t" r="r" b="b"/>
                <a:pathLst>
                  <a:path w="9879" h="3800" extrusionOk="0">
                    <a:moveTo>
                      <a:pt x="1233" y="0"/>
                    </a:moveTo>
                    <a:cubicBezTo>
                      <a:pt x="844" y="0"/>
                      <a:pt x="454" y="69"/>
                      <a:pt x="77" y="202"/>
                    </a:cubicBezTo>
                    <a:cubicBezTo>
                      <a:pt x="77" y="202"/>
                      <a:pt x="0" y="248"/>
                      <a:pt x="5" y="248"/>
                    </a:cubicBezTo>
                    <a:cubicBezTo>
                      <a:pt x="5" y="248"/>
                      <a:pt x="8" y="247"/>
                      <a:pt x="14" y="244"/>
                    </a:cubicBezTo>
                    <a:lnTo>
                      <a:pt x="14" y="264"/>
                    </a:lnTo>
                    <a:cubicBezTo>
                      <a:pt x="348" y="150"/>
                      <a:pt x="692" y="92"/>
                      <a:pt x="1036" y="92"/>
                    </a:cubicBezTo>
                    <a:cubicBezTo>
                      <a:pt x="1380" y="92"/>
                      <a:pt x="1725" y="150"/>
                      <a:pt x="2058" y="264"/>
                    </a:cubicBezTo>
                    <a:cubicBezTo>
                      <a:pt x="2726" y="536"/>
                      <a:pt x="3351" y="911"/>
                      <a:pt x="3915" y="1370"/>
                    </a:cubicBezTo>
                    <a:cubicBezTo>
                      <a:pt x="5062" y="2246"/>
                      <a:pt x="6146" y="3247"/>
                      <a:pt x="7565" y="3643"/>
                    </a:cubicBezTo>
                    <a:cubicBezTo>
                      <a:pt x="7893" y="3747"/>
                      <a:pt x="8234" y="3799"/>
                      <a:pt x="8577" y="3799"/>
                    </a:cubicBezTo>
                    <a:cubicBezTo>
                      <a:pt x="8995" y="3799"/>
                      <a:pt x="9416" y="3721"/>
                      <a:pt x="9817" y="3560"/>
                    </a:cubicBezTo>
                    <a:cubicBezTo>
                      <a:pt x="9817" y="3560"/>
                      <a:pt x="9879" y="3514"/>
                      <a:pt x="9870" y="3514"/>
                    </a:cubicBezTo>
                    <a:cubicBezTo>
                      <a:pt x="9868" y="3514"/>
                      <a:pt x="9865" y="3515"/>
                      <a:pt x="9859" y="3518"/>
                    </a:cubicBezTo>
                    <a:cubicBezTo>
                      <a:pt x="9517" y="3634"/>
                      <a:pt x="9173" y="3685"/>
                      <a:pt x="8831" y="3685"/>
                    </a:cubicBezTo>
                    <a:cubicBezTo>
                      <a:pt x="7754" y="3685"/>
                      <a:pt x="6699" y="3176"/>
                      <a:pt x="5813" y="2559"/>
                    </a:cubicBezTo>
                    <a:cubicBezTo>
                      <a:pt x="4665" y="1745"/>
                      <a:pt x="3602" y="640"/>
                      <a:pt x="2246" y="160"/>
                    </a:cubicBezTo>
                    <a:cubicBezTo>
                      <a:pt x="1914" y="53"/>
                      <a:pt x="1574" y="0"/>
                      <a:pt x="1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9" name="Google Shape;2549;p29"/>
              <p:cNvSpPr/>
              <p:nvPr/>
            </p:nvSpPr>
            <p:spPr>
              <a:xfrm>
                <a:off x="1292475" y="2690100"/>
                <a:ext cx="80325" cy="204950"/>
              </a:xfrm>
              <a:custGeom>
                <a:avLst/>
                <a:gdLst/>
                <a:ahLst/>
                <a:cxnLst/>
                <a:rect l="l" t="t" r="r" b="b"/>
                <a:pathLst>
                  <a:path w="3213" h="8198" extrusionOk="0">
                    <a:moveTo>
                      <a:pt x="3108" y="1"/>
                    </a:moveTo>
                    <a:cubicBezTo>
                      <a:pt x="2649" y="293"/>
                      <a:pt x="2274" y="731"/>
                      <a:pt x="2065" y="1231"/>
                    </a:cubicBezTo>
                    <a:cubicBezTo>
                      <a:pt x="1857" y="1815"/>
                      <a:pt x="1794" y="2462"/>
                      <a:pt x="1919" y="3067"/>
                    </a:cubicBezTo>
                    <a:cubicBezTo>
                      <a:pt x="2023" y="3672"/>
                      <a:pt x="2003" y="4297"/>
                      <a:pt x="1877" y="4902"/>
                    </a:cubicBezTo>
                    <a:cubicBezTo>
                      <a:pt x="1731" y="5486"/>
                      <a:pt x="1502" y="6049"/>
                      <a:pt x="1189" y="6571"/>
                    </a:cubicBezTo>
                    <a:cubicBezTo>
                      <a:pt x="855" y="7155"/>
                      <a:pt x="459" y="7697"/>
                      <a:pt x="0" y="8198"/>
                    </a:cubicBezTo>
                    <a:cubicBezTo>
                      <a:pt x="11" y="8187"/>
                      <a:pt x="37" y="8187"/>
                      <a:pt x="63" y="8187"/>
                    </a:cubicBezTo>
                    <a:cubicBezTo>
                      <a:pt x="89" y="8187"/>
                      <a:pt x="115" y="8187"/>
                      <a:pt x="125" y="8177"/>
                    </a:cubicBezTo>
                    <a:cubicBezTo>
                      <a:pt x="960" y="7322"/>
                      <a:pt x="1606" y="6279"/>
                      <a:pt x="1982" y="5153"/>
                    </a:cubicBezTo>
                    <a:cubicBezTo>
                      <a:pt x="2169" y="4589"/>
                      <a:pt x="2211" y="3985"/>
                      <a:pt x="2149" y="3401"/>
                    </a:cubicBezTo>
                    <a:cubicBezTo>
                      <a:pt x="2086" y="2754"/>
                      <a:pt x="1982" y="2128"/>
                      <a:pt x="2149" y="1502"/>
                    </a:cubicBezTo>
                    <a:cubicBezTo>
                      <a:pt x="2336" y="898"/>
                      <a:pt x="2691" y="355"/>
                      <a:pt x="3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0" name="Google Shape;2550;p29"/>
              <p:cNvSpPr/>
              <p:nvPr/>
            </p:nvSpPr>
            <p:spPr>
              <a:xfrm>
                <a:off x="1241900" y="2912450"/>
                <a:ext cx="194500" cy="98375"/>
              </a:xfrm>
              <a:custGeom>
                <a:avLst/>
                <a:gdLst/>
                <a:ahLst/>
                <a:cxnLst/>
                <a:rect l="l" t="t" r="r" b="b"/>
                <a:pathLst>
                  <a:path w="7780" h="3935" extrusionOk="0">
                    <a:moveTo>
                      <a:pt x="615" y="1"/>
                    </a:moveTo>
                    <a:cubicBezTo>
                      <a:pt x="407" y="1"/>
                      <a:pt x="200" y="42"/>
                      <a:pt x="0" y="138"/>
                    </a:cubicBezTo>
                    <a:cubicBezTo>
                      <a:pt x="0" y="138"/>
                      <a:pt x="63" y="242"/>
                      <a:pt x="83" y="242"/>
                    </a:cubicBezTo>
                    <a:lnTo>
                      <a:pt x="83" y="221"/>
                    </a:lnTo>
                    <a:cubicBezTo>
                      <a:pt x="277" y="171"/>
                      <a:pt x="473" y="146"/>
                      <a:pt x="669" y="146"/>
                    </a:cubicBezTo>
                    <a:cubicBezTo>
                      <a:pt x="1041" y="146"/>
                      <a:pt x="1410" y="239"/>
                      <a:pt x="1752" y="430"/>
                    </a:cubicBezTo>
                    <a:cubicBezTo>
                      <a:pt x="2336" y="722"/>
                      <a:pt x="2774" y="1223"/>
                      <a:pt x="3212" y="1723"/>
                    </a:cubicBezTo>
                    <a:cubicBezTo>
                      <a:pt x="3546" y="2140"/>
                      <a:pt x="3963" y="2516"/>
                      <a:pt x="4401" y="2850"/>
                    </a:cubicBezTo>
                    <a:cubicBezTo>
                      <a:pt x="4860" y="3183"/>
                      <a:pt x="5381" y="3434"/>
                      <a:pt x="5924" y="3621"/>
                    </a:cubicBezTo>
                    <a:cubicBezTo>
                      <a:pt x="6528" y="3809"/>
                      <a:pt x="7154" y="3934"/>
                      <a:pt x="7780" y="3934"/>
                    </a:cubicBezTo>
                    <a:cubicBezTo>
                      <a:pt x="7759" y="3934"/>
                      <a:pt x="7738" y="3872"/>
                      <a:pt x="7717" y="3872"/>
                    </a:cubicBezTo>
                    <a:cubicBezTo>
                      <a:pt x="6528" y="3684"/>
                      <a:pt x="5360" y="3434"/>
                      <a:pt x="4359" y="2766"/>
                    </a:cubicBezTo>
                    <a:cubicBezTo>
                      <a:pt x="3337" y="2078"/>
                      <a:pt x="2774" y="931"/>
                      <a:pt x="1710" y="326"/>
                    </a:cubicBezTo>
                    <a:cubicBezTo>
                      <a:pt x="1374" y="137"/>
                      <a:pt x="994" y="1"/>
                      <a:pt x="6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1" name="Google Shape;2551;p29"/>
              <p:cNvSpPr/>
              <p:nvPr/>
            </p:nvSpPr>
            <p:spPr>
              <a:xfrm>
                <a:off x="616150" y="2643000"/>
                <a:ext cx="102225" cy="148225"/>
              </a:xfrm>
              <a:custGeom>
                <a:avLst/>
                <a:gdLst/>
                <a:ahLst/>
                <a:cxnLst/>
                <a:rect l="l" t="t" r="r" b="b"/>
                <a:pathLst>
                  <a:path w="4089" h="5929" extrusionOk="0">
                    <a:moveTo>
                      <a:pt x="146" y="1"/>
                    </a:moveTo>
                    <a:cubicBezTo>
                      <a:pt x="84" y="1"/>
                      <a:pt x="1" y="28"/>
                      <a:pt x="1" y="28"/>
                    </a:cubicBezTo>
                    <a:cubicBezTo>
                      <a:pt x="189" y="404"/>
                      <a:pt x="647" y="466"/>
                      <a:pt x="981" y="633"/>
                    </a:cubicBezTo>
                    <a:cubicBezTo>
                      <a:pt x="1377" y="842"/>
                      <a:pt x="1669" y="1217"/>
                      <a:pt x="1815" y="1655"/>
                    </a:cubicBezTo>
                    <a:cubicBezTo>
                      <a:pt x="1982" y="2072"/>
                      <a:pt x="2087" y="2531"/>
                      <a:pt x="2212" y="2990"/>
                    </a:cubicBezTo>
                    <a:cubicBezTo>
                      <a:pt x="2358" y="3491"/>
                      <a:pt x="2566" y="3991"/>
                      <a:pt x="2837" y="4471"/>
                    </a:cubicBezTo>
                    <a:cubicBezTo>
                      <a:pt x="3129" y="4993"/>
                      <a:pt x="3484" y="5493"/>
                      <a:pt x="3922" y="5910"/>
                    </a:cubicBezTo>
                    <a:cubicBezTo>
                      <a:pt x="3929" y="5924"/>
                      <a:pt x="3950" y="5929"/>
                      <a:pt x="3974" y="5929"/>
                    </a:cubicBezTo>
                    <a:cubicBezTo>
                      <a:pt x="4022" y="5929"/>
                      <a:pt x="4082" y="5910"/>
                      <a:pt x="4068" y="5910"/>
                    </a:cubicBezTo>
                    <a:lnTo>
                      <a:pt x="4089" y="5889"/>
                    </a:lnTo>
                    <a:cubicBezTo>
                      <a:pt x="3713" y="5493"/>
                      <a:pt x="3380" y="5034"/>
                      <a:pt x="3109" y="4575"/>
                    </a:cubicBezTo>
                    <a:cubicBezTo>
                      <a:pt x="2837" y="4117"/>
                      <a:pt x="2608" y="3616"/>
                      <a:pt x="2441" y="3115"/>
                    </a:cubicBezTo>
                    <a:cubicBezTo>
                      <a:pt x="2191" y="2323"/>
                      <a:pt x="2128" y="1280"/>
                      <a:pt x="1398" y="758"/>
                    </a:cubicBezTo>
                    <a:cubicBezTo>
                      <a:pt x="1044" y="487"/>
                      <a:pt x="418" y="466"/>
                      <a:pt x="209" y="28"/>
                    </a:cubicBezTo>
                    <a:cubicBezTo>
                      <a:pt x="202" y="8"/>
                      <a:pt x="177"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2" name="Google Shape;2552;p29"/>
              <p:cNvSpPr/>
              <p:nvPr/>
            </p:nvSpPr>
            <p:spPr>
              <a:xfrm>
                <a:off x="742175" y="2654950"/>
                <a:ext cx="60675" cy="189225"/>
              </a:xfrm>
              <a:custGeom>
                <a:avLst/>
                <a:gdLst/>
                <a:ahLst/>
                <a:cxnLst/>
                <a:rect l="l" t="t" r="r" b="b"/>
                <a:pathLst>
                  <a:path w="2427" h="7569" extrusionOk="0">
                    <a:moveTo>
                      <a:pt x="20" y="0"/>
                    </a:moveTo>
                    <a:cubicBezTo>
                      <a:pt x="7" y="0"/>
                      <a:pt x="0" y="2"/>
                      <a:pt x="7" y="9"/>
                    </a:cubicBezTo>
                    <a:cubicBezTo>
                      <a:pt x="153" y="197"/>
                      <a:pt x="341" y="343"/>
                      <a:pt x="487" y="531"/>
                    </a:cubicBezTo>
                    <a:cubicBezTo>
                      <a:pt x="633" y="739"/>
                      <a:pt x="758" y="948"/>
                      <a:pt x="863" y="1177"/>
                    </a:cubicBezTo>
                    <a:cubicBezTo>
                      <a:pt x="1050" y="1678"/>
                      <a:pt x="1196" y="2178"/>
                      <a:pt x="1238" y="2721"/>
                    </a:cubicBezTo>
                    <a:cubicBezTo>
                      <a:pt x="1405" y="3785"/>
                      <a:pt x="1301" y="4890"/>
                      <a:pt x="1551" y="5975"/>
                    </a:cubicBezTo>
                    <a:cubicBezTo>
                      <a:pt x="1655" y="6559"/>
                      <a:pt x="1926" y="7101"/>
                      <a:pt x="2323" y="7560"/>
                    </a:cubicBezTo>
                    <a:cubicBezTo>
                      <a:pt x="2330" y="7567"/>
                      <a:pt x="2343" y="7569"/>
                      <a:pt x="2359" y="7569"/>
                    </a:cubicBezTo>
                    <a:cubicBezTo>
                      <a:pt x="2390" y="7569"/>
                      <a:pt x="2427" y="7560"/>
                      <a:pt x="2427" y="7560"/>
                    </a:cubicBezTo>
                    <a:cubicBezTo>
                      <a:pt x="988" y="5787"/>
                      <a:pt x="1905" y="3326"/>
                      <a:pt x="1113" y="1323"/>
                    </a:cubicBezTo>
                    <a:cubicBezTo>
                      <a:pt x="946" y="781"/>
                      <a:pt x="591" y="322"/>
                      <a:pt x="112" y="9"/>
                    </a:cubicBezTo>
                    <a:cubicBezTo>
                      <a:pt x="98" y="9"/>
                      <a:pt x="47"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3" name="Google Shape;2553;p29"/>
              <p:cNvSpPr/>
              <p:nvPr/>
            </p:nvSpPr>
            <p:spPr>
              <a:xfrm>
                <a:off x="854450" y="2752675"/>
                <a:ext cx="32350" cy="160625"/>
              </a:xfrm>
              <a:custGeom>
                <a:avLst/>
                <a:gdLst/>
                <a:ahLst/>
                <a:cxnLst/>
                <a:rect l="l" t="t" r="r" b="b"/>
                <a:pathLst>
                  <a:path w="1294" h="6425" extrusionOk="0">
                    <a:moveTo>
                      <a:pt x="1" y="1"/>
                    </a:moveTo>
                    <a:cubicBezTo>
                      <a:pt x="22" y="543"/>
                      <a:pt x="84" y="1064"/>
                      <a:pt x="209" y="1586"/>
                    </a:cubicBezTo>
                    <a:cubicBezTo>
                      <a:pt x="293" y="2128"/>
                      <a:pt x="376" y="2670"/>
                      <a:pt x="460" y="3192"/>
                    </a:cubicBezTo>
                    <a:cubicBezTo>
                      <a:pt x="647" y="4256"/>
                      <a:pt x="835" y="5340"/>
                      <a:pt x="1106" y="6383"/>
                    </a:cubicBezTo>
                    <a:cubicBezTo>
                      <a:pt x="1106" y="6407"/>
                      <a:pt x="1163" y="6418"/>
                      <a:pt x="1211" y="6418"/>
                    </a:cubicBezTo>
                    <a:cubicBezTo>
                      <a:pt x="1244" y="6418"/>
                      <a:pt x="1273" y="6413"/>
                      <a:pt x="1273" y="6404"/>
                    </a:cubicBezTo>
                    <a:lnTo>
                      <a:pt x="1294" y="6425"/>
                    </a:lnTo>
                    <a:cubicBezTo>
                      <a:pt x="1106" y="5361"/>
                      <a:pt x="856" y="4297"/>
                      <a:pt x="668" y="3234"/>
                    </a:cubicBezTo>
                    <a:cubicBezTo>
                      <a:pt x="564" y="2712"/>
                      <a:pt x="480" y="2191"/>
                      <a:pt x="397" y="1648"/>
                    </a:cubicBezTo>
                    <a:cubicBezTo>
                      <a:pt x="334" y="1106"/>
                      <a:pt x="251" y="564"/>
                      <a:pt x="126" y="22"/>
                    </a:cubicBezTo>
                    <a:cubicBezTo>
                      <a:pt x="126"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4" name="Google Shape;2554;p29"/>
              <p:cNvSpPr/>
              <p:nvPr/>
            </p:nvSpPr>
            <p:spPr>
              <a:xfrm>
                <a:off x="937375" y="2835875"/>
                <a:ext cx="24525" cy="155650"/>
              </a:xfrm>
              <a:custGeom>
                <a:avLst/>
                <a:gdLst/>
                <a:ahLst/>
                <a:cxnLst/>
                <a:rect l="l" t="t" r="r" b="b"/>
                <a:pathLst>
                  <a:path w="981" h="6226" extrusionOk="0">
                    <a:moveTo>
                      <a:pt x="740" y="1"/>
                    </a:moveTo>
                    <a:cubicBezTo>
                      <a:pt x="728" y="1"/>
                      <a:pt x="716" y="3"/>
                      <a:pt x="709" y="10"/>
                    </a:cubicBezTo>
                    <a:cubicBezTo>
                      <a:pt x="0" y="1991"/>
                      <a:pt x="146" y="4265"/>
                      <a:pt x="876" y="6205"/>
                    </a:cubicBezTo>
                    <a:cubicBezTo>
                      <a:pt x="876" y="6215"/>
                      <a:pt x="902" y="6220"/>
                      <a:pt x="928" y="6220"/>
                    </a:cubicBezTo>
                    <a:cubicBezTo>
                      <a:pt x="948" y="6220"/>
                      <a:pt x="967" y="6217"/>
                      <a:pt x="976" y="6211"/>
                    </a:cubicBezTo>
                    <a:lnTo>
                      <a:pt x="976" y="6211"/>
                    </a:lnTo>
                    <a:cubicBezTo>
                      <a:pt x="977" y="6216"/>
                      <a:pt x="979" y="6221"/>
                      <a:pt x="980" y="6225"/>
                    </a:cubicBezTo>
                    <a:lnTo>
                      <a:pt x="980" y="6205"/>
                    </a:lnTo>
                    <a:cubicBezTo>
                      <a:pt x="980" y="6207"/>
                      <a:pt x="979" y="6209"/>
                      <a:pt x="976" y="6211"/>
                    </a:cubicBezTo>
                    <a:lnTo>
                      <a:pt x="976" y="6211"/>
                    </a:lnTo>
                    <a:cubicBezTo>
                      <a:pt x="645" y="5215"/>
                      <a:pt x="480" y="4177"/>
                      <a:pt x="459" y="3138"/>
                    </a:cubicBezTo>
                    <a:cubicBezTo>
                      <a:pt x="438" y="2075"/>
                      <a:pt x="542" y="1032"/>
                      <a:pt x="793" y="10"/>
                    </a:cubicBezTo>
                    <a:cubicBezTo>
                      <a:pt x="793" y="10"/>
                      <a:pt x="765"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5" name="Google Shape;2555;p29"/>
              <p:cNvSpPr/>
              <p:nvPr/>
            </p:nvSpPr>
            <p:spPr>
              <a:xfrm>
                <a:off x="530650" y="2752025"/>
                <a:ext cx="127250" cy="14225"/>
              </a:xfrm>
              <a:custGeom>
                <a:avLst/>
                <a:gdLst/>
                <a:ahLst/>
                <a:cxnLst/>
                <a:rect l="l" t="t" r="r" b="b"/>
                <a:pathLst>
                  <a:path w="5090" h="569" extrusionOk="0">
                    <a:moveTo>
                      <a:pt x="2272" y="0"/>
                    </a:moveTo>
                    <a:cubicBezTo>
                      <a:pt x="1917" y="0"/>
                      <a:pt x="1570" y="38"/>
                      <a:pt x="1210" y="89"/>
                    </a:cubicBezTo>
                    <a:cubicBezTo>
                      <a:pt x="1001" y="131"/>
                      <a:pt x="814" y="173"/>
                      <a:pt x="605" y="214"/>
                    </a:cubicBezTo>
                    <a:cubicBezTo>
                      <a:pt x="396" y="256"/>
                      <a:pt x="209" y="319"/>
                      <a:pt x="42" y="444"/>
                    </a:cubicBezTo>
                    <a:cubicBezTo>
                      <a:pt x="0" y="465"/>
                      <a:pt x="125" y="569"/>
                      <a:pt x="146" y="569"/>
                    </a:cubicBezTo>
                    <a:cubicBezTo>
                      <a:pt x="355" y="527"/>
                      <a:pt x="584" y="486"/>
                      <a:pt x="793" y="402"/>
                    </a:cubicBezTo>
                    <a:cubicBezTo>
                      <a:pt x="980" y="360"/>
                      <a:pt x="1168" y="319"/>
                      <a:pt x="1356" y="298"/>
                    </a:cubicBezTo>
                    <a:cubicBezTo>
                      <a:pt x="1773" y="214"/>
                      <a:pt x="2190" y="173"/>
                      <a:pt x="2607" y="173"/>
                    </a:cubicBezTo>
                    <a:cubicBezTo>
                      <a:pt x="3442" y="173"/>
                      <a:pt x="4276" y="298"/>
                      <a:pt x="5069" y="548"/>
                    </a:cubicBezTo>
                    <a:cubicBezTo>
                      <a:pt x="5089" y="548"/>
                      <a:pt x="5027" y="465"/>
                      <a:pt x="5006" y="465"/>
                    </a:cubicBezTo>
                    <a:lnTo>
                      <a:pt x="5006" y="444"/>
                    </a:lnTo>
                    <a:cubicBezTo>
                      <a:pt x="4213" y="152"/>
                      <a:pt x="3358" y="6"/>
                      <a:pt x="2503" y="6"/>
                    </a:cubicBezTo>
                    <a:cubicBezTo>
                      <a:pt x="2425" y="2"/>
                      <a:pt x="2349" y="0"/>
                      <a:pt x="2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6" name="Google Shape;2556;p29"/>
              <p:cNvSpPr/>
              <p:nvPr/>
            </p:nvSpPr>
            <p:spPr>
              <a:xfrm>
                <a:off x="535325" y="2810550"/>
                <a:ext cx="221125" cy="41750"/>
              </a:xfrm>
              <a:custGeom>
                <a:avLst/>
                <a:gdLst/>
                <a:ahLst/>
                <a:cxnLst/>
                <a:rect l="l" t="t" r="r" b="b"/>
                <a:pathLst>
                  <a:path w="8845" h="1670" extrusionOk="0">
                    <a:moveTo>
                      <a:pt x="8830" y="579"/>
                    </a:moveTo>
                    <a:lnTo>
                      <a:pt x="8830" y="579"/>
                    </a:lnTo>
                    <a:cubicBezTo>
                      <a:pt x="8835" y="583"/>
                      <a:pt x="8840" y="585"/>
                      <a:pt x="8845" y="585"/>
                    </a:cubicBezTo>
                    <a:cubicBezTo>
                      <a:pt x="8840" y="583"/>
                      <a:pt x="8835" y="581"/>
                      <a:pt x="8830" y="579"/>
                    </a:cubicBezTo>
                    <a:close/>
                    <a:moveTo>
                      <a:pt x="1" y="1106"/>
                    </a:moveTo>
                    <a:cubicBezTo>
                      <a:pt x="2" y="1106"/>
                      <a:pt x="4" y="1107"/>
                      <a:pt x="5" y="1107"/>
                    </a:cubicBezTo>
                    <a:lnTo>
                      <a:pt x="5" y="1107"/>
                    </a:lnTo>
                    <a:cubicBezTo>
                      <a:pt x="4" y="1107"/>
                      <a:pt x="2" y="1106"/>
                      <a:pt x="1" y="1106"/>
                    </a:cubicBezTo>
                    <a:close/>
                    <a:moveTo>
                      <a:pt x="6926" y="1"/>
                    </a:moveTo>
                    <a:cubicBezTo>
                      <a:pt x="6300" y="1"/>
                      <a:pt x="5820" y="293"/>
                      <a:pt x="5340" y="647"/>
                    </a:cubicBezTo>
                    <a:cubicBezTo>
                      <a:pt x="4882" y="1002"/>
                      <a:pt x="4360" y="1252"/>
                      <a:pt x="3818" y="1419"/>
                    </a:cubicBezTo>
                    <a:cubicBezTo>
                      <a:pt x="3427" y="1500"/>
                      <a:pt x="3028" y="1546"/>
                      <a:pt x="2631" y="1546"/>
                    </a:cubicBezTo>
                    <a:cubicBezTo>
                      <a:pt x="2414" y="1546"/>
                      <a:pt x="2197" y="1532"/>
                      <a:pt x="1982" y="1503"/>
                    </a:cubicBezTo>
                    <a:cubicBezTo>
                      <a:pt x="1316" y="1419"/>
                      <a:pt x="671" y="1211"/>
                      <a:pt x="5" y="1107"/>
                    </a:cubicBezTo>
                    <a:lnTo>
                      <a:pt x="5" y="1107"/>
                    </a:lnTo>
                    <a:cubicBezTo>
                      <a:pt x="29" y="1114"/>
                      <a:pt x="86" y="1170"/>
                      <a:pt x="105" y="1190"/>
                    </a:cubicBezTo>
                    <a:cubicBezTo>
                      <a:pt x="710" y="1377"/>
                      <a:pt x="1315" y="1523"/>
                      <a:pt x="1941" y="1607"/>
                    </a:cubicBezTo>
                    <a:cubicBezTo>
                      <a:pt x="2222" y="1649"/>
                      <a:pt x="2504" y="1669"/>
                      <a:pt x="2788" y="1669"/>
                    </a:cubicBezTo>
                    <a:cubicBezTo>
                      <a:pt x="3072" y="1669"/>
                      <a:pt x="3359" y="1649"/>
                      <a:pt x="3651" y="1607"/>
                    </a:cubicBezTo>
                    <a:cubicBezTo>
                      <a:pt x="4214" y="1523"/>
                      <a:pt x="4736" y="1294"/>
                      <a:pt x="5215" y="960"/>
                    </a:cubicBezTo>
                    <a:cubicBezTo>
                      <a:pt x="5674" y="627"/>
                      <a:pt x="6133" y="251"/>
                      <a:pt x="6696" y="147"/>
                    </a:cubicBezTo>
                    <a:cubicBezTo>
                      <a:pt x="6819" y="126"/>
                      <a:pt x="6942" y="117"/>
                      <a:pt x="7064" y="117"/>
                    </a:cubicBezTo>
                    <a:cubicBezTo>
                      <a:pt x="7680" y="117"/>
                      <a:pt x="8276" y="354"/>
                      <a:pt x="8830" y="579"/>
                    </a:cubicBezTo>
                    <a:lnTo>
                      <a:pt x="8830" y="579"/>
                    </a:lnTo>
                    <a:cubicBezTo>
                      <a:pt x="8814" y="567"/>
                      <a:pt x="8798" y="538"/>
                      <a:pt x="8782" y="522"/>
                    </a:cubicBezTo>
                    <a:cubicBezTo>
                      <a:pt x="8198" y="209"/>
                      <a:pt x="7572" y="43"/>
                      <a:pt x="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7" name="Google Shape;2557;p29"/>
              <p:cNvSpPr/>
              <p:nvPr/>
            </p:nvSpPr>
            <p:spPr>
              <a:xfrm>
                <a:off x="624500" y="2878025"/>
                <a:ext cx="226850" cy="58625"/>
              </a:xfrm>
              <a:custGeom>
                <a:avLst/>
                <a:gdLst/>
                <a:ahLst/>
                <a:cxnLst/>
                <a:rect l="l" t="t" r="r" b="b"/>
                <a:pathLst>
                  <a:path w="9074" h="2345" extrusionOk="0">
                    <a:moveTo>
                      <a:pt x="7100" y="1"/>
                    </a:moveTo>
                    <a:cubicBezTo>
                      <a:pt x="6562" y="1"/>
                      <a:pt x="6023" y="80"/>
                      <a:pt x="5507" y="243"/>
                    </a:cubicBezTo>
                    <a:cubicBezTo>
                      <a:pt x="4923" y="451"/>
                      <a:pt x="4360" y="743"/>
                      <a:pt x="3838" y="1098"/>
                    </a:cubicBezTo>
                    <a:cubicBezTo>
                      <a:pt x="3296" y="1452"/>
                      <a:pt x="2712" y="1744"/>
                      <a:pt x="2107" y="1953"/>
                    </a:cubicBezTo>
                    <a:cubicBezTo>
                      <a:pt x="1753" y="2057"/>
                      <a:pt x="1398" y="2141"/>
                      <a:pt x="1043" y="2203"/>
                    </a:cubicBezTo>
                    <a:cubicBezTo>
                      <a:pt x="689" y="2245"/>
                      <a:pt x="355" y="2287"/>
                      <a:pt x="1" y="2287"/>
                    </a:cubicBezTo>
                    <a:cubicBezTo>
                      <a:pt x="1" y="2287"/>
                      <a:pt x="63" y="2328"/>
                      <a:pt x="84" y="2328"/>
                    </a:cubicBezTo>
                    <a:cubicBezTo>
                      <a:pt x="251" y="2339"/>
                      <a:pt x="418" y="2344"/>
                      <a:pt x="582" y="2344"/>
                    </a:cubicBezTo>
                    <a:cubicBezTo>
                      <a:pt x="746" y="2344"/>
                      <a:pt x="908" y="2339"/>
                      <a:pt x="1064" y="2328"/>
                    </a:cubicBezTo>
                    <a:cubicBezTo>
                      <a:pt x="1377" y="2287"/>
                      <a:pt x="1690" y="2245"/>
                      <a:pt x="1982" y="2162"/>
                    </a:cubicBezTo>
                    <a:cubicBezTo>
                      <a:pt x="2566" y="1995"/>
                      <a:pt x="3129" y="1765"/>
                      <a:pt x="3651" y="1452"/>
                    </a:cubicBezTo>
                    <a:cubicBezTo>
                      <a:pt x="4172" y="1098"/>
                      <a:pt x="4714" y="785"/>
                      <a:pt x="5278" y="514"/>
                    </a:cubicBezTo>
                    <a:cubicBezTo>
                      <a:pt x="5937" y="241"/>
                      <a:pt x="6634" y="104"/>
                      <a:pt x="7335" y="104"/>
                    </a:cubicBezTo>
                    <a:cubicBezTo>
                      <a:pt x="7919" y="104"/>
                      <a:pt x="8505" y="199"/>
                      <a:pt x="9074" y="389"/>
                    </a:cubicBezTo>
                    <a:cubicBezTo>
                      <a:pt x="9032" y="368"/>
                      <a:pt x="8990" y="347"/>
                      <a:pt x="8948" y="326"/>
                    </a:cubicBezTo>
                    <a:lnTo>
                      <a:pt x="8969" y="326"/>
                    </a:lnTo>
                    <a:cubicBezTo>
                      <a:pt x="8371" y="112"/>
                      <a:pt x="7735" y="1"/>
                      <a:pt x="7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8" name="Google Shape;2558;p29"/>
              <p:cNvSpPr/>
              <p:nvPr/>
            </p:nvSpPr>
            <p:spPr>
              <a:xfrm>
                <a:off x="746525" y="2958550"/>
                <a:ext cx="189300" cy="53375"/>
              </a:xfrm>
              <a:custGeom>
                <a:avLst/>
                <a:gdLst/>
                <a:ahLst/>
                <a:cxnLst/>
                <a:rect l="l" t="t" r="r" b="b"/>
                <a:pathLst>
                  <a:path w="7572" h="2135" extrusionOk="0">
                    <a:moveTo>
                      <a:pt x="7551" y="255"/>
                    </a:moveTo>
                    <a:cubicBezTo>
                      <a:pt x="7551" y="255"/>
                      <a:pt x="7547" y="257"/>
                      <a:pt x="7541" y="261"/>
                    </a:cubicBezTo>
                    <a:lnTo>
                      <a:pt x="7541" y="261"/>
                    </a:lnTo>
                    <a:cubicBezTo>
                      <a:pt x="7551" y="266"/>
                      <a:pt x="7562" y="270"/>
                      <a:pt x="7572" y="276"/>
                    </a:cubicBezTo>
                    <a:lnTo>
                      <a:pt x="7551" y="255"/>
                    </a:lnTo>
                    <a:close/>
                    <a:moveTo>
                      <a:pt x="6354" y="1"/>
                    </a:moveTo>
                    <a:cubicBezTo>
                      <a:pt x="5838" y="1"/>
                      <a:pt x="5315" y="123"/>
                      <a:pt x="4818" y="296"/>
                    </a:cubicBezTo>
                    <a:cubicBezTo>
                      <a:pt x="3859" y="630"/>
                      <a:pt x="3004" y="1193"/>
                      <a:pt x="2065" y="1610"/>
                    </a:cubicBezTo>
                    <a:cubicBezTo>
                      <a:pt x="1481" y="1882"/>
                      <a:pt x="855" y="2028"/>
                      <a:pt x="209" y="2048"/>
                    </a:cubicBezTo>
                    <a:cubicBezTo>
                      <a:pt x="167" y="2048"/>
                      <a:pt x="125" y="2069"/>
                      <a:pt x="84" y="2090"/>
                    </a:cubicBezTo>
                    <a:cubicBezTo>
                      <a:pt x="84" y="2090"/>
                      <a:pt x="0" y="2132"/>
                      <a:pt x="21" y="2132"/>
                    </a:cubicBezTo>
                    <a:cubicBezTo>
                      <a:pt x="64" y="2134"/>
                      <a:pt x="107" y="2135"/>
                      <a:pt x="149" y="2135"/>
                    </a:cubicBezTo>
                    <a:cubicBezTo>
                      <a:pt x="1028" y="2135"/>
                      <a:pt x="1935" y="1737"/>
                      <a:pt x="2691" y="1339"/>
                    </a:cubicBezTo>
                    <a:cubicBezTo>
                      <a:pt x="3692" y="860"/>
                      <a:pt x="4651" y="234"/>
                      <a:pt x="5757" y="88"/>
                    </a:cubicBezTo>
                    <a:cubicBezTo>
                      <a:pt x="5925" y="58"/>
                      <a:pt x="6094" y="43"/>
                      <a:pt x="6262" y="43"/>
                    </a:cubicBezTo>
                    <a:cubicBezTo>
                      <a:pt x="6681" y="43"/>
                      <a:pt x="7095" y="133"/>
                      <a:pt x="7467" y="296"/>
                    </a:cubicBezTo>
                    <a:cubicBezTo>
                      <a:pt x="7483" y="296"/>
                      <a:pt x="7523" y="272"/>
                      <a:pt x="7541" y="261"/>
                    </a:cubicBezTo>
                    <a:lnTo>
                      <a:pt x="7541" y="261"/>
                    </a:lnTo>
                    <a:cubicBezTo>
                      <a:pt x="7160" y="76"/>
                      <a:pt x="6759" y="1"/>
                      <a:pt x="6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9" name="Google Shape;2559;p29"/>
              <p:cNvSpPr/>
              <p:nvPr/>
            </p:nvSpPr>
            <p:spPr>
              <a:xfrm>
                <a:off x="298075" y="2487275"/>
                <a:ext cx="123000" cy="71500"/>
              </a:xfrm>
              <a:custGeom>
                <a:avLst/>
                <a:gdLst/>
                <a:ahLst/>
                <a:cxnLst/>
                <a:rect l="l" t="t" r="r" b="b"/>
                <a:pathLst>
                  <a:path w="4920" h="2860" extrusionOk="0">
                    <a:moveTo>
                      <a:pt x="63" y="0"/>
                    </a:moveTo>
                    <a:cubicBezTo>
                      <a:pt x="1" y="0"/>
                      <a:pt x="147" y="84"/>
                      <a:pt x="167" y="104"/>
                    </a:cubicBezTo>
                    <a:cubicBezTo>
                      <a:pt x="606" y="250"/>
                      <a:pt x="1023" y="355"/>
                      <a:pt x="1440" y="542"/>
                    </a:cubicBezTo>
                    <a:cubicBezTo>
                      <a:pt x="1857" y="709"/>
                      <a:pt x="2253" y="918"/>
                      <a:pt x="2650" y="1147"/>
                    </a:cubicBezTo>
                    <a:cubicBezTo>
                      <a:pt x="3421" y="1606"/>
                      <a:pt x="4151" y="2149"/>
                      <a:pt x="4777" y="2795"/>
                    </a:cubicBezTo>
                    <a:cubicBezTo>
                      <a:pt x="4792" y="2810"/>
                      <a:pt x="4887" y="2860"/>
                      <a:pt x="4911" y="2860"/>
                    </a:cubicBezTo>
                    <a:cubicBezTo>
                      <a:pt x="4919" y="2860"/>
                      <a:pt x="4919" y="2853"/>
                      <a:pt x="4902" y="2837"/>
                    </a:cubicBezTo>
                    <a:cubicBezTo>
                      <a:pt x="4235" y="2149"/>
                      <a:pt x="3484" y="1564"/>
                      <a:pt x="2650" y="1085"/>
                    </a:cubicBezTo>
                    <a:cubicBezTo>
                      <a:pt x="2253" y="834"/>
                      <a:pt x="1815" y="626"/>
                      <a:pt x="1398" y="459"/>
                    </a:cubicBezTo>
                    <a:cubicBezTo>
                      <a:pt x="960" y="250"/>
                      <a:pt x="522" y="10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0" name="Google Shape;2560;p29"/>
              <p:cNvSpPr/>
              <p:nvPr/>
            </p:nvSpPr>
            <p:spPr>
              <a:xfrm>
                <a:off x="409675" y="2457025"/>
                <a:ext cx="118300" cy="128400"/>
              </a:xfrm>
              <a:custGeom>
                <a:avLst/>
                <a:gdLst/>
                <a:ahLst/>
                <a:cxnLst/>
                <a:rect l="l" t="t" r="r" b="b"/>
                <a:pathLst>
                  <a:path w="4732" h="5136" extrusionOk="0">
                    <a:moveTo>
                      <a:pt x="63" y="0"/>
                    </a:moveTo>
                    <a:cubicBezTo>
                      <a:pt x="63" y="0"/>
                      <a:pt x="0" y="21"/>
                      <a:pt x="0" y="42"/>
                    </a:cubicBezTo>
                    <a:cubicBezTo>
                      <a:pt x="334" y="501"/>
                      <a:pt x="709" y="939"/>
                      <a:pt x="1126" y="1335"/>
                    </a:cubicBezTo>
                    <a:lnTo>
                      <a:pt x="2274" y="2608"/>
                    </a:lnTo>
                    <a:lnTo>
                      <a:pt x="3400" y="3838"/>
                    </a:lnTo>
                    <a:cubicBezTo>
                      <a:pt x="3796" y="4276"/>
                      <a:pt x="4193" y="4735"/>
                      <a:pt x="4589" y="5131"/>
                    </a:cubicBezTo>
                    <a:cubicBezTo>
                      <a:pt x="4592" y="5134"/>
                      <a:pt x="4597" y="5136"/>
                      <a:pt x="4603" y="5136"/>
                    </a:cubicBezTo>
                    <a:cubicBezTo>
                      <a:pt x="4642" y="5136"/>
                      <a:pt x="4732" y="5087"/>
                      <a:pt x="4714" y="5069"/>
                    </a:cubicBezTo>
                    <a:cubicBezTo>
                      <a:pt x="4359" y="4610"/>
                      <a:pt x="3942" y="4193"/>
                      <a:pt x="3567" y="3776"/>
                    </a:cubicBezTo>
                    <a:lnTo>
                      <a:pt x="2441" y="2524"/>
                    </a:lnTo>
                    <a:lnTo>
                      <a:pt x="1293" y="1273"/>
                    </a:lnTo>
                    <a:cubicBezTo>
                      <a:pt x="918" y="814"/>
                      <a:pt x="501" y="397"/>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1" name="Google Shape;2561;p29"/>
              <p:cNvSpPr/>
              <p:nvPr/>
            </p:nvSpPr>
            <p:spPr>
              <a:xfrm>
                <a:off x="525950" y="2474750"/>
                <a:ext cx="82925" cy="135075"/>
              </a:xfrm>
              <a:custGeom>
                <a:avLst/>
                <a:gdLst/>
                <a:ahLst/>
                <a:cxnLst/>
                <a:rect l="l" t="t" r="r" b="b"/>
                <a:pathLst>
                  <a:path w="3317" h="5403" extrusionOk="0">
                    <a:moveTo>
                      <a:pt x="0" y="1"/>
                    </a:moveTo>
                    <a:lnTo>
                      <a:pt x="0" y="1"/>
                    </a:lnTo>
                    <a:cubicBezTo>
                      <a:pt x="21" y="21"/>
                      <a:pt x="42" y="63"/>
                      <a:pt x="84" y="84"/>
                    </a:cubicBezTo>
                    <a:cubicBezTo>
                      <a:pt x="1586" y="1481"/>
                      <a:pt x="2670" y="3296"/>
                      <a:pt x="3213" y="5298"/>
                    </a:cubicBezTo>
                    <a:cubicBezTo>
                      <a:pt x="3213" y="5340"/>
                      <a:pt x="3296" y="5361"/>
                      <a:pt x="3317" y="5403"/>
                    </a:cubicBezTo>
                    <a:lnTo>
                      <a:pt x="3317" y="5382"/>
                    </a:lnTo>
                    <a:cubicBezTo>
                      <a:pt x="2879" y="3692"/>
                      <a:pt x="2024" y="2128"/>
                      <a:pt x="856" y="856"/>
                    </a:cubicBezTo>
                    <a:cubicBezTo>
                      <a:pt x="584" y="543"/>
                      <a:pt x="292" y="25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2" name="Google Shape;2562;p29"/>
              <p:cNvSpPr/>
              <p:nvPr/>
            </p:nvSpPr>
            <p:spPr>
              <a:xfrm>
                <a:off x="281475" y="2565800"/>
                <a:ext cx="191800" cy="66600"/>
              </a:xfrm>
              <a:custGeom>
                <a:avLst/>
                <a:gdLst/>
                <a:ahLst/>
                <a:cxnLst/>
                <a:rect l="l" t="t" r="r" b="b"/>
                <a:pathLst>
                  <a:path w="7672" h="2664" extrusionOk="0">
                    <a:moveTo>
                      <a:pt x="6709" y="1"/>
                    </a:moveTo>
                    <a:cubicBezTo>
                      <a:pt x="6095" y="1"/>
                      <a:pt x="5463" y="269"/>
                      <a:pt x="4899" y="509"/>
                    </a:cubicBezTo>
                    <a:cubicBezTo>
                      <a:pt x="3856" y="926"/>
                      <a:pt x="2834" y="1323"/>
                      <a:pt x="1812" y="1761"/>
                    </a:cubicBezTo>
                    <a:lnTo>
                      <a:pt x="39" y="2470"/>
                    </a:lnTo>
                    <a:cubicBezTo>
                      <a:pt x="1" y="2489"/>
                      <a:pt x="153" y="2663"/>
                      <a:pt x="228" y="2663"/>
                    </a:cubicBezTo>
                    <a:cubicBezTo>
                      <a:pt x="235" y="2663"/>
                      <a:pt x="242" y="2661"/>
                      <a:pt x="247" y="2658"/>
                    </a:cubicBezTo>
                    <a:cubicBezTo>
                      <a:pt x="1520" y="2136"/>
                      <a:pt x="2792" y="1615"/>
                      <a:pt x="4044" y="1093"/>
                    </a:cubicBezTo>
                    <a:cubicBezTo>
                      <a:pt x="4648" y="843"/>
                      <a:pt x="5253" y="572"/>
                      <a:pt x="5858" y="363"/>
                    </a:cubicBezTo>
                    <a:cubicBezTo>
                      <a:pt x="6196" y="251"/>
                      <a:pt x="6557" y="161"/>
                      <a:pt x="6912" y="161"/>
                    </a:cubicBezTo>
                    <a:cubicBezTo>
                      <a:pt x="7150" y="161"/>
                      <a:pt x="7385" y="201"/>
                      <a:pt x="7610" y="301"/>
                    </a:cubicBezTo>
                    <a:cubicBezTo>
                      <a:pt x="7619" y="303"/>
                      <a:pt x="7626" y="304"/>
                      <a:pt x="7631" y="304"/>
                    </a:cubicBezTo>
                    <a:cubicBezTo>
                      <a:pt x="7672" y="304"/>
                      <a:pt x="7587" y="236"/>
                      <a:pt x="7569" y="217"/>
                    </a:cubicBezTo>
                    <a:cubicBezTo>
                      <a:pt x="7292" y="62"/>
                      <a:pt x="7002" y="1"/>
                      <a:pt x="6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3" name="Google Shape;2563;p29"/>
              <p:cNvSpPr/>
              <p:nvPr/>
            </p:nvSpPr>
            <p:spPr>
              <a:xfrm>
                <a:off x="352825" y="2602450"/>
                <a:ext cx="196625" cy="88725"/>
              </a:xfrm>
              <a:custGeom>
                <a:avLst/>
                <a:gdLst/>
                <a:ahLst/>
                <a:cxnLst/>
                <a:rect l="l" t="t" r="r" b="b"/>
                <a:pathLst>
                  <a:path w="7865" h="3549" extrusionOk="0">
                    <a:moveTo>
                      <a:pt x="7310" y="1"/>
                    </a:moveTo>
                    <a:cubicBezTo>
                      <a:pt x="6457" y="1"/>
                      <a:pt x="5626" y="433"/>
                      <a:pt x="4923" y="879"/>
                    </a:cubicBezTo>
                    <a:cubicBezTo>
                      <a:pt x="3964" y="1484"/>
                      <a:pt x="3129" y="2318"/>
                      <a:pt x="2128" y="2860"/>
                    </a:cubicBezTo>
                    <a:cubicBezTo>
                      <a:pt x="1565" y="3194"/>
                      <a:pt x="918" y="3382"/>
                      <a:pt x="251" y="3382"/>
                    </a:cubicBezTo>
                    <a:cubicBezTo>
                      <a:pt x="209" y="3382"/>
                      <a:pt x="147" y="3444"/>
                      <a:pt x="105" y="3465"/>
                    </a:cubicBezTo>
                    <a:cubicBezTo>
                      <a:pt x="63" y="3507"/>
                      <a:pt x="1" y="3548"/>
                      <a:pt x="22" y="3548"/>
                    </a:cubicBezTo>
                    <a:cubicBezTo>
                      <a:pt x="1085" y="3548"/>
                      <a:pt x="2024" y="3027"/>
                      <a:pt x="2879" y="2422"/>
                    </a:cubicBezTo>
                    <a:cubicBezTo>
                      <a:pt x="3859" y="1755"/>
                      <a:pt x="4715" y="900"/>
                      <a:pt x="5820" y="420"/>
                    </a:cubicBezTo>
                    <a:cubicBezTo>
                      <a:pt x="6339" y="195"/>
                      <a:pt x="6902" y="70"/>
                      <a:pt x="7460" y="70"/>
                    </a:cubicBezTo>
                    <a:cubicBezTo>
                      <a:pt x="7574" y="70"/>
                      <a:pt x="7688" y="75"/>
                      <a:pt x="7801" y="86"/>
                    </a:cubicBezTo>
                    <a:cubicBezTo>
                      <a:pt x="7813" y="86"/>
                      <a:pt x="7832" y="73"/>
                      <a:pt x="7846" y="61"/>
                    </a:cubicBezTo>
                    <a:lnTo>
                      <a:pt x="7846" y="61"/>
                    </a:lnTo>
                    <a:cubicBezTo>
                      <a:pt x="7852" y="62"/>
                      <a:pt x="7858" y="64"/>
                      <a:pt x="7864" y="65"/>
                    </a:cubicBezTo>
                    <a:lnTo>
                      <a:pt x="7864" y="44"/>
                    </a:lnTo>
                    <a:cubicBezTo>
                      <a:pt x="7864" y="44"/>
                      <a:pt x="7856" y="52"/>
                      <a:pt x="7846" y="61"/>
                    </a:cubicBezTo>
                    <a:lnTo>
                      <a:pt x="7846" y="61"/>
                    </a:lnTo>
                    <a:cubicBezTo>
                      <a:pt x="7667" y="20"/>
                      <a:pt x="7488" y="1"/>
                      <a:pt x="7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4" name="Google Shape;2564;p29"/>
              <p:cNvSpPr/>
              <p:nvPr/>
            </p:nvSpPr>
            <p:spPr>
              <a:xfrm>
                <a:off x="450850" y="2627525"/>
                <a:ext cx="150725" cy="122050"/>
              </a:xfrm>
              <a:custGeom>
                <a:avLst/>
                <a:gdLst/>
                <a:ahLst/>
                <a:cxnLst/>
                <a:rect l="l" t="t" r="r" b="b"/>
                <a:pathLst>
                  <a:path w="6029" h="4882" extrusionOk="0">
                    <a:moveTo>
                      <a:pt x="6029" y="1"/>
                    </a:moveTo>
                    <a:cubicBezTo>
                      <a:pt x="6027" y="1"/>
                      <a:pt x="6026" y="1"/>
                      <a:pt x="6024" y="2"/>
                    </a:cubicBezTo>
                    <a:lnTo>
                      <a:pt x="6024" y="2"/>
                    </a:lnTo>
                    <a:cubicBezTo>
                      <a:pt x="6026" y="2"/>
                      <a:pt x="6027" y="1"/>
                      <a:pt x="6029" y="1"/>
                    </a:cubicBezTo>
                    <a:close/>
                    <a:moveTo>
                      <a:pt x="6024" y="2"/>
                    </a:moveTo>
                    <a:lnTo>
                      <a:pt x="6024" y="2"/>
                    </a:lnTo>
                    <a:cubicBezTo>
                      <a:pt x="4003" y="504"/>
                      <a:pt x="2440" y="2004"/>
                      <a:pt x="1106" y="3547"/>
                    </a:cubicBezTo>
                    <a:cubicBezTo>
                      <a:pt x="919" y="3755"/>
                      <a:pt x="731" y="3985"/>
                      <a:pt x="543" y="4214"/>
                    </a:cubicBezTo>
                    <a:cubicBezTo>
                      <a:pt x="360" y="4418"/>
                      <a:pt x="176" y="4642"/>
                      <a:pt x="12" y="4867"/>
                    </a:cubicBezTo>
                    <a:lnTo>
                      <a:pt x="12" y="4867"/>
                    </a:lnTo>
                    <a:cubicBezTo>
                      <a:pt x="43" y="4839"/>
                      <a:pt x="134" y="4791"/>
                      <a:pt x="168" y="4756"/>
                    </a:cubicBezTo>
                    <a:cubicBezTo>
                      <a:pt x="481" y="4402"/>
                      <a:pt x="773" y="4026"/>
                      <a:pt x="1086" y="3651"/>
                    </a:cubicBezTo>
                    <a:cubicBezTo>
                      <a:pt x="1398" y="3296"/>
                      <a:pt x="1732" y="2900"/>
                      <a:pt x="2066" y="2566"/>
                    </a:cubicBezTo>
                    <a:cubicBezTo>
                      <a:pt x="2754" y="1836"/>
                      <a:pt x="3526" y="1211"/>
                      <a:pt x="4402" y="710"/>
                    </a:cubicBezTo>
                    <a:cubicBezTo>
                      <a:pt x="4882" y="439"/>
                      <a:pt x="5403" y="230"/>
                      <a:pt x="5925" y="84"/>
                    </a:cubicBezTo>
                    <a:cubicBezTo>
                      <a:pt x="5963" y="84"/>
                      <a:pt x="6002" y="12"/>
                      <a:pt x="6024" y="2"/>
                    </a:cubicBezTo>
                    <a:close/>
                    <a:moveTo>
                      <a:pt x="12" y="4867"/>
                    </a:moveTo>
                    <a:lnTo>
                      <a:pt x="12" y="4867"/>
                    </a:lnTo>
                    <a:cubicBezTo>
                      <a:pt x="5" y="4873"/>
                      <a:pt x="1" y="4878"/>
                      <a:pt x="1" y="4882"/>
                    </a:cubicBezTo>
                    <a:cubicBezTo>
                      <a:pt x="5" y="4877"/>
                      <a:pt x="8" y="4872"/>
                      <a:pt x="12" y="48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5" name="Google Shape;2565;p29"/>
              <p:cNvSpPr/>
              <p:nvPr/>
            </p:nvSpPr>
            <p:spPr>
              <a:xfrm>
                <a:off x="637025" y="2539925"/>
                <a:ext cx="29800" cy="81375"/>
              </a:xfrm>
              <a:custGeom>
                <a:avLst/>
                <a:gdLst/>
                <a:ahLst/>
                <a:cxnLst/>
                <a:rect l="l" t="t" r="r" b="b"/>
                <a:pathLst>
                  <a:path w="1192" h="3255" extrusionOk="0">
                    <a:moveTo>
                      <a:pt x="1189" y="3150"/>
                    </a:moveTo>
                    <a:lnTo>
                      <a:pt x="1189" y="3162"/>
                    </a:lnTo>
                    <a:lnTo>
                      <a:pt x="1189" y="3162"/>
                    </a:lnTo>
                    <a:cubicBezTo>
                      <a:pt x="1192" y="3157"/>
                      <a:pt x="1192" y="3153"/>
                      <a:pt x="1189" y="3150"/>
                    </a:cubicBezTo>
                    <a:close/>
                    <a:moveTo>
                      <a:pt x="167" y="1"/>
                    </a:moveTo>
                    <a:cubicBezTo>
                      <a:pt x="167" y="1"/>
                      <a:pt x="0" y="84"/>
                      <a:pt x="0" y="126"/>
                    </a:cubicBezTo>
                    <a:cubicBezTo>
                      <a:pt x="0" y="418"/>
                      <a:pt x="42" y="689"/>
                      <a:pt x="125" y="981"/>
                    </a:cubicBezTo>
                    <a:cubicBezTo>
                      <a:pt x="188" y="1231"/>
                      <a:pt x="271" y="1503"/>
                      <a:pt x="355" y="1753"/>
                    </a:cubicBezTo>
                    <a:cubicBezTo>
                      <a:pt x="522" y="2295"/>
                      <a:pt x="751" y="2796"/>
                      <a:pt x="1064" y="3255"/>
                    </a:cubicBezTo>
                    <a:cubicBezTo>
                      <a:pt x="1064" y="3255"/>
                      <a:pt x="1165" y="3197"/>
                      <a:pt x="1187" y="3166"/>
                    </a:cubicBezTo>
                    <a:lnTo>
                      <a:pt x="1187" y="3166"/>
                    </a:lnTo>
                    <a:cubicBezTo>
                      <a:pt x="1188" y="3167"/>
                      <a:pt x="1188" y="3169"/>
                      <a:pt x="1189" y="3171"/>
                    </a:cubicBezTo>
                    <a:lnTo>
                      <a:pt x="1189" y="3162"/>
                    </a:lnTo>
                    <a:lnTo>
                      <a:pt x="1189" y="3162"/>
                    </a:lnTo>
                    <a:cubicBezTo>
                      <a:pt x="1188" y="3163"/>
                      <a:pt x="1188" y="3164"/>
                      <a:pt x="1187" y="3166"/>
                    </a:cubicBezTo>
                    <a:lnTo>
                      <a:pt x="1187" y="3166"/>
                    </a:lnTo>
                    <a:cubicBezTo>
                      <a:pt x="979" y="2646"/>
                      <a:pt x="730" y="2126"/>
                      <a:pt x="563" y="1607"/>
                    </a:cubicBezTo>
                    <a:cubicBezTo>
                      <a:pt x="480" y="1336"/>
                      <a:pt x="396" y="1085"/>
                      <a:pt x="334" y="814"/>
                    </a:cubicBezTo>
                    <a:cubicBezTo>
                      <a:pt x="271" y="564"/>
                      <a:pt x="250" y="25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566" name="Google Shape;2566;p29"/>
          <p:cNvGrpSpPr/>
          <p:nvPr/>
        </p:nvGrpSpPr>
        <p:grpSpPr>
          <a:xfrm>
            <a:off x="8614376" y="956653"/>
            <a:ext cx="1274701" cy="1032416"/>
            <a:chOff x="7154175" y="717490"/>
            <a:chExt cx="1274701" cy="774312"/>
          </a:xfrm>
        </p:grpSpPr>
        <p:grpSp>
          <p:nvGrpSpPr>
            <p:cNvPr id="2567" name="Google Shape;2567;p29"/>
            <p:cNvGrpSpPr/>
            <p:nvPr/>
          </p:nvGrpSpPr>
          <p:grpSpPr>
            <a:xfrm>
              <a:off x="7154175" y="1283675"/>
              <a:ext cx="1274701" cy="208127"/>
              <a:chOff x="7154175" y="1055075"/>
              <a:chExt cx="1274701" cy="208127"/>
            </a:xfrm>
          </p:grpSpPr>
          <p:sp>
            <p:nvSpPr>
              <p:cNvPr id="2568" name="Google Shape;2568;p29"/>
              <p:cNvSpPr/>
              <p:nvPr/>
            </p:nvSpPr>
            <p:spPr>
              <a:xfrm>
                <a:off x="7154175" y="1137500"/>
                <a:ext cx="1274701" cy="125702"/>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9" name="Google Shape;2569;p29"/>
              <p:cNvSpPr/>
              <p:nvPr/>
            </p:nvSpPr>
            <p:spPr>
              <a:xfrm>
                <a:off x="7154175" y="1055075"/>
                <a:ext cx="1274700" cy="82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70" name="Google Shape;2570;p29"/>
            <p:cNvGrpSpPr/>
            <p:nvPr/>
          </p:nvGrpSpPr>
          <p:grpSpPr>
            <a:xfrm>
              <a:off x="7791730" y="717627"/>
              <a:ext cx="579356" cy="566052"/>
              <a:chOff x="791550" y="2156375"/>
              <a:chExt cx="1145425" cy="1118900"/>
            </a:xfrm>
          </p:grpSpPr>
          <p:sp>
            <p:nvSpPr>
              <p:cNvPr id="2571" name="Google Shape;2571;p29"/>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2" name="Google Shape;2572;p29"/>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3" name="Google Shape;2573;p29"/>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4" name="Google Shape;2574;p29"/>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5" name="Google Shape;2575;p29"/>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6" name="Google Shape;2576;p29"/>
              <p:cNvSpPr/>
              <p:nvPr/>
            </p:nvSpPr>
            <p:spPr>
              <a:xfrm>
                <a:off x="1395600" y="2450575"/>
                <a:ext cx="114550" cy="601650"/>
              </a:xfrm>
              <a:custGeom>
                <a:avLst/>
                <a:gdLst/>
                <a:ahLst/>
                <a:cxnLst/>
                <a:rect l="l" t="t" r="r" b="b"/>
                <a:pathLst>
                  <a:path w="4582" h="24066" extrusionOk="0">
                    <a:moveTo>
                      <a:pt x="0" y="0"/>
                    </a:moveTo>
                    <a:lnTo>
                      <a:pt x="0" y="24066"/>
                    </a:lnTo>
                    <a:lnTo>
                      <a:pt x="4582" y="24066"/>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7" name="Google Shape;2577;p29"/>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8" name="Google Shape;2578;p29"/>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9" name="Google Shape;2579;p29"/>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0" name="Google Shape;2580;p29"/>
              <p:cNvSpPr/>
              <p:nvPr/>
            </p:nvSpPr>
            <p:spPr>
              <a:xfrm>
                <a:off x="1033875" y="2592825"/>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1" name="Google Shape;2581;p29"/>
              <p:cNvSpPr/>
              <p:nvPr/>
            </p:nvSpPr>
            <p:spPr>
              <a:xfrm>
                <a:off x="1067650" y="2806250"/>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2" name="Google Shape;2582;p29"/>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3" name="Google Shape;2583;p29"/>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4" name="Google Shape;2584;p29"/>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5" name="Google Shape;2585;p29"/>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86" name="Google Shape;2586;p29"/>
            <p:cNvGrpSpPr/>
            <p:nvPr/>
          </p:nvGrpSpPr>
          <p:grpSpPr>
            <a:xfrm>
              <a:off x="7211965" y="717490"/>
              <a:ext cx="579343" cy="566026"/>
              <a:chOff x="8817561" y="3596620"/>
              <a:chExt cx="650143" cy="635200"/>
            </a:xfrm>
          </p:grpSpPr>
          <p:grpSp>
            <p:nvGrpSpPr>
              <p:cNvPr id="2587" name="Google Shape;2587;p29"/>
              <p:cNvGrpSpPr/>
              <p:nvPr/>
            </p:nvGrpSpPr>
            <p:grpSpPr>
              <a:xfrm>
                <a:off x="8817561" y="3596620"/>
                <a:ext cx="650143" cy="635200"/>
                <a:chOff x="791550" y="2156375"/>
                <a:chExt cx="1145425" cy="1118900"/>
              </a:xfrm>
            </p:grpSpPr>
            <p:sp>
              <p:nvSpPr>
                <p:cNvPr id="2588" name="Google Shape;2588;p29"/>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9" name="Google Shape;2589;p29"/>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0" name="Google Shape;2590;p29"/>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1" name="Google Shape;2591;p29"/>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2" name="Google Shape;2592;p29"/>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3" name="Google Shape;2593;p29"/>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4" name="Google Shape;2594;p29"/>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5" name="Google Shape;2595;p29"/>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6" name="Google Shape;2596;p29"/>
                <p:cNvSpPr/>
                <p:nvPr/>
              </p:nvSpPr>
              <p:spPr>
                <a:xfrm>
                  <a:off x="1033875" y="2398708"/>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7" name="Google Shape;2597;p29"/>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8" name="Google Shape;2598;p29"/>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9" name="Google Shape;2599;p29"/>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0" name="Google Shape;2600;p29"/>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01" name="Google Shape;2601;p29"/>
              <p:cNvSpPr/>
              <p:nvPr/>
            </p:nvSpPr>
            <p:spPr>
              <a:xfrm>
                <a:off x="9160419" y="3691769"/>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2" name="Google Shape;2602;p29"/>
              <p:cNvSpPr/>
              <p:nvPr/>
            </p:nvSpPr>
            <p:spPr>
              <a:xfrm>
                <a:off x="9160419" y="3749744"/>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603" name="Google Shape;2603;p29"/>
          <p:cNvGrpSpPr/>
          <p:nvPr/>
        </p:nvGrpSpPr>
        <p:grpSpPr>
          <a:xfrm>
            <a:off x="8274891" y="6144670"/>
            <a:ext cx="308013" cy="311561"/>
            <a:chOff x="745065" y="4677252"/>
            <a:chExt cx="308013" cy="233671"/>
          </a:xfrm>
        </p:grpSpPr>
        <p:sp>
          <p:nvSpPr>
            <p:cNvPr id="2604" name="Google Shape;2604;p29"/>
            <p:cNvSpPr/>
            <p:nvPr/>
          </p:nvSpPr>
          <p:spPr>
            <a:xfrm>
              <a:off x="830523" y="4844100"/>
              <a:ext cx="222556" cy="65676"/>
            </a:xfrm>
            <a:custGeom>
              <a:avLst/>
              <a:gdLst/>
              <a:ahLst/>
              <a:cxnLst/>
              <a:rect l="l" t="t" r="r" b="b"/>
              <a:pathLst>
                <a:path w="12079" h="2049" extrusionOk="0">
                  <a:moveTo>
                    <a:pt x="4271" y="0"/>
                  </a:moveTo>
                  <a:lnTo>
                    <a:pt x="0" y="2049"/>
                  </a:lnTo>
                  <a:lnTo>
                    <a:pt x="12078" y="2049"/>
                  </a:lnTo>
                  <a:lnTo>
                    <a:pt x="42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05" name="Google Shape;2605;p29"/>
            <p:cNvGrpSpPr/>
            <p:nvPr/>
          </p:nvGrpSpPr>
          <p:grpSpPr>
            <a:xfrm>
              <a:off x="745065" y="4677252"/>
              <a:ext cx="244411" cy="233671"/>
              <a:chOff x="745065" y="4677252"/>
              <a:chExt cx="244411" cy="233671"/>
            </a:xfrm>
          </p:grpSpPr>
          <p:sp>
            <p:nvSpPr>
              <p:cNvPr id="2606" name="Google Shape;2606;p29"/>
              <p:cNvSpPr/>
              <p:nvPr/>
            </p:nvSpPr>
            <p:spPr>
              <a:xfrm>
                <a:off x="745065" y="4677252"/>
                <a:ext cx="244411" cy="233671"/>
              </a:xfrm>
              <a:custGeom>
                <a:avLst/>
                <a:gdLst/>
                <a:ahLst/>
                <a:cxnLst/>
                <a:rect l="l" t="t" r="r" b="b"/>
                <a:pathLst>
                  <a:path w="5257" h="5026" extrusionOk="0">
                    <a:moveTo>
                      <a:pt x="2029" y="1"/>
                    </a:moveTo>
                    <a:lnTo>
                      <a:pt x="1662" y="175"/>
                    </a:lnTo>
                    <a:lnTo>
                      <a:pt x="1450" y="580"/>
                    </a:lnTo>
                    <a:lnTo>
                      <a:pt x="213" y="793"/>
                    </a:lnTo>
                    <a:lnTo>
                      <a:pt x="78" y="1585"/>
                    </a:lnTo>
                    <a:lnTo>
                      <a:pt x="271" y="2165"/>
                    </a:lnTo>
                    <a:lnTo>
                      <a:pt x="0" y="2880"/>
                    </a:lnTo>
                    <a:lnTo>
                      <a:pt x="194" y="3170"/>
                    </a:lnTo>
                    <a:lnTo>
                      <a:pt x="136" y="3440"/>
                    </a:lnTo>
                    <a:lnTo>
                      <a:pt x="0" y="3711"/>
                    </a:lnTo>
                    <a:lnTo>
                      <a:pt x="522" y="4484"/>
                    </a:lnTo>
                    <a:lnTo>
                      <a:pt x="947" y="4368"/>
                    </a:lnTo>
                    <a:lnTo>
                      <a:pt x="1372" y="4523"/>
                    </a:lnTo>
                    <a:lnTo>
                      <a:pt x="1759" y="4967"/>
                    </a:lnTo>
                    <a:lnTo>
                      <a:pt x="3672" y="5025"/>
                    </a:lnTo>
                    <a:lnTo>
                      <a:pt x="4213" y="4426"/>
                    </a:lnTo>
                    <a:lnTo>
                      <a:pt x="4329" y="4001"/>
                    </a:lnTo>
                    <a:lnTo>
                      <a:pt x="4967" y="3576"/>
                    </a:lnTo>
                    <a:lnTo>
                      <a:pt x="5257" y="2590"/>
                    </a:lnTo>
                    <a:lnTo>
                      <a:pt x="5063" y="2378"/>
                    </a:lnTo>
                    <a:lnTo>
                      <a:pt x="5160" y="2107"/>
                    </a:lnTo>
                    <a:lnTo>
                      <a:pt x="4754" y="1585"/>
                    </a:lnTo>
                    <a:lnTo>
                      <a:pt x="4754" y="851"/>
                    </a:lnTo>
                    <a:lnTo>
                      <a:pt x="4271" y="561"/>
                    </a:lnTo>
                    <a:lnTo>
                      <a:pt x="3827" y="387"/>
                    </a:lnTo>
                    <a:lnTo>
                      <a:pt x="3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7" name="Google Shape;2607;p29"/>
              <p:cNvSpPr/>
              <p:nvPr/>
            </p:nvSpPr>
            <p:spPr>
              <a:xfrm>
                <a:off x="762128" y="4709611"/>
                <a:ext cx="105166" cy="84477"/>
              </a:xfrm>
              <a:custGeom>
                <a:avLst/>
                <a:gdLst/>
                <a:ahLst/>
                <a:cxnLst/>
                <a:rect l="l" t="t" r="r" b="b"/>
                <a:pathLst>
                  <a:path w="2262" h="1817" extrusionOk="0">
                    <a:moveTo>
                      <a:pt x="1334" y="0"/>
                    </a:moveTo>
                    <a:lnTo>
                      <a:pt x="522" y="271"/>
                    </a:lnTo>
                    <a:lnTo>
                      <a:pt x="252" y="580"/>
                    </a:lnTo>
                    <a:lnTo>
                      <a:pt x="812" y="561"/>
                    </a:lnTo>
                    <a:lnTo>
                      <a:pt x="1237" y="696"/>
                    </a:lnTo>
                    <a:lnTo>
                      <a:pt x="1315" y="1392"/>
                    </a:lnTo>
                    <a:lnTo>
                      <a:pt x="1121" y="1160"/>
                    </a:lnTo>
                    <a:lnTo>
                      <a:pt x="406" y="677"/>
                    </a:lnTo>
                    <a:lnTo>
                      <a:pt x="136" y="812"/>
                    </a:lnTo>
                    <a:lnTo>
                      <a:pt x="0" y="1218"/>
                    </a:lnTo>
                    <a:lnTo>
                      <a:pt x="406" y="1817"/>
                    </a:lnTo>
                    <a:lnTo>
                      <a:pt x="1624" y="1546"/>
                    </a:lnTo>
                    <a:lnTo>
                      <a:pt x="2261" y="1585"/>
                    </a:lnTo>
                    <a:lnTo>
                      <a:pt x="2261" y="1585"/>
                    </a:lnTo>
                    <a:lnTo>
                      <a:pt x="2165" y="1450"/>
                    </a:lnTo>
                    <a:cubicBezTo>
                      <a:pt x="2165" y="1450"/>
                      <a:pt x="1624" y="1102"/>
                      <a:pt x="1604" y="1063"/>
                    </a:cubicBezTo>
                    <a:cubicBezTo>
                      <a:pt x="1585" y="1044"/>
                      <a:pt x="1411" y="368"/>
                      <a:pt x="1411" y="368"/>
                    </a:cubicBezTo>
                    <a:lnTo>
                      <a:pt x="1411" y="368"/>
                    </a:lnTo>
                    <a:lnTo>
                      <a:pt x="1778" y="580"/>
                    </a:lnTo>
                    <a:lnTo>
                      <a:pt x="13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8" name="Google Shape;2608;p29"/>
              <p:cNvSpPr/>
              <p:nvPr/>
            </p:nvSpPr>
            <p:spPr>
              <a:xfrm>
                <a:off x="802577" y="4801248"/>
                <a:ext cx="119532" cy="54861"/>
              </a:xfrm>
              <a:custGeom>
                <a:avLst/>
                <a:gdLst/>
                <a:ahLst/>
                <a:cxnLst/>
                <a:rect l="l" t="t" r="r" b="b"/>
                <a:pathLst>
                  <a:path w="2571" h="1180" extrusionOk="0">
                    <a:moveTo>
                      <a:pt x="1643" y="0"/>
                    </a:moveTo>
                    <a:lnTo>
                      <a:pt x="503" y="194"/>
                    </a:lnTo>
                    <a:lnTo>
                      <a:pt x="0" y="658"/>
                    </a:lnTo>
                    <a:lnTo>
                      <a:pt x="831" y="329"/>
                    </a:lnTo>
                    <a:lnTo>
                      <a:pt x="1391" y="348"/>
                    </a:lnTo>
                    <a:lnTo>
                      <a:pt x="1391" y="600"/>
                    </a:lnTo>
                    <a:lnTo>
                      <a:pt x="1198" y="1005"/>
                    </a:lnTo>
                    <a:lnTo>
                      <a:pt x="947" y="1179"/>
                    </a:lnTo>
                    <a:lnTo>
                      <a:pt x="1063" y="1179"/>
                    </a:lnTo>
                    <a:lnTo>
                      <a:pt x="2570" y="677"/>
                    </a:lnTo>
                    <a:lnTo>
                      <a:pt x="2435" y="619"/>
                    </a:lnTo>
                    <a:lnTo>
                      <a:pt x="1817" y="619"/>
                    </a:lnTo>
                    <a:lnTo>
                      <a:pt x="1585" y="368"/>
                    </a:lnTo>
                    <a:lnTo>
                      <a:pt x="1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9" name="Google Shape;2609;p29"/>
              <p:cNvSpPr/>
              <p:nvPr/>
            </p:nvSpPr>
            <p:spPr>
              <a:xfrm>
                <a:off x="835819" y="4687155"/>
                <a:ext cx="53931" cy="37752"/>
              </a:xfrm>
              <a:custGeom>
                <a:avLst/>
                <a:gdLst/>
                <a:ahLst/>
                <a:cxnLst/>
                <a:rect l="l" t="t" r="r" b="b"/>
                <a:pathLst>
                  <a:path w="1160" h="812" extrusionOk="0">
                    <a:moveTo>
                      <a:pt x="522" y="0"/>
                    </a:moveTo>
                    <a:lnTo>
                      <a:pt x="464" y="116"/>
                    </a:lnTo>
                    <a:lnTo>
                      <a:pt x="966" y="580"/>
                    </a:lnTo>
                    <a:lnTo>
                      <a:pt x="193" y="20"/>
                    </a:lnTo>
                    <a:lnTo>
                      <a:pt x="0" y="309"/>
                    </a:lnTo>
                    <a:lnTo>
                      <a:pt x="329" y="483"/>
                    </a:lnTo>
                    <a:lnTo>
                      <a:pt x="1102" y="812"/>
                    </a:lnTo>
                    <a:lnTo>
                      <a:pt x="1160" y="677"/>
                    </a:lnTo>
                    <a:lnTo>
                      <a:pt x="870" y="174"/>
                    </a:lnTo>
                    <a:lnTo>
                      <a:pt x="5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0" name="Google Shape;2610;p29"/>
              <p:cNvSpPr/>
              <p:nvPr/>
            </p:nvSpPr>
            <p:spPr>
              <a:xfrm>
                <a:off x="904070" y="4724861"/>
                <a:ext cx="40495" cy="18922"/>
              </a:xfrm>
              <a:custGeom>
                <a:avLst/>
                <a:gdLst/>
                <a:ahLst/>
                <a:cxnLst/>
                <a:rect l="l" t="t" r="r" b="b"/>
                <a:pathLst>
                  <a:path w="871" h="407" extrusionOk="0">
                    <a:moveTo>
                      <a:pt x="175" y="1"/>
                    </a:moveTo>
                    <a:lnTo>
                      <a:pt x="1" y="136"/>
                    </a:lnTo>
                    <a:lnTo>
                      <a:pt x="175" y="329"/>
                    </a:lnTo>
                    <a:lnTo>
                      <a:pt x="870" y="407"/>
                    </a:lnTo>
                    <a:lnTo>
                      <a:pt x="870" y="407"/>
                    </a:lnTo>
                    <a:lnTo>
                      <a:pt x="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1" name="Google Shape;2611;p29"/>
              <p:cNvSpPr/>
              <p:nvPr/>
            </p:nvSpPr>
            <p:spPr>
              <a:xfrm>
                <a:off x="874454" y="4729370"/>
                <a:ext cx="76387" cy="99773"/>
              </a:xfrm>
              <a:custGeom>
                <a:avLst/>
                <a:gdLst/>
                <a:ahLst/>
                <a:cxnLst/>
                <a:rect l="l" t="t" r="r" b="b"/>
                <a:pathLst>
                  <a:path w="1643" h="2146" extrusionOk="0">
                    <a:moveTo>
                      <a:pt x="232" y="1"/>
                    </a:moveTo>
                    <a:lnTo>
                      <a:pt x="0" y="484"/>
                    </a:lnTo>
                    <a:lnTo>
                      <a:pt x="560" y="1450"/>
                    </a:lnTo>
                    <a:lnTo>
                      <a:pt x="560" y="1740"/>
                    </a:lnTo>
                    <a:lnTo>
                      <a:pt x="1333" y="2146"/>
                    </a:lnTo>
                    <a:lnTo>
                      <a:pt x="1643" y="1701"/>
                    </a:lnTo>
                    <a:lnTo>
                      <a:pt x="1546" y="1179"/>
                    </a:lnTo>
                    <a:lnTo>
                      <a:pt x="1372" y="1392"/>
                    </a:lnTo>
                    <a:lnTo>
                      <a:pt x="870" y="967"/>
                    </a:lnTo>
                    <a:lnTo>
                      <a:pt x="425" y="793"/>
                    </a:lnTo>
                    <a:lnTo>
                      <a:pt x="3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612" name="Google Shape;2612;p29"/>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95066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697"/>
        <p:cNvGrpSpPr/>
        <p:nvPr/>
      </p:nvGrpSpPr>
      <p:grpSpPr>
        <a:xfrm>
          <a:off x="0" y="0"/>
          <a:ext cx="0" cy="0"/>
          <a:chOff x="0" y="0"/>
          <a:chExt cx="0" cy="0"/>
        </a:xfrm>
      </p:grpSpPr>
      <p:sp>
        <p:nvSpPr>
          <p:cNvPr id="2698" name="Google Shape;2698;p31"/>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9" name="Google Shape;2699;p31"/>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0" name="Google Shape;2700;p31"/>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701" name="Google Shape;2701;p31"/>
          <p:cNvGrpSpPr/>
          <p:nvPr/>
        </p:nvGrpSpPr>
        <p:grpSpPr>
          <a:xfrm>
            <a:off x="2936545" y="-439395"/>
            <a:ext cx="2934233" cy="944411"/>
            <a:chOff x="2375925" y="3297600"/>
            <a:chExt cx="735950" cy="177650"/>
          </a:xfrm>
        </p:grpSpPr>
        <p:sp>
          <p:nvSpPr>
            <p:cNvPr id="2702" name="Google Shape;2702;p31"/>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3" name="Google Shape;2703;p31"/>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4" name="Google Shape;2704;p31"/>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5" name="Google Shape;2705;p31"/>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6" name="Google Shape;2706;p31"/>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7" name="Google Shape;2707;p31"/>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08" name="Google Shape;2708;p31"/>
          <p:cNvGrpSpPr/>
          <p:nvPr/>
        </p:nvGrpSpPr>
        <p:grpSpPr>
          <a:xfrm>
            <a:off x="-794794" y="3753875"/>
            <a:ext cx="1371803" cy="2607992"/>
            <a:chOff x="29206" y="2199506"/>
            <a:chExt cx="1371803" cy="1955994"/>
          </a:xfrm>
        </p:grpSpPr>
        <p:sp>
          <p:nvSpPr>
            <p:cNvPr id="2709" name="Google Shape;2709;p31"/>
            <p:cNvSpPr/>
            <p:nvPr/>
          </p:nvSpPr>
          <p:spPr>
            <a:xfrm>
              <a:off x="411425" y="40421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10" name="Google Shape;2710;p31"/>
            <p:cNvGrpSpPr/>
            <p:nvPr/>
          </p:nvGrpSpPr>
          <p:grpSpPr>
            <a:xfrm>
              <a:off x="29206" y="2199506"/>
              <a:ext cx="1371803" cy="1916250"/>
              <a:chOff x="173975" y="1846850"/>
              <a:chExt cx="1630575" cy="2277725"/>
            </a:xfrm>
          </p:grpSpPr>
          <p:sp>
            <p:nvSpPr>
              <p:cNvPr id="2711" name="Google Shape;2711;p31"/>
              <p:cNvSpPr/>
              <p:nvPr/>
            </p:nvSpPr>
            <p:spPr>
              <a:xfrm>
                <a:off x="593225" y="1846850"/>
                <a:ext cx="549625" cy="700300"/>
              </a:xfrm>
              <a:custGeom>
                <a:avLst/>
                <a:gdLst/>
                <a:ahLst/>
                <a:cxnLst/>
                <a:rect l="l" t="t" r="r" b="b"/>
                <a:pathLst>
                  <a:path w="21985" h="28012" extrusionOk="0">
                    <a:moveTo>
                      <a:pt x="7413" y="1"/>
                    </a:moveTo>
                    <a:cubicBezTo>
                      <a:pt x="7250" y="1"/>
                      <a:pt x="7087" y="9"/>
                      <a:pt x="6925" y="25"/>
                    </a:cubicBezTo>
                    <a:cubicBezTo>
                      <a:pt x="5965" y="129"/>
                      <a:pt x="5048" y="463"/>
                      <a:pt x="4255" y="1005"/>
                    </a:cubicBezTo>
                    <a:cubicBezTo>
                      <a:pt x="939" y="3195"/>
                      <a:pt x="0" y="7888"/>
                      <a:pt x="1126" y="11684"/>
                    </a:cubicBezTo>
                    <a:cubicBezTo>
                      <a:pt x="2065" y="14792"/>
                      <a:pt x="3942" y="17629"/>
                      <a:pt x="5778" y="20236"/>
                    </a:cubicBezTo>
                    <a:cubicBezTo>
                      <a:pt x="7154" y="22197"/>
                      <a:pt x="8906" y="23865"/>
                      <a:pt x="10950" y="25137"/>
                    </a:cubicBezTo>
                    <a:cubicBezTo>
                      <a:pt x="11463" y="25441"/>
                      <a:pt x="16387" y="28011"/>
                      <a:pt x="17483" y="28011"/>
                    </a:cubicBezTo>
                    <a:cubicBezTo>
                      <a:pt x="17591" y="28011"/>
                      <a:pt x="17661" y="27986"/>
                      <a:pt x="17687" y="27932"/>
                    </a:cubicBezTo>
                    <a:cubicBezTo>
                      <a:pt x="21984" y="18880"/>
                      <a:pt x="20920" y="5135"/>
                      <a:pt x="10575" y="755"/>
                    </a:cubicBezTo>
                    <a:cubicBezTo>
                      <a:pt x="9561" y="339"/>
                      <a:pt x="8484" y="1"/>
                      <a:pt x="7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2" name="Google Shape;2712;p31"/>
              <p:cNvSpPr/>
              <p:nvPr/>
            </p:nvSpPr>
            <p:spPr>
              <a:xfrm>
                <a:off x="733475" y="1878750"/>
                <a:ext cx="78250" cy="230500"/>
              </a:xfrm>
              <a:custGeom>
                <a:avLst/>
                <a:gdLst/>
                <a:ahLst/>
                <a:cxnLst/>
                <a:rect l="l" t="t" r="r" b="b"/>
                <a:pathLst>
                  <a:path w="3130" h="9220" extrusionOk="0">
                    <a:moveTo>
                      <a:pt x="168" y="0"/>
                    </a:moveTo>
                    <a:cubicBezTo>
                      <a:pt x="168" y="42"/>
                      <a:pt x="22" y="84"/>
                      <a:pt x="22" y="126"/>
                    </a:cubicBezTo>
                    <a:cubicBezTo>
                      <a:pt x="1" y="1419"/>
                      <a:pt x="168" y="2691"/>
                      <a:pt x="501" y="3922"/>
                    </a:cubicBezTo>
                    <a:cubicBezTo>
                      <a:pt x="793" y="5152"/>
                      <a:pt x="1273" y="6320"/>
                      <a:pt x="1857" y="7447"/>
                    </a:cubicBezTo>
                    <a:cubicBezTo>
                      <a:pt x="2212" y="8072"/>
                      <a:pt x="2608" y="8656"/>
                      <a:pt x="3046" y="9220"/>
                    </a:cubicBezTo>
                    <a:cubicBezTo>
                      <a:pt x="3046" y="9220"/>
                      <a:pt x="3129" y="9178"/>
                      <a:pt x="3109" y="9157"/>
                    </a:cubicBezTo>
                    <a:lnTo>
                      <a:pt x="3129" y="9157"/>
                    </a:lnTo>
                    <a:cubicBezTo>
                      <a:pt x="1690" y="7071"/>
                      <a:pt x="731" y="4673"/>
                      <a:pt x="335" y="2149"/>
                    </a:cubicBezTo>
                    <a:cubicBezTo>
                      <a:pt x="230" y="1440"/>
                      <a:pt x="189" y="731"/>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3" name="Google Shape;2713;p31"/>
              <p:cNvSpPr/>
              <p:nvPr/>
            </p:nvSpPr>
            <p:spPr>
              <a:xfrm>
                <a:off x="811175" y="1883375"/>
                <a:ext cx="47475" cy="282425"/>
              </a:xfrm>
              <a:custGeom>
                <a:avLst/>
                <a:gdLst/>
                <a:ahLst/>
                <a:cxnLst/>
                <a:rect l="l" t="t" r="r" b="b"/>
                <a:pathLst>
                  <a:path w="1899" h="11297" extrusionOk="0">
                    <a:moveTo>
                      <a:pt x="1776" y="0"/>
                    </a:moveTo>
                    <a:cubicBezTo>
                      <a:pt x="1774" y="0"/>
                      <a:pt x="1773" y="1"/>
                      <a:pt x="1773" y="3"/>
                    </a:cubicBezTo>
                    <a:cubicBezTo>
                      <a:pt x="1356" y="3028"/>
                      <a:pt x="1" y="5989"/>
                      <a:pt x="418" y="9118"/>
                    </a:cubicBezTo>
                    <a:cubicBezTo>
                      <a:pt x="501" y="9848"/>
                      <a:pt x="751" y="10557"/>
                      <a:pt x="1127" y="11204"/>
                    </a:cubicBezTo>
                    <a:cubicBezTo>
                      <a:pt x="1127" y="11221"/>
                      <a:pt x="1214" y="11297"/>
                      <a:pt x="1219" y="11297"/>
                    </a:cubicBezTo>
                    <a:cubicBezTo>
                      <a:pt x="1220" y="11297"/>
                      <a:pt x="1217" y="11294"/>
                      <a:pt x="1210" y="11287"/>
                    </a:cubicBezTo>
                    <a:lnTo>
                      <a:pt x="1210" y="11266"/>
                    </a:lnTo>
                    <a:cubicBezTo>
                      <a:pt x="501" y="10077"/>
                      <a:pt x="418" y="8617"/>
                      <a:pt x="501" y="7262"/>
                    </a:cubicBezTo>
                    <a:cubicBezTo>
                      <a:pt x="605" y="5739"/>
                      <a:pt x="981" y="4258"/>
                      <a:pt x="1356" y="2798"/>
                    </a:cubicBezTo>
                    <a:cubicBezTo>
                      <a:pt x="1586" y="1922"/>
                      <a:pt x="1753" y="1025"/>
                      <a:pt x="1899" y="128"/>
                    </a:cubicBezTo>
                    <a:cubicBezTo>
                      <a:pt x="1899" y="90"/>
                      <a:pt x="1795" y="0"/>
                      <a:pt x="1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4" name="Google Shape;2714;p31"/>
              <p:cNvSpPr/>
              <p:nvPr/>
            </p:nvSpPr>
            <p:spPr>
              <a:xfrm>
                <a:off x="861450" y="1973650"/>
                <a:ext cx="137475" cy="249800"/>
              </a:xfrm>
              <a:custGeom>
                <a:avLst/>
                <a:gdLst/>
                <a:ahLst/>
                <a:cxnLst/>
                <a:rect l="l" t="t" r="r" b="b"/>
                <a:pathLst>
                  <a:path w="5499" h="9992" extrusionOk="0">
                    <a:moveTo>
                      <a:pt x="5436" y="1"/>
                    </a:moveTo>
                    <a:cubicBezTo>
                      <a:pt x="5436" y="1"/>
                      <a:pt x="5373" y="21"/>
                      <a:pt x="5373" y="42"/>
                    </a:cubicBezTo>
                    <a:cubicBezTo>
                      <a:pt x="5290" y="418"/>
                      <a:pt x="5206" y="814"/>
                      <a:pt x="5081" y="1169"/>
                    </a:cubicBezTo>
                    <a:cubicBezTo>
                      <a:pt x="4956" y="1481"/>
                      <a:pt x="4789" y="1794"/>
                      <a:pt x="4622" y="2065"/>
                    </a:cubicBezTo>
                    <a:cubicBezTo>
                      <a:pt x="4205" y="2649"/>
                      <a:pt x="3725" y="3192"/>
                      <a:pt x="3204" y="3692"/>
                    </a:cubicBezTo>
                    <a:cubicBezTo>
                      <a:pt x="2119" y="4798"/>
                      <a:pt x="993" y="5966"/>
                      <a:pt x="451" y="7468"/>
                    </a:cubicBezTo>
                    <a:cubicBezTo>
                      <a:pt x="117" y="8281"/>
                      <a:pt x="96" y="9178"/>
                      <a:pt x="367" y="9991"/>
                    </a:cubicBezTo>
                    <a:cubicBezTo>
                      <a:pt x="367" y="9991"/>
                      <a:pt x="455" y="9947"/>
                      <a:pt x="484" y="9921"/>
                    </a:cubicBezTo>
                    <a:lnTo>
                      <a:pt x="484" y="9921"/>
                    </a:lnTo>
                    <a:cubicBezTo>
                      <a:pt x="487" y="9930"/>
                      <a:pt x="489" y="9940"/>
                      <a:pt x="492" y="9950"/>
                    </a:cubicBezTo>
                    <a:lnTo>
                      <a:pt x="492" y="9908"/>
                    </a:lnTo>
                    <a:cubicBezTo>
                      <a:pt x="492" y="9911"/>
                      <a:pt x="489" y="9916"/>
                      <a:pt x="484" y="9921"/>
                    </a:cubicBezTo>
                    <a:lnTo>
                      <a:pt x="484" y="9921"/>
                    </a:lnTo>
                    <a:cubicBezTo>
                      <a:pt x="1" y="8345"/>
                      <a:pt x="728" y="6772"/>
                      <a:pt x="1661" y="5507"/>
                    </a:cubicBezTo>
                    <a:cubicBezTo>
                      <a:pt x="2140" y="4860"/>
                      <a:pt x="2683" y="4276"/>
                      <a:pt x="3246" y="3713"/>
                    </a:cubicBezTo>
                    <a:cubicBezTo>
                      <a:pt x="3767" y="3233"/>
                      <a:pt x="4226" y="2691"/>
                      <a:pt x="4643" y="2149"/>
                    </a:cubicBezTo>
                    <a:cubicBezTo>
                      <a:pt x="5081" y="1544"/>
                      <a:pt x="5498" y="751"/>
                      <a:pt x="5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5" name="Google Shape;2715;p31"/>
              <p:cNvSpPr/>
              <p:nvPr/>
            </p:nvSpPr>
            <p:spPr>
              <a:xfrm>
                <a:off x="919125" y="2106625"/>
                <a:ext cx="117850" cy="197650"/>
              </a:xfrm>
              <a:custGeom>
                <a:avLst/>
                <a:gdLst/>
                <a:ahLst/>
                <a:cxnLst/>
                <a:rect l="l" t="t" r="r" b="b"/>
                <a:pathLst>
                  <a:path w="4714" h="7906" extrusionOk="0">
                    <a:moveTo>
                      <a:pt x="4693" y="0"/>
                    </a:moveTo>
                    <a:cubicBezTo>
                      <a:pt x="4693" y="0"/>
                      <a:pt x="4589" y="21"/>
                      <a:pt x="4589" y="42"/>
                    </a:cubicBezTo>
                    <a:cubicBezTo>
                      <a:pt x="4485" y="334"/>
                      <a:pt x="4443" y="647"/>
                      <a:pt x="4359" y="939"/>
                    </a:cubicBezTo>
                    <a:cubicBezTo>
                      <a:pt x="4297" y="1231"/>
                      <a:pt x="4193" y="1544"/>
                      <a:pt x="4067" y="1836"/>
                    </a:cubicBezTo>
                    <a:cubicBezTo>
                      <a:pt x="3817" y="2378"/>
                      <a:pt x="3525" y="2899"/>
                      <a:pt x="3150" y="3379"/>
                    </a:cubicBezTo>
                    <a:cubicBezTo>
                      <a:pt x="2753" y="3859"/>
                      <a:pt x="2294" y="4297"/>
                      <a:pt x="1794" y="4672"/>
                    </a:cubicBezTo>
                    <a:cubicBezTo>
                      <a:pt x="1293" y="5048"/>
                      <a:pt x="876" y="5486"/>
                      <a:pt x="542" y="6007"/>
                    </a:cubicBezTo>
                    <a:cubicBezTo>
                      <a:pt x="188" y="6591"/>
                      <a:pt x="0" y="7238"/>
                      <a:pt x="0" y="7905"/>
                    </a:cubicBezTo>
                    <a:cubicBezTo>
                      <a:pt x="0" y="7905"/>
                      <a:pt x="125" y="7884"/>
                      <a:pt x="125" y="7863"/>
                    </a:cubicBezTo>
                    <a:lnTo>
                      <a:pt x="146" y="7863"/>
                    </a:lnTo>
                    <a:cubicBezTo>
                      <a:pt x="167" y="7217"/>
                      <a:pt x="355" y="6591"/>
                      <a:pt x="688" y="6049"/>
                    </a:cubicBezTo>
                    <a:cubicBezTo>
                      <a:pt x="1022" y="5486"/>
                      <a:pt x="1460" y="5006"/>
                      <a:pt x="1982" y="4610"/>
                    </a:cubicBezTo>
                    <a:cubicBezTo>
                      <a:pt x="2461" y="4255"/>
                      <a:pt x="2899" y="3838"/>
                      <a:pt x="3296" y="3379"/>
                    </a:cubicBezTo>
                    <a:cubicBezTo>
                      <a:pt x="3671" y="2920"/>
                      <a:pt x="3984" y="2420"/>
                      <a:pt x="4213" y="1877"/>
                    </a:cubicBezTo>
                    <a:cubicBezTo>
                      <a:pt x="4339" y="1585"/>
                      <a:pt x="4443" y="1293"/>
                      <a:pt x="4547" y="981"/>
                    </a:cubicBezTo>
                    <a:cubicBezTo>
                      <a:pt x="4651" y="668"/>
                      <a:pt x="4714" y="334"/>
                      <a:pt x="4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6" name="Google Shape;2716;p31"/>
              <p:cNvSpPr/>
              <p:nvPr/>
            </p:nvSpPr>
            <p:spPr>
              <a:xfrm>
                <a:off x="984825" y="2283900"/>
                <a:ext cx="57375" cy="129350"/>
              </a:xfrm>
              <a:custGeom>
                <a:avLst/>
                <a:gdLst/>
                <a:ahLst/>
                <a:cxnLst/>
                <a:rect l="l" t="t" r="r" b="b"/>
                <a:pathLst>
                  <a:path w="2295" h="5174" extrusionOk="0">
                    <a:moveTo>
                      <a:pt x="2295" y="1"/>
                    </a:moveTo>
                    <a:cubicBezTo>
                      <a:pt x="2253" y="1"/>
                      <a:pt x="2190" y="22"/>
                      <a:pt x="2149" y="42"/>
                    </a:cubicBezTo>
                    <a:cubicBezTo>
                      <a:pt x="1857" y="418"/>
                      <a:pt x="1585" y="814"/>
                      <a:pt x="1377" y="1231"/>
                    </a:cubicBezTo>
                    <a:cubicBezTo>
                      <a:pt x="1147" y="1649"/>
                      <a:pt x="939" y="2066"/>
                      <a:pt x="751" y="2504"/>
                    </a:cubicBezTo>
                    <a:cubicBezTo>
                      <a:pt x="396" y="3359"/>
                      <a:pt x="146" y="4256"/>
                      <a:pt x="0" y="5173"/>
                    </a:cubicBezTo>
                    <a:cubicBezTo>
                      <a:pt x="0" y="5173"/>
                      <a:pt x="146" y="5153"/>
                      <a:pt x="167" y="5111"/>
                    </a:cubicBezTo>
                    <a:lnTo>
                      <a:pt x="146" y="5111"/>
                    </a:lnTo>
                    <a:cubicBezTo>
                      <a:pt x="313" y="4172"/>
                      <a:pt x="584" y="3275"/>
                      <a:pt x="960" y="2399"/>
                    </a:cubicBezTo>
                    <a:cubicBezTo>
                      <a:pt x="1126" y="1982"/>
                      <a:pt x="1335" y="1565"/>
                      <a:pt x="1565" y="1190"/>
                    </a:cubicBezTo>
                    <a:cubicBezTo>
                      <a:pt x="1669" y="981"/>
                      <a:pt x="1794" y="793"/>
                      <a:pt x="1919" y="606"/>
                    </a:cubicBezTo>
                    <a:cubicBezTo>
                      <a:pt x="2023" y="397"/>
                      <a:pt x="2190" y="209"/>
                      <a:pt x="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7" name="Google Shape;2717;p31"/>
              <p:cNvSpPr/>
              <p:nvPr/>
            </p:nvSpPr>
            <p:spPr>
              <a:xfrm>
                <a:off x="657350" y="1935575"/>
                <a:ext cx="156450" cy="183150"/>
              </a:xfrm>
              <a:custGeom>
                <a:avLst/>
                <a:gdLst/>
                <a:ahLst/>
                <a:cxnLst/>
                <a:rect l="l" t="t" r="r" b="b"/>
                <a:pathLst>
                  <a:path w="6258" h="7326" extrusionOk="0">
                    <a:moveTo>
                      <a:pt x="6257" y="7279"/>
                    </a:moveTo>
                    <a:cubicBezTo>
                      <a:pt x="6257" y="7280"/>
                      <a:pt x="6257" y="7280"/>
                      <a:pt x="6258" y="7280"/>
                    </a:cubicBezTo>
                    <a:cubicBezTo>
                      <a:pt x="6257" y="7280"/>
                      <a:pt x="6257" y="7280"/>
                      <a:pt x="6257" y="7279"/>
                    </a:cubicBezTo>
                    <a:close/>
                    <a:moveTo>
                      <a:pt x="188" y="1"/>
                    </a:moveTo>
                    <a:cubicBezTo>
                      <a:pt x="188" y="1"/>
                      <a:pt x="1" y="22"/>
                      <a:pt x="1" y="43"/>
                    </a:cubicBezTo>
                    <a:cubicBezTo>
                      <a:pt x="21" y="794"/>
                      <a:pt x="293" y="1503"/>
                      <a:pt x="731" y="2087"/>
                    </a:cubicBezTo>
                    <a:cubicBezTo>
                      <a:pt x="1148" y="2629"/>
                      <a:pt x="1607" y="3109"/>
                      <a:pt x="2149" y="3547"/>
                    </a:cubicBezTo>
                    <a:cubicBezTo>
                      <a:pt x="3046" y="4339"/>
                      <a:pt x="3880" y="5236"/>
                      <a:pt x="4756" y="6091"/>
                    </a:cubicBezTo>
                    <a:cubicBezTo>
                      <a:pt x="5173" y="6508"/>
                      <a:pt x="5611" y="6926"/>
                      <a:pt x="6070" y="7322"/>
                    </a:cubicBezTo>
                    <a:cubicBezTo>
                      <a:pt x="6075" y="7324"/>
                      <a:pt x="6081" y="7325"/>
                      <a:pt x="6087" y="7325"/>
                    </a:cubicBezTo>
                    <a:cubicBezTo>
                      <a:pt x="6132" y="7325"/>
                      <a:pt x="6215" y="7277"/>
                      <a:pt x="6247" y="7277"/>
                    </a:cubicBezTo>
                    <a:cubicBezTo>
                      <a:pt x="6251" y="7277"/>
                      <a:pt x="6254" y="7278"/>
                      <a:pt x="6257" y="7279"/>
                    </a:cubicBezTo>
                    <a:lnTo>
                      <a:pt x="6257" y="7279"/>
                    </a:lnTo>
                    <a:cubicBezTo>
                      <a:pt x="5360" y="6529"/>
                      <a:pt x="4568" y="5653"/>
                      <a:pt x="3734" y="4819"/>
                    </a:cubicBezTo>
                    <a:cubicBezTo>
                      <a:pt x="3317" y="4402"/>
                      <a:pt x="2900" y="3985"/>
                      <a:pt x="2483" y="3588"/>
                    </a:cubicBezTo>
                    <a:cubicBezTo>
                      <a:pt x="1982" y="3192"/>
                      <a:pt x="1523" y="2754"/>
                      <a:pt x="1106" y="2274"/>
                    </a:cubicBezTo>
                    <a:cubicBezTo>
                      <a:pt x="605" y="1628"/>
                      <a:pt x="272" y="835"/>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8" name="Google Shape;2718;p31"/>
              <p:cNvSpPr/>
              <p:nvPr/>
            </p:nvSpPr>
            <p:spPr>
              <a:xfrm>
                <a:off x="633200" y="2113450"/>
                <a:ext cx="265600" cy="166825"/>
              </a:xfrm>
              <a:custGeom>
                <a:avLst/>
                <a:gdLst/>
                <a:ahLst/>
                <a:cxnLst/>
                <a:rect l="l" t="t" r="r" b="b"/>
                <a:pathLst>
                  <a:path w="10624" h="6673" extrusionOk="0">
                    <a:moveTo>
                      <a:pt x="9" y="1"/>
                    </a:moveTo>
                    <a:cubicBezTo>
                      <a:pt x="2" y="1"/>
                      <a:pt x="0" y="5"/>
                      <a:pt x="7" y="19"/>
                    </a:cubicBezTo>
                    <a:cubicBezTo>
                      <a:pt x="800" y="645"/>
                      <a:pt x="1571" y="1271"/>
                      <a:pt x="2364" y="1896"/>
                    </a:cubicBezTo>
                    <a:cubicBezTo>
                      <a:pt x="3094" y="2501"/>
                      <a:pt x="3803" y="3106"/>
                      <a:pt x="4575" y="3648"/>
                    </a:cubicBezTo>
                    <a:cubicBezTo>
                      <a:pt x="5159" y="4086"/>
                      <a:pt x="5806" y="4420"/>
                      <a:pt x="6515" y="4650"/>
                    </a:cubicBezTo>
                    <a:cubicBezTo>
                      <a:pt x="7182" y="4858"/>
                      <a:pt x="7850" y="5025"/>
                      <a:pt x="8517" y="5234"/>
                    </a:cubicBezTo>
                    <a:cubicBezTo>
                      <a:pt x="9330" y="5505"/>
                      <a:pt x="10081" y="5880"/>
                      <a:pt x="10561" y="6631"/>
                    </a:cubicBezTo>
                    <a:cubicBezTo>
                      <a:pt x="10561" y="6645"/>
                      <a:pt x="10590" y="6650"/>
                      <a:pt x="10609" y="6658"/>
                    </a:cubicBezTo>
                    <a:lnTo>
                      <a:pt x="10609" y="6658"/>
                    </a:lnTo>
                    <a:lnTo>
                      <a:pt x="10603" y="6652"/>
                    </a:lnTo>
                    <a:cubicBezTo>
                      <a:pt x="9935" y="5546"/>
                      <a:pt x="8580" y="5171"/>
                      <a:pt x="7412" y="4837"/>
                    </a:cubicBezTo>
                    <a:cubicBezTo>
                      <a:pt x="6702" y="4670"/>
                      <a:pt x="6014" y="4420"/>
                      <a:pt x="5368" y="4128"/>
                    </a:cubicBezTo>
                    <a:cubicBezTo>
                      <a:pt x="4888" y="3857"/>
                      <a:pt x="4429" y="3544"/>
                      <a:pt x="4012" y="3190"/>
                    </a:cubicBezTo>
                    <a:cubicBezTo>
                      <a:pt x="3615" y="2877"/>
                      <a:pt x="3240" y="2564"/>
                      <a:pt x="2823" y="2230"/>
                    </a:cubicBezTo>
                    <a:cubicBezTo>
                      <a:pt x="1926" y="1521"/>
                      <a:pt x="1050" y="791"/>
                      <a:pt x="132" y="82"/>
                    </a:cubicBezTo>
                    <a:cubicBezTo>
                      <a:pt x="111" y="40"/>
                      <a:pt x="70" y="19"/>
                      <a:pt x="49" y="19"/>
                    </a:cubicBezTo>
                    <a:cubicBezTo>
                      <a:pt x="49" y="19"/>
                      <a:pt x="21" y="1"/>
                      <a:pt x="9" y="1"/>
                    </a:cubicBezTo>
                    <a:close/>
                    <a:moveTo>
                      <a:pt x="10609" y="6658"/>
                    </a:moveTo>
                    <a:lnTo>
                      <a:pt x="10624" y="6673"/>
                    </a:lnTo>
                    <a:cubicBezTo>
                      <a:pt x="10624" y="6666"/>
                      <a:pt x="10617" y="6662"/>
                      <a:pt x="10609" y="66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9" name="Google Shape;2719;p31"/>
              <p:cNvSpPr/>
              <p:nvPr/>
            </p:nvSpPr>
            <p:spPr>
              <a:xfrm>
                <a:off x="703850" y="2282625"/>
                <a:ext cx="260125" cy="90475"/>
              </a:xfrm>
              <a:custGeom>
                <a:avLst/>
                <a:gdLst/>
                <a:ahLst/>
                <a:cxnLst/>
                <a:rect l="l" t="t" r="r" b="b"/>
                <a:pathLst>
                  <a:path w="10405" h="3619" extrusionOk="0">
                    <a:moveTo>
                      <a:pt x="196" y="0"/>
                    </a:moveTo>
                    <a:cubicBezTo>
                      <a:pt x="129" y="0"/>
                      <a:pt x="0" y="76"/>
                      <a:pt x="18" y="93"/>
                    </a:cubicBezTo>
                    <a:cubicBezTo>
                      <a:pt x="748" y="1095"/>
                      <a:pt x="2124" y="1345"/>
                      <a:pt x="3251" y="1679"/>
                    </a:cubicBezTo>
                    <a:cubicBezTo>
                      <a:pt x="4752" y="2096"/>
                      <a:pt x="6233" y="2513"/>
                      <a:pt x="7735" y="2930"/>
                    </a:cubicBezTo>
                    <a:cubicBezTo>
                      <a:pt x="8590" y="3160"/>
                      <a:pt x="9445" y="3389"/>
                      <a:pt x="10301" y="3618"/>
                    </a:cubicBezTo>
                    <a:cubicBezTo>
                      <a:pt x="10342" y="3618"/>
                      <a:pt x="10363" y="3598"/>
                      <a:pt x="10405" y="3577"/>
                    </a:cubicBezTo>
                    <a:lnTo>
                      <a:pt x="10384" y="3577"/>
                    </a:lnTo>
                    <a:cubicBezTo>
                      <a:pt x="8924" y="3139"/>
                      <a:pt x="7464" y="2722"/>
                      <a:pt x="6004" y="2304"/>
                    </a:cubicBezTo>
                    <a:lnTo>
                      <a:pt x="3793" y="1679"/>
                    </a:lnTo>
                    <a:cubicBezTo>
                      <a:pt x="3146" y="1491"/>
                      <a:pt x="2500" y="1345"/>
                      <a:pt x="1874" y="1115"/>
                    </a:cubicBezTo>
                    <a:cubicBezTo>
                      <a:pt x="1227" y="907"/>
                      <a:pt x="664" y="531"/>
                      <a:pt x="226" y="10"/>
                    </a:cubicBezTo>
                    <a:cubicBezTo>
                      <a:pt x="219" y="3"/>
                      <a:pt x="209" y="0"/>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0" name="Google Shape;2720;p31"/>
              <p:cNvSpPr/>
              <p:nvPr/>
            </p:nvSpPr>
            <p:spPr>
              <a:xfrm>
                <a:off x="876350" y="2445550"/>
                <a:ext cx="131950" cy="25725"/>
              </a:xfrm>
              <a:custGeom>
                <a:avLst/>
                <a:gdLst/>
                <a:ahLst/>
                <a:cxnLst/>
                <a:rect l="l" t="t" r="r" b="b"/>
                <a:pathLst>
                  <a:path w="5278" h="1029" extrusionOk="0">
                    <a:moveTo>
                      <a:pt x="1" y="1"/>
                    </a:moveTo>
                    <a:cubicBezTo>
                      <a:pt x="63" y="84"/>
                      <a:pt x="147" y="126"/>
                      <a:pt x="230" y="167"/>
                    </a:cubicBezTo>
                    <a:cubicBezTo>
                      <a:pt x="355" y="230"/>
                      <a:pt x="460" y="293"/>
                      <a:pt x="585" y="334"/>
                    </a:cubicBezTo>
                    <a:cubicBezTo>
                      <a:pt x="814" y="439"/>
                      <a:pt x="1044" y="522"/>
                      <a:pt x="1273" y="605"/>
                    </a:cubicBezTo>
                    <a:cubicBezTo>
                      <a:pt x="1732" y="751"/>
                      <a:pt x="2191" y="877"/>
                      <a:pt x="2671" y="939"/>
                    </a:cubicBezTo>
                    <a:cubicBezTo>
                      <a:pt x="3077" y="997"/>
                      <a:pt x="3484" y="1028"/>
                      <a:pt x="3888" y="1028"/>
                    </a:cubicBezTo>
                    <a:cubicBezTo>
                      <a:pt x="4355" y="1028"/>
                      <a:pt x="4819" y="987"/>
                      <a:pt x="5278" y="897"/>
                    </a:cubicBezTo>
                    <a:lnTo>
                      <a:pt x="5236" y="897"/>
                    </a:lnTo>
                    <a:cubicBezTo>
                      <a:pt x="4808" y="974"/>
                      <a:pt x="4380" y="1011"/>
                      <a:pt x="3952" y="1011"/>
                    </a:cubicBezTo>
                    <a:cubicBezTo>
                      <a:pt x="3441" y="1011"/>
                      <a:pt x="2931" y="958"/>
                      <a:pt x="2420" y="856"/>
                    </a:cubicBezTo>
                    <a:cubicBezTo>
                      <a:pt x="2045" y="772"/>
                      <a:pt x="1669" y="668"/>
                      <a:pt x="1294" y="522"/>
                    </a:cubicBezTo>
                    <a:cubicBezTo>
                      <a:pt x="898" y="376"/>
                      <a:pt x="522" y="147"/>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1" name="Google Shape;2721;p31"/>
              <p:cNvSpPr/>
              <p:nvPr/>
            </p:nvSpPr>
            <p:spPr>
              <a:xfrm>
                <a:off x="173975" y="3082125"/>
                <a:ext cx="780625" cy="334425"/>
              </a:xfrm>
              <a:custGeom>
                <a:avLst/>
                <a:gdLst/>
                <a:ahLst/>
                <a:cxnLst/>
                <a:rect l="l" t="t" r="r" b="b"/>
                <a:pathLst>
                  <a:path w="31225" h="13377" extrusionOk="0">
                    <a:moveTo>
                      <a:pt x="31221" y="9950"/>
                    </a:moveTo>
                    <a:cubicBezTo>
                      <a:pt x="31222" y="9951"/>
                      <a:pt x="31223" y="9952"/>
                      <a:pt x="31224" y="9954"/>
                    </a:cubicBezTo>
                    <a:cubicBezTo>
                      <a:pt x="31223" y="9952"/>
                      <a:pt x="31222" y="9951"/>
                      <a:pt x="31221" y="9950"/>
                    </a:cubicBezTo>
                    <a:close/>
                    <a:moveTo>
                      <a:pt x="12160" y="1"/>
                    </a:moveTo>
                    <a:cubicBezTo>
                      <a:pt x="11118" y="1"/>
                      <a:pt x="10079" y="96"/>
                      <a:pt x="9053" y="297"/>
                    </a:cubicBezTo>
                    <a:cubicBezTo>
                      <a:pt x="7405" y="630"/>
                      <a:pt x="5757" y="1235"/>
                      <a:pt x="4506" y="2361"/>
                    </a:cubicBezTo>
                    <a:cubicBezTo>
                      <a:pt x="1" y="6387"/>
                      <a:pt x="4109" y="12039"/>
                      <a:pt x="8886" y="12769"/>
                    </a:cubicBezTo>
                    <a:cubicBezTo>
                      <a:pt x="11250" y="13140"/>
                      <a:pt x="13650" y="13376"/>
                      <a:pt x="16034" y="13376"/>
                    </a:cubicBezTo>
                    <a:cubicBezTo>
                      <a:pt x="19960" y="13376"/>
                      <a:pt x="23842" y="12735"/>
                      <a:pt x="27449" y="10996"/>
                    </a:cubicBezTo>
                    <a:cubicBezTo>
                      <a:pt x="27861" y="10791"/>
                      <a:pt x="29823" y="9796"/>
                      <a:pt x="30774" y="9796"/>
                    </a:cubicBezTo>
                    <a:cubicBezTo>
                      <a:pt x="30978" y="9796"/>
                      <a:pt x="31135" y="9841"/>
                      <a:pt x="31221" y="9950"/>
                    </a:cubicBezTo>
                    <a:lnTo>
                      <a:pt x="31221" y="9950"/>
                    </a:lnTo>
                    <a:cubicBezTo>
                      <a:pt x="29824" y="8158"/>
                      <a:pt x="27761" y="6761"/>
                      <a:pt x="25989" y="5344"/>
                    </a:cubicBezTo>
                    <a:cubicBezTo>
                      <a:pt x="24362" y="4051"/>
                      <a:pt x="22631" y="2945"/>
                      <a:pt x="20775" y="2049"/>
                    </a:cubicBezTo>
                    <a:cubicBezTo>
                      <a:pt x="18090" y="768"/>
                      <a:pt x="15120" y="1"/>
                      <a:pt x="12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2" name="Google Shape;2722;p31"/>
              <p:cNvSpPr/>
              <p:nvPr/>
            </p:nvSpPr>
            <p:spPr>
              <a:xfrm>
                <a:off x="678200" y="3273075"/>
                <a:ext cx="173150" cy="114225"/>
              </a:xfrm>
              <a:custGeom>
                <a:avLst/>
                <a:gdLst/>
                <a:ahLst/>
                <a:cxnLst/>
                <a:rect l="l" t="t" r="r" b="b"/>
                <a:pathLst>
                  <a:path w="6926" h="4569" extrusionOk="0">
                    <a:moveTo>
                      <a:pt x="6905" y="0"/>
                    </a:moveTo>
                    <a:cubicBezTo>
                      <a:pt x="5799" y="167"/>
                      <a:pt x="4736" y="522"/>
                      <a:pt x="3776" y="1043"/>
                    </a:cubicBezTo>
                    <a:cubicBezTo>
                      <a:pt x="2775" y="1586"/>
                      <a:pt x="1878" y="2274"/>
                      <a:pt x="1106" y="3087"/>
                    </a:cubicBezTo>
                    <a:cubicBezTo>
                      <a:pt x="877" y="3317"/>
                      <a:pt x="668" y="3546"/>
                      <a:pt x="481" y="3796"/>
                    </a:cubicBezTo>
                    <a:cubicBezTo>
                      <a:pt x="293" y="4026"/>
                      <a:pt x="126" y="4297"/>
                      <a:pt x="1" y="4568"/>
                    </a:cubicBezTo>
                    <a:cubicBezTo>
                      <a:pt x="43" y="4547"/>
                      <a:pt x="84" y="4547"/>
                      <a:pt x="105" y="4527"/>
                    </a:cubicBezTo>
                    <a:cubicBezTo>
                      <a:pt x="439" y="4088"/>
                      <a:pt x="752" y="3650"/>
                      <a:pt x="1106" y="3254"/>
                    </a:cubicBezTo>
                    <a:cubicBezTo>
                      <a:pt x="1461" y="2858"/>
                      <a:pt x="1836" y="2482"/>
                      <a:pt x="2253" y="2149"/>
                    </a:cubicBezTo>
                    <a:cubicBezTo>
                      <a:pt x="3067" y="1481"/>
                      <a:pt x="4006" y="960"/>
                      <a:pt x="4986" y="584"/>
                    </a:cubicBezTo>
                    <a:cubicBezTo>
                      <a:pt x="5570" y="376"/>
                      <a:pt x="6196" y="209"/>
                      <a:pt x="6800" y="84"/>
                    </a:cubicBezTo>
                    <a:cubicBezTo>
                      <a:pt x="6821" y="84"/>
                      <a:pt x="6926" y="21"/>
                      <a:pt x="6905" y="21"/>
                    </a:cubicBezTo>
                    <a:lnTo>
                      <a:pt x="69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3" name="Google Shape;2723;p31"/>
              <p:cNvSpPr/>
              <p:nvPr/>
            </p:nvSpPr>
            <p:spPr>
              <a:xfrm>
                <a:off x="396625" y="3216525"/>
                <a:ext cx="306125" cy="175450"/>
              </a:xfrm>
              <a:custGeom>
                <a:avLst/>
                <a:gdLst/>
                <a:ahLst/>
                <a:cxnLst/>
                <a:rect l="l" t="t" r="r" b="b"/>
                <a:pathLst>
                  <a:path w="12245" h="7018" extrusionOk="0">
                    <a:moveTo>
                      <a:pt x="11739" y="1"/>
                    </a:moveTo>
                    <a:cubicBezTo>
                      <a:pt x="10996" y="1"/>
                      <a:pt x="10282" y="318"/>
                      <a:pt x="9720" y="761"/>
                    </a:cubicBezTo>
                    <a:cubicBezTo>
                      <a:pt x="8865" y="1449"/>
                      <a:pt x="8281" y="2388"/>
                      <a:pt x="7509" y="3138"/>
                    </a:cubicBezTo>
                    <a:cubicBezTo>
                      <a:pt x="6133" y="4473"/>
                      <a:pt x="4214" y="4828"/>
                      <a:pt x="2483" y="5474"/>
                    </a:cubicBezTo>
                    <a:cubicBezTo>
                      <a:pt x="2003" y="5641"/>
                      <a:pt x="1544" y="5850"/>
                      <a:pt x="1106" y="6121"/>
                    </a:cubicBezTo>
                    <a:cubicBezTo>
                      <a:pt x="898" y="6225"/>
                      <a:pt x="710" y="6350"/>
                      <a:pt x="522" y="6496"/>
                    </a:cubicBezTo>
                    <a:cubicBezTo>
                      <a:pt x="355" y="6622"/>
                      <a:pt x="105" y="6789"/>
                      <a:pt x="1" y="7018"/>
                    </a:cubicBezTo>
                    <a:lnTo>
                      <a:pt x="230" y="7018"/>
                    </a:lnTo>
                    <a:cubicBezTo>
                      <a:pt x="418" y="6872"/>
                      <a:pt x="585" y="6747"/>
                      <a:pt x="752" y="6601"/>
                    </a:cubicBezTo>
                    <a:cubicBezTo>
                      <a:pt x="918" y="6455"/>
                      <a:pt x="1085" y="6330"/>
                      <a:pt x="1273" y="6225"/>
                    </a:cubicBezTo>
                    <a:cubicBezTo>
                      <a:pt x="1628" y="5996"/>
                      <a:pt x="2003" y="5808"/>
                      <a:pt x="2399" y="5662"/>
                    </a:cubicBezTo>
                    <a:cubicBezTo>
                      <a:pt x="3171" y="5328"/>
                      <a:pt x="4005" y="5099"/>
                      <a:pt x="4798" y="4828"/>
                    </a:cubicBezTo>
                    <a:cubicBezTo>
                      <a:pt x="5591" y="4578"/>
                      <a:pt x="6362" y="4223"/>
                      <a:pt x="7071" y="3764"/>
                    </a:cubicBezTo>
                    <a:cubicBezTo>
                      <a:pt x="7885" y="3201"/>
                      <a:pt x="8448" y="2408"/>
                      <a:pt x="9074" y="1678"/>
                    </a:cubicBezTo>
                    <a:cubicBezTo>
                      <a:pt x="9745" y="895"/>
                      <a:pt x="10683" y="12"/>
                      <a:pt x="11768" y="12"/>
                    </a:cubicBezTo>
                    <a:cubicBezTo>
                      <a:pt x="11897" y="12"/>
                      <a:pt x="12028" y="25"/>
                      <a:pt x="12161" y="52"/>
                    </a:cubicBezTo>
                    <a:lnTo>
                      <a:pt x="12244" y="52"/>
                    </a:lnTo>
                    <a:cubicBezTo>
                      <a:pt x="12075" y="17"/>
                      <a:pt x="11906" y="1"/>
                      <a:pt x="11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4" name="Google Shape;2724;p31"/>
              <p:cNvSpPr/>
              <p:nvPr/>
            </p:nvSpPr>
            <p:spPr>
              <a:xfrm>
                <a:off x="268875" y="3199025"/>
                <a:ext cx="251875" cy="109575"/>
              </a:xfrm>
              <a:custGeom>
                <a:avLst/>
                <a:gdLst/>
                <a:ahLst/>
                <a:cxnLst/>
                <a:rect l="l" t="t" r="r" b="b"/>
                <a:pathLst>
                  <a:path w="10075" h="4383" extrusionOk="0">
                    <a:moveTo>
                      <a:pt x="10033" y="1"/>
                    </a:moveTo>
                    <a:cubicBezTo>
                      <a:pt x="8698" y="564"/>
                      <a:pt x="7447" y="1294"/>
                      <a:pt x="6300" y="2149"/>
                    </a:cubicBezTo>
                    <a:cubicBezTo>
                      <a:pt x="5716" y="2608"/>
                      <a:pt x="5111" y="3025"/>
                      <a:pt x="4464" y="3400"/>
                    </a:cubicBezTo>
                    <a:cubicBezTo>
                      <a:pt x="3838" y="3713"/>
                      <a:pt x="3171" y="3943"/>
                      <a:pt x="2483" y="4068"/>
                    </a:cubicBezTo>
                    <a:cubicBezTo>
                      <a:pt x="2049" y="4115"/>
                      <a:pt x="1616" y="4142"/>
                      <a:pt x="1183" y="4142"/>
                    </a:cubicBezTo>
                    <a:cubicBezTo>
                      <a:pt x="844" y="4142"/>
                      <a:pt x="506" y="4125"/>
                      <a:pt x="167" y="4089"/>
                    </a:cubicBezTo>
                    <a:cubicBezTo>
                      <a:pt x="126" y="4089"/>
                      <a:pt x="1" y="4214"/>
                      <a:pt x="42" y="4235"/>
                    </a:cubicBezTo>
                    <a:cubicBezTo>
                      <a:pt x="188" y="4276"/>
                      <a:pt x="334" y="4318"/>
                      <a:pt x="480" y="4339"/>
                    </a:cubicBezTo>
                    <a:cubicBezTo>
                      <a:pt x="668" y="4360"/>
                      <a:pt x="835" y="4381"/>
                      <a:pt x="1043" y="4381"/>
                    </a:cubicBezTo>
                    <a:cubicBezTo>
                      <a:pt x="1086" y="4382"/>
                      <a:pt x="1129" y="4382"/>
                      <a:pt x="1172" y="4382"/>
                    </a:cubicBezTo>
                    <a:cubicBezTo>
                      <a:pt x="2151" y="4382"/>
                      <a:pt x="3128" y="4154"/>
                      <a:pt x="4047" y="3734"/>
                    </a:cubicBezTo>
                    <a:cubicBezTo>
                      <a:pt x="4673" y="3421"/>
                      <a:pt x="5257" y="3046"/>
                      <a:pt x="5820" y="2608"/>
                    </a:cubicBezTo>
                    <a:cubicBezTo>
                      <a:pt x="6404" y="2149"/>
                      <a:pt x="7050" y="1711"/>
                      <a:pt x="7697" y="1336"/>
                    </a:cubicBezTo>
                    <a:cubicBezTo>
                      <a:pt x="8427" y="877"/>
                      <a:pt x="9199" y="480"/>
                      <a:pt x="9971" y="105"/>
                    </a:cubicBezTo>
                    <a:cubicBezTo>
                      <a:pt x="9991" y="105"/>
                      <a:pt x="10075" y="1"/>
                      <a:pt x="10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5" name="Google Shape;2725;p31"/>
              <p:cNvSpPr/>
              <p:nvPr/>
            </p:nvSpPr>
            <p:spPr>
              <a:xfrm>
                <a:off x="249575" y="3178175"/>
                <a:ext cx="155950" cy="39125"/>
              </a:xfrm>
              <a:custGeom>
                <a:avLst/>
                <a:gdLst/>
                <a:ahLst/>
                <a:cxnLst/>
                <a:rect l="l" t="t" r="r" b="b"/>
                <a:pathLst>
                  <a:path w="6238" h="1565" extrusionOk="0">
                    <a:moveTo>
                      <a:pt x="1711" y="0"/>
                    </a:moveTo>
                    <a:cubicBezTo>
                      <a:pt x="1440" y="0"/>
                      <a:pt x="1169" y="0"/>
                      <a:pt x="898" y="42"/>
                    </a:cubicBezTo>
                    <a:cubicBezTo>
                      <a:pt x="627" y="42"/>
                      <a:pt x="355" y="84"/>
                      <a:pt x="105" y="188"/>
                    </a:cubicBezTo>
                    <a:cubicBezTo>
                      <a:pt x="105" y="188"/>
                      <a:pt x="1" y="272"/>
                      <a:pt x="22" y="272"/>
                    </a:cubicBezTo>
                    <a:cubicBezTo>
                      <a:pt x="58" y="278"/>
                      <a:pt x="97" y="280"/>
                      <a:pt x="136" y="280"/>
                    </a:cubicBezTo>
                    <a:cubicBezTo>
                      <a:pt x="231" y="280"/>
                      <a:pt x="330" y="265"/>
                      <a:pt x="418" y="251"/>
                    </a:cubicBezTo>
                    <a:cubicBezTo>
                      <a:pt x="543" y="230"/>
                      <a:pt x="689" y="209"/>
                      <a:pt x="793" y="209"/>
                    </a:cubicBezTo>
                    <a:cubicBezTo>
                      <a:pt x="1065" y="188"/>
                      <a:pt x="1336" y="167"/>
                      <a:pt x="1607" y="167"/>
                    </a:cubicBezTo>
                    <a:cubicBezTo>
                      <a:pt x="2128" y="188"/>
                      <a:pt x="2671" y="230"/>
                      <a:pt x="3192" y="355"/>
                    </a:cubicBezTo>
                    <a:cubicBezTo>
                      <a:pt x="3734" y="459"/>
                      <a:pt x="4256" y="626"/>
                      <a:pt x="4756" y="835"/>
                    </a:cubicBezTo>
                    <a:cubicBezTo>
                      <a:pt x="5007" y="939"/>
                      <a:pt x="5257" y="1064"/>
                      <a:pt x="5486" y="1189"/>
                    </a:cubicBezTo>
                    <a:cubicBezTo>
                      <a:pt x="5716" y="1335"/>
                      <a:pt x="5945" y="1440"/>
                      <a:pt x="6175" y="1565"/>
                    </a:cubicBezTo>
                    <a:cubicBezTo>
                      <a:pt x="6196" y="1565"/>
                      <a:pt x="6237" y="1502"/>
                      <a:pt x="6237" y="1502"/>
                    </a:cubicBezTo>
                    <a:lnTo>
                      <a:pt x="6216" y="1502"/>
                    </a:lnTo>
                    <a:cubicBezTo>
                      <a:pt x="6029" y="1294"/>
                      <a:pt x="5799" y="1127"/>
                      <a:pt x="5549" y="1022"/>
                    </a:cubicBezTo>
                    <a:cubicBezTo>
                      <a:pt x="5299" y="876"/>
                      <a:pt x="5069" y="772"/>
                      <a:pt x="4819" y="668"/>
                    </a:cubicBezTo>
                    <a:cubicBezTo>
                      <a:pt x="4318" y="459"/>
                      <a:pt x="3818" y="292"/>
                      <a:pt x="3317" y="188"/>
                    </a:cubicBezTo>
                    <a:cubicBezTo>
                      <a:pt x="2775" y="63"/>
                      <a:pt x="2253" y="21"/>
                      <a:pt x="1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6" name="Google Shape;2726;p31"/>
              <p:cNvSpPr/>
              <p:nvPr/>
            </p:nvSpPr>
            <p:spPr>
              <a:xfrm>
                <a:off x="352825" y="3106725"/>
                <a:ext cx="195575" cy="87625"/>
              </a:xfrm>
              <a:custGeom>
                <a:avLst/>
                <a:gdLst/>
                <a:ahLst/>
                <a:cxnLst/>
                <a:rect l="l" t="t" r="r" b="b"/>
                <a:pathLst>
                  <a:path w="7823" h="3505" extrusionOk="0">
                    <a:moveTo>
                      <a:pt x="1" y="1"/>
                    </a:moveTo>
                    <a:cubicBezTo>
                      <a:pt x="2" y="1"/>
                      <a:pt x="4" y="1"/>
                      <a:pt x="5" y="1"/>
                    </a:cubicBezTo>
                    <a:lnTo>
                      <a:pt x="5" y="1"/>
                    </a:lnTo>
                    <a:cubicBezTo>
                      <a:pt x="4" y="1"/>
                      <a:pt x="2" y="1"/>
                      <a:pt x="1" y="1"/>
                    </a:cubicBezTo>
                    <a:close/>
                    <a:moveTo>
                      <a:pt x="5" y="1"/>
                    </a:moveTo>
                    <a:cubicBezTo>
                      <a:pt x="27" y="7"/>
                      <a:pt x="66" y="43"/>
                      <a:pt x="105" y="43"/>
                    </a:cubicBezTo>
                    <a:cubicBezTo>
                      <a:pt x="731" y="251"/>
                      <a:pt x="1377" y="376"/>
                      <a:pt x="2024" y="564"/>
                    </a:cubicBezTo>
                    <a:cubicBezTo>
                      <a:pt x="2650" y="752"/>
                      <a:pt x="3234" y="856"/>
                      <a:pt x="3818" y="1023"/>
                    </a:cubicBezTo>
                    <a:cubicBezTo>
                      <a:pt x="4131" y="1085"/>
                      <a:pt x="4402" y="1211"/>
                      <a:pt x="4652" y="1398"/>
                    </a:cubicBezTo>
                    <a:cubicBezTo>
                      <a:pt x="4881" y="1586"/>
                      <a:pt x="5069" y="1795"/>
                      <a:pt x="5278" y="1982"/>
                    </a:cubicBezTo>
                    <a:cubicBezTo>
                      <a:pt x="5653" y="2337"/>
                      <a:pt x="6070" y="2650"/>
                      <a:pt x="6529" y="2921"/>
                    </a:cubicBezTo>
                    <a:cubicBezTo>
                      <a:pt x="6911" y="3142"/>
                      <a:pt x="7331" y="3343"/>
                      <a:pt x="7771" y="3488"/>
                    </a:cubicBezTo>
                    <a:lnTo>
                      <a:pt x="7771" y="3488"/>
                    </a:lnTo>
                    <a:cubicBezTo>
                      <a:pt x="7747" y="3474"/>
                      <a:pt x="7722" y="3455"/>
                      <a:pt x="7697" y="3442"/>
                    </a:cubicBezTo>
                    <a:cubicBezTo>
                      <a:pt x="7092" y="3234"/>
                      <a:pt x="6529" y="2942"/>
                      <a:pt x="6029" y="2566"/>
                    </a:cubicBezTo>
                    <a:cubicBezTo>
                      <a:pt x="5611" y="2233"/>
                      <a:pt x="5257" y="1815"/>
                      <a:pt x="4840" y="1482"/>
                    </a:cubicBezTo>
                    <a:cubicBezTo>
                      <a:pt x="4506" y="1231"/>
                      <a:pt x="4151" y="1065"/>
                      <a:pt x="3755" y="960"/>
                    </a:cubicBezTo>
                    <a:cubicBezTo>
                      <a:pt x="3171" y="793"/>
                      <a:pt x="2566" y="647"/>
                      <a:pt x="1982" y="501"/>
                    </a:cubicBezTo>
                    <a:lnTo>
                      <a:pt x="1002" y="230"/>
                    </a:lnTo>
                    <a:cubicBezTo>
                      <a:pt x="670" y="127"/>
                      <a:pt x="338" y="43"/>
                      <a:pt x="5" y="1"/>
                    </a:cubicBezTo>
                    <a:close/>
                    <a:moveTo>
                      <a:pt x="7771" y="3488"/>
                    </a:moveTo>
                    <a:lnTo>
                      <a:pt x="7771" y="3488"/>
                    </a:lnTo>
                    <a:cubicBezTo>
                      <a:pt x="7788" y="3498"/>
                      <a:pt x="7805" y="3505"/>
                      <a:pt x="7822" y="3505"/>
                    </a:cubicBezTo>
                    <a:cubicBezTo>
                      <a:pt x="7805" y="3500"/>
                      <a:pt x="7788" y="3494"/>
                      <a:pt x="7771" y="3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7" name="Google Shape;2727;p31"/>
              <p:cNvSpPr/>
              <p:nvPr/>
            </p:nvSpPr>
            <p:spPr>
              <a:xfrm>
                <a:off x="557225" y="3117175"/>
                <a:ext cx="148050" cy="105400"/>
              </a:xfrm>
              <a:custGeom>
                <a:avLst/>
                <a:gdLst/>
                <a:ahLst/>
                <a:cxnLst/>
                <a:rect l="l" t="t" r="r" b="b"/>
                <a:pathLst>
                  <a:path w="5922" h="4216" extrusionOk="0">
                    <a:moveTo>
                      <a:pt x="126" y="0"/>
                    </a:moveTo>
                    <a:cubicBezTo>
                      <a:pt x="105" y="0"/>
                      <a:pt x="1" y="104"/>
                      <a:pt x="22" y="104"/>
                    </a:cubicBezTo>
                    <a:cubicBezTo>
                      <a:pt x="293" y="229"/>
                      <a:pt x="564" y="355"/>
                      <a:pt x="835" y="438"/>
                    </a:cubicBezTo>
                    <a:cubicBezTo>
                      <a:pt x="1106" y="542"/>
                      <a:pt x="1357" y="647"/>
                      <a:pt x="1628" y="772"/>
                    </a:cubicBezTo>
                    <a:cubicBezTo>
                      <a:pt x="2149" y="1022"/>
                      <a:pt x="2650" y="1335"/>
                      <a:pt x="3109" y="1669"/>
                    </a:cubicBezTo>
                    <a:cubicBezTo>
                      <a:pt x="3609" y="2044"/>
                      <a:pt x="4068" y="2440"/>
                      <a:pt x="4485" y="2878"/>
                    </a:cubicBezTo>
                    <a:cubicBezTo>
                      <a:pt x="4923" y="3316"/>
                      <a:pt x="5320" y="3775"/>
                      <a:pt x="5758" y="4213"/>
                    </a:cubicBezTo>
                    <a:cubicBezTo>
                      <a:pt x="5761" y="4215"/>
                      <a:pt x="5764" y="4216"/>
                      <a:pt x="5769" y="4216"/>
                    </a:cubicBezTo>
                    <a:cubicBezTo>
                      <a:pt x="5817" y="4216"/>
                      <a:pt x="5921" y="4107"/>
                      <a:pt x="5883" y="4088"/>
                    </a:cubicBezTo>
                    <a:lnTo>
                      <a:pt x="5883" y="4067"/>
                    </a:lnTo>
                    <a:cubicBezTo>
                      <a:pt x="5486" y="3588"/>
                      <a:pt x="5069" y="3129"/>
                      <a:pt x="4631" y="2691"/>
                    </a:cubicBezTo>
                    <a:cubicBezTo>
                      <a:pt x="4214" y="2253"/>
                      <a:pt x="3734" y="1835"/>
                      <a:pt x="3255" y="1481"/>
                    </a:cubicBezTo>
                    <a:cubicBezTo>
                      <a:pt x="2775" y="1147"/>
                      <a:pt x="2274" y="834"/>
                      <a:pt x="1774" y="584"/>
                    </a:cubicBezTo>
                    <a:cubicBezTo>
                      <a:pt x="1252" y="292"/>
                      <a:pt x="689" y="104"/>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8" name="Google Shape;2728;p31"/>
              <p:cNvSpPr/>
              <p:nvPr/>
            </p:nvSpPr>
            <p:spPr>
              <a:xfrm>
                <a:off x="744425" y="3167225"/>
                <a:ext cx="67300" cy="82925"/>
              </a:xfrm>
              <a:custGeom>
                <a:avLst/>
                <a:gdLst/>
                <a:ahLst/>
                <a:cxnLst/>
                <a:rect l="l" t="t" r="r" b="b"/>
                <a:pathLst>
                  <a:path w="2692" h="3317" extrusionOk="0">
                    <a:moveTo>
                      <a:pt x="84" y="0"/>
                    </a:moveTo>
                    <a:cubicBezTo>
                      <a:pt x="63" y="21"/>
                      <a:pt x="22" y="63"/>
                      <a:pt x="1" y="84"/>
                    </a:cubicBezTo>
                    <a:cubicBezTo>
                      <a:pt x="230" y="334"/>
                      <a:pt x="481" y="584"/>
                      <a:pt x="752" y="814"/>
                    </a:cubicBezTo>
                    <a:cubicBezTo>
                      <a:pt x="1002" y="1064"/>
                      <a:pt x="1231" y="1314"/>
                      <a:pt x="1440" y="1586"/>
                    </a:cubicBezTo>
                    <a:cubicBezTo>
                      <a:pt x="1878" y="2128"/>
                      <a:pt x="2274" y="2712"/>
                      <a:pt x="2587" y="3317"/>
                    </a:cubicBezTo>
                    <a:cubicBezTo>
                      <a:pt x="2587" y="3317"/>
                      <a:pt x="2691" y="3254"/>
                      <a:pt x="2671" y="3233"/>
                    </a:cubicBezTo>
                    <a:lnTo>
                      <a:pt x="2671" y="3212"/>
                    </a:lnTo>
                    <a:cubicBezTo>
                      <a:pt x="2379" y="2566"/>
                      <a:pt x="2024" y="1961"/>
                      <a:pt x="1586" y="1419"/>
                    </a:cubicBezTo>
                    <a:cubicBezTo>
                      <a:pt x="1377" y="1168"/>
                      <a:pt x="1148" y="897"/>
                      <a:pt x="919" y="668"/>
                    </a:cubicBezTo>
                    <a:cubicBezTo>
                      <a:pt x="668" y="397"/>
                      <a:pt x="397" y="188"/>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9" name="Google Shape;2729;p31"/>
              <p:cNvSpPr/>
              <p:nvPr/>
            </p:nvSpPr>
            <p:spPr>
              <a:xfrm>
                <a:off x="1094325" y="3098000"/>
                <a:ext cx="659125" cy="352250"/>
              </a:xfrm>
              <a:custGeom>
                <a:avLst/>
                <a:gdLst/>
                <a:ahLst/>
                <a:cxnLst/>
                <a:rect l="l" t="t" r="r" b="b"/>
                <a:pathLst>
                  <a:path w="26365" h="14090" extrusionOk="0">
                    <a:moveTo>
                      <a:pt x="16734" y="0"/>
                    </a:moveTo>
                    <a:cubicBezTo>
                      <a:pt x="15615" y="0"/>
                      <a:pt x="14487" y="176"/>
                      <a:pt x="13391" y="538"/>
                    </a:cubicBezTo>
                    <a:cubicBezTo>
                      <a:pt x="12077" y="976"/>
                      <a:pt x="10888" y="1685"/>
                      <a:pt x="9720" y="2373"/>
                    </a:cubicBezTo>
                    <a:cubicBezTo>
                      <a:pt x="8030" y="3291"/>
                      <a:pt x="6424" y="4355"/>
                      <a:pt x="4902" y="5502"/>
                    </a:cubicBezTo>
                    <a:cubicBezTo>
                      <a:pt x="2962" y="6962"/>
                      <a:pt x="1419" y="8526"/>
                      <a:pt x="251" y="10653"/>
                    </a:cubicBezTo>
                    <a:cubicBezTo>
                      <a:pt x="105" y="10862"/>
                      <a:pt x="21" y="11112"/>
                      <a:pt x="0" y="11363"/>
                    </a:cubicBezTo>
                    <a:cubicBezTo>
                      <a:pt x="1669" y="11404"/>
                      <a:pt x="3171" y="12009"/>
                      <a:pt x="4714" y="12572"/>
                    </a:cubicBezTo>
                    <a:cubicBezTo>
                      <a:pt x="6737" y="13323"/>
                      <a:pt x="8865" y="13782"/>
                      <a:pt x="11013" y="13991"/>
                    </a:cubicBezTo>
                    <a:cubicBezTo>
                      <a:pt x="11778" y="14057"/>
                      <a:pt x="12547" y="14090"/>
                      <a:pt x="13317" y="14090"/>
                    </a:cubicBezTo>
                    <a:cubicBezTo>
                      <a:pt x="14962" y="14090"/>
                      <a:pt x="16610" y="13941"/>
                      <a:pt x="18230" y="13657"/>
                    </a:cubicBezTo>
                    <a:cubicBezTo>
                      <a:pt x="20191" y="13302"/>
                      <a:pt x="22172" y="12718"/>
                      <a:pt x="23736" y="11467"/>
                    </a:cubicBezTo>
                    <a:cubicBezTo>
                      <a:pt x="25301" y="10236"/>
                      <a:pt x="26364" y="8213"/>
                      <a:pt x="26031" y="6253"/>
                    </a:cubicBezTo>
                    <a:cubicBezTo>
                      <a:pt x="25822" y="4959"/>
                      <a:pt x="25029" y="3833"/>
                      <a:pt x="24091" y="2936"/>
                    </a:cubicBezTo>
                    <a:cubicBezTo>
                      <a:pt x="22072" y="1021"/>
                      <a:pt x="19429" y="0"/>
                      <a:pt x="16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0" name="Google Shape;2730;p31"/>
              <p:cNvSpPr/>
              <p:nvPr/>
            </p:nvSpPr>
            <p:spPr>
              <a:xfrm>
                <a:off x="1199650" y="3165650"/>
                <a:ext cx="133000" cy="151775"/>
              </a:xfrm>
              <a:custGeom>
                <a:avLst/>
                <a:gdLst/>
                <a:ahLst/>
                <a:cxnLst/>
                <a:rect l="l" t="t" r="r" b="b"/>
                <a:pathLst>
                  <a:path w="5320" h="6071" extrusionOk="0">
                    <a:moveTo>
                      <a:pt x="5257" y="1"/>
                    </a:moveTo>
                    <a:cubicBezTo>
                      <a:pt x="4819" y="230"/>
                      <a:pt x="4422" y="543"/>
                      <a:pt x="4089" y="898"/>
                    </a:cubicBezTo>
                    <a:cubicBezTo>
                      <a:pt x="3713" y="1294"/>
                      <a:pt x="3379" y="1711"/>
                      <a:pt x="3087" y="2170"/>
                    </a:cubicBezTo>
                    <a:cubicBezTo>
                      <a:pt x="2816" y="2608"/>
                      <a:pt x="2670" y="3088"/>
                      <a:pt x="2462" y="3526"/>
                    </a:cubicBezTo>
                    <a:cubicBezTo>
                      <a:pt x="2211" y="4026"/>
                      <a:pt x="1878" y="4485"/>
                      <a:pt x="1502" y="4881"/>
                    </a:cubicBezTo>
                    <a:cubicBezTo>
                      <a:pt x="1064" y="5340"/>
                      <a:pt x="564" y="5716"/>
                      <a:pt x="1" y="6008"/>
                    </a:cubicBezTo>
                    <a:cubicBezTo>
                      <a:pt x="1" y="6008"/>
                      <a:pt x="42" y="6070"/>
                      <a:pt x="63" y="6070"/>
                    </a:cubicBezTo>
                    <a:cubicBezTo>
                      <a:pt x="1085" y="5570"/>
                      <a:pt x="1919" y="4777"/>
                      <a:pt x="2462" y="3797"/>
                    </a:cubicBezTo>
                    <a:cubicBezTo>
                      <a:pt x="2712" y="3338"/>
                      <a:pt x="2837" y="2858"/>
                      <a:pt x="3108" y="2420"/>
                    </a:cubicBezTo>
                    <a:cubicBezTo>
                      <a:pt x="3359" y="1961"/>
                      <a:pt x="3692" y="1523"/>
                      <a:pt x="4047" y="1148"/>
                    </a:cubicBezTo>
                    <a:cubicBezTo>
                      <a:pt x="4422" y="731"/>
                      <a:pt x="4860" y="355"/>
                      <a:pt x="5319" y="63"/>
                    </a:cubicBezTo>
                    <a:cubicBezTo>
                      <a:pt x="5319" y="63"/>
                      <a:pt x="5278" y="1"/>
                      <a:pt x="5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1" name="Google Shape;2731;p31"/>
              <p:cNvSpPr/>
              <p:nvPr/>
            </p:nvSpPr>
            <p:spPr>
              <a:xfrm>
                <a:off x="1335400" y="3109650"/>
                <a:ext cx="135800" cy="162350"/>
              </a:xfrm>
              <a:custGeom>
                <a:avLst/>
                <a:gdLst/>
                <a:ahLst/>
                <a:cxnLst/>
                <a:rect l="l" t="t" r="r" b="b"/>
                <a:pathLst>
                  <a:path w="5432" h="6494" extrusionOk="0">
                    <a:moveTo>
                      <a:pt x="5413" y="0"/>
                    </a:moveTo>
                    <a:cubicBezTo>
                      <a:pt x="5408" y="0"/>
                      <a:pt x="5402" y="3"/>
                      <a:pt x="5396" y="9"/>
                    </a:cubicBezTo>
                    <a:cubicBezTo>
                      <a:pt x="4311" y="405"/>
                      <a:pt x="3393" y="1135"/>
                      <a:pt x="2726" y="2074"/>
                    </a:cubicBezTo>
                    <a:cubicBezTo>
                      <a:pt x="2079" y="2971"/>
                      <a:pt x="1704" y="4014"/>
                      <a:pt x="1162" y="4973"/>
                    </a:cubicBezTo>
                    <a:cubicBezTo>
                      <a:pt x="870" y="5536"/>
                      <a:pt x="473" y="6058"/>
                      <a:pt x="14" y="6475"/>
                    </a:cubicBezTo>
                    <a:cubicBezTo>
                      <a:pt x="0" y="6489"/>
                      <a:pt x="0" y="6493"/>
                      <a:pt x="7" y="6493"/>
                    </a:cubicBezTo>
                    <a:cubicBezTo>
                      <a:pt x="21" y="6493"/>
                      <a:pt x="63" y="6475"/>
                      <a:pt x="77" y="6475"/>
                    </a:cubicBezTo>
                    <a:cubicBezTo>
                      <a:pt x="890" y="5787"/>
                      <a:pt x="1370" y="4848"/>
                      <a:pt x="1850" y="3889"/>
                    </a:cubicBezTo>
                    <a:cubicBezTo>
                      <a:pt x="2350" y="2867"/>
                      <a:pt x="2872" y="1865"/>
                      <a:pt x="3727" y="1094"/>
                    </a:cubicBezTo>
                    <a:cubicBezTo>
                      <a:pt x="4228" y="656"/>
                      <a:pt x="4791" y="301"/>
                      <a:pt x="5417" y="30"/>
                    </a:cubicBezTo>
                    <a:cubicBezTo>
                      <a:pt x="5431" y="15"/>
                      <a:pt x="5425"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2" name="Google Shape;2732;p31"/>
              <p:cNvSpPr/>
              <p:nvPr/>
            </p:nvSpPr>
            <p:spPr>
              <a:xfrm>
                <a:off x="1443300" y="3120300"/>
                <a:ext cx="169875" cy="138200"/>
              </a:xfrm>
              <a:custGeom>
                <a:avLst/>
                <a:gdLst/>
                <a:ahLst/>
                <a:cxnLst/>
                <a:rect l="l" t="t" r="r" b="b"/>
                <a:pathLst>
                  <a:path w="6795" h="5528" extrusionOk="0">
                    <a:moveTo>
                      <a:pt x="6670" y="0"/>
                    </a:moveTo>
                    <a:cubicBezTo>
                      <a:pt x="6378" y="63"/>
                      <a:pt x="6086" y="146"/>
                      <a:pt x="5793" y="250"/>
                    </a:cubicBezTo>
                    <a:cubicBezTo>
                      <a:pt x="5543" y="334"/>
                      <a:pt x="5272" y="417"/>
                      <a:pt x="5022" y="522"/>
                    </a:cubicBezTo>
                    <a:cubicBezTo>
                      <a:pt x="4500" y="688"/>
                      <a:pt x="4000" y="960"/>
                      <a:pt x="3562" y="1293"/>
                    </a:cubicBezTo>
                    <a:cubicBezTo>
                      <a:pt x="2581" y="2086"/>
                      <a:pt x="2206" y="3275"/>
                      <a:pt x="1518" y="4255"/>
                    </a:cubicBezTo>
                    <a:cubicBezTo>
                      <a:pt x="1163" y="4818"/>
                      <a:pt x="642" y="5256"/>
                      <a:pt x="37" y="5507"/>
                    </a:cubicBezTo>
                    <a:cubicBezTo>
                      <a:pt x="0" y="5507"/>
                      <a:pt x="76" y="5523"/>
                      <a:pt x="123" y="5527"/>
                    </a:cubicBezTo>
                    <a:lnTo>
                      <a:pt x="123" y="5527"/>
                    </a:lnTo>
                    <a:cubicBezTo>
                      <a:pt x="1268" y="5150"/>
                      <a:pt x="1873" y="4046"/>
                      <a:pt x="2415" y="3066"/>
                    </a:cubicBezTo>
                    <a:cubicBezTo>
                      <a:pt x="2707" y="2482"/>
                      <a:pt x="3082" y="1961"/>
                      <a:pt x="3541" y="1502"/>
                    </a:cubicBezTo>
                    <a:cubicBezTo>
                      <a:pt x="3958" y="1126"/>
                      <a:pt x="4438" y="834"/>
                      <a:pt x="4959" y="647"/>
                    </a:cubicBezTo>
                    <a:cubicBezTo>
                      <a:pt x="5251" y="522"/>
                      <a:pt x="5564" y="417"/>
                      <a:pt x="5898" y="313"/>
                    </a:cubicBezTo>
                    <a:cubicBezTo>
                      <a:pt x="6190" y="250"/>
                      <a:pt x="6503" y="146"/>
                      <a:pt x="6795" y="21"/>
                    </a:cubicBezTo>
                    <a:cubicBezTo>
                      <a:pt x="6753" y="0"/>
                      <a:pt x="6711" y="0"/>
                      <a:pt x="6670" y="0"/>
                    </a:cubicBezTo>
                    <a:close/>
                    <a:moveTo>
                      <a:pt x="123" y="5527"/>
                    </a:moveTo>
                    <a:lnTo>
                      <a:pt x="123" y="5527"/>
                    </a:lnTo>
                    <a:cubicBezTo>
                      <a:pt x="122" y="5527"/>
                      <a:pt x="121" y="5527"/>
                      <a:pt x="120" y="5527"/>
                    </a:cubicBezTo>
                    <a:lnTo>
                      <a:pt x="141" y="5527"/>
                    </a:lnTo>
                    <a:cubicBezTo>
                      <a:pt x="136" y="5527"/>
                      <a:pt x="130" y="5527"/>
                      <a:pt x="123" y="55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3" name="Google Shape;2733;p31"/>
              <p:cNvSpPr/>
              <p:nvPr/>
            </p:nvSpPr>
            <p:spPr>
              <a:xfrm>
                <a:off x="1519300" y="3258475"/>
                <a:ext cx="174175" cy="118250"/>
              </a:xfrm>
              <a:custGeom>
                <a:avLst/>
                <a:gdLst/>
                <a:ahLst/>
                <a:cxnLst/>
                <a:rect l="l" t="t" r="r" b="b"/>
                <a:pathLst>
                  <a:path w="6967" h="4730" extrusionOk="0">
                    <a:moveTo>
                      <a:pt x="125" y="0"/>
                    </a:moveTo>
                    <a:cubicBezTo>
                      <a:pt x="84" y="0"/>
                      <a:pt x="21" y="63"/>
                      <a:pt x="0" y="63"/>
                    </a:cubicBezTo>
                    <a:cubicBezTo>
                      <a:pt x="1168" y="84"/>
                      <a:pt x="2128" y="939"/>
                      <a:pt x="2858" y="1752"/>
                    </a:cubicBezTo>
                    <a:cubicBezTo>
                      <a:pt x="3588" y="2587"/>
                      <a:pt x="4172" y="3588"/>
                      <a:pt x="5110" y="4193"/>
                    </a:cubicBezTo>
                    <a:cubicBezTo>
                      <a:pt x="5531" y="4485"/>
                      <a:pt x="6095" y="4729"/>
                      <a:pt x="6607" y="4729"/>
                    </a:cubicBezTo>
                    <a:cubicBezTo>
                      <a:pt x="6680" y="4729"/>
                      <a:pt x="6751" y="4725"/>
                      <a:pt x="6821" y="4714"/>
                    </a:cubicBezTo>
                    <a:cubicBezTo>
                      <a:pt x="6883" y="4693"/>
                      <a:pt x="6925" y="4672"/>
                      <a:pt x="6967" y="4631"/>
                    </a:cubicBezTo>
                    <a:cubicBezTo>
                      <a:pt x="6862" y="4589"/>
                      <a:pt x="6758" y="4568"/>
                      <a:pt x="6654" y="4568"/>
                    </a:cubicBezTo>
                    <a:cubicBezTo>
                      <a:pt x="6487" y="4547"/>
                      <a:pt x="6341" y="4526"/>
                      <a:pt x="6174" y="4464"/>
                    </a:cubicBezTo>
                    <a:cubicBezTo>
                      <a:pt x="5945" y="4380"/>
                      <a:pt x="5715" y="4276"/>
                      <a:pt x="5507" y="4151"/>
                    </a:cubicBezTo>
                    <a:cubicBezTo>
                      <a:pt x="5048" y="3859"/>
                      <a:pt x="4652" y="3504"/>
                      <a:pt x="4318" y="3087"/>
                    </a:cubicBezTo>
                    <a:cubicBezTo>
                      <a:pt x="3546" y="2211"/>
                      <a:pt x="2899" y="1210"/>
                      <a:pt x="1919" y="543"/>
                    </a:cubicBezTo>
                    <a:cubicBezTo>
                      <a:pt x="1398" y="188"/>
                      <a:pt x="751"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4" name="Google Shape;2734;p31"/>
              <p:cNvSpPr/>
              <p:nvPr/>
            </p:nvSpPr>
            <p:spPr>
              <a:xfrm>
                <a:off x="1402025" y="3268300"/>
                <a:ext cx="169450" cy="144025"/>
              </a:xfrm>
              <a:custGeom>
                <a:avLst/>
                <a:gdLst/>
                <a:ahLst/>
                <a:cxnLst/>
                <a:rect l="l" t="t" r="r" b="b"/>
                <a:pathLst>
                  <a:path w="6778" h="5761" extrusionOk="0">
                    <a:moveTo>
                      <a:pt x="128" y="0"/>
                    </a:moveTo>
                    <a:cubicBezTo>
                      <a:pt x="81" y="0"/>
                      <a:pt x="1" y="66"/>
                      <a:pt x="19" y="66"/>
                    </a:cubicBezTo>
                    <a:lnTo>
                      <a:pt x="19" y="87"/>
                    </a:lnTo>
                    <a:cubicBezTo>
                      <a:pt x="2188" y="1130"/>
                      <a:pt x="3044" y="3633"/>
                      <a:pt x="4921" y="5010"/>
                    </a:cubicBezTo>
                    <a:cubicBezTo>
                      <a:pt x="5421" y="5406"/>
                      <a:pt x="6026" y="5656"/>
                      <a:pt x="6673" y="5760"/>
                    </a:cubicBezTo>
                    <a:cubicBezTo>
                      <a:pt x="6714" y="5740"/>
                      <a:pt x="6756" y="5719"/>
                      <a:pt x="6777" y="5677"/>
                    </a:cubicBezTo>
                    <a:cubicBezTo>
                      <a:pt x="6235" y="5552"/>
                      <a:pt x="5713" y="5322"/>
                      <a:pt x="5234" y="5010"/>
                    </a:cubicBezTo>
                    <a:cubicBezTo>
                      <a:pt x="4754" y="4676"/>
                      <a:pt x="4316" y="4279"/>
                      <a:pt x="3940" y="3821"/>
                    </a:cubicBezTo>
                    <a:cubicBezTo>
                      <a:pt x="3148" y="2945"/>
                      <a:pt x="2543" y="1943"/>
                      <a:pt x="1709" y="1109"/>
                    </a:cubicBezTo>
                    <a:cubicBezTo>
                      <a:pt x="1250" y="650"/>
                      <a:pt x="728" y="275"/>
                      <a:pt x="144" y="4"/>
                    </a:cubicBezTo>
                    <a:cubicBezTo>
                      <a:pt x="140" y="1"/>
                      <a:pt x="134"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5" name="Google Shape;2735;p31"/>
              <p:cNvSpPr/>
              <p:nvPr/>
            </p:nvSpPr>
            <p:spPr>
              <a:xfrm>
                <a:off x="1285175" y="3296200"/>
                <a:ext cx="141850" cy="139500"/>
              </a:xfrm>
              <a:custGeom>
                <a:avLst/>
                <a:gdLst/>
                <a:ahLst/>
                <a:cxnLst/>
                <a:rect l="l" t="t" r="r" b="b"/>
                <a:pathLst>
                  <a:path w="5674" h="5580" extrusionOk="0">
                    <a:moveTo>
                      <a:pt x="11" y="0"/>
                    </a:moveTo>
                    <a:cubicBezTo>
                      <a:pt x="1" y="0"/>
                      <a:pt x="14" y="10"/>
                      <a:pt x="63" y="35"/>
                    </a:cubicBezTo>
                    <a:lnTo>
                      <a:pt x="63" y="14"/>
                    </a:lnTo>
                    <a:cubicBezTo>
                      <a:pt x="37" y="5"/>
                      <a:pt x="18" y="0"/>
                      <a:pt x="11" y="0"/>
                    </a:cubicBezTo>
                    <a:close/>
                    <a:moveTo>
                      <a:pt x="63" y="14"/>
                    </a:moveTo>
                    <a:cubicBezTo>
                      <a:pt x="82" y="22"/>
                      <a:pt x="101" y="29"/>
                      <a:pt x="120" y="37"/>
                    </a:cubicBezTo>
                    <a:lnTo>
                      <a:pt x="120" y="37"/>
                    </a:lnTo>
                    <a:cubicBezTo>
                      <a:pt x="101" y="29"/>
                      <a:pt x="82" y="21"/>
                      <a:pt x="63" y="14"/>
                    </a:cubicBezTo>
                    <a:close/>
                    <a:moveTo>
                      <a:pt x="120" y="37"/>
                    </a:moveTo>
                    <a:cubicBezTo>
                      <a:pt x="1168" y="473"/>
                      <a:pt x="1740" y="1638"/>
                      <a:pt x="2211" y="2621"/>
                    </a:cubicBezTo>
                    <a:cubicBezTo>
                      <a:pt x="2670" y="3602"/>
                      <a:pt x="3191" y="4686"/>
                      <a:pt x="4213" y="5228"/>
                    </a:cubicBezTo>
                    <a:cubicBezTo>
                      <a:pt x="4553" y="5466"/>
                      <a:pt x="4962" y="5580"/>
                      <a:pt x="5384" y="5580"/>
                    </a:cubicBezTo>
                    <a:cubicBezTo>
                      <a:pt x="5480" y="5580"/>
                      <a:pt x="5577" y="5574"/>
                      <a:pt x="5673" y="5562"/>
                    </a:cubicBezTo>
                    <a:cubicBezTo>
                      <a:pt x="5673" y="5562"/>
                      <a:pt x="5597" y="5516"/>
                      <a:pt x="5562" y="5516"/>
                    </a:cubicBezTo>
                    <a:cubicBezTo>
                      <a:pt x="5556" y="5516"/>
                      <a:pt x="5551" y="5517"/>
                      <a:pt x="5548" y="5520"/>
                    </a:cubicBezTo>
                    <a:cubicBezTo>
                      <a:pt x="5496" y="5524"/>
                      <a:pt x="5444" y="5526"/>
                      <a:pt x="5392" y="5526"/>
                    </a:cubicBezTo>
                    <a:cubicBezTo>
                      <a:pt x="5132" y="5526"/>
                      <a:pt x="4874" y="5482"/>
                      <a:pt x="4631" y="5395"/>
                    </a:cubicBezTo>
                    <a:cubicBezTo>
                      <a:pt x="4339" y="5291"/>
                      <a:pt x="4088" y="5124"/>
                      <a:pt x="3880" y="4936"/>
                    </a:cubicBezTo>
                    <a:cubicBezTo>
                      <a:pt x="3463" y="4561"/>
                      <a:pt x="3129" y="4123"/>
                      <a:pt x="2879" y="3622"/>
                    </a:cubicBezTo>
                    <a:cubicBezTo>
                      <a:pt x="2378" y="2705"/>
                      <a:pt x="2023" y="1662"/>
                      <a:pt x="1293" y="869"/>
                    </a:cubicBezTo>
                    <a:cubicBezTo>
                      <a:pt x="973" y="489"/>
                      <a:pt x="576" y="224"/>
                      <a:pt x="120"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6" name="Google Shape;2736;p31"/>
              <p:cNvSpPr/>
              <p:nvPr/>
            </p:nvSpPr>
            <p:spPr>
              <a:xfrm>
                <a:off x="1173575" y="3328875"/>
                <a:ext cx="109525" cy="85525"/>
              </a:xfrm>
              <a:custGeom>
                <a:avLst/>
                <a:gdLst/>
                <a:ahLst/>
                <a:cxnLst/>
                <a:rect l="l" t="t" r="r" b="b"/>
                <a:pathLst>
                  <a:path w="4381" h="3421" extrusionOk="0">
                    <a:moveTo>
                      <a:pt x="84" y="0"/>
                    </a:moveTo>
                    <a:lnTo>
                      <a:pt x="1" y="104"/>
                    </a:lnTo>
                    <a:cubicBezTo>
                      <a:pt x="710" y="647"/>
                      <a:pt x="1440" y="1189"/>
                      <a:pt x="2149" y="1752"/>
                    </a:cubicBezTo>
                    <a:cubicBezTo>
                      <a:pt x="2504" y="2023"/>
                      <a:pt x="2858" y="2295"/>
                      <a:pt x="3213" y="2566"/>
                    </a:cubicBezTo>
                    <a:lnTo>
                      <a:pt x="3734" y="3004"/>
                    </a:lnTo>
                    <a:cubicBezTo>
                      <a:pt x="3901" y="3150"/>
                      <a:pt x="4089" y="3296"/>
                      <a:pt x="4276" y="3421"/>
                    </a:cubicBezTo>
                    <a:cubicBezTo>
                      <a:pt x="4276" y="3421"/>
                      <a:pt x="4381" y="3317"/>
                      <a:pt x="4381" y="3296"/>
                    </a:cubicBezTo>
                    <a:cubicBezTo>
                      <a:pt x="4235" y="3129"/>
                      <a:pt x="4068" y="2983"/>
                      <a:pt x="3880" y="2837"/>
                    </a:cubicBezTo>
                    <a:cubicBezTo>
                      <a:pt x="3692" y="2691"/>
                      <a:pt x="3526" y="2545"/>
                      <a:pt x="3338" y="2420"/>
                    </a:cubicBezTo>
                    <a:cubicBezTo>
                      <a:pt x="3004" y="2128"/>
                      <a:pt x="2650" y="1856"/>
                      <a:pt x="2295" y="1585"/>
                    </a:cubicBezTo>
                    <a:cubicBezTo>
                      <a:pt x="1586" y="1043"/>
                      <a:pt x="835" y="501"/>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7" name="Google Shape;2737;p31"/>
              <p:cNvSpPr/>
              <p:nvPr/>
            </p:nvSpPr>
            <p:spPr>
              <a:xfrm>
                <a:off x="911825" y="4045850"/>
                <a:ext cx="330600" cy="78725"/>
              </a:xfrm>
              <a:custGeom>
                <a:avLst/>
                <a:gdLst/>
                <a:ahLst/>
                <a:cxnLst/>
                <a:rect l="l" t="t" r="r" b="b"/>
                <a:pathLst>
                  <a:path w="13224" h="3149" extrusionOk="0">
                    <a:moveTo>
                      <a:pt x="13099" y="0"/>
                    </a:moveTo>
                    <a:lnTo>
                      <a:pt x="125" y="438"/>
                    </a:lnTo>
                    <a:cubicBezTo>
                      <a:pt x="146" y="1127"/>
                      <a:pt x="0" y="1711"/>
                      <a:pt x="146" y="2399"/>
                    </a:cubicBezTo>
                    <a:cubicBezTo>
                      <a:pt x="209" y="2628"/>
                      <a:pt x="2169" y="2879"/>
                      <a:pt x="2440" y="2920"/>
                    </a:cubicBezTo>
                    <a:cubicBezTo>
                      <a:pt x="3275" y="3045"/>
                      <a:pt x="4130" y="3129"/>
                      <a:pt x="4985" y="3129"/>
                    </a:cubicBezTo>
                    <a:cubicBezTo>
                      <a:pt x="5626" y="3139"/>
                      <a:pt x="6266" y="3148"/>
                      <a:pt x="6906" y="3148"/>
                    </a:cubicBezTo>
                    <a:cubicBezTo>
                      <a:pt x="8869" y="3148"/>
                      <a:pt x="10825" y="3063"/>
                      <a:pt x="12744" y="2670"/>
                    </a:cubicBezTo>
                    <a:cubicBezTo>
                      <a:pt x="13224" y="2587"/>
                      <a:pt x="13057" y="2128"/>
                      <a:pt x="13057" y="1752"/>
                    </a:cubicBezTo>
                    <a:cubicBezTo>
                      <a:pt x="13078" y="1168"/>
                      <a:pt x="13099" y="584"/>
                      <a:pt x="130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8" name="Google Shape;2738;p31"/>
              <p:cNvSpPr/>
              <p:nvPr/>
            </p:nvSpPr>
            <p:spPr>
              <a:xfrm>
                <a:off x="653700" y="3549450"/>
                <a:ext cx="850500" cy="551275"/>
              </a:xfrm>
              <a:custGeom>
                <a:avLst/>
                <a:gdLst/>
                <a:ahLst/>
                <a:cxnLst/>
                <a:rect l="l" t="t" r="r" b="b"/>
                <a:pathLst>
                  <a:path w="34020" h="22051" extrusionOk="0">
                    <a:moveTo>
                      <a:pt x="29583" y="0"/>
                    </a:moveTo>
                    <a:cubicBezTo>
                      <a:pt x="28943" y="0"/>
                      <a:pt x="28276" y="104"/>
                      <a:pt x="27720" y="104"/>
                    </a:cubicBezTo>
                    <a:lnTo>
                      <a:pt x="4589" y="125"/>
                    </a:lnTo>
                    <a:cubicBezTo>
                      <a:pt x="3943" y="125"/>
                      <a:pt x="3254" y="146"/>
                      <a:pt x="2754" y="542"/>
                    </a:cubicBezTo>
                    <a:cubicBezTo>
                      <a:pt x="1356" y="1668"/>
                      <a:pt x="3672" y="2315"/>
                      <a:pt x="3567" y="3379"/>
                    </a:cubicBezTo>
                    <a:cubicBezTo>
                      <a:pt x="3505" y="3921"/>
                      <a:pt x="2274" y="4922"/>
                      <a:pt x="1940" y="5423"/>
                    </a:cubicBezTo>
                    <a:cubicBezTo>
                      <a:pt x="918" y="6945"/>
                      <a:pt x="313" y="8697"/>
                      <a:pt x="167" y="10533"/>
                    </a:cubicBezTo>
                    <a:cubicBezTo>
                      <a:pt x="147" y="10637"/>
                      <a:pt x="147" y="10742"/>
                      <a:pt x="147" y="10846"/>
                    </a:cubicBezTo>
                    <a:cubicBezTo>
                      <a:pt x="1" y="15163"/>
                      <a:pt x="3004" y="18438"/>
                      <a:pt x="6821" y="20127"/>
                    </a:cubicBezTo>
                    <a:cubicBezTo>
                      <a:pt x="9866" y="21483"/>
                      <a:pt x="13349" y="22005"/>
                      <a:pt x="16666" y="22046"/>
                    </a:cubicBezTo>
                    <a:cubicBezTo>
                      <a:pt x="16841" y="22049"/>
                      <a:pt x="17018" y="22050"/>
                      <a:pt x="17199" y="22050"/>
                    </a:cubicBezTo>
                    <a:cubicBezTo>
                      <a:pt x="19840" y="22050"/>
                      <a:pt x="23061" y="21753"/>
                      <a:pt x="25989" y="20816"/>
                    </a:cubicBezTo>
                    <a:cubicBezTo>
                      <a:pt x="29639" y="19669"/>
                      <a:pt x="32810" y="17478"/>
                      <a:pt x="33748" y="13662"/>
                    </a:cubicBezTo>
                    <a:cubicBezTo>
                      <a:pt x="33936" y="12890"/>
                      <a:pt x="34019" y="12076"/>
                      <a:pt x="34019" y="11284"/>
                    </a:cubicBezTo>
                    <a:cubicBezTo>
                      <a:pt x="34019" y="9386"/>
                      <a:pt x="33498" y="7529"/>
                      <a:pt x="32518" y="5903"/>
                    </a:cubicBezTo>
                    <a:cubicBezTo>
                      <a:pt x="32121" y="5256"/>
                      <a:pt x="30390" y="3525"/>
                      <a:pt x="30640" y="2753"/>
                    </a:cubicBezTo>
                    <a:cubicBezTo>
                      <a:pt x="30912" y="1981"/>
                      <a:pt x="31934" y="2127"/>
                      <a:pt x="31746" y="1126"/>
                    </a:cubicBezTo>
                    <a:cubicBezTo>
                      <a:pt x="31662" y="542"/>
                      <a:pt x="31183" y="375"/>
                      <a:pt x="30703" y="167"/>
                    </a:cubicBezTo>
                    <a:cubicBezTo>
                      <a:pt x="30361" y="40"/>
                      <a:pt x="29977" y="0"/>
                      <a:pt x="29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9" name="Google Shape;2739;p31"/>
              <p:cNvSpPr/>
              <p:nvPr/>
            </p:nvSpPr>
            <p:spPr>
              <a:xfrm>
                <a:off x="656825" y="3549450"/>
                <a:ext cx="847375" cy="388125"/>
              </a:xfrm>
              <a:custGeom>
                <a:avLst/>
                <a:gdLst/>
                <a:ahLst/>
                <a:cxnLst/>
                <a:rect l="l" t="t" r="r" b="b"/>
                <a:pathLst>
                  <a:path w="33895" h="15525" extrusionOk="0">
                    <a:moveTo>
                      <a:pt x="29453" y="0"/>
                    </a:moveTo>
                    <a:cubicBezTo>
                      <a:pt x="28808" y="0"/>
                      <a:pt x="28138" y="104"/>
                      <a:pt x="27595" y="104"/>
                    </a:cubicBezTo>
                    <a:lnTo>
                      <a:pt x="4443" y="125"/>
                    </a:lnTo>
                    <a:cubicBezTo>
                      <a:pt x="3818" y="125"/>
                      <a:pt x="3129" y="146"/>
                      <a:pt x="2629" y="542"/>
                    </a:cubicBezTo>
                    <a:cubicBezTo>
                      <a:pt x="1210" y="1668"/>
                      <a:pt x="3547" y="2315"/>
                      <a:pt x="3421" y="3379"/>
                    </a:cubicBezTo>
                    <a:cubicBezTo>
                      <a:pt x="3380" y="3921"/>
                      <a:pt x="2149" y="4922"/>
                      <a:pt x="1815" y="5423"/>
                    </a:cubicBezTo>
                    <a:cubicBezTo>
                      <a:pt x="772" y="6945"/>
                      <a:pt x="168" y="8697"/>
                      <a:pt x="22" y="10533"/>
                    </a:cubicBezTo>
                    <a:cubicBezTo>
                      <a:pt x="1" y="10637"/>
                      <a:pt x="1" y="10742"/>
                      <a:pt x="1" y="10846"/>
                    </a:cubicBezTo>
                    <a:cubicBezTo>
                      <a:pt x="1148" y="11722"/>
                      <a:pt x="2378" y="12473"/>
                      <a:pt x="3693" y="13036"/>
                    </a:cubicBezTo>
                    <a:cubicBezTo>
                      <a:pt x="7655" y="14788"/>
                      <a:pt x="12119" y="15455"/>
                      <a:pt x="16416" y="15518"/>
                    </a:cubicBezTo>
                    <a:cubicBezTo>
                      <a:pt x="16667" y="15522"/>
                      <a:pt x="16924" y="15525"/>
                      <a:pt x="17185" y="15525"/>
                    </a:cubicBezTo>
                    <a:cubicBezTo>
                      <a:pt x="20561" y="15525"/>
                      <a:pt x="24693" y="15133"/>
                      <a:pt x="28430" y="13933"/>
                    </a:cubicBezTo>
                    <a:cubicBezTo>
                      <a:pt x="30369" y="13349"/>
                      <a:pt x="32226" y="12452"/>
                      <a:pt x="33894" y="11284"/>
                    </a:cubicBezTo>
                    <a:cubicBezTo>
                      <a:pt x="33894" y="9386"/>
                      <a:pt x="33373" y="7529"/>
                      <a:pt x="32393" y="5903"/>
                    </a:cubicBezTo>
                    <a:cubicBezTo>
                      <a:pt x="31996" y="5256"/>
                      <a:pt x="30244" y="3525"/>
                      <a:pt x="30515" y="2753"/>
                    </a:cubicBezTo>
                    <a:cubicBezTo>
                      <a:pt x="30766" y="1981"/>
                      <a:pt x="31788" y="2127"/>
                      <a:pt x="31621" y="1126"/>
                    </a:cubicBezTo>
                    <a:cubicBezTo>
                      <a:pt x="31517" y="542"/>
                      <a:pt x="31058" y="375"/>
                      <a:pt x="30578" y="167"/>
                    </a:cubicBezTo>
                    <a:cubicBezTo>
                      <a:pt x="30236" y="40"/>
                      <a:pt x="29849" y="0"/>
                      <a:pt x="29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0" name="Google Shape;2740;p31"/>
              <p:cNvSpPr/>
              <p:nvPr/>
            </p:nvSpPr>
            <p:spPr>
              <a:xfrm>
                <a:off x="690725" y="3549575"/>
                <a:ext cx="822325" cy="551150"/>
              </a:xfrm>
              <a:custGeom>
                <a:avLst/>
                <a:gdLst/>
                <a:ahLst/>
                <a:cxnLst/>
                <a:rect l="l" t="t" r="r" b="b"/>
                <a:pathLst>
                  <a:path w="32893" h="22046" extrusionOk="0">
                    <a:moveTo>
                      <a:pt x="28087" y="0"/>
                    </a:moveTo>
                    <a:cubicBezTo>
                      <a:pt x="27459" y="0"/>
                      <a:pt x="26803" y="99"/>
                      <a:pt x="26260" y="99"/>
                    </a:cubicBezTo>
                    <a:lnTo>
                      <a:pt x="24049" y="99"/>
                    </a:lnTo>
                    <a:cubicBezTo>
                      <a:pt x="24383" y="516"/>
                      <a:pt x="24717" y="913"/>
                      <a:pt x="24863" y="1142"/>
                    </a:cubicBezTo>
                    <a:cubicBezTo>
                      <a:pt x="26260" y="3457"/>
                      <a:pt x="26698" y="6252"/>
                      <a:pt x="26073" y="8901"/>
                    </a:cubicBezTo>
                    <a:cubicBezTo>
                      <a:pt x="25155" y="12718"/>
                      <a:pt x="21964" y="14887"/>
                      <a:pt x="18313" y="16055"/>
                    </a:cubicBezTo>
                    <a:cubicBezTo>
                      <a:pt x="15385" y="16992"/>
                      <a:pt x="12164" y="17290"/>
                      <a:pt x="9523" y="17290"/>
                    </a:cubicBezTo>
                    <a:cubicBezTo>
                      <a:pt x="9343" y="17290"/>
                      <a:pt x="9165" y="17288"/>
                      <a:pt x="8990" y="17286"/>
                    </a:cubicBezTo>
                    <a:cubicBezTo>
                      <a:pt x="5966" y="17223"/>
                      <a:pt x="2837" y="16785"/>
                      <a:pt x="0" y="15701"/>
                    </a:cubicBezTo>
                    <a:lnTo>
                      <a:pt x="0" y="15701"/>
                    </a:lnTo>
                    <a:cubicBezTo>
                      <a:pt x="1210" y="17640"/>
                      <a:pt x="3129" y="19142"/>
                      <a:pt x="5340" y="20102"/>
                    </a:cubicBezTo>
                    <a:cubicBezTo>
                      <a:pt x="8406" y="21457"/>
                      <a:pt x="11868" y="21979"/>
                      <a:pt x="15185" y="22041"/>
                    </a:cubicBezTo>
                    <a:cubicBezTo>
                      <a:pt x="15350" y="22044"/>
                      <a:pt x="15518" y="22045"/>
                      <a:pt x="15689" y="22045"/>
                    </a:cubicBezTo>
                    <a:cubicBezTo>
                      <a:pt x="18338" y="22045"/>
                      <a:pt x="21589" y="21732"/>
                      <a:pt x="24508" y="20811"/>
                    </a:cubicBezTo>
                    <a:cubicBezTo>
                      <a:pt x="28158" y="19643"/>
                      <a:pt x="31350" y="17473"/>
                      <a:pt x="32267" y="13657"/>
                    </a:cubicBezTo>
                    <a:cubicBezTo>
                      <a:pt x="32893" y="11008"/>
                      <a:pt x="32455" y="8234"/>
                      <a:pt x="31058" y="5898"/>
                    </a:cubicBezTo>
                    <a:cubicBezTo>
                      <a:pt x="30661" y="5251"/>
                      <a:pt x="28930" y="3541"/>
                      <a:pt x="29180" y="2769"/>
                    </a:cubicBezTo>
                    <a:cubicBezTo>
                      <a:pt x="29410" y="1976"/>
                      <a:pt x="30453" y="2122"/>
                      <a:pt x="30286" y="1121"/>
                    </a:cubicBezTo>
                    <a:cubicBezTo>
                      <a:pt x="30181" y="537"/>
                      <a:pt x="29702" y="370"/>
                      <a:pt x="29243" y="183"/>
                    </a:cubicBezTo>
                    <a:cubicBezTo>
                      <a:pt x="28897" y="42"/>
                      <a:pt x="28498" y="0"/>
                      <a:pt x="2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1" name="Google Shape;2741;p31"/>
              <p:cNvSpPr/>
              <p:nvPr/>
            </p:nvSpPr>
            <p:spPr>
              <a:xfrm>
                <a:off x="717100" y="3546300"/>
                <a:ext cx="540975" cy="31850"/>
              </a:xfrm>
              <a:custGeom>
                <a:avLst/>
                <a:gdLst/>
                <a:ahLst/>
                <a:cxnLst/>
                <a:rect l="l" t="t" r="r" b="b"/>
                <a:pathLst>
                  <a:path w="21639" h="1274" extrusionOk="0">
                    <a:moveTo>
                      <a:pt x="8477" y="1"/>
                    </a:moveTo>
                    <a:cubicBezTo>
                      <a:pt x="6830" y="1"/>
                      <a:pt x="5182" y="22"/>
                      <a:pt x="3555" y="42"/>
                    </a:cubicBezTo>
                    <a:cubicBezTo>
                      <a:pt x="3313" y="42"/>
                      <a:pt x="3059" y="37"/>
                      <a:pt x="2800" y="37"/>
                    </a:cubicBezTo>
                    <a:cubicBezTo>
                      <a:pt x="1828" y="37"/>
                      <a:pt x="789" y="115"/>
                      <a:pt x="113" y="856"/>
                    </a:cubicBezTo>
                    <a:cubicBezTo>
                      <a:pt x="0" y="969"/>
                      <a:pt x="100" y="1132"/>
                      <a:pt x="228" y="1132"/>
                    </a:cubicBezTo>
                    <a:cubicBezTo>
                      <a:pt x="266" y="1132"/>
                      <a:pt x="305" y="1118"/>
                      <a:pt x="343" y="1085"/>
                    </a:cubicBezTo>
                    <a:cubicBezTo>
                      <a:pt x="781" y="710"/>
                      <a:pt x="1386" y="647"/>
                      <a:pt x="1949" y="626"/>
                    </a:cubicBezTo>
                    <a:cubicBezTo>
                      <a:pt x="2056" y="623"/>
                      <a:pt x="2163" y="621"/>
                      <a:pt x="2270" y="621"/>
                    </a:cubicBezTo>
                    <a:cubicBezTo>
                      <a:pt x="2747" y="621"/>
                      <a:pt x="3224" y="655"/>
                      <a:pt x="3701" y="689"/>
                    </a:cubicBezTo>
                    <a:cubicBezTo>
                      <a:pt x="5161" y="731"/>
                      <a:pt x="6621" y="793"/>
                      <a:pt x="8102" y="856"/>
                    </a:cubicBezTo>
                    <a:cubicBezTo>
                      <a:pt x="11168" y="981"/>
                      <a:pt x="14213" y="1085"/>
                      <a:pt x="17279" y="1210"/>
                    </a:cubicBezTo>
                    <a:cubicBezTo>
                      <a:pt x="18030" y="1231"/>
                      <a:pt x="18802" y="1252"/>
                      <a:pt x="19553" y="1273"/>
                    </a:cubicBezTo>
                    <a:lnTo>
                      <a:pt x="20617" y="1273"/>
                    </a:lnTo>
                    <a:cubicBezTo>
                      <a:pt x="21013" y="1273"/>
                      <a:pt x="21472" y="1273"/>
                      <a:pt x="21597" y="793"/>
                    </a:cubicBezTo>
                    <a:cubicBezTo>
                      <a:pt x="21639" y="480"/>
                      <a:pt x="21451" y="168"/>
                      <a:pt x="21117" y="84"/>
                    </a:cubicBezTo>
                    <a:cubicBezTo>
                      <a:pt x="20973" y="42"/>
                      <a:pt x="20809" y="30"/>
                      <a:pt x="20639" y="30"/>
                    </a:cubicBezTo>
                    <a:cubicBezTo>
                      <a:pt x="20441" y="30"/>
                      <a:pt x="20235" y="46"/>
                      <a:pt x="20047" y="46"/>
                    </a:cubicBezTo>
                    <a:cubicBezTo>
                      <a:pt x="19999" y="46"/>
                      <a:pt x="19953" y="45"/>
                      <a:pt x="19907" y="42"/>
                    </a:cubicBezTo>
                    <a:cubicBezTo>
                      <a:pt x="19157" y="42"/>
                      <a:pt x="18385" y="22"/>
                      <a:pt x="17634" y="22"/>
                    </a:cubicBezTo>
                    <a:lnTo>
                      <a:pt x="8477" y="1"/>
                    </a:ln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2" name="Google Shape;2742;p31"/>
              <p:cNvSpPr/>
              <p:nvPr/>
            </p:nvSpPr>
            <p:spPr>
              <a:xfrm>
                <a:off x="1265875" y="3547875"/>
                <a:ext cx="59475" cy="26625"/>
              </a:xfrm>
              <a:custGeom>
                <a:avLst/>
                <a:gdLst/>
                <a:ahLst/>
                <a:cxnLst/>
                <a:rect l="l" t="t" r="r" b="b"/>
                <a:pathLst>
                  <a:path w="2379" h="1065" extrusionOk="0">
                    <a:moveTo>
                      <a:pt x="1857" y="0"/>
                    </a:moveTo>
                    <a:cubicBezTo>
                      <a:pt x="1732" y="0"/>
                      <a:pt x="1606" y="0"/>
                      <a:pt x="1481" y="21"/>
                    </a:cubicBezTo>
                    <a:lnTo>
                      <a:pt x="1148" y="63"/>
                    </a:lnTo>
                    <a:cubicBezTo>
                      <a:pt x="981" y="63"/>
                      <a:pt x="835" y="84"/>
                      <a:pt x="689" y="105"/>
                    </a:cubicBezTo>
                    <a:cubicBezTo>
                      <a:pt x="543" y="146"/>
                      <a:pt x="418" y="209"/>
                      <a:pt x="292" y="271"/>
                    </a:cubicBezTo>
                    <a:cubicBezTo>
                      <a:pt x="0" y="459"/>
                      <a:pt x="63" y="876"/>
                      <a:pt x="397" y="981"/>
                    </a:cubicBezTo>
                    <a:cubicBezTo>
                      <a:pt x="522" y="1022"/>
                      <a:pt x="668" y="1064"/>
                      <a:pt x="814" y="1064"/>
                    </a:cubicBezTo>
                    <a:cubicBezTo>
                      <a:pt x="939" y="1064"/>
                      <a:pt x="1043" y="1064"/>
                      <a:pt x="1168" y="1043"/>
                    </a:cubicBezTo>
                    <a:lnTo>
                      <a:pt x="1523" y="1022"/>
                    </a:lnTo>
                    <a:cubicBezTo>
                      <a:pt x="1669" y="1022"/>
                      <a:pt x="1836" y="1001"/>
                      <a:pt x="1982" y="960"/>
                    </a:cubicBezTo>
                    <a:cubicBezTo>
                      <a:pt x="2211" y="897"/>
                      <a:pt x="2378" y="668"/>
                      <a:pt x="2337" y="417"/>
                    </a:cubicBezTo>
                    <a:cubicBezTo>
                      <a:pt x="2295" y="188"/>
                      <a:pt x="2086" y="0"/>
                      <a:pt x="1857"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3" name="Google Shape;2743;p31"/>
              <p:cNvSpPr/>
              <p:nvPr/>
            </p:nvSpPr>
            <p:spPr>
              <a:xfrm>
                <a:off x="700804" y="3724050"/>
                <a:ext cx="74225" cy="236075"/>
              </a:xfrm>
              <a:custGeom>
                <a:avLst/>
                <a:gdLst/>
                <a:ahLst/>
                <a:cxnLst/>
                <a:rect l="l" t="t" r="r" b="b"/>
                <a:pathLst>
                  <a:path w="2969" h="9443" extrusionOk="0">
                    <a:moveTo>
                      <a:pt x="2240" y="1"/>
                    </a:moveTo>
                    <a:cubicBezTo>
                      <a:pt x="2159" y="1"/>
                      <a:pt x="2078" y="21"/>
                      <a:pt x="2003" y="66"/>
                    </a:cubicBezTo>
                    <a:cubicBezTo>
                      <a:pt x="1293" y="483"/>
                      <a:pt x="772" y="1317"/>
                      <a:pt x="480" y="2068"/>
                    </a:cubicBezTo>
                    <a:cubicBezTo>
                      <a:pt x="188" y="2819"/>
                      <a:pt x="21" y="3632"/>
                      <a:pt x="21" y="4467"/>
                    </a:cubicBezTo>
                    <a:cubicBezTo>
                      <a:pt x="0" y="5301"/>
                      <a:pt x="125" y="6135"/>
                      <a:pt x="355" y="6949"/>
                    </a:cubicBezTo>
                    <a:cubicBezTo>
                      <a:pt x="584" y="7762"/>
                      <a:pt x="960" y="8555"/>
                      <a:pt x="1502" y="9222"/>
                    </a:cubicBezTo>
                    <a:cubicBezTo>
                      <a:pt x="1638" y="9369"/>
                      <a:pt x="1822" y="9442"/>
                      <a:pt x="2009" y="9442"/>
                    </a:cubicBezTo>
                    <a:cubicBezTo>
                      <a:pt x="2168" y="9442"/>
                      <a:pt x="2328" y="9390"/>
                      <a:pt x="2462" y="9285"/>
                    </a:cubicBezTo>
                    <a:cubicBezTo>
                      <a:pt x="2754" y="9055"/>
                      <a:pt x="2837" y="8638"/>
                      <a:pt x="2670" y="8325"/>
                    </a:cubicBezTo>
                    <a:cubicBezTo>
                      <a:pt x="2503" y="8012"/>
                      <a:pt x="2316" y="7741"/>
                      <a:pt x="2169" y="7428"/>
                    </a:cubicBezTo>
                    <a:cubicBezTo>
                      <a:pt x="2044" y="7136"/>
                      <a:pt x="1919" y="6844"/>
                      <a:pt x="1836" y="6532"/>
                    </a:cubicBezTo>
                    <a:cubicBezTo>
                      <a:pt x="1627" y="5885"/>
                      <a:pt x="1502" y="5197"/>
                      <a:pt x="1460" y="4508"/>
                    </a:cubicBezTo>
                    <a:cubicBezTo>
                      <a:pt x="1419" y="3862"/>
                      <a:pt x="1502" y="3194"/>
                      <a:pt x="1690" y="2548"/>
                    </a:cubicBezTo>
                    <a:cubicBezTo>
                      <a:pt x="1773" y="2235"/>
                      <a:pt x="1919" y="1943"/>
                      <a:pt x="2065" y="1651"/>
                    </a:cubicBezTo>
                    <a:cubicBezTo>
                      <a:pt x="2253" y="1338"/>
                      <a:pt x="2503" y="1088"/>
                      <a:pt x="2712" y="775"/>
                    </a:cubicBezTo>
                    <a:cubicBezTo>
                      <a:pt x="2968" y="416"/>
                      <a:pt x="2608" y="1"/>
                      <a:pt x="2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4" name="Google Shape;2744;p31"/>
              <p:cNvSpPr/>
              <p:nvPr/>
            </p:nvSpPr>
            <p:spPr>
              <a:xfrm>
                <a:off x="714200" y="3528050"/>
                <a:ext cx="733675" cy="83450"/>
              </a:xfrm>
              <a:custGeom>
                <a:avLst/>
                <a:gdLst/>
                <a:ahLst/>
                <a:cxnLst/>
                <a:rect l="l" t="t" r="r" b="b"/>
                <a:pathLst>
                  <a:path w="29347" h="3338" extrusionOk="0">
                    <a:moveTo>
                      <a:pt x="12327" y="1"/>
                    </a:moveTo>
                    <a:lnTo>
                      <a:pt x="10950" y="42"/>
                    </a:lnTo>
                    <a:cubicBezTo>
                      <a:pt x="4651" y="230"/>
                      <a:pt x="0" y="856"/>
                      <a:pt x="0" y="1669"/>
                    </a:cubicBezTo>
                    <a:cubicBezTo>
                      <a:pt x="0" y="2483"/>
                      <a:pt x="5048" y="3150"/>
                      <a:pt x="11743" y="3317"/>
                    </a:cubicBezTo>
                    <a:lnTo>
                      <a:pt x="12828" y="3338"/>
                    </a:lnTo>
                    <a:lnTo>
                      <a:pt x="15852" y="3338"/>
                    </a:lnTo>
                    <a:cubicBezTo>
                      <a:pt x="16186" y="3338"/>
                      <a:pt x="16519" y="3317"/>
                      <a:pt x="16853" y="3317"/>
                    </a:cubicBezTo>
                    <a:lnTo>
                      <a:pt x="17437" y="3317"/>
                    </a:lnTo>
                    <a:cubicBezTo>
                      <a:pt x="24216" y="3171"/>
                      <a:pt x="29347" y="2483"/>
                      <a:pt x="29347" y="1669"/>
                    </a:cubicBezTo>
                    <a:cubicBezTo>
                      <a:pt x="29347" y="856"/>
                      <a:pt x="24299" y="188"/>
                      <a:pt x="17625" y="22"/>
                    </a:cubicBezTo>
                    <a:cubicBezTo>
                      <a:pt x="17395" y="22"/>
                      <a:pt x="17187" y="1"/>
                      <a:pt x="16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5" name="Google Shape;2745;p31"/>
              <p:cNvSpPr/>
              <p:nvPr/>
            </p:nvSpPr>
            <p:spPr>
              <a:xfrm>
                <a:off x="749350" y="3631275"/>
                <a:ext cx="657175" cy="43125"/>
              </a:xfrm>
              <a:custGeom>
                <a:avLst/>
                <a:gdLst/>
                <a:ahLst/>
                <a:cxnLst/>
                <a:rect l="l" t="t" r="r" b="b"/>
                <a:pathLst>
                  <a:path w="26287" h="1725" extrusionOk="0">
                    <a:moveTo>
                      <a:pt x="26083" y="1"/>
                    </a:moveTo>
                    <a:cubicBezTo>
                      <a:pt x="26077" y="1"/>
                      <a:pt x="26070" y="1"/>
                      <a:pt x="26064" y="2"/>
                    </a:cubicBezTo>
                    <a:cubicBezTo>
                      <a:pt x="25229" y="43"/>
                      <a:pt x="24416" y="210"/>
                      <a:pt x="23582" y="356"/>
                    </a:cubicBezTo>
                    <a:cubicBezTo>
                      <a:pt x="22768" y="481"/>
                      <a:pt x="21934" y="586"/>
                      <a:pt x="21099" y="690"/>
                    </a:cubicBezTo>
                    <a:cubicBezTo>
                      <a:pt x="19410" y="898"/>
                      <a:pt x="17741" y="1044"/>
                      <a:pt x="16052" y="1149"/>
                    </a:cubicBezTo>
                    <a:cubicBezTo>
                      <a:pt x="14417" y="1240"/>
                      <a:pt x="12777" y="1287"/>
                      <a:pt x="11137" y="1287"/>
                    </a:cubicBezTo>
                    <a:cubicBezTo>
                      <a:pt x="9409" y="1287"/>
                      <a:pt x="7680" y="1235"/>
                      <a:pt x="5957" y="1128"/>
                    </a:cubicBezTo>
                    <a:cubicBezTo>
                      <a:pt x="4080" y="1003"/>
                      <a:pt x="2182" y="815"/>
                      <a:pt x="388" y="168"/>
                    </a:cubicBezTo>
                    <a:cubicBezTo>
                      <a:pt x="358" y="158"/>
                      <a:pt x="331" y="153"/>
                      <a:pt x="305" y="153"/>
                    </a:cubicBezTo>
                    <a:cubicBezTo>
                      <a:pt x="75" y="153"/>
                      <a:pt x="0" y="533"/>
                      <a:pt x="263" y="627"/>
                    </a:cubicBezTo>
                    <a:lnTo>
                      <a:pt x="242" y="627"/>
                    </a:lnTo>
                    <a:cubicBezTo>
                      <a:pt x="1848" y="1149"/>
                      <a:pt x="3537" y="1441"/>
                      <a:pt x="5227" y="1524"/>
                    </a:cubicBezTo>
                    <a:cubicBezTo>
                      <a:pt x="6895" y="1628"/>
                      <a:pt x="8564" y="1691"/>
                      <a:pt x="10233" y="1712"/>
                    </a:cubicBezTo>
                    <a:cubicBezTo>
                      <a:pt x="10705" y="1720"/>
                      <a:pt x="11177" y="1725"/>
                      <a:pt x="11650" y="1725"/>
                    </a:cubicBezTo>
                    <a:cubicBezTo>
                      <a:pt x="14598" y="1725"/>
                      <a:pt x="17546" y="1559"/>
                      <a:pt x="20495" y="1253"/>
                    </a:cubicBezTo>
                    <a:cubicBezTo>
                      <a:pt x="21412" y="1149"/>
                      <a:pt x="22309" y="1044"/>
                      <a:pt x="23227" y="919"/>
                    </a:cubicBezTo>
                    <a:cubicBezTo>
                      <a:pt x="24207" y="815"/>
                      <a:pt x="25167" y="627"/>
                      <a:pt x="26105" y="356"/>
                    </a:cubicBezTo>
                    <a:cubicBezTo>
                      <a:pt x="26287" y="296"/>
                      <a:pt x="26273" y="1"/>
                      <a:pt x="260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6" name="Google Shape;2746;p31"/>
              <p:cNvSpPr/>
              <p:nvPr/>
            </p:nvSpPr>
            <p:spPr>
              <a:xfrm>
                <a:off x="1096400" y="2074550"/>
                <a:ext cx="486525" cy="542050"/>
              </a:xfrm>
              <a:custGeom>
                <a:avLst/>
                <a:gdLst/>
                <a:ahLst/>
                <a:cxnLst/>
                <a:rect l="l" t="t" r="r" b="b"/>
                <a:pathLst>
                  <a:path w="19461" h="21682" extrusionOk="0">
                    <a:moveTo>
                      <a:pt x="15156" y="0"/>
                    </a:moveTo>
                    <a:cubicBezTo>
                      <a:pt x="14416" y="0"/>
                      <a:pt x="13668" y="124"/>
                      <a:pt x="12953" y="303"/>
                    </a:cubicBezTo>
                    <a:cubicBezTo>
                      <a:pt x="8511" y="1429"/>
                      <a:pt x="4902" y="4892"/>
                      <a:pt x="2817" y="8980"/>
                    </a:cubicBezTo>
                    <a:cubicBezTo>
                      <a:pt x="1732" y="11128"/>
                      <a:pt x="939" y="13422"/>
                      <a:pt x="480" y="15800"/>
                    </a:cubicBezTo>
                    <a:cubicBezTo>
                      <a:pt x="335" y="16487"/>
                      <a:pt x="355" y="21452"/>
                      <a:pt x="3" y="21680"/>
                    </a:cubicBezTo>
                    <a:lnTo>
                      <a:pt x="3" y="21680"/>
                    </a:lnTo>
                    <a:cubicBezTo>
                      <a:pt x="1921" y="20493"/>
                      <a:pt x="3985" y="20305"/>
                      <a:pt x="6029" y="19492"/>
                    </a:cubicBezTo>
                    <a:cubicBezTo>
                      <a:pt x="8573" y="18532"/>
                      <a:pt x="10930" y="17177"/>
                      <a:pt x="13037" y="15466"/>
                    </a:cubicBezTo>
                    <a:cubicBezTo>
                      <a:pt x="16353" y="12692"/>
                      <a:pt x="18835" y="8750"/>
                      <a:pt x="19377" y="4454"/>
                    </a:cubicBezTo>
                    <a:cubicBezTo>
                      <a:pt x="19461" y="3932"/>
                      <a:pt x="19461" y="3432"/>
                      <a:pt x="19377" y="2910"/>
                    </a:cubicBezTo>
                    <a:cubicBezTo>
                      <a:pt x="19127" y="1638"/>
                      <a:pt x="18043" y="637"/>
                      <a:pt x="16791" y="240"/>
                    </a:cubicBezTo>
                    <a:cubicBezTo>
                      <a:pt x="16263" y="70"/>
                      <a:pt x="15712" y="0"/>
                      <a:pt x="15156" y="0"/>
                    </a:cubicBezTo>
                    <a:close/>
                    <a:moveTo>
                      <a:pt x="3" y="21680"/>
                    </a:moveTo>
                    <a:lnTo>
                      <a:pt x="3" y="21680"/>
                    </a:lnTo>
                    <a:cubicBezTo>
                      <a:pt x="2" y="21681"/>
                      <a:pt x="1" y="21681"/>
                      <a:pt x="1" y="21682"/>
                    </a:cubicBezTo>
                    <a:cubicBezTo>
                      <a:pt x="1" y="21681"/>
                      <a:pt x="2" y="21681"/>
                      <a:pt x="3" y="216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7" name="Google Shape;2747;p31"/>
              <p:cNvSpPr/>
              <p:nvPr/>
            </p:nvSpPr>
            <p:spPr>
              <a:xfrm>
                <a:off x="229775" y="2449725"/>
                <a:ext cx="699800" cy="368125"/>
              </a:xfrm>
              <a:custGeom>
                <a:avLst/>
                <a:gdLst/>
                <a:ahLst/>
                <a:cxnLst/>
                <a:rect l="l" t="t" r="r" b="b"/>
                <a:pathLst>
                  <a:path w="27992" h="14725" extrusionOk="0">
                    <a:moveTo>
                      <a:pt x="7679" y="1"/>
                    </a:moveTo>
                    <a:cubicBezTo>
                      <a:pt x="7050" y="1"/>
                      <a:pt x="6422" y="54"/>
                      <a:pt x="5799" y="167"/>
                    </a:cubicBezTo>
                    <a:cubicBezTo>
                      <a:pt x="3525" y="564"/>
                      <a:pt x="1252" y="1982"/>
                      <a:pt x="605" y="4193"/>
                    </a:cubicBezTo>
                    <a:cubicBezTo>
                      <a:pt x="0" y="6258"/>
                      <a:pt x="960" y="8531"/>
                      <a:pt x="2503" y="10012"/>
                    </a:cubicBezTo>
                    <a:cubicBezTo>
                      <a:pt x="4047" y="11493"/>
                      <a:pt x="6091" y="12327"/>
                      <a:pt x="8135" y="13016"/>
                    </a:cubicBezTo>
                    <a:cubicBezTo>
                      <a:pt x="11222" y="14058"/>
                      <a:pt x="14642" y="14392"/>
                      <a:pt x="17875" y="14601"/>
                    </a:cubicBezTo>
                    <a:cubicBezTo>
                      <a:pt x="19097" y="14688"/>
                      <a:pt x="20308" y="14725"/>
                      <a:pt x="21517" y="14725"/>
                    </a:cubicBezTo>
                    <a:cubicBezTo>
                      <a:pt x="22041" y="14725"/>
                      <a:pt x="22566" y="14718"/>
                      <a:pt x="23090" y="14705"/>
                    </a:cubicBezTo>
                    <a:cubicBezTo>
                      <a:pt x="23522" y="14688"/>
                      <a:pt x="26492" y="14269"/>
                      <a:pt x="27590" y="14269"/>
                    </a:cubicBezTo>
                    <a:cubicBezTo>
                      <a:pt x="27816" y="14269"/>
                      <a:pt x="27963" y="14287"/>
                      <a:pt x="27991" y="14330"/>
                    </a:cubicBezTo>
                    <a:cubicBezTo>
                      <a:pt x="26302" y="11764"/>
                      <a:pt x="24091" y="9845"/>
                      <a:pt x="21880" y="7718"/>
                    </a:cubicBezTo>
                    <a:cubicBezTo>
                      <a:pt x="19648" y="5549"/>
                      <a:pt x="17291" y="3442"/>
                      <a:pt x="14538" y="1919"/>
                    </a:cubicBezTo>
                    <a:cubicBezTo>
                      <a:pt x="12442" y="764"/>
                      <a:pt x="10060" y="1"/>
                      <a:pt x="7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8" name="Google Shape;2748;p31"/>
              <p:cNvSpPr/>
              <p:nvPr/>
            </p:nvSpPr>
            <p:spPr>
              <a:xfrm>
                <a:off x="1159500" y="2583400"/>
                <a:ext cx="645050" cy="442075"/>
              </a:xfrm>
              <a:custGeom>
                <a:avLst/>
                <a:gdLst/>
                <a:ahLst/>
                <a:cxnLst/>
                <a:rect l="l" t="t" r="r" b="b"/>
                <a:pathLst>
                  <a:path w="25802" h="17683" extrusionOk="0">
                    <a:moveTo>
                      <a:pt x="18524" y="0"/>
                    </a:moveTo>
                    <a:cubicBezTo>
                      <a:pt x="14916" y="0"/>
                      <a:pt x="11301" y="1644"/>
                      <a:pt x="8552" y="4060"/>
                    </a:cubicBezTo>
                    <a:cubicBezTo>
                      <a:pt x="6863" y="5583"/>
                      <a:pt x="5382" y="7335"/>
                      <a:pt x="4172" y="9254"/>
                    </a:cubicBezTo>
                    <a:cubicBezTo>
                      <a:pt x="2858" y="11339"/>
                      <a:pt x="1440" y="13342"/>
                      <a:pt x="0" y="15344"/>
                    </a:cubicBezTo>
                    <a:cubicBezTo>
                      <a:pt x="2211" y="15886"/>
                      <a:pt x="4276" y="16721"/>
                      <a:pt x="6446" y="17242"/>
                    </a:cubicBezTo>
                    <a:cubicBezTo>
                      <a:pt x="7666" y="17536"/>
                      <a:pt x="8916" y="17683"/>
                      <a:pt x="10168" y="17683"/>
                    </a:cubicBezTo>
                    <a:cubicBezTo>
                      <a:pt x="11227" y="17683"/>
                      <a:pt x="12287" y="17578"/>
                      <a:pt x="13329" y="17367"/>
                    </a:cubicBezTo>
                    <a:cubicBezTo>
                      <a:pt x="17354" y="16512"/>
                      <a:pt x="21004" y="14072"/>
                      <a:pt x="23486" y="10776"/>
                    </a:cubicBezTo>
                    <a:cubicBezTo>
                      <a:pt x="24446" y="9504"/>
                      <a:pt x="25238" y="8107"/>
                      <a:pt x="25509" y="6542"/>
                    </a:cubicBezTo>
                    <a:cubicBezTo>
                      <a:pt x="25801" y="4999"/>
                      <a:pt x="25489" y="3288"/>
                      <a:pt x="24446" y="2100"/>
                    </a:cubicBezTo>
                    <a:cubicBezTo>
                      <a:pt x="23632" y="1161"/>
                      <a:pt x="22443" y="640"/>
                      <a:pt x="21234" y="327"/>
                    </a:cubicBezTo>
                    <a:cubicBezTo>
                      <a:pt x="20340" y="104"/>
                      <a:pt x="19432" y="0"/>
                      <a:pt x="1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9" name="Google Shape;2749;p31"/>
              <p:cNvSpPr/>
              <p:nvPr/>
            </p:nvSpPr>
            <p:spPr>
              <a:xfrm>
                <a:off x="785750" y="2075125"/>
                <a:ext cx="303900" cy="1536375"/>
              </a:xfrm>
              <a:custGeom>
                <a:avLst/>
                <a:gdLst/>
                <a:ahLst/>
                <a:cxnLst/>
                <a:rect l="l" t="t" r="r" b="b"/>
                <a:pathLst>
                  <a:path w="12156" h="61455" extrusionOk="0">
                    <a:moveTo>
                      <a:pt x="290" y="0"/>
                    </a:moveTo>
                    <a:cubicBezTo>
                      <a:pt x="143" y="0"/>
                      <a:pt x="0" y="151"/>
                      <a:pt x="100" y="322"/>
                    </a:cubicBezTo>
                    <a:cubicBezTo>
                      <a:pt x="1789" y="3367"/>
                      <a:pt x="3208" y="6579"/>
                      <a:pt x="4918" y="9624"/>
                    </a:cubicBezTo>
                    <a:cubicBezTo>
                      <a:pt x="6503" y="12440"/>
                      <a:pt x="8193" y="15130"/>
                      <a:pt x="9277" y="18176"/>
                    </a:cubicBezTo>
                    <a:cubicBezTo>
                      <a:pt x="10341" y="21263"/>
                      <a:pt x="10988" y="24495"/>
                      <a:pt x="11154" y="27749"/>
                    </a:cubicBezTo>
                    <a:cubicBezTo>
                      <a:pt x="11551" y="34027"/>
                      <a:pt x="10487" y="40305"/>
                      <a:pt x="10153" y="46563"/>
                    </a:cubicBezTo>
                    <a:cubicBezTo>
                      <a:pt x="9966" y="49733"/>
                      <a:pt x="9903" y="52924"/>
                      <a:pt x="10195" y="56115"/>
                    </a:cubicBezTo>
                    <a:cubicBezTo>
                      <a:pt x="10258" y="56762"/>
                      <a:pt x="10320" y="57429"/>
                      <a:pt x="10404" y="58118"/>
                    </a:cubicBezTo>
                    <a:cubicBezTo>
                      <a:pt x="10529" y="59244"/>
                      <a:pt x="10716" y="60349"/>
                      <a:pt x="10967" y="61455"/>
                    </a:cubicBezTo>
                    <a:lnTo>
                      <a:pt x="11947" y="61455"/>
                    </a:lnTo>
                    <a:cubicBezTo>
                      <a:pt x="11759" y="60349"/>
                      <a:pt x="11572" y="59223"/>
                      <a:pt x="11405" y="58118"/>
                    </a:cubicBezTo>
                    <a:cubicBezTo>
                      <a:pt x="11217" y="56783"/>
                      <a:pt x="11092" y="55427"/>
                      <a:pt x="11029" y="54071"/>
                    </a:cubicBezTo>
                    <a:cubicBezTo>
                      <a:pt x="10946" y="50880"/>
                      <a:pt x="11092" y="47689"/>
                      <a:pt x="11321" y="44498"/>
                    </a:cubicBezTo>
                    <a:cubicBezTo>
                      <a:pt x="11759" y="38178"/>
                      <a:pt x="12156" y="31775"/>
                      <a:pt x="11467" y="25455"/>
                    </a:cubicBezTo>
                    <a:cubicBezTo>
                      <a:pt x="11134" y="22493"/>
                      <a:pt x="10570" y="19531"/>
                      <a:pt x="9486" y="16757"/>
                    </a:cubicBezTo>
                    <a:cubicBezTo>
                      <a:pt x="8443" y="14108"/>
                      <a:pt x="6962" y="11731"/>
                      <a:pt x="5502" y="9290"/>
                    </a:cubicBezTo>
                    <a:cubicBezTo>
                      <a:pt x="3729" y="6287"/>
                      <a:pt x="2332" y="3054"/>
                      <a:pt x="475" y="113"/>
                    </a:cubicBezTo>
                    <a:cubicBezTo>
                      <a:pt x="429" y="33"/>
                      <a:pt x="359" y="0"/>
                      <a:pt x="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0" name="Google Shape;2750;p31"/>
              <p:cNvSpPr/>
              <p:nvPr/>
            </p:nvSpPr>
            <p:spPr>
              <a:xfrm>
                <a:off x="1160550" y="2302450"/>
                <a:ext cx="20875" cy="217850"/>
              </a:xfrm>
              <a:custGeom>
                <a:avLst/>
                <a:gdLst/>
                <a:ahLst/>
                <a:cxnLst/>
                <a:rect l="l" t="t" r="r" b="b"/>
                <a:pathLst>
                  <a:path w="835" h="8714" extrusionOk="0">
                    <a:moveTo>
                      <a:pt x="684" y="0"/>
                    </a:moveTo>
                    <a:cubicBezTo>
                      <a:pt x="675" y="0"/>
                      <a:pt x="668" y="3"/>
                      <a:pt x="668" y="10"/>
                    </a:cubicBezTo>
                    <a:cubicBezTo>
                      <a:pt x="188" y="1178"/>
                      <a:pt x="292" y="2450"/>
                      <a:pt x="376" y="3660"/>
                    </a:cubicBezTo>
                    <a:cubicBezTo>
                      <a:pt x="417" y="4244"/>
                      <a:pt x="459" y="4828"/>
                      <a:pt x="522" y="5412"/>
                    </a:cubicBezTo>
                    <a:cubicBezTo>
                      <a:pt x="584" y="5954"/>
                      <a:pt x="584" y="6496"/>
                      <a:pt x="543" y="7039"/>
                    </a:cubicBezTo>
                    <a:cubicBezTo>
                      <a:pt x="480" y="7623"/>
                      <a:pt x="292" y="8186"/>
                      <a:pt x="0" y="8686"/>
                    </a:cubicBezTo>
                    <a:cubicBezTo>
                      <a:pt x="0" y="8686"/>
                      <a:pt x="40" y="8713"/>
                      <a:pt x="67" y="8713"/>
                    </a:cubicBezTo>
                    <a:cubicBezTo>
                      <a:pt x="74" y="8713"/>
                      <a:pt x="79" y="8711"/>
                      <a:pt x="84" y="8707"/>
                    </a:cubicBezTo>
                    <a:cubicBezTo>
                      <a:pt x="835" y="7935"/>
                      <a:pt x="793" y="6684"/>
                      <a:pt x="730" y="5683"/>
                    </a:cubicBezTo>
                    <a:cubicBezTo>
                      <a:pt x="626" y="4494"/>
                      <a:pt x="501" y="3284"/>
                      <a:pt x="501" y="2095"/>
                    </a:cubicBezTo>
                    <a:cubicBezTo>
                      <a:pt x="480" y="1386"/>
                      <a:pt x="563" y="698"/>
                      <a:pt x="730" y="10"/>
                    </a:cubicBezTo>
                    <a:cubicBezTo>
                      <a:pt x="730" y="10"/>
                      <a:pt x="702" y="0"/>
                      <a:pt x="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1" name="Google Shape;2751;p31"/>
              <p:cNvSpPr/>
              <p:nvPr/>
            </p:nvSpPr>
            <p:spPr>
              <a:xfrm>
                <a:off x="1234575" y="2150425"/>
                <a:ext cx="53750" cy="252925"/>
              </a:xfrm>
              <a:custGeom>
                <a:avLst/>
                <a:gdLst/>
                <a:ahLst/>
                <a:cxnLst/>
                <a:rect l="l" t="t" r="r" b="b"/>
                <a:pathLst>
                  <a:path w="2150" h="10117" extrusionOk="0">
                    <a:moveTo>
                      <a:pt x="2066" y="0"/>
                    </a:moveTo>
                    <a:cubicBezTo>
                      <a:pt x="1023" y="647"/>
                      <a:pt x="648" y="1919"/>
                      <a:pt x="585" y="3087"/>
                    </a:cubicBezTo>
                    <a:cubicBezTo>
                      <a:pt x="502" y="4568"/>
                      <a:pt x="960" y="5965"/>
                      <a:pt x="1232" y="7405"/>
                    </a:cubicBezTo>
                    <a:cubicBezTo>
                      <a:pt x="1419" y="8302"/>
                      <a:pt x="1440" y="9219"/>
                      <a:pt x="1294" y="10116"/>
                    </a:cubicBezTo>
                    <a:lnTo>
                      <a:pt x="1378" y="10116"/>
                    </a:lnTo>
                    <a:cubicBezTo>
                      <a:pt x="1982" y="7238"/>
                      <a:pt x="1" y="4422"/>
                      <a:pt x="1023" y="1585"/>
                    </a:cubicBezTo>
                    <a:cubicBezTo>
                      <a:pt x="1232" y="960"/>
                      <a:pt x="1628" y="417"/>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2" name="Google Shape;2752;p31"/>
              <p:cNvSpPr/>
              <p:nvPr/>
            </p:nvSpPr>
            <p:spPr>
              <a:xfrm>
                <a:off x="1337300" y="2096625"/>
                <a:ext cx="75650" cy="229550"/>
              </a:xfrm>
              <a:custGeom>
                <a:avLst/>
                <a:gdLst/>
                <a:ahLst/>
                <a:cxnLst/>
                <a:rect l="l" t="t" r="r" b="b"/>
                <a:pathLst>
                  <a:path w="3026" h="9182" extrusionOk="0">
                    <a:moveTo>
                      <a:pt x="3022" y="1"/>
                    </a:moveTo>
                    <a:cubicBezTo>
                      <a:pt x="3019" y="1"/>
                      <a:pt x="3012" y="5"/>
                      <a:pt x="3003" y="11"/>
                    </a:cubicBezTo>
                    <a:lnTo>
                      <a:pt x="3003" y="11"/>
                    </a:lnTo>
                    <a:cubicBezTo>
                      <a:pt x="3010" y="8"/>
                      <a:pt x="3018" y="6"/>
                      <a:pt x="3025" y="4"/>
                    </a:cubicBezTo>
                    <a:cubicBezTo>
                      <a:pt x="3025" y="2"/>
                      <a:pt x="3024" y="1"/>
                      <a:pt x="3022" y="1"/>
                    </a:cubicBezTo>
                    <a:close/>
                    <a:moveTo>
                      <a:pt x="3003" y="11"/>
                    </a:moveTo>
                    <a:lnTo>
                      <a:pt x="3003" y="11"/>
                    </a:lnTo>
                    <a:cubicBezTo>
                      <a:pt x="1911" y="352"/>
                      <a:pt x="1229" y="1388"/>
                      <a:pt x="877" y="2423"/>
                    </a:cubicBezTo>
                    <a:cubicBezTo>
                      <a:pt x="439" y="3779"/>
                      <a:pt x="585" y="5197"/>
                      <a:pt x="543" y="6616"/>
                    </a:cubicBezTo>
                    <a:cubicBezTo>
                      <a:pt x="543" y="7492"/>
                      <a:pt x="356" y="8368"/>
                      <a:pt x="1" y="9181"/>
                    </a:cubicBezTo>
                    <a:cubicBezTo>
                      <a:pt x="1" y="9181"/>
                      <a:pt x="22" y="9181"/>
                      <a:pt x="43" y="9140"/>
                    </a:cubicBezTo>
                    <a:cubicBezTo>
                      <a:pt x="731" y="7825"/>
                      <a:pt x="668" y="6345"/>
                      <a:pt x="689" y="4926"/>
                    </a:cubicBezTo>
                    <a:cubicBezTo>
                      <a:pt x="689" y="3717"/>
                      <a:pt x="814" y="2486"/>
                      <a:pt x="1419" y="1401"/>
                    </a:cubicBezTo>
                    <a:cubicBezTo>
                      <a:pt x="1732" y="797"/>
                      <a:pt x="2274" y="317"/>
                      <a:pt x="2921" y="66"/>
                    </a:cubicBezTo>
                    <a:cubicBezTo>
                      <a:pt x="2935" y="66"/>
                      <a:pt x="2977" y="29"/>
                      <a:pt x="3003"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3" name="Google Shape;2753;p31"/>
              <p:cNvSpPr/>
              <p:nvPr/>
            </p:nvSpPr>
            <p:spPr>
              <a:xfrm>
                <a:off x="1356075" y="2107075"/>
                <a:ext cx="129350" cy="204500"/>
              </a:xfrm>
              <a:custGeom>
                <a:avLst/>
                <a:gdLst/>
                <a:ahLst/>
                <a:cxnLst/>
                <a:rect l="l" t="t" r="r" b="b"/>
                <a:pathLst>
                  <a:path w="5174" h="8180" extrusionOk="0">
                    <a:moveTo>
                      <a:pt x="5038" y="1"/>
                    </a:moveTo>
                    <a:cubicBezTo>
                      <a:pt x="5034" y="1"/>
                      <a:pt x="5031" y="1"/>
                      <a:pt x="5028" y="3"/>
                    </a:cubicBezTo>
                    <a:cubicBezTo>
                      <a:pt x="4882" y="45"/>
                      <a:pt x="4756" y="87"/>
                      <a:pt x="4610" y="149"/>
                    </a:cubicBezTo>
                    <a:cubicBezTo>
                      <a:pt x="4485" y="212"/>
                      <a:pt x="4339" y="295"/>
                      <a:pt x="4214" y="379"/>
                    </a:cubicBezTo>
                    <a:cubicBezTo>
                      <a:pt x="3985" y="525"/>
                      <a:pt x="3776" y="712"/>
                      <a:pt x="3567" y="921"/>
                    </a:cubicBezTo>
                    <a:cubicBezTo>
                      <a:pt x="3150" y="1338"/>
                      <a:pt x="2796" y="1818"/>
                      <a:pt x="2525" y="2360"/>
                    </a:cubicBezTo>
                    <a:cubicBezTo>
                      <a:pt x="2253" y="2902"/>
                      <a:pt x="2003" y="3465"/>
                      <a:pt x="1815" y="4070"/>
                    </a:cubicBezTo>
                    <a:cubicBezTo>
                      <a:pt x="1565" y="4717"/>
                      <a:pt x="1315" y="5363"/>
                      <a:pt x="1023" y="6010"/>
                    </a:cubicBezTo>
                    <a:cubicBezTo>
                      <a:pt x="877" y="6365"/>
                      <a:pt x="710" y="6719"/>
                      <a:pt x="543" y="7053"/>
                    </a:cubicBezTo>
                    <a:cubicBezTo>
                      <a:pt x="376" y="7407"/>
                      <a:pt x="189" y="7783"/>
                      <a:pt x="1" y="8117"/>
                    </a:cubicBezTo>
                    <a:cubicBezTo>
                      <a:pt x="1" y="8117"/>
                      <a:pt x="63" y="8179"/>
                      <a:pt x="84" y="8179"/>
                    </a:cubicBezTo>
                    <a:lnTo>
                      <a:pt x="105" y="8179"/>
                    </a:lnTo>
                    <a:cubicBezTo>
                      <a:pt x="293" y="7908"/>
                      <a:pt x="501" y="7616"/>
                      <a:pt x="668" y="7303"/>
                    </a:cubicBezTo>
                    <a:cubicBezTo>
                      <a:pt x="835" y="7011"/>
                      <a:pt x="981" y="6698"/>
                      <a:pt x="1127" y="6385"/>
                    </a:cubicBezTo>
                    <a:cubicBezTo>
                      <a:pt x="1419" y="5739"/>
                      <a:pt x="1669" y="5092"/>
                      <a:pt x="1920" y="4446"/>
                    </a:cubicBezTo>
                    <a:cubicBezTo>
                      <a:pt x="2358" y="3299"/>
                      <a:pt x="2775" y="2131"/>
                      <a:pt x="3630" y="1213"/>
                    </a:cubicBezTo>
                    <a:cubicBezTo>
                      <a:pt x="3839" y="983"/>
                      <a:pt x="4068" y="775"/>
                      <a:pt x="4318" y="587"/>
                    </a:cubicBezTo>
                    <a:cubicBezTo>
                      <a:pt x="4464" y="504"/>
                      <a:pt x="4590" y="420"/>
                      <a:pt x="4736" y="337"/>
                    </a:cubicBezTo>
                    <a:cubicBezTo>
                      <a:pt x="4882" y="253"/>
                      <a:pt x="5028" y="170"/>
                      <a:pt x="5174" y="107"/>
                    </a:cubicBezTo>
                    <a:cubicBezTo>
                      <a:pt x="5174" y="107"/>
                      <a:pt x="5085" y="1"/>
                      <a:pt x="5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4" name="Google Shape;2754;p31"/>
              <p:cNvSpPr/>
              <p:nvPr/>
            </p:nvSpPr>
            <p:spPr>
              <a:xfrm>
                <a:off x="1291950" y="2292550"/>
                <a:ext cx="239375" cy="96700"/>
              </a:xfrm>
              <a:custGeom>
                <a:avLst/>
                <a:gdLst/>
                <a:ahLst/>
                <a:cxnLst/>
                <a:rect l="l" t="t" r="r" b="b"/>
                <a:pathLst>
                  <a:path w="9575" h="3868" extrusionOk="0">
                    <a:moveTo>
                      <a:pt x="1" y="3846"/>
                    </a:moveTo>
                    <a:cubicBezTo>
                      <a:pt x="1" y="3846"/>
                      <a:pt x="1" y="3847"/>
                      <a:pt x="0" y="3847"/>
                    </a:cubicBezTo>
                    <a:cubicBezTo>
                      <a:pt x="1" y="3847"/>
                      <a:pt x="1" y="3847"/>
                      <a:pt x="1" y="3846"/>
                    </a:cubicBezTo>
                    <a:close/>
                    <a:moveTo>
                      <a:pt x="9435" y="0"/>
                    </a:moveTo>
                    <a:cubicBezTo>
                      <a:pt x="9407" y="0"/>
                      <a:pt x="9386" y="2"/>
                      <a:pt x="9386" y="9"/>
                    </a:cubicBezTo>
                    <a:cubicBezTo>
                      <a:pt x="9157" y="593"/>
                      <a:pt x="8761" y="1094"/>
                      <a:pt x="8239" y="1469"/>
                    </a:cubicBezTo>
                    <a:cubicBezTo>
                      <a:pt x="7697" y="1845"/>
                      <a:pt x="7092" y="2116"/>
                      <a:pt x="6445" y="2262"/>
                    </a:cubicBezTo>
                    <a:cubicBezTo>
                      <a:pt x="5048" y="2617"/>
                      <a:pt x="3567" y="2512"/>
                      <a:pt x="2170" y="2804"/>
                    </a:cubicBezTo>
                    <a:cubicBezTo>
                      <a:pt x="1357" y="2950"/>
                      <a:pt x="606" y="3304"/>
                      <a:pt x="1" y="3846"/>
                    </a:cubicBezTo>
                    <a:lnTo>
                      <a:pt x="1" y="3846"/>
                    </a:lnTo>
                    <a:cubicBezTo>
                      <a:pt x="4" y="3844"/>
                      <a:pt x="9" y="3843"/>
                      <a:pt x="14" y="3843"/>
                    </a:cubicBezTo>
                    <a:cubicBezTo>
                      <a:pt x="35" y="3843"/>
                      <a:pt x="72" y="3862"/>
                      <a:pt x="99" y="3862"/>
                    </a:cubicBezTo>
                    <a:cubicBezTo>
                      <a:pt x="104" y="3862"/>
                      <a:pt x="109" y="3861"/>
                      <a:pt x="114" y="3859"/>
                    </a:cubicBezTo>
                    <a:lnTo>
                      <a:pt x="114" y="3859"/>
                    </a:lnTo>
                    <a:lnTo>
                      <a:pt x="105" y="3868"/>
                    </a:lnTo>
                    <a:cubicBezTo>
                      <a:pt x="109" y="3864"/>
                      <a:pt x="114" y="3860"/>
                      <a:pt x="118" y="3856"/>
                    </a:cubicBezTo>
                    <a:lnTo>
                      <a:pt x="118" y="3856"/>
                    </a:lnTo>
                    <a:cubicBezTo>
                      <a:pt x="119" y="3856"/>
                      <a:pt x="120" y="3855"/>
                      <a:pt x="120" y="3854"/>
                    </a:cubicBezTo>
                    <a:lnTo>
                      <a:pt x="120" y="3854"/>
                    </a:lnTo>
                    <a:cubicBezTo>
                      <a:pt x="1287" y="2845"/>
                      <a:pt x="2906" y="2699"/>
                      <a:pt x="4380" y="2575"/>
                    </a:cubicBezTo>
                    <a:cubicBezTo>
                      <a:pt x="5715" y="2471"/>
                      <a:pt x="7113" y="2345"/>
                      <a:pt x="8302" y="1615"/>
                    </a:cubicBezTo>
                    <a:cubicBezTo>
                      <a:pt x="8886" y="1261"/>
                      <a:pt x="9428" y="698"/>
                      <a:pt x="9574" y="9"/>
                    </a:cubicBezTo>
                    <a:cubicBezTo>
                      <a:pt x="9574" y="9"/>
                      <a:pt x="9491" y="0"/>
                      <a:pt x="9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5" name="Google Shape;2755;p31"/>
              <p:cNvSpPr/>
              <p:nvPr/>
            </p:nvSpPr>
            <p:spPr>
              <a:xfrm>
                <a:off x="1213725" y="2455925"/>
                <a:ext cx="203400" cy="20975"/>
              </a:xfrm>
              <a:custGeom>
                <a:avLst/>
                <a:gdLst/>
                <a:ahLst/>
                <a:cxnLst/>
                <a:rect l="l" t="t" r="r" b="b"/>
                <a:pathLst>
                  <a:path w="8136" h="839" extrusionOk="0">
                    <a:moveTo>
                      <a:pt x="7953" y="1"/>
                    </a:moveTo>
                    <a:cubicBezTo>
                      <a:pt x="7951" y="1"/>
                      <a:pt x="7949" y="1"/>
                      <a:pt x="7947" y="3"/>
                    </a:cubicBezTo>
                    <a:cubicBezTo>
                      <a:pt x="7359" y="507"/>
                      <a:pt x="6720" y="675"/>
                      <a:pt x="6054" y="675"/>
                    </a:cubicBezTo>
                    <a:cubicBezTo>
                      <a:pt x="4737" y="675"/>
                      <a:pt x="3319" y="17"/>
                      <a:pt x="2003" y="3"/>
                    </a:cubicBezTo>
                    <a:cubicBezTo>
                      <a:pt x="1336" y="44"/>
                      <a:pt x="668" y="128"/>
                      <a:pt x="1" y="253"/>
                    </a:cubicBezTo>
                    <a:cubicBezTo>
                      <a:pt x="22" y="253"/>
                      <a:pt x="63" y="316"/>
                      <a:pt x="84" y="316"/>
                    </a:cubicBezTo>
                    <a:cubicBezTo>
                      <a:pt x="689" y="232"/>
                      <a:pt x="1315" y="170"/>
                      <a:pt x="1940" y="149"/>
                    </a:cubicBezTo>
                    <a:cubicBezTo>
                      <a:pt x="2524" y="149"/>
                      <a:pt x="3108" y="211"/>
                      <a:pt x="3692" y="357"/>
                    </a:cubicBezTo>
                    <a:cubicBezTo>
                      <a:pt x="4514" y="563"/>
                      <a:pt x="5350" y="838"/>
                      <a:pt x="6200" y="838"/>
                    </a:cubicBezTo>
                    <a:cubicBezTo>
                      <a:pt x="6385" y="838"/>
                      <a:pt x="6572" y="825"/>
                      <a:pt x="6759" y="795"/>
                    </a:cubicBezTo>
                    <a:cubicBezTo>
                      <a:pt x="7280" y="754"/>
                      <a:pt x="7781" y="524"/>
                      <a:pt x="8135" y="128"/>
                    </a:cubicBezTo>
                    <a:cubicBezTo>
                      <a:pt x="8135" y="128"/>
                      <a:pt x="7990" y="1"/>
                      <a:pt x="7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6" name="Google Shape;2756;p31"/>
              <p:cNvSpPr/>
              <p:nvPr/>
            </p:nvSpPr>
            <p:spPr>
              <a:xfrm>
                <a:off x="1155775" y="2519025"/>
                <a:ext cx="116900" cy="16750"/>
              </a:xfrm>
              <a:custGeom>
                <a:avLst/>
                <a:gdLst/>
                <a:ahLst/>
                <a:cxnLst/>
                <a:rect l="l" t="t" r="r" b="b"/>
                <a:pathLst>
                  <a:path w="4676" h="670" extrusionOk="0">
                    <a:moveTo>
                      <a:pt x="2216" y="0"/>
                    </a:moveTo>
                    <a:cubicBezTo>
                      <a:pt x="1497" y="0"/>
                      <a:pt x="765" y="128"/>
                      <a:pt x="87" y="399"/>
                    </a:cubicBezTo>
                    <a:cubicBezTo>
                      <a:pt x="68" y="399"/>
                      <a:pt x="0" y="465"/>
                      <a:pt x="15" y="465"/>
                    </a:cubicBezTo>
                    <a:cubicBezTo>
                      <a:pt x="17" y="465"/>
                      <a:pt x="20" y="464"/>
                      <a:pt x="24" y="461"/>
                    </a:cubicBezTo>
                    <a:cubicBezTo>
                      <a:pt x="668" y="247"/>
                      <a:pt x="1327" y="140"/>
                      <a:pt x="1988" y="140"/>
                    </a:cubicBezTo>
                    <a:cubicBezTo>
                      <a:pt x="2098" y="140"/>
                      <a:pt x="2208" y="143"/>
                      <a:pt x="2319" y="148"/>
                    </a:cubicBezTo>
                    <a:cubicBezTo>
                      <a:pt x="2673" y="169"/>
                      <a:pt x="3049" y="211"/>
                      <a:pt x="3403" y="315"/>
                    </a:cubicBezTo>
                    <a:cubicBezTo>
                      <a:pt x="3591" y="357"/>
                      <a:pt x="3779" y="399"/>
                      <a:pt x="3946" y="461"/>
                    </a:cubicBezTo>
                    <a:cubicBezTo>
                      <a:pt x="4133" y="545"/>
                      <a:pt x="4321" y="607"/>
                      <a:pt x="4509" y="670"/>
                    </a:cubicBezTo>
                    <a:cubicBezTo>
                      <a:pt x="4550" y="670"/>
                      <a:pt x="4676" y="587"/>
                      <a:pt x="4634" y="566"/>
                    </a:cubicBezTo>
                    <a:cubicBezTo>
                      <a:pt x="4488" y="461"/>
                      <a:pt x="4321" y="378"/>
                      <a:pt x="4133" y="315"/>
                    </a:cubicBezTo>
                    <a:cubicBezTo>
                      <a:pt x="3966" y="253"/>
                      <a:pt x="3779" y="211"/>
                      <a:pt x="3570" y="169"/>
                    </a:cubicBezTo>
                    <a:cubicBezTo>
                      <a:pt x="3195" y="65"/>
                      <a:pt x="2798" y="2"/>
                      <a:pt x="2381" y="2"/>
                    </a:cubicBezTo>
                    <a:cubicBezTo>
                      <a:pt x="2326" y="1"/>
                      <a:pt x="2271" y="0"/>
                      <a:pt x="2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7" name="Google Shape;2757;p31"/>
              <p:cNvSpPr/>
              <p:nvPr/>
            </p:nvSpPr>
            <p:spPr>
              <a:xfrm>
                <a:off x="1369650" y="2226025"/>
                <a:ext cx="141325" cy="67300"/>
              </a:xfrm>
              <a:custGeom>
                <a:avLst/>
                <a:gdLst/>
                <a:ahLst/>
                <a:cxnLst/>
                <a:rect l="l" t="t" r="r" b="b"/>
                <a:pathLst>
                  <a:path w="5653" h="2692" extrusionOk="0">
                    <a:moveTo>
                      <a:pt x="5590" y="1"/>
                    </a:moveTo>
                    <a:cubicBezTo>
                      <a:pt x="4797" y="63"/>
                      <a:pt x="4026" y="230"/>
                      <a:pt x="3275" y="522"/>
                    </a:cubicBezTo>
                    <a:cubicBezTo>
                      <a:pt x="2461" y="835"/>
                      <a:pt x="1690" y="1231"/>
                      <a:pt x="1001" y="1753"/>
                    </a:cubicBezTo>
                    <a:cubicBezTo>
                      <a:pt x="626" y="2024"/>
                      <a:pt x="292" y="2337"/>
                      <a:pt x="0" y="2691"/>
                    </a:cubicBezTo>
                    <a:lnTo>
                      <a:pt x="146" y="2691"/>
                    </a:lnTo>
                    <a:lnTo>
                      <a:pt x="146" y="2670"/>
                    </a:lnTo>
                    <a:cubicBezTo>
                      <a:pt x="855" y="1940"/>
                      <a:pt x="1690" y="1335"/>
                      <a:pt x="2628" y="897"/>
                    </a:cubicBezTo>
                    <a:cubicBezTo>
                      <a:pt x="3546" y="439"/>
                      <a:pt x="4547" y="147"/>
                      <a:pt x="5590" y="21"/>
                    </a:cubicBezTo>
                    <a:cubicBezTo>
                      <a:pt x="5611" y="21"/>
                      <a:pt x="5653" y="1"/>
                      <a:pt x="5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8" name="Google Shape;2758;p31"/>
              <p:cNvSpPr/>
              <p:nvPr/>
            </p:nvSpPr>
            <p:spPr>
              <a:xfrm>
                <a:off x="1060375" y="2265975"/>
                <a:ext cx="323025" cy="417200"/>
              </a:xfrm>
              <a:custGeom>
                <a:avLst/>
                <a:gdLst/>
                <a:ahLst/>
                <a:cxnLst/>
                <a:rect l="l" t="t" r="r" b="b"/>
                <a:pathLst>
                  <a:path w="12921" h="16688" extrusionOk="0">
                    <a:moveTo>
                      <a:pt x="12741" y="1"/>
                    </a:moveTo>
                    <a:cubicBezTo>
                      <a:pt x="12695" y="1"/>
                      <a:pt x="12650" y="22"/>
                      <a:pt x="12621" y="71"/>
                    </a:cubicBezTo>
                    <a:cubicBezTo>
                      <a:pt x="12058" y="1239"/>
                      <a:pt x="11328" y="2324"/>
                      <a:pt x="10452" y="3283"/>
                    </a:cubicBezTo>
                    <a:cubicBezTo>
                      <a:pt x="9576" y="4222"/>
                      <a:pt x="8638" y="5077"/>
                      <a:pt x="7678" y="5953"/>
                    </a:cubicBezTo>
                    <a:cubicBezTo>
                      <a:pt x="5613" y="7851"/>
                      <a:pt x="3819" y="9999"/>
                      <a:pt x="2318" y="12356"/>
                    </a:cubicBezTo>
                    <a:cubicBezTo>
                      <a:pt x="1483" y="13733"/>
                      <a:pt x="733" y="15130"/>
                      <a:pt x="44" y="16569"/>
                    </a:cubicBezTo>
                    <a:cubicBezTo>
                      <a:pt x="0" y="16628"/>
                      <a:pt x="60" y="16687"/>
                      <a:pt x="114" y="16687"/>
                    </a:cubicBezTo>
                    <a:cubicBezTo>
                      <a:pt x="136" y="16687"/>
                      <a:pt x="157" y="16677"/>
                      <a:pt x="169" y="16653"/>
                    </a:cubicBezTo>
                    <a:cubicBezTo>
                      <a:pt x="774" y="15360"/>
                      <a:pt x="1504" y="14129"/>
                      <a:pt x="2318" y="12940"/>
                    </a:cubicBezTo>
                    <a:cubicBezTo>
                      <a:pt x="3110" y="11731"/>
                      <a:pt x="3986" y="10583"/>
                      <a:pt x="4925" y="9478"/>
                    </a:cubicBezTo>
                    <a:cubicBezTo>
                      <a:pt x="5822" y="8414"/>
                      <a:pt x="6781" y="7392"/>
                      <a:pt x="7803" y="6433"/>
                    </a:cubicBezTo>
                    <a:cubicBezTo>
                      <a:pt x="8763" y="5557"/>
                      <a:pt x="9743" y="4702"/>
                      <a:pt x="10619" y="3763"/>
                    </a:cubicBezTo>
                    <a:cubicBezTo>
                      <a:pt x="11579" y="2762"/>
                      <a:pt x="12559" y="1552"/>
                      <a:pt x="12893" y="175"/>
                    </a:cubicBezTo>
                    <a:cubicBezTo>
                      <a:pt x="12920" y="79"/>
                      <a:pt x="12829" y="1"/>
                      <a:pt x="12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9" name="Google Shape;2759;p31"/>
              <p:cNvSpPr/>
              <p:nvPr/>
            </p:nvSpPr>
            <p:spPr>
              <a:xfrm>
                <a:off x="1053350" y="2679325"/>
                <a:ext cx="647275" cy="421000"/>
              </a:xfrm>
              <a:custGeom>
                <a:avLst/>
                <a:gdLst/>
                <a:ahLst/>
                <a:cxnLst/>
                <a:rect l="l" t="t" r="r" b="b"/>
                <a:pathLst>
                  <a:path w="25891" h="16840" extrusionOk="0">
                    <a:moveTo>
                      <a:pt x="25775" y="1"/>
                    </a:moveTo>
                    <a:cubicBezTo>
                      <a:pt x="25751" y="1"/>
                      <a:pt x="25727" y="11"/>
                      <a:pt x="25709" y="35"/>
                    </a:cubicBezTo>
                    <a:cubicBezTo>
                      <a:pt x="24770" y="1600"/>
                      <a:pt x="23185" y="2538"/>
                      <a:pt x="21558" y="3289"/>
                    </a:cubicBezTo>
                    <a:cubicBezTo>
                      <a:pt x="20599" y="3727"/>
                      <a:pt x="19598" y="4144"/>
                      <a:pt x="18617" y="4582"/>
                    </a:cubicBezTo>
                    <a:lnTo>
                      <a:pt x="15405" y="5980"/>
                    </a:lnTo>
                    <a:lnTo>
                      <a:pt x="8939" y="8796"/>
                    </a:lnTo>
                    <a:cubicBezTo>
                      <a:pt x="7021" y="9630"/>
                      <a:pt x="5081" y="10485"/>
                      <a:pt x="3412" y="11778"/>
                    </a:cubicBezTo>
                    <a:cubicBezTo>
                      <a:pt x="1973" y="12905"/>
                      <a:pt x="742" y="14385"/>
                      <a:pt x="158" y="16137"/>
                    </a:cubicBezTo>
                    <a:cubicBezTo>
                      <a:pt x="96" y="16346"/>
                      <a:pt x="33" y="16575"/>
                      <a:pt x="12" y="16805"/>
                    </a:cubicBezTo>
                    <a:cubicBezTo>
                      <a:pt x="0" y="16829"/>
                      <a:pt x="17" y="16839"/>
                      <a:pt x="32" y="16839"/>
                    </a:cubicBezTo>
                    <a:cubicBezTo>
                      <a:pt x="43" y="16839"/>
                      <a:pt x="54" y="16834"/>
                      <a:pt x="54" y="16826"/>
                    </a:cubicBezTo>
                    <a:cubicBezTo>
                      <a:pt x="304" y="15929"/>
                      <a:pt x="722" y="15074"/>
                      <a:pt x="1243" y="14302"/>
                    </a:cubicBezTo>
                    <a:cubicBezTo>
                      <a:pt x="1785" y="13551"/>
                      <a:pt x="2432" y="12863"/>
                      <a:pt x="3162" y="12258"/>
                    </a:cubicBezTo>
                    <a:cubicBezTo>
                      <a:pt x="4789" y="10944"/>
                      <a:pt x="6729" y="10047"/>
                      <a:pt x="8647" y="9213"/>
                    </a:cubicBezTo>
                    <a:cubicBezTo>
                      <a:pt x="10775" y="8295"/>
                      <a:pt x="12902" y="7356"/>
                      <a:pt x="15030" y="6439"/>
                    </a:cubicBezTo>
                    <a:cubicBezTo>
                      <a:pt x="17116" y="5542"/>
                      <a:pt x="19201" y="4645"/>
                      <a:pt x="21287" y="3727"/>
                    </a:cubicBezTo>
                    <a:cubicBezTo>
                      <a:pt x="22872" y="3018"/>
                      <a:pt x="24541" y="2163"/>
                      <a:pt x="25542" y="703"/>
                    </a:cubicBezTo>
                    <a:cubicBezTo>
                      <a:pt x="25667" y="515"/>
                      <a:pt x="25772" y="327"/>
                      <a:pt x="25876" y="119"/>
                    </a:cubicBezTo>
                    <a:cubicBezTo>
                      <a:pt x="25891" y="60"/>
                      <a:pt x="25832" y="1"/>
                      <a:pt x="2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0" name="Google Shape;2760;p31"/>
              <p:cNvSpPr/>
              <p:nvPr/>
            </p:nvSpPr>
            <p:spPr>
              <a:xfrm>
                <a:off x="286375" y="2552900"/>
                <a:ext cx="783300" cy="399950"/>
              </a:xfrm>
              <a:custGeom>
                <a:avLst/>
                <a:gdLst/>
                <a:ahLst/>
                <a:cxnLst/>
                <a:rect l="l" t="t" r="r" b="b"/>
                <a:pathLst>
                  <a:path w="31332" h="15998" extrusionOk="0">
                    <a:moveTo>
                      <a:pt x="4173" y="1"/>
                    </a:moveTo>
                    <a:cubicBezTo>
                      <a:pt x="3147" y="1"/>
                      <a:pt x="2122" y="125"/>
                      <a:pt x="1115" y="358"/>
                    </a:cubicBezTo>
                    <a:cubicBezTo>
                      <a:pt x="802" y="441"/>
                      <a:pt x="489" y="525"/>
                      <a:pt x="156" y="608"/>
                    </a:cubicBezTo>
                    <a:cubicBezTo>
                      <a:pt x="1" y="647"/>
                      <a:pt x="44" y="884"/>
                      <a:pt x="201" y="884"/>
                    </a:cubicBezTo>
                    <a:cubicBezTo>
                      <a:pt x="213" y="884"/>
                      <a:pt x="226" y="882"/>
                      <a:pt x="239" y="879"/>
                    </a:cubicBezTo>
                    <a:cubicBezTo>
                      <a:pt x="1366" y="546"/>
                      <a:pt x="2513" y="337"/>
                      <a:pt x="3702" y="295"/>
                    </a:cubicBezTo>
                    <a:cubicBezTo>
                      <a:pt x="3868" y="288"/>
                      <a:pt x="4036" y="285"/>
                      <a:pt x="4204" y="285"/>
                    </a:cubicBezTo>
                    <a:cubicBezTo>
                      <a:pt x="5043" y="285"/>
                      <a:pt x="5892" y="372"/>
                      <a:pt x="6726" y="546"/>
                    </a:cubicBezTo>
                    <a:cubicBezTo>
                      <a:pt x="7831" y="796"/>
                      <a:pt x="8916" y="1109"/>
                      <a:pt x="9959" y="1505"/>
                    </a:cubicBezTo>
                    <a:cubicBezTo>
                      <a:pt x="11148" y="1901"/>
                      <a:pt x="12316" y="2339"/>
                      <a:pt x="13442" y="2861"/>
                    </a:cubicBezTo>
                    <a:cubicBezTo>
                      <a:pt x="15695" y="3883"/>
                      <a:pt x="17864" y="5092"/>
                      <a:pt x="19950" y="6448"/>
                    </a:cubicBezTo>
                    <a:cubicBezTo>
                      <a:pt x="21952" y="7741"/>
                      <a:pt x="23934" y="9055"/>
                      <a:pt x="25832" y="10495"/>
                    </a:cubicBezTo>
                    <a:cubicBezTo>
                      <a:pt x="27646" y="11892"/>
                      <a:pt x="29398" y="13477"/>
                      <a:pt x="30754" y="15333"/>
                    </a:cubicBezTo>
                    <a:cubicBezTo>
                      <a:pt x="30921" y="15563"/>
                      <a:pt x="31088" y="15771"/>
                      <a:pt x="31255" y="15980"/>
                    </a:cubicBezTo>
                    <a:cubicBezTo>
                      <a:pt x="31261" y="15992"/>
                      <a:pt x="31270" y="15997"/>
                      <a:pt x="31280" y="15997"/>
                    </a:cubicBezTo>
                    <a:cubicBezTo>
                      <a:pt x="31305" y="15997"/>
                      <a:pt x="31332" y="15968"/>
                      <a:pt x="31317" y="15938"/>
                    </a:cubicBezTo>
                    <a:cubicBezTo>
                      <a:pt x="31025" y="15438"/>
                      <a:pt x="30712" y="14958"/>
                      <a:pt x="30337" y="14520"/>
                    </a:cubicBezTo>
                    <a:cubicBezTo>
                      <a:pt x="29982" y="14061"/>
                      <a:pt x="29607" y="13623"/>
                      <a:pt x="29210" y="13206"/>
                    </a:cubicBezTo>
                    <a:cubicBezTo>
                      <a:pt x="28397" y="12372"/>
                      <a:pt x="27542" y="11600"/>
                      <a:pt x="26624" y="10870"/>
                    </a:cubicBezTo>
                    <a:cubicBezTo>
                      <a:pt x="24747" y="9389"/>
                      <a:pt x="22807" y="8013"/>
                      <a:pt x="20784" y="6719"/>
                    </a:cubicBezTo>
                    <a:cubicBezTo>
                      <a:pt x="18719" y="5343"/>
                      <a:pt x="16550" y="4091"/>
                      <a:pt x="14297" y="2986"/>
                    </a:cubicBezTo>
                    <a:cubicBezTo>
                      <a:pt x="13171" y="2444"/>
                      <a:pt x="12024" y="1964"/>
                      <a:pt x="10856" y="1547"/>
                    </a:cubicBezTo>
                    <a:cubicBezTo>
                      <a:pt x="9729" y="1150"/>
                      <a:pt x="8603" y="754"/>
                      <a:pt x="7456" y="462"/>
                    </a:cubicBezTo>
                    <a:cubicBezTo>
                      <a:pt x="6455" y="191"/>
                      <a:pt x="5433" y="45"/>
                      <a:pt x="4411" y="3"/>
                    </a:cubicBezTo>
                    <a:cubicBezTo>
                      <a:pt x="4331" y="2"/>
                      <a:pt x="4252" y="1"/>
                      <a:pt x="4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1" name="Google Shape;2761;p31"/>
              <p:cNvSpPr/>
              <p:nvPr/>
            </p:nvSpPr>
            <p:spPr>
              <a:xfrm>
                <a:off x="312675" y="3194300"/>
                <a:ext cx="738925" cy="219450"/>
              </a:xfrm>
              <a:custGeom>
                <a:avLst/>
                <a:gdLst/>
                <a:ahLst/>
                <a:cxnLst/>
                <a:rect l="l" t="t" r="r" b="b"/>
                <a:pathLst>
                  <a:path w="29557" h="8778" extrusionOk="0">
                    <a:moveTo>
                      <a:pt x="9031" y="0"/>
                    </a:moveTo>
                    <a:cubicBezTo>
                      <a:pt x="8315" y="0"/>
                      <a:pt x="7599" y="28"/>
                      <a:pt x="6884" y="85"/>
                    </a:cubicBezTo>
                    <a:cubicBezTo>
                      <a:pt x="5799" y="169"/>
                      <a:pt x="4735" y="336"/>
                      <a:pt x="3672" y="565"/>
                    </a:cubicBezTo>
                    <a:cubicBezTo>
                      <a:pt x="2608" y="795"/>
                      <a:pt x="1586" y="1212"/>
                      <a:pt x="668" y="1817"/>
                    </a:cubicBezTo>
                    <a:cubicBezTo>
                      <a:pt x="564" y="1879"/>
                      <a:pt x="439" y="1963"/>
                      <a:pt x="334" y="2046"/>
                    </a:cubicBezTo>
                    <a:cubicBezTo>
                      <a:pt x="230" y="2150"/>
                      <a:pt x="147" y="2255"/>
                      <a:pt x="63" y="2380"/>
                    </a:cubicBezTo>
                    <a:cubicBezTo>
                      <a:pt x="1" y="2484"/>
                      <a:pt x="22" y="2588"/>
                      <a:pt x="105" y="2672"/>
                    </a:cubicBezTo>
                    <a:cubicBezTo>
                      <a:pt x="142" y="2721"/>
                      <a:pt x="200" y="2741"/>
                      <a:pt x="258" y="2741"/>
                    </a:cubicBezTo>
                    <a:cubicBezTo>
                      <a:pt x="300" y="2741"/>
                      <a:pt x="342" y="2731"/>
                      <a:pt x="376" y="2713"/>
                    </a:cubicBezTo>
                    <a:cubicBezTo>
                      <a:pt x="501" y="2672"/>
                      <a:pt x="626" y="2609"/>
                      <a:pt x="731" y="2547"/>
                    </a:cubicBezTo>
                    <a:cubicBezTo>
                      <a:pt x="856" y="2484"/>
                      <a:pt x="981" y="2401"/>
                      <a:pt x="1106" y="2317"/>
                    </a:cubicBezTo>
                    <a:cubicBezTo>
                      <a:pt x="1336" y="2192"/>
                      <a:pt x="1544" y="2067"/>
                      <a:pt x="1794" y="1963"/>
                    </a:cubicBezTo>
                    <a:cubicBezTo>
                      <a:pt x="2253" y="1733"/>
                      <a:pt x="2733" y="1545"/>
                      <a:pt x="3234" y="1399"/>
                    </a:cubicBezTo>
                    <a:cubicBezTo>
                      <a:pt x="4256" y="1107"/>
                      <a:pt x="5278" y="899"/>
                      <a:pt x="6341" y="795"/>
                    </a:cubicBezTo>
                    <a:cubicBezTo>
                      <a:pt x="7353" y="680"/>
                      <a:pt x="8370" y="622"/>
                      <a:pt x="9387" y="622"/>
                    </a:cubicBezTo>
                    <a:cubicBezTo>
                      <a:pt x="10403" y="622"/>
                      <a:pt x="11420" y="680"/>
                      <a:pt x="12432" y="795"/>
                    </a:cubicBezTo>
                    <a:cubicBezTo>
                      <a:pt x="14434" y="1024"/>
                      <a:pt x="16395" y="1483"/>
                      <a:pt x="18314" y="2129"/>
                    </a:cubicBezTo>
                    <a:cubicBezTo>
                      <a:pt x="20233" y="2776"/>
                      <a:pt x="22089" y="3631"/>
                      <a:pt x="23841" y="4674"/>
                    </a:cubicBezTo>
                    <a:cubicBezTo>
                      <a:pt x="24717" y="5175"/>
                      <a:pt x="25572" y="5759"/>
                      <a:pt x="26386" y="6363"/>
                    </a:cubicBezTo>
                    <a:cubicBezTo>
                      <a:pt x="27220" y="6968"/>
                      <a:pt x="27971" y="7636"/>
                      <a:pt x="28784" y="8262"/>
                    </a:cubicBezTo>
                    <a:cubicBezTo>
                      <a:pt x="28972" y="8428"/>
                      <a:pt x="29181" y="8574"/>
                      <a:pt x="29368" y="8741"/>
                    </a:cubicBezTo>
                    <a:cubicBezTo>
                      <a:pt x="29389" y="8767"/>
                      <a:pt x="29412" y="8777"/>
                      <a:pt x="29434" y="8777"/>
                    </a:cubicBezTo>
                    <a:cubicBezTo>
                      <a:pt x="29501" y="8777"/>
                      <a:pt x="29556" y="8679"/>
                      <a:pt x="29493" y="8616"/>
                    </a:cubicBezTo>
                    <a:cubicBezTo>
                      <a:pt x="29139" y="8241"/>
                      <a:pt x="28805" y="7844"/>
                      <a:pt x="28451" y="7469"/>
                    </a:cubicBezTo>
                    <a:cubicBezTo>
                      <a:pt x="28075" y="7114"/>
                      <a:pt x="27658" y="6781"/>
                      <a:pt x="27262" y="6468"/>
                    </a:cubicBezTo>
                    <a:cubicBezTo>
                      <a:pt x="26448" y="5800"/>
                      <a:pt x="25614" y="5195"/>
                      <a:pt x="24738" y="4632"/>
                    </a:cubicBezTo>
                    <a:cubicBezTo>
                      <a:pt x="21213" y="2380"/>
                      <a:pt x="17271" y="899"/>
                      <a:pt x="13141" y="294"/>
                    </a:cubicBezTo>
                    <a:cubicBezTo>
                      <a:pt x="11771" y="102"/>
                      <a:pt x="10401" y="0"/>
                      <a:pt x="9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2" name="Google Shape;2762;p31"/>
              <p:cNvSpPr/>
              <p:nvPr/>
            </p:nvSpPr>
            <p:spPr>
              <a:xfrm>
                <a:off x="1042700" y="3243875"/>
                <a:ext cx="584025" cy="238725"/>
              </a:xfrm>
              <a:custGeom>
                <a:avLst/>
                <a:gdLst/>
                <a:ahLst/>
                <a:cxnLst/>
                <a:rect l="l" t="t" r="r" b="b"/>
                <a:pathLst>
                  <a:path w="23361" h="9549" extrusionOk="0">
                    <a:moveTo>
                      <a:pt x="21776" y="0"/>
                    </a:moveTo>
                    <a:cubicBezTo>
                      <a:pt x="21296" y="21"/>
                      <a:pt x="20837" y="42"/>
                      <a:pt x="20378" y="63"/>
                    </a:cubicBezTo>
                    <a:cubicBezTo>
                      <a:pt x="19461" y="105"/>
                      <a:pt x="18543" y="167"/>
                      <a:pt x="17625" y="251"/>
                    </a:cubicBezTo>
                    <a:cubicBezTo>
                      <a:pt x="15790" y="418"/>
                      <a:pt x="13954" y="689"/>
                      <a:pt x="12140" y="1085"/>
                    </a:cubicBezTo>
                    <a:cubicBezTo>
                      <a:pt x="10346" y="1440"/>
                      <a:pt x="8573" y="1982"/>
                      <a:pt x="6883" y="2670"/>
                    </a:cubicBezTo>
                    <a:cubicBezTo>
                      <a:pt x="5298" y="3275"/>
                      <a:pt x="3817" y="4109"/>
                      <a:pt x="2482" y="5131"/>
                    </a:cubicBezTo>
                    <a:cubicBezTo>
                      <a:pt x="1794" y="5674"/>
                      <a:pt x="1231" y="6320"/>
                      <a:pt x="772" y="7050"/>
                    </a:cubicBezTo>
                    <a:cubicBezTo>
                      <a:pt x="272" y="7739"/>
                      <a:pt x="21" y="8573"/>
                      <a:pt x="0" y="9428"/>
                    </a:cubicBezTo>
                    <a:cubicBezTo>
                      <a:pt x="0" y="9506"/>
                      <a:pt x="60" y="9548"/>
                      <a:pt x="119" y="9548"/>
                    </a:cubicBezTo>
                    <a:cubicBezTo>
                      <a:pt x="170" y="9548"/>
                      <a:pt x="220" y="9517"/>
                      <a:pt x="230" y="9449"/>
                    </a:cubicBezTo>
                    <a:cubicBezTo>
                      <a:pt x="397" y="8740"/>
                      <a:pt x="668" y="8051"/>
                      <a:pt x="1043" y="7426"/>
                    </a:cubicBezTo>
                    <a:cubicBezTo>
                      <a:pt x="1460" y="6800"/>
                      <a:pt x="1961" y="6258"/>
                      <a:pt x="2524" y="5799"/>
                    </a:cubicBezTo>
                    <a:cubicBezTo>
                      <a:pt x="3776" y="4818"/>
                      <a:pt x="5173" y="4026"/>
                      <a:pt x="6675" y="3463"/>
                    </a:cubicBezTo>
                    <a:cubicBezTo>
                      <a:pt x="9991" y="2086"/>
                      <a:pt x="13537" y="1356"/>
                      <a:pt x="17104" y="981"/>
                    </a:cubicBezTo>
                    <a:cubicBezTo>
                      <a:pt x="18126" y="897"/>
                      <a:pt x="19127" y="814"/>
                      <a:pt x="20128" y="751"/>
                    </a:cubicBezTo>
                    <a:cubicBezTo>
                      <a:pt x="20649" y="730"/>
                      <a:pt x="21171" y="689"/>
                      <a:pt x="21671" y="668"/>
                    </a:cubicBezTo>
                    <a:cubicBezTo>
                      <a:pt x="21943" y="668"/>
                      <a:pt x="22193" y="647"/>
                      <a:pt x="22443" y="626"/>
                    </a:cubicBezTo>
                    <a:cubicBezTo>
                      <a:pt x="22568" y="626"/>
                      <a:pt x="22694" y="605"/>
                      <a:pt x="22819" y="605"/>
                    </a:cubicBezTo>
                    <a:cubicBezTo>
                      <a:pt x="22944" y="564"/>
                      <a:pt x="23090" y="522"/>
                      <a:pt x="23194" y="459"/>
                    </a:cubicBezTo>
                    <a:cubicBezTo>
                      <a:pt x="23361" y="397"/>
                      <a:pt x="23298" y="167"/>
                      <a:pt x="23152" y="105"/>
                    </a:cubicBezTo>
                    <a:cubicBezTo>
                      <a:pt x="22944" y="42"/>
                      <a:pt x="22694" y="0"/>
                      <a:pt x="22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3" name="Google Shape;2763;p31"/>
              <p:cNvSpPr/>
              <p:nvPr/>
            </p:nvSpPr>
            <p:spPr>
              <a:xfrm>
                <a:off x="503000" y="2638475"/>
                <a:ext cx="536050" cy="476950"/>
              </a:xfrm>
              <a:custGeom>
                <a:avLst/>
                <a:gdLst/>
                <a:ahLst/>
                <a:cxnLst/>
                <a:rect l="l" t="t" r="r" b="b"/>
                <a:pathLst>
                  <a:path w="21442" h="19078" extrusionOk="0">
                    <a:moveTo>
                      <a:pt x="7113" y="1"/>
                    </a:moveTo>
                    <a:cubicBezTo>
                      <a:pt x="5403" y="1"/>
                      <a:pt x="3630" y="439"/>
                      <a:pt x="2274" y="1482"/>
                    </a:cubicBezTo>
                    <a:cubicBezTo>
                      <a:pt x="918" y="2525"/>
                      <a:pt x="1" y="4214"/>
                      <a:pt x="105" y="5924"/>
                    </a:cubicBezTo>
                    <a:cubicBezTo>
                      <a:pt x="188" y="7718"/>
                      <a:pt x="1294" y="9282"/>
                      <a:pt x="2524" y="10596"/>
                    </a:cubicBezTo>
                    <a:cubicBezTo>
                      <a:pt x="5591" y="13788"/>
                      <a:pt x="9554" y="15915"/>
                      <a:pt x="13683" y="17375"/>
                    </a:cubicBezTo>
                    <a:cubicBezTo>
                      <a:pt x="15853" y="18147"/>
                      <a:pt x="18084" y="18710"/>
                      <a:pt x="20379" y="19044"/>
                    </a:cubicBezTo>
                    <a:cubicBezTo>
                      <a:pt x="20535" y="19066"/>
                      <a:pt x="20662" y="19077"/>
                      <a:pt x="20767" y="19077"/>
                    </a:cubicBezTo>
                    <a:cubicBezTo>
                      <a:pt x="21441" y="19077"/>
                      <a:pt x="21118" y="18610"/>
                      <a:pt x="21046" y="17688"/>
                    </a:cubicBezTo>
                    <a:cubicBezTo>
                      <a:pt x="20942" y="16478"/>
                      <a:pt x="20775" y="15289"/>
                      <a:pt x="20545" y="14101"/>
                    </a:cubicBezTo>
                    <a:cubicBezTo>
                      <a:pt x="20045" y="11514"/>
                      <a:pt x="19211" y="8970"/>
                      <a:pt x="17834" y="6717"/>
                    </a:cubicBezTo>
                    <a:cubicBezTo>
                      <a:pt x="15540" y="2942"/>
                      <a:pt x="11514" y="22"/>
                      <a:pt x="7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4" name="Google Shape;2764;p31"/>
              <p:cNvSpPr/>
              <p:nvPr/>
            </p:nvSpPr>
            <p:spPr>
              <a:xfrm>
                <a:off x="588625" y="2721925"/>
                <a:ext cx="478600" cy="513825"/>
              </a:xfrm>
              <a:custGeom>
                <a:avLst/>
                <a:gdLst/>
                <a:ahLst/>
                <a:cxnLst/>
                <a:rect l="l" t="t" r="r" b="b"/>
                <a:pathLst>
                  <a:path w="19144" h="20553" extrusionOk="0">
                    <a:moveTo>
                      <a:pt x="205" y="1"/>
                    </a:moveTo>
                    <a:cubicBezTo>
                      <a:pt x="42" y="1"/>
                      <a:pt x="0" y="264"/>
                      <a:pt x="163" y="355"/>
                    </a:cubicBezTo>
                    <a:cubicBezTo>
                      <a:pt x="977" y="855"/>
                      <a:pt x="1874" y="1272"/>
                      <a:pt x="2729" y="1731"/>
                    </a:cubicBezTo>
                    <a:cubicBezTo>
                      <a:pt x="3563" y="2190"/>
                      <a:pt x="4418" y="2670"/>
                      <a:pt x="5252" y="3170"/>
                    </a:cubicBezTo>
                    <a:cubicBezTo>
                      <a:pt x="6921" y="4151"/>
                      <a:pt x="8506" y="5235"/>
                      <a:pt x="10029" y="6445"/>
                    </a:cubicBezTo>
                    <a:cubicBezTo>
                      <a:pt x="11489" y="7592"/>
                      <a:pt x="12824" y="8906"/>
                      <a:pt x="14034" y="10304"/>
                    </a:cubicBezTo>
                    <a:cubicBezTo>
                      <a:pt x="15202" y="11680"/>
                      <a:pt x="16203" y="13182"/>
                      <a:pt x="17016" y="14788"/>
                    </a:cubicBezTo>
                    <a:cubicBezTo>
                      <a:pt x="17809" y="16373"/>
                      <a:pt x="18393" y="18063"/>
                      <a:pt x="18706" y="19815"/>
                    </a:cubicBezTo>
                    <a:cubicBezTo>
                      <a:pt x="18747" y="20023"/>
                      <a:pt x="18810" y="20253"/>
                      <a:pt x="18873" y="20461"/>
                    </a:cubicBezTo>
                    <a:cubicBezTo>
                      <a:pt x="18890" y="20524"/>
                      <a:pt x="18943" y="20552"/>
                      <a:pt x="18997" y="20552"/>
                    </a:cubicBezTo>
                    <a:cubicBezTo>
                      <a:pt x="19069" y="20552"/>
                      <a:pt x="19144" y="20503"/>
                      <a:pt x="19144" y="20420"/>
                    </a:cubicBezTo>
                    <a:cubicBezTo>
                      <a:pt x="19144" y="19961"/>
                      <a:pt x="19081" y="19523"/>
                      <a:pt x="18977" y="19085"/>
                    </a:cubicBezTo>
                    <a:cubicBezTo>
                      <a:pt x="18893" y="18647"/>
                      <a:pt x="18768" y="18188"/>
                      <a:pt x="18643" y="17750"/>
                    </a:cubicBezTo>
                    <a:cubicBezTo>
                      <a:pt x="18393" y="16895"/>
                      <a:pt x="18080" y="16060"/>
                      <a:pt x="17705" y="15247"/>
                    </a:cubicBezTo>
                    <a:cubicBezTo>
                      <a:pt x="16933" y="13578"/>
                      <a:pt x="15973" y="12014"/>
                      <a:pt x="14826" y="10596"/>
                    </a:cubicBezTo>
                    <a:cubicBezTo>
                      <a:pt x="13658" y="9136"/>
                      <a:pt x="12344" y="7801"/>
                      <a:pt x="10926" y="6612"/>
                    </a:cubicBezTo>
                    <a:cubicBezTo>
                      <a:pt x="9403" y="5340"/>
                      <a:pt x="7818" y="4192"/>
                      <a:pt x="6129" y="3170"/>
                    </a:cubicBezTo>
                    <a:cubicBezTo>
                      <a:pt x="4460" y="2128"/>
                      <a:pt x="2729" y="1210"/>
                      <a:pt x="977" y="313"/>
                    </a:cubicBezTo>
                    <a:cubicBezTo>
                      <a:pt x="747" y="188"/>
                      <a:pt x="518" y="104"/>
                      <a:pt x="288" y="21"/>
                    </a:cubicBezTo>
                    <a:cubicBezTo>
                      <a:pt x="258" y="7"/>
                      <a:pt x="230"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5" name="Google Shape;2765;p31"/>
              <p:cNvSpPr/>
              <p:nvPr/>
            </p:nvSpPr>
            <p:spPr>
              <a:xfrm>
                <a:off x="1370150" y="2612925"/>
                <a:ext cx="186725" cy="247350"/>
              </a:xfrm>
              <a:custGeom>
                <a:avLst/>
                <a:gdLst/>
                <a:ahLst/>
                <a:cxnLst/>
                <a:rect l="l" t="t" r="r" b="b"/>
                <a:pathLst>
                  <a:path w="7469" h="9894" extrusionOk="0">
                    <a:moveTo>
                      <a:pt x="4" y="9885"/>
                    </a:moveTo>
                    <a:cubicBezTo>
                      <a:pt x="3" y="9886"/>
                      <a:pt x="2" y="9887"/>
                      <a:pt x="1" y="9887"/>
                    </a:cubicBezTo>
                    <a:cubicBezTo>
                      <a:pt x="2" y="9887"/>
                      <a:pt x="3" y="9886"/>
                      <a:pt x="4" y="9885"/>
                    </a:cubicBezTo>
                    <a:close/>
                    <a:moveTo>
                      <a:pt x="7405" y="1"/>
                    </a:moveTo>
                    <a:cubicBezTo>
                      <a:pt x="6634" y="209"/>
                      <a:pt x="6842" y="1336"/>
                      <a:pt x="6738" y="1920"/>
                    </a:cubicBezTo>
                    <a:cubicBezTo>
                      <a:pt x="6550" y="2837"/>
                      <a:pt x="5925" y="3547"/>
                      <a:pt x="5257" y="4151"/>
                    </a:cubicBezTo>
                    <a:cubicBezTo>
                      <a:pt x="4569" y="4735"/>
                      <a:pt x="3714" y="5236"/>
                      <a:pt x="2984" y="5820"/>
                    </a:cubicBezTo>
                    <a:cubicBezTo>
                      <a:pt x="2629" y="6112"/>
                      <a:pt x="2316" y="6446"/>
                      <a:pt x="2045" y="6800"/>
                    </a:cubicBezTo>
                    <a:cubicBezTo>
                      <a:pt x="1836" y="7113"/>
                      <a:pt x="1628" y="7426"/>
                      <a:pt x="1461" y="7781"/>
                    </a:cubicBezTo>
                    <a:cubicBezTo>
                      <a:pt x="1252" y="8177"/>
                      <a:pt x="1023" y="8594"/>
                      <a:pt x="773" y="8970"/>
                    </a:cubicBezTo>
                    <a:cubicBezTo>
                      <a:pt x="586" y="9323"/>
                      <a:pt x="315" y="9635"/>
                      <a:pt x="4" y="9885"/>
                    </a:cubicBezTo>
                    <a:lnTo>
                      <a:pt x="4" y="9885"/>
                    </a:lnTo>
                    <a:cubicBezTo>
                      <a:pt x="8" y="9882"/>
                      <a:pt x="14" y="9881"/>
                      <a:pt x="21" y="9881"/>
                    </a:cubicBezTo>
                    <a:cubicBezTo>
                      <a:pt x="46" y="9881"/>
                      <a:pt x="82" y="9893"/>
                      <a:pt x="106" y="9893"/>
                    </a:cubicBezTo>
                    <a:cubicBezTo>
                      <a:pt x="115" y="9893"/>
                      <a:pt x="122" y="9892"/>
                      <a:pt x="126" y="9887"/>
                    </a:cubicBezTo>
                    <a:cubicBezTo>
                      <a:pt x="418" y="9679"/>
                      <a:pt x="668" y="9428"/>
                      <a:pt x="856" y="9116"/>
                    </a:cubicBezTo>
                    <a:cubicBezTo>
                      <a:pt x="1086" y="8761"/>
                      <a:pt x="1315" y="8406"/>
                      <a:pt x="1503" y="8052"/>
                    </a:cubicBezTo>
                    <a:cubicBezTo>
                      <a:pt x="1690" y="7718"/>
                      <a:pt x="1857" y="7384"/>
                      <a:pt x="2045" y="7072"/>
                    </a:cubicBezTo>
                    <a:cubicBezTo>
                      <a:pt x="2295" y="6696"/>
                      <a:pt x="2587" y="6342"/>
                      <a:pt x="2921" y="6050"/>
                    </a:cubicBezTo>
                    <a:cubicBezTo>
                      <a:pt x="4235" y="4861"/>
                      <a:pt x="6217" y="4089"/>
                      <a:pt x="6780" y="2253"/>
                    </a:cubicBezTo>
                    <a:cubicBezTo>
                      <a:pt x="6884" y="1815"/>
                      <a:pt x="6947" y="1377"/>
                      <a:pt x="6947" y="919"/>
                    </a:cubicBezTo>
                    <a:cubicBezTo>
                      <a:pt x="6988" y="564"/>
                      <a:pt x="7093" y="147"/>
                      <a:pt x="7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6" name="Google Shape;2766;p31"/>
              <p:cNvSpPr/>
              <p:nvPr/>
            </p:nvSpPr>
            <p:spPr>
              <a:xfrm>
                <a:off x="1585525" y="2611900"/>
                <a:ext cx="72500" cy="160100"/>
              </a:xfrm>
              <a:custGeom>
                <a:avLst/>
                <a:gdLst/>
                <a:ahLst/>
                <a:cxnLst/>
                <a:rect l="l" t="t" r="r" b="b"/>
                <a:pathLst>
                  <a:path w="2900" h="6404" extrusionOk="0">
                    <a:moveTo>
                      <a:pt x="2461" y="0"/>
                    </a:moveTo>
                    <a:cubicBezTo>
                      <a:pt x="2461" y="0"/>
                      <a:pt x="2378" y="84"/>
                      <a:pt x="2399" y="104"/>
                    </a:cubicBezTo>
                    <a:cubicBezTo>
                      <a:pt x="2503" y="292"/>
                      <a:pt x="2587" y="501"/>
                      <a:pt x="2670" y="688"/>
                    </a:cubicBezTo>
                    <a:cubicBezTo>
                      <a:pt x="2733" y="918"/>
                      <a:pt x="2753" y="1147"/>
                      <a:pt x="2733" y="1377"/>
                    </a:cubicBezTo>
                    <a:cubicBezTo>
                      <a:pt x="2691" y="1877"/>
                      <a:pt x="2545" y="2336"/>
                      <a:pt x="2315" y="2774"/>
                    </a:cubicBezTo>
                    <a:cubicBezTo>
                      <a:pt x="1857" y="3608"/>
                      <a:pt x="1106" y="4276"/>
                      <a:pt x="584" y="5068"/>
                    </a:cubicBezTo>
                    <a:cubicBezTo>
                      <a:pt x="292" y="5465"/>
                      <a:pt x="104" y="5924"/>
                      <a:pt x="0" y="6403"/>
                    </a:cubicBezTo>
                    <a:cubicBezTo>
                      <a:pt x="0" y="6403"/>
                      <a:pt x="63" y="6362"/>
                      <a:pt x="84" y="6341"/>
                    </a:cubicBezTo>
                    <a:cubicBezTo>
                      <a:pt x="292" y="5319"/>
                      <a:pt x="1022" y="4547"/>
                      <a:pt x="1648" y="3754"/>
                    </a:cubicBezTo>
                    <a:cubicBezTo>
                      <a:pt x="2211" y="3066"/>
                      <a:pt x="2733" y="2294"/>
                      <a:pt x="2837" y="1377"/>
                    </a:cubicBezTo>
                    <a:cubicBezTo>
                      <a:pt x="2899" y="939"/>
                      <a:pt x="2837" y="334"/>
                      <a:pt x="2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7" name="Google Shape;2767;p31"/>
              <p:cNvSpPr/>
              <p:nvPr/>
            </p:nvSpPr>
            <p:spPr>
              <a:xfrm>
                <a:off x="1524000" y="2786650"/>
                <a:ext cx="219025" cy="34550"/>
              </a:xfrm>
              <a:custGeom>
                <a:avLst/>
                <a:gdLst/>
                <a:ahLst/>
                <a:cxnLst/>
                <a:rect l="l" t="t" r="r" b="b"/>
                <a:pathLst>
                  <a:path w="8761" h="1382" extrusionOk="0">
                    <a:moveTo>
                      <a:pt x="42" y="252"/>
                    </a:moveTo>
                    <a:cubicBezTo>
                      <a:pt x="28" y="257"/>
                      <a:pt x="14" y="263"/>
                      <a:pt x="0" y="269"/>
                    </a:cubicBezTo>
                    <a:lnTo>
                      <a:pt x="0" y="289"/>
                    </a:lnTo>
                    <a:cubicBezTo>
                      <a:pt x="16" y="281"/>
                      <a:pt x="29" y="267"/>
                      <a:pt x="42" y="252"/>
                    </a:cubicBezTo>
                    <a:close/>
                    <a:moveTo>
                      <a:pt x="1246" y="0"/>
                    </a:moveTo>
                    <a:cubicBezTo>
                      <a:pt x="859" y="0"/>
                      <a:pt x="475" y="70"/>
                      <a:pt x="104" y="206"/>
                    </a:cubicBezTo>
                    <a:cubicBezTo>
                      <a:pt x="79" y="206"/>
                      <a:pt x="61" y="229"/>
                      <a:pt x="42" y="252"/>
                    </a:cubicBezTo>
                    <a:lnTo>
                      <a:pt x="42" y="252"/>
                    </a:lnTo>
                    <a:cubicBezTo>
                      <a:pt x="344" y="137"/>
                      <a:pt x="652" y="89"/>
                      <a:pt x="960" y="89"/>
                    </a:cubicBezTo>
                    <a:cubicBezTo>
                      <a:pt x="1853" y="89"/>
                      <a:pt x="2755" y="489"/>
                      <a:pt x="3567" y="811"/>
                    </a:cubicBezTo>
                    <a:cubicBezTo>
                      <a:pt x="4151" y="1082"/>
                      <a:pt x="4776" y="1270"/>
                      <a:pt x="5402" y="1353"/>
                    </a:cubicBezTo>
                    <a:cubicBezTo>
                      <a:pt x="5537" y="1372"/>
                      <a:pt x="5672" y="1382"/>
                      <a:pt x="5807" y="1382"/>
                    </a:cubicBezTo>
                    <a:cubicBezTo>
                      <a:pt x="6254" y="1382"/>
                      <a:pt x="6696" y="1279"/>
                      <a:pt x="7112" y="1103"/>
                    </a:cubicBezTo>
                    <a:cubicBezTo>
                      <a:pt x="7676" y="832"/>
                      <a:pt x="8197" y="477"/>
                      <a:pt x="8698" y="81"/>
                    </a:cubicBezTo>
                    <a:cubicBezTo>
                      <a:pt x="8719" y="60"/>
                      <a:pt x="8739" y="39"/>
                      <a:pt x="8760" y="18"/>
                    </a:cubicBezTo>
                    <a:lnTo>
                      <a:pt x="8760" y="18"/>
                    </a:lnTo>
                    <a:cubicBezTo>
                      <a:pt x="8301" y="373"/>
                      <a:pt x="7822" y="686"/>
                      <a:pt x="7300" y="957"/>
                    </a:cubicBezTo>
                    <a:cubicBezTo>
                      <a:pt x="6865" y="1150"/>
                      <a:pt x="6406" y="1256"/>
                      <a:pt x="5941" y="1256"/>
                    </a:cubicBezTo>
                    <a:cubicBezTo>
                      <a:pt x="5803" y="1256"/>
                      <a:pt x="5665" y="1247"/>
                      <a:pt x="5527" y="1228"/>
                    </a:cubicBezTo>
                    <a:cubicBezTo>
                      <a:pt x="4297" y="1082"/>
                      <a:pt x="3233" y="394"/>
                      <a:pt x="2044" y="102"/>
                    </a:cubicBezTo>
                    <a:cubicBezTo>
                      <a:pt x="1780" y="34"/>
                      <a:pt x="1513" y="0"/>
                      <a:pt x="1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8" name="Google Shape;2768;p31"/>
              <p:cNvSpPr/>
              <p:nvPr/>
            </p:nvSpPr>
            <p:spPr>
              <a:xfrm>
                <a:off x="1444475" y="2839275"/>
                <a:ext cx="209900" cy="65450"/>
              </a:xfrm>
              <a:custGeom>
                <a:avLst/>
                <a:gdLst/>
                <a:ahLst/>
                <a:cxnLst/>
                <a:rect l="l" t="t" r="r" b="b"/>
                <a:pathLst>
                  <a:path w="8396" h="2618" extrusionOk="0">
                    <a:moveTo>
                      <a:pt x="871" y="1"/>
                    </a:moveTo>
                    <a:cubicBezTo>
                      <a:pt x="586" y="1"/>
                      <a:pt x="300" y="64"/>
                      <a:pt x="31" y="187"/>
                    </a:cubicBezTo>
                    <a:cubicBezTo>
                      <a:pt x="5" y="204"/>
                      <a:pt x="1" y="211"/>
                      <a:pt x="8" y="211"/>
                    </a:cubicBezTo>
                    <a:cubicBezTo>
                      <a:pt x="18" y="211"/>
                      <a:pt x="49" y="199"/>
                      <a:pt x="73" y="187"/>
                    </a:cubicBezTo>
                    <a:lnTo>
                      <a:pt x="73" y="208"/>
                    </a:lnTo>
                    <a:cubicBezTo>
                      <a:pt x="263" y="105"/>
                      <a:pt x="464" y="64"/>
                      <a:pt x="666" y="64"/>
                    </a:cubicBezTo>
                    <a:cubicBezTo>
                      <a:pt x="1041" y="64"/>
                      <a:pt x="1424" y="205"/>
                      <a:pt x="1763" y="354"/>
                    </a:cubicBezTo>
                    <a:cubicBezTo>
                      <a:pt x="2284" y="583"/>
                      <a:pt x="2806" y="854"/>
                      <a:pt x="3306" y="1146"/>
                    </a:cubicBezTo>
                    <a:cubicBezTo>
                      <a:pt x="4307" y="1688"/>
                      <a:pt x="5308" y="2272"/>
                      <a:pt x="6456" y="2502"/>
                    </a:cubicBezTo>
                    <a:cubicBezTo>
                      <a:pt x="6772" y="2581"/>
                      <a:pt x="7095" y="2617"/>
                      <a:pt x="7420" y="2617"/>
                    </a:cubicBezTo>
                    <a:cubicBezTo>
                      <a:pt x="7695" y="2617"/>
                      <a:pt x="7972" y="2591"/>
                      <a:pt x="8249" y="2544"/>
                    </a:cubicBezTo>
                    <a:cubicBezTo>
                      <a:pt x="8270" y="2544"/>
                      <a:pt x="8395" y="2460"/>
                      <a:pt x="8333" y="2460"/>
                    </a:cubicBezTo>
                    <a:cubicBezTo>
                      <a:pt x="8092" y="2492"/>
                      <a:pt x="7854" y="2509"/>
                      <a:pt x="7618" y="2509"/>
                    </a:cubicBezTo>
                    <a:cubicBezTo>
                      <a:pt x="7241" y="2509"/>
                      <a:pt x="6869" y="2467"/>
                      <a:pt x="6497" y="2377"/>
                    </a:cubicBezTo>
                    <a:cubicBezTo>
                      <a:pt x="5913" y="2231"/>
                      <a:pt x="5329" y="2022"/>
                      <a:pt x="4808" y="1751"/>
                    </a:cubicBezTo>
                    <a:cubicBezTo>
                      <a:pt x="4266" y="1501"/>
                      <a:pt x="3744" y="1188"/>
                      <a:pt x="3223" y="917"/>
                    </a:cubicBezTo>
                    <a:cubicBezTo>
                      <a:pt x="2701" y="604"/>
                      <a:pt x="2159" y="354"/>
                      <a:pt x="1596" y="145"/>
                    </a:cubicBezTo>
                    <a:cubicBezTo>
                      <a:pt x="1363" y="48"/>
                      <a:pt x="1117"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9" name="Google Shape;2769;p31"/>
              <p:cNvSpPr/>
              <p:nvPr/>
            </p:nvSpPr>
            <p:spPr>
              <a:xfrm>
                <a:off x="1306725" y="2882175"/>
                <a:ext cx="246975" cy="95000"/>
              </a:xfrm>
              <a:custGeom>
                <a:avLst/>
                <a:gdLst/>
                <a:ahLst/>
                <a:cxnLst/>
                <a:rect l="l" t="t" r="r" b="b"/>
                <a:pathLst>
                  <a:path w="9879" h="3800" extrusionOk="0">
                    <a:moveTo>
                      <a:pt x="1233" y="0"/>
                    </a:moveTo>
                    <a:cubicBezTo>
                      <a:pt x="844" y="0"/>
                      <a:pt x="454" y="69"/>
                      <a:pt x="77" y="202"/>
                    </a:cubicBezTo>
                    <a:cubicBezTo>
                      <a:pt x="77" y="202"/>
                      <a:pt x="0" y="248"/>
                      <a:pt x="5" y="248"/>
                    </a:cubicBezTo>
                    <a:cubicBezTo>
                      <a:pt x="5" y="248"/>
                      <a:pt x="8" y="247"/>
                      <a:pt x="14" y="244"/>
                    </a:cubicBezTo>
                    <a:lnTo>
                      <a:pt x="14" y="264"/>
                    </a:lnTo>
                    <a:cubicBezTo>
                      <a:pt x="348" y="150"/>
                      <a:pt x="692" y="92"/>
                      <a:pt x="1036" y="92"/>
                    </a:cubicBezTo>
                    <a:cubicBezTo>
                      <a:pt x="1380" y="92"/>
                      <a:pt x="1725" y="150"/>
                      <a:pt x="2058" y="264"/>
                    </a:cubicBezTo>
                    <a:cubicBezTo>
                      <a:pt x="2726" y="536"/>
                      <a:pt x="3351" y="911"/>
                      <a:pt x="3915" y="1370"/>
                    </a:cubicBezTo>
                    <a:cubicBezTo>
                      <a:pt x="5062" y="2246"/>
                      <a:pt x="6146" y="3247"/>
                      <a:pt x="7565" y="3643"/>
                    </a:cubicBezTo>
                    <a:cubicBezTo>
                      <a:pt x="7893" y="3747"/>
                      <a:pt x="8234" y="3799"/>
                      <a:pt x="8577" y="3799"/>
                    </a:cubicBezTo>
                    <a:cubicBezTo>
                      <a:pt x="8995" y="3799"/>
                      <a:pt x="9416" y="3721"/>
                      <a:pt x="9817" y="3560"/>
                    </a:cubicBezTo>
                    <a:cubicBezTo>
                      <a:pt x="9817" y="3560"/>
                      <a:pt x="9879" y="3514"/>
                      <a:pt x="9870" y="3514"/>
                    </a:cubicBezTo>
                    <a:cubicBezTo>
                      <a:pt x="9868" y="3514"/>
                      <a:pt x="9865" y="3515"/>
                      <a:pt x="9859" y="3518"/>
                    </a:cubicBezTo>
                    <a:cubicBezTo>
                      <a:pt x="9517" y="3634"/>
                      <a:pt x="9173" y="3685"/>
                      <a:pt x="8831" y="3685"/>
                    </a:cubicBezTo>
                    <a:cubicBezTo>
                      <a:pt x="7754" y="3685"/>
                      <a:pt x="6699" y="3176"/>
                      <a:pt x="5813" y="2559"/>
                    </a:cubicBezTo>
                    <a:cubicBezTo>
                      <a:pt x="4665" y="1745"/>
                      <a:pt x="3602" y="640"/>
                      <a:pt x="2246" y="160"/>
                    </a:cubicBezTo>
                    <a:cubicBezTo>
                      <a:pt x="1914" y="53"/>
                      <a:pt x="1574" y="0"/>
                      <a:pt x="1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0" name="Google Shape;2770;p31"/>
              <p:cNvSpPr/>
              <p:nvPr/>
            </p:nvSpPr>
            <p:spPr>
              <a:xfrm>
                <a:off x="1292475" y="2690100"/>
                <a:ext cx="80325" cy="204950"/>
              </a:xfrm>
              <a:custGeom>
                <a:avLst/>
                <a:gdLst/>
                <a:ahLst/>
                <a:cxnLst/>
                <a:rect l="l" t="t" r="r" b="b"/>
                <a:pathLst>
                  <a:path w="3213" h="8198" extrusionOk="0">
                    <a:moveTo>
                      <a:pt x="3108" y="1"/>
                    </a:moveTo>
                    <a:cubicBezTo>
                      <a:pt x="2649" y="293"/>
                      <a:pt x="2274" y="731"/>
                      <a:pt x="2065" y="1231"/>
                    </a:cubicBezTo>
                    <a:cubicBezTo>
                      <a:pt x="1857" y="1815"/>
                      <a:pt x="1794" y="2462"/>
                      <a:pt x="1919" y="3067"/>
                    </a:cubicBezTo>
                    <a:cubicBezTo>
                      <a:pt x="2023" y="3672"/>
                      <a:pt x="2003" y="4297"/>
                      <a:pt x="1877" y="4902"/>
                    </a:cubicBezTo>
                    <a:cubicBezTo>
                      <a:pt x="1731" y="5486"/>
                      <a:pt x="1502" y="6049"/>
                      <a:pt x="1189" y="6571"/>
                    </a:cubicBezTo>
                    <a:cubicBezTo>
                      <a:pt x="855" y="7155"/>
                      <a:pt x="459" y="7697"/>
                      <a:pt x="0" y="8198"/>
                    </a:cubicBezTo>
                    <a:cubicBezTo>
                      <a:pt x="11" y="8187"/>
                      <a:pt x="37" y="8187"/>
                      <a:pt x="63" y="8187"/>
                    </a:cubicBezTo>
                    <a:cubicBezTo>
                      <a:pt x="89" y="8187"/>
                      <a:pt x="115" y="8187"/>
                      <a:pt x="125" y="8177"/>
                    </a:cubicBezTo>
                    <a:cubicBezTo>
                      <a:pt x="960" y="7322"/>
                      <a:pt x="1606" y="6279"/>
                      <a:pt x="1982" y="5153"/>
                    </a:cubicBezTo>
                    <a:cubicBezTo>
                      <a:pt x="2169" y="4589"/>
                      <a:pt x="2211" y="3985"/>
                      <a:pt x="2149" y="3401"/>
                    </a:cubicBezTo>
                    <a:cubicBezTo>
                      <a:pt x="2086" y="2754"/>
                      <a:pt x="1982" y="2128"/>
                      <a:pt x="2149" y="1502"/>
                    </a:cubicBezTo>
                    <a:cubicBezTo>
                      <a:pt x="2336" y="898"/>
                      <a:pt x="2691" y="355"/>
                      <a:pt x="3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1" name="Google Shape;2771;p31"/>
              <p:cNvSpPr/>
              <p:nvPr/>
            </p:nvSpPr>
            <p:spPr>
              <a:xfrm>
                <a:off x="1241900" y="2912450"/>
                <a:ext cx="194500" cy="98375"/>
              </a:xfrm>
              <a:custGeom>
                <a:avLst/>
                <a:gdLst/>
                <a:ahLst/>
                <a:cxnLst/>
                <a:rect l="l" t="t" r="r" b="b"/>
                <a:pathLst>
                  <a:path w="7780" h="3935" extrusionOk="0">
                    <a:moveTo>
                      <a:pt x="615" y="1"/>
                    </a:moveTo>
                    <a:cubicBezTo>
                      <a:pt x="407" y="1"/>
                      <a:pt x="200" y="42"/>
                      <a:pt x="0" y="138"/>
                    </a:cubicBezTo>
                    <a:cubicBezTo>
                      <a:pt x="0" y="138"/>
                      <a:pt x="63" y="242"/>
                      <a:pt x="83" y="242"/>
                    </a:cubicBezTo>
                    <a:lnTo>
                      <a:pt x="83" y="221"/>
                    </a:lnTo>
                    <a:cubicBezTo>
                      <a:pt x="277" y="171"/>
                      <a:pt x="473" y="146"/>
                      <a:pt x="669" y="146"/>
                    </a:cubicBezTo>
                    <a:cubicBezTo>
                      <a:pt x="1041" y="146"/>
                      <a:pt x="1410" y="239"/>
                      <a:pt x="1752" y="430"/>
                    </a:cubicBezTo>
                    <a:cubicBezTo>
                      <a:pt x="2336" y="722"/>
                      <a:pt x="2774" y="1223"/>
                      <a:pt x="3212" y="1723"/>
                    </a:cubicBezTo>
                    <a:cubicBezTo>
                      <a:pt x="3546" y="2140"/>
                      <a:pt x="3963" y="2516"/>
                      <a:pt x="4401" y="2850"/>
                    </a:cubicBezTo>
                    <a:cubicBezTo>
                      <a:pt x="4860" y="3183"/>
                      <a:pt x="5381" y="3434"/>
                      <a:pt x="5924" y="3621"/>
                    </a:cubicBezTo>
                    <a:cubicBezTo>
                      <a:pt x="6528" y="3809"/>
                      <a:pt x="7154" y="3934"/>
                      <a:pt x="7780" y="3934"/>
                    </a:cubicBezTo>
                    <a:cubicBezTo>
                      <a:pt x="7759" y="3934"/>
                      <a:pt x="7738" y="3872"/>
                      <a:pt x="7717" y="3872"/>
                    </a:cubicBezTo>
                    <a:cubicBezTo>
                      <a:pt x="6528" y="3684"/>
                      <a:pt x="5360" y="3434"/>
                      <a:pt x="4359" y="2766"/>
                    </a:cubicBezTo>
                    <a:cubicBezTo>
                      <a:pt x="3337" y="2078"/>
                      <a:pt x="2774" y="931"/>
                      <a:pt x="1710" y="326"/>
                    </a:cubicBezTo>
                    <a:cubicBezTo>
                      <a:pt x="1374" y="137"/>
                      <a:pt x="994" y="1"/>
                      <a:pt x="6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2" name="Google Shape;2772;p31"/>
              <p:cNvSpPr/>
              <p:nvPr/>
            </p:nvSpPr>
            <p:spPr>
              <a:xfrm>
                <a:off x="616150" y="2643000"/>
                <a:ext cx="102225" cy="148225"/>
              </a:xfrm>
              <a:custGeom>
                <a:avLst/>
                <a:gdLst/>
                <a:ahLst/>
                <a:cxnLst/>
                <a:rect l="l" t="t" r="r" b="b"/>
                <a:pathLst>
                  <a:path w="4089" h="5929" extrusionOk="0">
                    <a:moveTo>
                      <a:pt x="146" y="1"/>
                    </a:moveTo>
                    <a:cubicBezTo>
                      <a:pt x="84" y="1"/>
                      <a:pt x="1" y="28"/>
                      <a:pt x="1" y="28"/>
                    </a:cubicBezTo>
                    <a:cubicBezTo>
                      <a:pt x="189" y="404"/>
                      <a:pt x="647" y="466"/>
                      <a:pt x="981" y="633"/>
                    </a:cubicBezTo>
                    <a:cubicBezTo>
                      <a:pt x="1377" y="842"/>
                      <a:pt x="1669" y="1217"/>
                      <a:pt x="1815" y="1655"/>
                    </a:cubicBezTo>
                    <a:cubicBezTo>
                      <a:pt x="1982" y="2072"/>
                      <a:pt x="2087" y="2531"/>
                      <a:pt x="2212" y="2990"/>
                    </a:cubicBezTo>
                    <a:cubicBezTo>
                      <a:pt x="2358" y="3491"/>
                      <a:pt x="2566" y="3991"/>
                      <a:pt x="2837" y="4471"/>
                    </a:cubicBezTo>
                    <a:cubicBezTo>
                      <a:pt x="3129" y="4993"/>
                      <a:pt x="3484" y="5493"/>
                      <a:pt x="3922" y="5910"/>
                    </a:cubicBezTo>
                    <a:cubicBezTo>
                      <a:pt x="3929" y="5924"/>
                      <a:pt x="3950" y="5929"/>
                      <a:pt x="3974" y="5929"/>
                    </a:cubicBezTo>
                    <a:cubicBezTo>
                      <a:pt x="4022" y="5929"/>
                      <a:pt x="4082" y="5910"/>
                      <a:pt x="4068" y="5910"/>
                    </a:cubicBezTo>
                    <a:lnTo>
                      <a:pt x="4089" y="5889"/>
                    </a:lnTo>
                    <a:cubicBezTo>
                      <a:pt x="3713" y="5493"/>
                      <a:pt x="3380" y="5034"/>
                      <a:pt x="3109" y="4575"/>
                    </a:cubicBezTo>
                    <a:cubicBezTo>
                      <a:pt x="2837" y="4117"/>
                      <a:pt x="2608" y="3616"/>
                      <a:pt x="2441" y="3115"/>
                    </a:cubicBezTo>
                    <a:cubicBezTo>
                      <a:pt x="2191" y="2323"/>
                      <a:pt x="2128" y="1280"/>
                      <a:pt x="1398" y="758"/>
                    </a:cubicBezTo>
                    <a:cubicBezTo>
                      <a:pt x="1044" y="487"/>
                      <a:pt x="418" y="466"/>
                      <a:pt x="209" y="28"/>
                    </a:cubicBezTo>
                    <a:cubicBezTo>
                      <a:pt x="202" y="8"/>
                      <a:pt x="177"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3" name="Google Shape;2773;p31"/>
              <p:cNvSpPr/>
              <p:nvPr/>
            </p:nvSpPr>
            <p:spPr>
              <a:xfrm>
                <a:off x="742175" y="2654950"/>
                <a:ext cx="60675" cy="189225"/>
              </a:xfrm>
              <a:custGeom>
                <a:avLst/>
                <a:gdLst/>
                <a:ahLst/>
                <a:cxnLst/>
                <a:rect l="l" t="t" r="r" b="b"/>
                <a:pathLst>
                  <a:path w="2427" h="7569" extrusionOk="0">
                    <a:moveTo>
                      <a:pt x="20" y="0"/>
                    </a:moveTo>
                    <a:cubicBezTo>
                      <a:pt x="7" y="0"/>
                      <a:pt x="0" y="2"/>
                      <a:pt x="7" y="9"/>
                    </a:cubicBezTo>
                    <a:cubicBezTo>
                      <a:pt x="153" y="197"/>
                      <a:pt x="341" y="343"/>
                      <a:pt x="487" y="531"/>
                    </a:cubicBezTo>
                    <a:cubicBezTo>
                      <a:pt x="633" y="739"/>
                      <a:pt x="758" y="948"/>
                      <a:pt x="863" y="1177"/>
                    </a:cubicBezTo>
                    <a:cubicBezTo>
                      <a:pt x="1050" y="1678"/>
                      <a:pt x="1196" y="2178"/>
                      <a:pt x="1238" y="2721"/>
                    </a:cubicBezTo>
                    <a:cubicBezTo>
                      <a:pt x="1405" y="3785"/>
                      <a:pt x="1301" y="4890"/>
                      <a:pt x="1551" y="5975"/>
                    </a:cubicBezTo>
                    <a:cubicBezTo>
                      <a:pt x="1655" y="6559"/>
                      <a:pt x="1926" y="7101"/>
                      <a:pt x="2323" y="7560"/>
                    </a:cubicBezTo>
                    <a:cubicBezTo>
                      <a:pt x="2330" y="7567"/>
                      <a:pt x="2343" y="7569"/>
                      <a:pt x="2359" y="7569"/>
                    </a:cubicBezTo>
                    <a:cubicBezTo>
                      <a:pt x="2390" y="7569"/>
                      <a:pt x="2427" y="7560"/>
                      <a:pt x="2427" y="7560"/>
                    </a:cubicBezTo>
                    <a:cubicBezTo>
                      <a:pt x="988" y="5787"/>
                      <a:pt x="1905" y="3326"/>
                      <a:pt x="1113" y="1323"/>
                    </a:cubicBezTo>
                    <a:cubicBezTo>
                      <a:pt x="946" y="781"/>
                      <a:pt x="591" y="322"/>
                      <a:pt x="112" y="9"/>
                    </a:cubicBezTo>
                    <a:cubicBezTo>
                      <a:pt x="98" y="9"/>
                      <a:pt x="47"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4" name="Google Shape;2774;p31"/>
              <p:cNvSpPr/>
              <p:nvPr/>
            </p:nvSpPr>
            <p:spPr>
              <a:xfrm>
                <a:off x="854450" y="2752675"/>
                <a:ext cx="32350" cy="160625"/>
              </a:xfrm>
              <a:custGeom>
                <a:avLst/>
                <a:gdLst/>
                <a:ahLst/>
                <a:cxnLst/>
                <a:rect l="l" t="t" r="r" b="b"/>
                <a:pathLst>
                  <a:path w="1294" h="6425" extrusionOk="0">
                    <a:moveTo>
                      <a:pt x="1" y="1"/>
                    </a:moveTo>
                    <a:cubicBezTo>
                      <a:pt x="22" y="543"/>
                      <a:pt x="84" y="1064"/>
                      <a:pt x="209" y="1586"/>
                    </a:cubicBezTo>
                    <a:cubicBezTo>
                      <a:pt x="293" y="2128"/>
                      <a:pt x="376" y="2670"/>
                      <a:pt x="460" y="3192"/>
                    </a:cubicBezTo>
                    <a:cubicBezTo>
                      <a:pt x="647" y="4256"/>
                      <a:pt x="835" y="5340"/>
                      <a:pt x="1106" y="6383"/>
                    </a:cubicBezTo>
                    <a:cubicBezTo>
                      <a:pt x="1106" y="6407"/>
                      <a:pt x="1163" y="6418"/>
                      <a:pt x="1211" y="6418"/>
                    </a:cubicBezTo>
                    <a:cubicBezTo>
                      <a:pt x="1244" y="6418"/>
                      <a:pt x="1273" y="6413"/>
                      <a:pt x="1273" y="6404"/>
                    </a:cubicBezTo>
                    <a:lnTo>
                      <a:pt x="1294" y="6425"/>
                    </a:lnTo>
                    <a:cubicBezTo>
                      <a:pt x="1106" y="5361"/>
                      <a:pt x="856" y="4297"/>
                      <a:pt x="668" y="3234"/>
                    </a:cubicBezTo>
                    <a:cubicBezTo>
                      <a:pt x="564" y="2712"/>
                      <a:pt x="480" y="2191"/>
                      <a:pt x="397" y="1648"/>
                    </a:cubicBezTo>
                    <a:cubicBezTo>
                      <a:pt x="334" y="1106"/>
                      <a:pt x="251" y="564"/>
                      <a:pt x="126" y="22"/>
                    </a:cubicBezTo>
                    <a:cubicBezTo>
                      <a:pt x="126"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5" name="Google Shape;2775;p31"/>
              <p:cNvSpPr/>
              <p:nvPr/>
            </p:nvSpPr>
            <p:spPr>
              <a:xfrm>
                <a:off x="937375" y="2835875"/>
                <a:ext cx="24525" cy="155650"/>
              </a:xfrm>
              <a:custGeom>
                <a:avLst/>
                <a:gdLst/>
                <a:ahLst/>
                <a:cxnLst/>
                <a:rect l="l" t="t" r="r" b="b"/>
                <a:pathLst>
                  <a:path w="981" h="6226" extrusionOk="0">
                    <a:moveTo>
                      <a:pt x="740" y="1"/>
                    </a:moveTo>
                    <a:cubicBezTo>
                      <a:pt x="728" y="1"/>
                      <a:pt x="716" y="3"/>
                      <a:pt x="709" y="10"/>
                    </a:cubicBezTo>
                    <a:cubicBezTo>
                      <a:pt x="0" y="1991"/>
                      <a:pt x="146" y="4265"/>
                      <a:pt x="876" y="6205"/>
                    </a:cubicBezTo>
                    <a:cubicBezTo>
                      <a:pt x="876" y="6215"/>
                      <a:pt x="902" y="6220"/>
                      <a:pt x="928" y="6220"/>
                    </a:cubicBezTo>
                    <a:cubicBezTo>
                      <a:pt x="948" y="6220"/>
                      <a:pt x="967" y="6217"/>
                      <a:pt x="976" y="6211"/>
                    </a:cubicBezTo>
                    <a:lnTo>
                      <a:pt x="976" y="6211"/>
                    </a:lnTo>
                    <a:cubicBezTo>
                      <a:pt x="977" y="6216"/>
                      <a:pt x="979" y="6221"/>
                      <a:pt x="980" y="6225"/>
                    </a:cubicBezTo>
                    <a:lnTo>
                      <a:pt x="980" y="6205"/>
                    </a:lnTo>
                    <a:cubicBezTo>
                      <a:pt x="980" y="6207"/>
                      <a:pt x="979" y="6209"/>
                      <a:pt x="976" y="6211"/>
                    </a:cubicBezTo>
                    <a:lnTo>
                      <a:pt x="976" y="6211"/>
                    </a:lnTo>
                    <a:cubicBezTo>
                      <a:pt x="645" y="5215"/>
                      <a:pt x="480" y="4177"/>
                      <a:pt x="459" y="3138"/>
                    </a:cubicBezTo>
                    <a:cubicBezTo>
                      <a:pt x="438" y="2075"/>
                      <a:pt x="542" y="1032"/>
                      <a:pt x="793" y="10"/>
                    </a:cubicBezTo>
                    <a:cubicBezTo>
                      <a:pt x="793" y="10"/>
                      <a:pt x="765"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6" name="Google Shape;2776;p31"/>
              <p:cNvSpPr/>
              <p:nvPr/>
            </p:nvSpPr>
            <p:spPr>
              <a:xfrm>
                <a:off x="530650" y="2752025"/>
                <a:ext cx="127250" cy="14225"/>
              </a:xfrm>
              <a:custGeom>
                <a:avLst/>
                <a:gdLst/>
                <a:ahLst/>
                <a:cxnLst/>
                <a:rect l="l" t="t" r="r" b="b"/>
                <a:pathLst>
                  <a:path w="5090" h="569" extrusionOk="0">
                    <a:moveTo>
                      <a:pt x="2272" y="0"/>
                    </a:moveTo>
                    <a:cubicBezTo>
                      <a:pt x="1917" y="0"/>
                      <a:pt x="1570" y="38"/>
                      <a:pt x="1210" y="89"/>
                    </a:cubicBezTo>
                    <a:cubicBezTo>
                      <a:pt x="1001" y="131"/>
                      <a:pt x="814" y="173"/>
                      <a:pt x="605" y="214"/>
                    </a:cubicBezTo>
                    <a:cubicBezTo>
                      <a:pt x="396" y="256"/>
                      <a:pt x="209" y="319"/>
                      <a:pt x="42" y="444"/>
                    </a:cubicBezTo>
                    <a:cubicBezTo>
                      <a:pt x="0" y="465"/>
                      <a:pt x="125" y="569"/>
                      <a:pt x="146" y="569"/>
                    </a:cubicBezTo>
                    <a:cubicBezTo>
                      <a:pt x="355" y="527"/>
                      <a:pt x="584" y="486"/>
                      <a:pt x="793" y="402"/>
                    </a:cubicBezTo>
                    <a:cubicBezTo>
                      <a:pt x="980" y="360"/>
                      <a:pt x="1168" y="319"/>
                      <a:pt x="1356" y="298"/>
                    </a:cubicBezTo>
                    <a:cubicBezTo>
                      <a:pt x="1773" y="214"/>
                      <a:pt x="2190" y="173"/>
                      <a:pt x="2607" y="173"/>
                    </a:cubicBezTo>
                    <a:cubicBezTo>
                      <a:pt x="3442" y="173"/>
                      <a:pt x="4276" y="298"/>
                      <a:pt x="5069" y="548"/>
                    </a:cubicBezTo>
                    <a:cubicBezTo>
                      <a:pt x="5089" y="548"/>
                      <a:pt x="5027" y="465"/>
                      <a:pt x="5006" y="465"/>
                    </a:cubicBezTo>
                    <a:lnTo>
                      <a:pt x="5006" y="444"/>
                    </a:lnTo>
                    <a:cubicBezTo>
                      <a:pt x="4213" y="152"/>
                      <a:pt x="3358" y="6"/>
                      <a:pt x="2503" y="6"/>
                    </a:cubicBezTo>
                    <a:cubicBezTo>
                      <a:pt x="2425" y="2"/>
                      <a:pt x="2349" y="0"/>
                      <a:pt x="2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7" name="Google Shape;2777;p31"/>
              <p:cNvSpPr/>
              <p:nvPr/>
            </p:nvSpPr>
            <p:spPr>
              <a:xfrm>
                <a:off x="535325" y="2810550"/>
                <a:ext cx="221125" cy="41750"/>
              </a:xfrm>
              <a:custGeom>
                <a:avLst/>
                <a:gdLst/>
                <a:ahLst/>
                <a:cxnLst/>
                <a:rect l="l" t="t" r="r" b="b"/>
                <a:pathLst>
                  <a:path w="8845" h="1670" extrusionOk="0">
                    <a:moveTo>
                      <a:pt x="8830" y="579"/>
                    </a:moveTo>
                    <a:lnTo>
                      <a:pt x="8830" y="579"/>
                    </a:lnTo>
                    <a:cubicBezTo>
                      <a:pt x="8835" y="583"/>
                      <a:pt x="8840" y="585"/>
                      <a:pt x="8845" y="585"/>
                    </a:cubicBezTo>
                    <a:cubicBezTo>
                      <a:pt x="8840" y="583"/>
                      <a:pt x="8835" y="581"/>
                      <a:pt x="8830" y="579"/>
                    </a:cubicBezTo>
                    <a:close/>
                    <a:moveTo>
                      <a:pt x="1" y="1106"/>
                    </a:moveTo>
                    <a:cubicBezTo>
                      <a:pt x="2" y="1106"/>
                      <a:pt x="4" y="1107"/>
                      <a:pt x="5" y="1107"/>
                    </a:cubicBezTo>
                    <a:lnTo>
                      <a:pt x="5" y="1107"/>
                    </a:lnTo>
                    <a:cubicBezTo>
                      <a:pt x="4" y="1107"/>
                      <a:pt x="2" y="1106"/>
                      <a:pt x="1" y="1106"/>
                    </a:cubicBezTo>
                    <a:close/>
                    <a:moveTo>
                      <a:pt x="6926" y="1"/>
                    </a:moveTo>
                    <a:cubicBezTo>
                      <a:pt x="6300" y="1"/>
                      <a:pt x="5820" y="293"/>
                      <a:pt x="5340" y="647"/>
                    </a:cubicBezTo>
                    <a:cubicBezTo>
                      <a:pt x="4882" y="1002"/>
                      <a:pt x="4360" y="1252"/>
                      <a:pt x="3818" y="1419"/>
                    </a:cubicBezTo>
                    <a:cubicBezTo>
                      <a:pt x="3427" y="1500"/>
                      <a:pt x="3028" y="1546"/>
                      <a:pt x="2631" y="1546"/>
                    </a:cubicBezTo>
                    <a:cubicBezTo>
                      <a:pt x="2414" y="1546"/>
                      <a:pt x="2197" y="1532"/>
                      <a:pt x="1982" y="1503"/>
                    </a:cubicBezTo>
                    <a:cubicBezTo>
                      <a:pt x="1316" y="1419"/>
                      <a:pt x="671" y="1211"/>
                      <a:pt x="5" y="1107"/>
                    </a:cubicBezTo>
                    <a:lnTo>
                      <a:pt x="5" y="1107"/>
                    </a:lnTo>
                    <a:cubicBezTo>
                      <a:pt x="29" y="1114"/>
                      <a:pt x="86" y="1170"/>
                      <a:pt x="105" y="1190"/>
                    </a:cubicBezTo>
                    <a:cubicBezTo>
                      <a:pt x="710" y="1377"/>
                      <a:pt x="1315" y="1523"/>
                      <a:pt x="1941" y="1607"/>
                    </a:cubicBezTo>
                    <a:cubicBezTo>
                      <a:pt x="2222" y="1649"/>
                      <a:pt x="2504" y="1669"/>
                      <a:pt x="2788" y="1669"/>
                    </a:cubicBezTo>
                    <a:cubicBezTo>
                      <a:pt x="3072" y="1669"/>
                      <a:pt x="3359" y="1649"/>
                      <a:pt x="3651" y="1607"/>
                    </a:cubicBezTo>
                    <a:cubicBezTo>
                      <a:pt x="4214" y="1523"/>
                      <a:pt x="4736" y="1294"/>
                      <a:pt x="5215" y="960"/>
                    </a:cubicBezTo>
                    <a:cubicBezTo>
                      <a:pt x="5674" y="627"/>
                      <a:pt x="6133" y="251"/>
                      <a:pt x="6696" y="147"/>
                    </a:cubicBezTo>
                    <a:cubicBezTo>
                      <a:pt x="6819" y="126"/>
                      <a:pt x="6942" y="117"/>
                      <a:pt x="7064" y="117"/>
                    </a:cubicBezTo>
                    <a:cubicBezTo>
                      <a:pt x="7680" y="117"/>
                      <a:pt x="8276" y="354"/>
                      <a:pt x="8830" y="579"/>
                    </a:cubicBezTo>
                    <a:lnTo>
                      <a:pt x="8830" y="579"/>
                    </a:lnTo>
                    <a:cubicBezTo>
                      <a:pt x="8814" y="567"/>
                      <a:pt x="8798" y="538"/>
                      <a:pt x="8782" y="522"/>
                    </a:cubicBezTo>
                    <a:cubicBezTo>
                      <a:pt x="8198" y="209"/>
                      <a:pt x="7572" y="43"/>
                      <a:pt x="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8" name="Google Shape;2778;p31"/>
              <p:cNvSpPr/>
              <p:nvPr/>
            </p:nvSpPr>
            <p:spPr>
              <a:xfrm>
                <a:off x="624500" y="2878025"/>
                <a:ext cx="226850" cy="58625"/>
              </a:xfrm>
              <a:custGeom>
                <a:avLst/>
                <a:gdLst/>
                <a:ahLst/>
                <a:cxnLst/>
                <a:rect l="l" t="t" r="r" b="b"/>
                <a:pathLst>
                  <a:path w="9074" h="2345" extrusionOk="0">
                    <a:moveTo>
                      <a:pt x="7100" y="1"/>
                    </a:moveTo>
                    <a:cubicBezTo>
                      <a:pt x="6562" y="1"/>
                      <a:pt x="6023" y="80"/>
                      <a:pt x="5507" y="243"/>
                    </a:cubicBezTo>
                    <a:cubicBezTo>
                      <a:pt x="4923" y="451"/>
                      <a:pt x="4360" y="743"/>
                      <a:pt x="3838" y="1098"/>
                    </a:cubicBezTo>
                    <a:cubicBezTo>
                      <a:pt x="3296" y="1452"/>
                      <a:pt x="2712" y="1744"/>
                      <a:pt x="2107" y="1953"/>
                    </a:cubicBezTo>
                    <a:cubicBezTo>
                      <a:pt x="1753" y="2057"/>
                      <a:pt x="1398" y="2141"/>
                      <a:pt x="1043" y="2203"/>
                    </a:cubicBezTo>
                    <a:cubicBezTo>
                      <a:pt x="689" y="2245"/>
                      <a:pt x="355" y="2287"/>
                      <a:pt x="1" y="2287"/>
                    </a:cubicBezTo>
                    <a:cubicBezTo>
                      <a:pt x="1" y="2287"/>
                      <a:pt x="63" y="2328"/>
                      <a:pt x="84" y="2328"/>
                    </a:cubicBezTo>
                    <a:cubicBezTo>
                      <a:pt x="251" y="2339"/>
                      <a:pt x="418" y="2344"/>
                      <a:pt x="582" y="2344"/>
                    </a:cubicBezTo>
                    <a:cubicBezTo>
                      <a:pt x="746" y="2344"/>
                      <a:pt x="908" y="2339"/>
                      <a:pt x="1064" y="2328"/>
                    </a:cubicBezTo>
                    <a:cubicBezTo>
                      <a:pt x="1377" y="2287"/>
                      <a:pt x="1690" y="2245"/>
                      <a:pt x="1982" y="2162"/>
                    </a:cubicBezTo>
                    <a:cubicBezTo>
                      <a:pt x="2566" y="1995"/>
                      <a:pt x="3129" y="1765"/>
                      <a:pt x="3651" y="1452"/>
                    </a:cubicBezTo>
                    <a:cubicBezTo>
                      <a:pt x="4172" y="1098"/>
                      <a:pt x="4714" y="785"/>
                      <a:pt x="5278" y="514"/>
                    </a:cubicBezTo>
                    <a:cubicBezTo>
                      <a:pt x="5937" y="241"/>
                      <a:pt x="6634" y="104"/>
                      <a:pt x="7335" y="104"/>
                    </a:cubicBezTo>
                    <a:cubicBezTo>
                      <a:pt x="7919" y="104"/>
                      <a:pt x="8505" y="199"/>
                      <a:pt x="9074" y="389"/>
                    </a:cubicBezTo>
                    <a:cubicBezTo>
                      <a:pt x="9032" y="368"/>
                      <a:pt x="8990" y="347"/>
                      <a:pt x="8948" y="326"/>
                    </a:cubicBezTo>
                    <a:lnTo>
                      <a:pt x="8969" y="326"/>
                    </a:lnTo>
                    <a:cubicBezTo>
                      <a:pt x="8371" y="112"/>
                      <a:pt x="7735" y="1"/>
                      <a:pt x="7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9" name="Google Shape;2779;p31"/>
              <p:cNvSpPr/>
              <p:nvPr/>
            </p:nvSpPr>
            <p:spPr>
              <a:xfrm>
                <a:off x="746525" y="2958550"/>
                <a:ext cx="189300" cy="53375"/>
              </a:xfrm>
              <a:custGeom>
                <a:avLst/>
                <a:gdLst/>
                <a:ahLst/>
                <a:cxnLst/>
                <a:rect l="l" t="t" r="r" b="b"/>
                <a:pathLst>
                  <a:path w="7572" h="2135" extrusionOk="0">
                    <a:moveTo>
                      <a:pt x="7551" y="255"/>
                    </a:moveTo>
                    <a:cubicBezTo>
                      <a:pt x="7551" y="255"/>
                      <a:pt x="7547" y="257"/>
                      <a:pt x="7541" y="261"/>
                    </a:cubicBezTo>
                    <a:lnTo>
                      <a:pt x="7541" y="261"/>
                    </a:lnTo>
                    <a:cubicBezTo>
                      <a:pt x="7551" y="266"/>
                      <a:pt x="7562" y="270"/>
                      <a:pt x="7572" y="276"/>
                    </a:cubicBezTo>
                    <a:lnTo>
                      <a:pt x="7551" y="255"/>
                    </a:lnTo>
                    <a:close/>
                    <a:moveTo>
                      <a:pt x="6354" y="1"/>
                    </a:moveTo>
                    <a:cubicBezTo>
                      <a:pt x="5838" y="1"/>
                      <a:pt x="5315" y="123"/>
                      <a:pt x="4818" y="296"/>
                    </a:cubicBezTo>
                    <a:cubicBezTo>
                      <a:pt x="3859" y="630"/>
                      <a:pt x="3004" y="1193"/>
                      <a:pt x="2065" y="1610"/>
                    </a:cubicBezTo>
                    <a:cubicBezTo>
                      <a:pt x="1481" y="1882"/>
                      <a:pt x="855" y="2028"/>
                      <a:pt x="209" y="2048"/>
                    </a:cubicBezTo>
                    <a:cubicBezTo>
                      <a:pt x="167" y="2048"/>
                      <a:pt x="125" y="2069"/>
                      <a:pt x="84" y="2090"/>
                    </a:cubicBezTo>
                    <a:cubicBezTo>
                      <a:pt x="84" y="2090"/>
                      <a:pt x="0" y="2132"/>
                      <a:pt x="21" y="2132"/>
                    </a:cubicBezTo>
                    <a:cubicBezTo>
                      <a:pt x="64" y="2134"/>
                      <a:pt x="107" y="2135"/>
                      <a:pt x="149" y="2135"/>
                    </a:cubicBezTo>
                    <a:cubicBezTo>
                      <a:pt x="1028" y="2135"/>
                      <a:pt x="1935" y="1737"/>
                      <a:pt x="2691" y="1339"/>
                    </a:cubicBezTo>
                    <a:cubicBezTo>
                      <a:pt x="3692" y="860"/>
                      <a:pt x="4651" y="234"/>
                      <a:pt x="5757" y="88"/>
                    </a:cubicBezTo>
                    <a:cubicBezTo>
                      <a:pt x="5925" y="58"/>
                      <a:pt x="6094" y="43"/>
                      <a:pt x="6262" y="43"/>
                    </a:cubicBezTo>
                    <a:cubicBezTo>
                      <a:pt x="6681" y="43"/>
                      <a:pt x="7095" y="133"/>
                      <a:pt x="7467" y="296"/>
                    </a:cubicBezTo>
                    <a:cubicBezTo>
                      <a:pt x="7483" y="296"/>
                      <a:pt x="7523" y="272"/>
                      <a:pt x="7541" y="261"/>
                    </a:cubicBezTo>
                    <a:lnTo>
                      <a:pt x="7541" y="261"/>
                    </a:lnTo>
                    <a:cubicBezTo>
                      <a:pt x="7160" y="76"/>
                      <a:pt x="6759" y="1"/>
                      <a:pt x="6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0" name="Google Shape;2780;p31"/>
              <p:cNvSpPr/>
              <p:nvPr/>
            </p:nvSpPr>
            <p:spPr>
              <a:xfrm>
                <a:off x="298075" y="2487275"/>
                <a:ext cx="123000" cy="71500"/>
              </a:xfrm>
              <a:custGeom>
                <a:avLst/>
                <a:gdLst/>
                <a:ahLst/>
                <a:cxnLst/>
                <a:rect l="l" t="t" r="r" b="b"/>
                <a:pathLst>
                  <a:path w="4920" h="2860" extrusionOk="0">
                    <a:moveTo>
                      <a:pt x="63" y="0"/>
                    </a:moveTo>
                    <a:cubicBezTo>
                      <a:pt x="1" y="0"/>
                      <a:pt x="147" y="84"/>
                      <a:pt x="167" y="104"/>
                    </a:cubicBezTo>
                    <a:cubicBezTo>
                      <a:pt x="606" y="250"/>
                      <a:pt x="1023" y="355"/>
                      <a:pt x="1440" y="542"/>
                    </a:cubicBezTo>
                    <a:cubicBezTo>
                      <a:pt x="1857" y="709"/>
                      <a:pt x="2253" y="918"/>
                      <a:pt x="2650" y="1147"/>
                    </a:cubicBezTo>
                    <a:cubicBezTo>
                      <a:pt x="3421" y="1606"/>
                      <a:pt x="4151" y="2149"/>
                      <a:pt x="4777" y="2795"/>
                    </a:cubicBezTo>
                    <a:cubicBezTo>
                      <a:pt x="4792" y="2810"/>
                      <a:pt x="4887" y="2860"/>
                      <a:pt x="4911" y="2860"/>
                    </a:cubicBezTo>
                    <a:cubicBezTo>
                      <a:pt x="4919" y="2860"/>
                      <a:pt x="4919" y="2853"/>
                      <a:pt x="4902" y="2837"/>
                    </a:cubicBezTo>
                    <a:cubicBezTo>
                      <a:pt x="4235" y="2149"/>
                      <a:pt x="3484" y="1564"/>
                      <a:pt x="2650" y="1085"/>
                    </a:cubicBezTo>
                    <a:cubicBezTo>
                      <a:pt x="2253" y="834"/>
                      <a:pt x="1815" y="626"/>
                      <a:pt x="1398" y="459"/>
                    </a:cubicBezTo>
                    <a:cubicBezTo>
                      <a:pt x="960" y="250"/>
                      <a:pt x="522" y="10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1" name="Google Shape;2781;p31"/>
              <p:cNvSpPr/>
              <p:nvPr/>
            </p:nvSpPr>
            <p:spPr>
              <a:xfrm>
                <a:off x="409675" y="2457025"/>
                <a:ext cx="118300" cy="128400"/>
              </a:xfrm>
              <a:custGeom>
                <a:avLst/>
                <a:gdLst/>
                <a:ahLst/>
                <a:cxnLst/>
                <a:rect l="l" t="t" r="r" b="b"/>
                <a:pathLst>
                  <a:path w="4732" h="5136" extrusionOk="0">
                    <a:moveTo>
                      <a:pt x="63" y="0"/>
                    </a:moveTo>
                    <a:cubicBezTo>
                      <a:pt x="63" y="0"/>
                      <a:pt x="0" y="21"/>
                      <a:pt x="0" y="42"/>
                    </a:cubicBezTo>
                    <a:cubicBezTo>
                      <a:pt x="334" y="501"/>
                      <a:pt x="709" y="939"/>
                      <a:pt x="1126" y="1335"/>
                    </a:cubicBezTo>
                    <a:lnTo>
                      <a:pt x="2274" y="2608"/>
                    </a:lnTo>
                    <a:lnTo>
                      <a:pt x="3400" y="3838"/>
                    </a:lnTo>
                    <a:cubicBezTo>
                      <a:pt x="3796" y="4276"/>
                      <a:pt x="4193" y="4735"/>
                      <a:pt x="4589" y="5131"/>
                    </a:cubicBezTo>
                    <a:cubicBezTo>
                      <a:pt x="4592" y="5134"/>
                      <a:pt x="4597" y="5136"/>
                      <a:pt x="4603" y="5136"/>
                    </a:cubicBezTo>
                    <a:cubicBezTo>
                      <a:pt x="4642" y="5136"/>
                      <a:pt x="4732" y="5087"/>
                      <a:pt x="4714" y="5069"/>
                    </a:cubicBezTo>
                    <a:cubicBezTo>
                      <a:pt x="4359" y="4610"/>
                      <a:pt x="3942" y="4193"/>
                      <a:pt x="3567" y="3776"/>
                    </a:cubicBezTo>
                    <a:lnTo>
                      <a:pt x="2441" y="2524"/>
                    </a:lnTo>
                    <a:lnTo>
                      <a:pt x="1293" y="1273"/>
                    </a:lnTo>
                    <a:cubicBezTo>
                      <a:pt x="918" y="814"/>
                      <a:pt x="501" y="397"/>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2" name="Google Shape;2782;p31"/>
              <p:cNvSpPr/>
              <p:nvPr/>
            </p:nvSpPr>
            <p:spPr>
              <a:xfrm>
                <a:off x="525950" y="2474750"/>
                <a:ext cx="82925" cy="135075"/>
              </a:xfrm>
              <a:custGeom>
                <a:avLst/>
                <a:gdLst/>
                <a:ahLst/>
                <a:cxnLst/>
                <a:rect l="l" t="t" r="r" b="b"/>
                <a:pathLst>
                  <a:path w="3317" h="5403" extrusionOk="0">
                    <a:moveTo>
                      <a:pt x="0" y="1"/>
                    </a:moveTo>
                    <a:lnTo>
                      <a:pt x="0" y="1"/>
                    </a:lnTo>
                    <a:cubicBezTo>
                      <a:pt x="21" y="21"/>
                      <a:pt x="42" y="63"/>
                      <a:pt x="84" y="84"/>
                    </a:cubicBezTo>
                    <a:cubicBezTo>
                      <a:pt x="1586" y="1481"/>
                      <a:pt x="2670" y="3296"/>
                      <a:pt x="3213" y="5298"/>
                    </a:cubicBezTo>
                    <a:cubicBezTo>
                      <a:pt x="3213" y="5340"/>
                      <a:pt x="3296" y="5361"/>
                      <a:pt x="3317" y="5403"/>
                    </a:cubicBezTo>
                    <a:lnTo>
                      <a:pt x="3317" y="5382"/>
                    </a:lnTo>
                    <a:cubicBezTo>
                      <a:pt x="2879" y="3692"/>
                      <a:pt x="2024" y="2128"/>
                      <a:pt x="856" y="856"/>
                    </a:cubicBezTo>
                    <a:cubicBezTo>
                      <a:pt x="584" y="543"/>
                      <a:pt x="292" y="25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3" name="Google Shape;2783;p31"/>
              <p:cNvSpPr/>
              <p:nvPr/>
            </p:nvSpPr>
            <p:spPr>
              <a:xfrm>
                <a:off x="281475" y="2565800"/>
                <a:ext cx="191800" cy="66600"/>
              </a:xfrm>
              <a:custGeom>
                <a:avLst/>
                <a:gdLst/>
                <a:ahLst/>
                <a:cxnLst/>
                <a:rect l="l" t="t" r="r" b="b"/>
                <a:pathLst>
                  <a:path w="7672" h="2664" extrusionOk="0">
                    <a:moveTo>
                      <a:pt x="6709" y="1"/>
                    </a:moveTo>
                    <a:cubicBezTo>
                      <a:pt x="6095" y="1"/>
                      <a:pt x="5463" y="269"/>
                      <a:pt x="4899" y="509"/>
                    </a:cubicBezTo>
                    <a:cubicBezTo>
                      <a:pt x="3856" y="926"/>
                      <a:pt x="2834" y="1323"/>
                      <a:pt x="1812" y="1761"/>
                    </a:cubicBezTo>
                    <a:lnTo>
                      <a:pt x="39" y="2470"/>
                    </a:lnTo>
                    <a:cubicBezTo>
                      <a:pt x="1" y="2489"/>
                      <a:pt x="153" y="2663"/>
                      <a:pt x="228" y="2663"/>
                    </a:cubicBezTo>
                    <a:cubicBezTo>
                      <a:pt x="235" y="2663"/>
                      <a:pt x="242" y="2661"/>
                      <a:pt x="247" y="2658"/>
                    </a:cubicBezTo>
                    <a:cubicBezTo>
                      <a:pt x="1520" y="2136"/>
                      <a:pt x="2792" y="1615"/>
                      <a:pt x="4044" y="1093"/>
                    </a:cubicBezTo>
                    <a:cubicBezTo>
                      <a:pt x="4648" y="843"/>
                      <a:pt x="5253" y="572"/>
                      <a:pt x="5858" y="363"/>
                    </a:cubicBezTo>
                    <a:cubicBezTo>
                      <a:pt x="6196" y="251"/>
                      <a:pt x="6557" y="161"/>
                      <a:pt x="6912" y="161"/>
                    </a:cubicBezTo>
                    <a:cubicBezTo>
                      <a:pt x="7150" y="161"/>
                      <a:pt x="7385" y="201"/>
                      <a:pt x="7610" y="301"/>
                    </a:cubicBezTo>
                    <a:cubicBezTo>
                      <a:pt x="7619" y="303"/>
                      <a:pt x="7626" y="304"/>
                      <a:pt x="7631" y="304"/>
                    </a:cubicBezTo>
                    <a:cubicBezTo>
                      <a:pt x="7672" y="304"/>
                      <a:pt x="7587" y="236"/>
                      <a:pt x="7569" y="217"/>
                    </a:cubicBezTo>
                    <a:cubicBezTo>
                      <a:pt x="7292" y="62"/>
                      <a:pt x="7002" y="1"/>
                      <a:pt x="6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4" name="Google Shape;2784;p31"/>
              <p:cNvSpPr/>
              <p:nvPr/>
            </p:nvSpPr>
            <p:spPr>
              <a:xfrm>
                <a:off x="352825" y="2602450"/>
                <a:ext cx="196625" cy="88725"/>
              </a:xfrm>
              <a:custGeom>
                <a:avLst/>
                <a:gdLst/>
                <a:ahLst/>
                <a:cxnLst/>
                <a:rect l="l" t="t" r="r" b="b"/>
                <a:pathLst>
                  <a:path w="7865" h="3549" extrusionOk="0">
                    <a:moveTo>
                      <a:pt x="7310" y="1"/>
                    </a:moveTo>
                    <a:cubicBezTo>
                      <a:pt x="6457" y="1"/>
                      <a:pt x="5626" y="433"/>
                      <a:pt x="4923" y="879"/>
                    </a:cubicBezTo>
                    <a:cubicBezTo>
                      <a:pt x="3964" y="1484"/>
                      <a:pt x="3129" y="2318"/>
                      <a:pt x="2128" y="2860"/>
                    </a:cubicBezTo>
                    <a:cubicBezTo>
                      <a:pt x="1565" y="3194"/>
                      <a:pt x="918" y="3382"/>
                      <a:pt x="251" y="3382"/>
                    </a:cubicBezTo>
                    <a:cubicBezTo>
                      <a:pt x="209" y="3382"/>
                      <a:pt x="147" y="3444"/>
                      <a:pt x="105" y="3465"/>
                    </a:cubicBezTo>
                    <a:cubicBezTo>
                      <a:pt x="63" y="3507"/>
                      <a:pt x="1" y="3548"/>
                      <a:pt x="22" y="3548"/>
                    </a:cubicBezTo>
                    <a:cubicBezTo>
                      <a:pt x="1085" y="3548"/>
                      <a:pt x="2024" y="3027"/>
                      <a:pt x="2879" y="2422"/>
                    </a:cubicBezTo>
                    <a:cubicBezTo>
                      <a:pt x="3859" y="1755"/>
                      <a:pt x="4715" y="900"/>
                      <a:pt x="5820" y="420"/>
                    </a:cubicBezTo>
                    <a:cubicBezTo>
                      <a:pt x="6339" y="195"/>
                      <a:pt x="6902" y="70"/>
                      <a:pt x="7460" y="70"/>
                    </a:cubicBezTo>
                    <a:cubicBezTo>
                      <a:pt x="7574" y="70"/>
                      <a:pt x="7688" y="75"/>
                      <a:pt x="7801" y="86"/>
                    </a:cubicBezTo>
                    <a:cubicBezTo>
                      <a:pt x="7813" y="86"/>
                      <a:pt x="7832" y="73"/>
                      <a:pt x="7846" y="61"/>
                    </a:cubicBezTo>
                    <a:lnTo>
                      <a:pt x="7846" y="61"/>
                    </a:lnTo>
                    <a:cubicBezTo>
                      <a:pt x="7852" y="62"/>
                      <a:pt x="7858" y="64"/>
                      <a:pt x="7864" y="65"/>
                    </a:cubicBezTo>
                    <a:lnTo>
                      <a:pt x="7864" y="44"/>
                    </a:lnTo>
                    <a:cubicBezTo>
                      <a:pt x="7864" y="44"/>
                      <a:pt x="7856" y="52"/>
                      <a:pt x="7846" y="61"/>
                    </a:cubicBezTo>
                    <a:lnTo>
                      <a:pt x="7846" y="61"/>
                    </a:lnTo>
                    <a:cubicBezTo>
                      <a:pt x="7667" y="20"/>
                      <a:pt x="7488" y="1"/>
                      <a:pt x="7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5" name="Google Shape;2785;p31"/>
              <p:cNvSpPr/>
              <p:nvPr/>
            </p:nvSpPr>
            <p:spPr>
              <a:xfrm>
                <a:off x="450850" y="2627525"/>
                <a:ext cx="150725" cy="122050"/>
              </a:xfrm>
              <a:custGeom>
                <a:avLst/>
                <a:gdLst/>
                <a:ahLst/>
                <a:cxnLst/>
                <a:rect l="l" t="t" r="r" b="b"/>
                <a:pathLst>
                  <a:path w="6029" h="4882" extrusionOk="0">
                    <a:moveTo>
                      <a:pt x="6029" y="1"/>
                    </a:moveTo>
                    <a:cubicBezTo>
                      <a:pt x="6027" y="1"/>
                      <a:pt x="6026" y="1"/>
                      <a:pt x="6024" y="2"/>
                    </a:cubicBezTo>
                    <a:lnTo>
                      <a:pt x="6024" y="2"/>
                    </a:lnTo>
                    <a:cubicBezTo>
                      <a:pt x="6026" y="2"/>
                      <a:pt x="6027" y="1"/>
                      <a:pt x="6029" y="1"/>
                    </a:cubicBezTo>
                    <a:close/>
                    <a:moveTo>
                      <a:pt x="6024" y="2"/>
                    </a:moveTo>
                    <a:lnTo>
                      <a:pt x="6024" y="2"/>
                    </a:lnTo>
                    <a:cubicBezTo>
                      <a:pt x="4003" y="504"/>
                      <a:pt x="2440" y="2004"/>
                      <a:pt x="1106" y="3547"/>
                    </a:cubicBezTo>
                    <a:cubicBezTo>
                      <a:pt x="919" y="3755"/>
                      <a:pt x="731" y="3985"/>
                      <a:pt x="543" y="4214"/>
                    </a:cubicBezTo>
                    <a:cubicBezTo>
                      <a:pt x="360" y="4418"/>
                      <a:pt x="176" y="4642"/>
                      <a:pt x="12" y="4867"/>
                    </a:cubicBezTo>
                    <a:lnTo>
                      <a:pt x="12" y="4867"/>
                    </a:lnTo>
                    <a:cubicBezTo>
                      <a:pt x="43" y="4839"/>
                      <a:pt x="134" y="4791"/>
                      <a:pt x="168" y="4756"/>
                    </a:cubicBezTo>
                    <a:cubicBezTo>
                      <a:pt x="481" y="4402"/>
                      <a:pt x="773" y="4026"/>
                      <a:pt x="1086" y="3651"/>
                    </a:cubicBezTo>
                    <a:cubicBezTo>
                      <a:pt x="1398" y="3296"/>
                      <a:pt x="1732" y="2900"/>
                      <a:pt x="2066" y="2566"/>
                    </a:cubicBezTo>
                    <a:cubicBezTo>
                      <a:pt x="2754" y="1836"/>
                      <a:pt x="3526" y="1211"/>
                      <a:pt x="4402" y="710"/>
                    </a:cubicBezTo>
                    <a:cubicBezTo>
                      <a:pt x="4882" y="439"/>
                      <a:pt x="5403" y="230"/>
                      <a:pt x="5925" y="84"/>
                    </a:cubicBezTo>
                    <a:cubicBezTo>
                      <a:pt x="5963" y="84"/>
                      <a:pt x="6002" y="12"/>
                      <a:pt x="6024" y="2"/>
                    </a:cubicBezTo>
                    <a:close/>
                    <a:moveTo>
                      <a:pt x="12" y="4867"/>
                    </a:moveTo>
                    <a:lnTo>
                      <a:pt x="12" y="4867"/>
                    </a:lnTo>
                    <a:cubicBezTo>
                      <a:pt x="5" y="4873"/>
                      <a:pt x="1" y="4878"/>
                      <a:pt x="1" y="4882"/>
                    </a:cubicBezTo>
                    <a:cubicBezTo>
                      <a:pt x="5" y="4877"/>
                      <a:pt x="8" y="4872"/>
                      <a:pt x="12" y="48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6" name="Google Shape;2786;p31"/>
              <p:cNvSpPr/>
              <p:nvPr/>
            </p:nvSpPr>
            <p:spPr>
              <a:xfrm>
                <a:off x="637025" y="2539925"/>
                <a:ext cx="29800" cy="81375"/>
              </a:xfrm>
              <a:custGeom>
                <a:avLst/>
                <a:gdLst/>
                <a:ahLst/>
                <a:cxnLst/>
                <a:rect l="l" t="t" r="r" b="b"/>
                <a:pathLst>
                  <a:path w="1192" h="3255" extrusionOk="0">
                    <a:moveTo>
                      <a:pt x="1189" y="3150"/>
                    </a:moveTo>
                    <a:lnTo>
                      <a:pt x="1189" y="3162"/>
                    </a:lnTo>
                    <a:lnTo>
                      <a:pt x="1189" y="3162"/>
                    </a:lnTo>
                    <a:cubicBezTo>
                      <a:pt x="1192" y="3157"/>
                      <a:pt x="1192" y="3153"/>
                      <a:pt x="1189" y="3150"/>
                    </a:cubicBezTo>
                    <a:close/>
                    <a:moveTo>
                      <a:pt x="167" y="1"/>
                    </a:moveTo>
                    <a:cubicBezTo>
                      <a:pt x="167" y="1"/>
                      <a:pt x="0" y="84"/>
                      <a:pt x="0" y="126"/>
                    </a:cubicBezTo>
                    <a:cubicBezTo>
                      <a:pt x="0" y="418"/>
                      <a:pt x="42" y="689"/>
                      <a:pt x="125" y="981"/>
                    </a:cubicBezTo>
                    <a:cubicBezTo>
                      <a:pt x="188" y="1231"/>
                      <a:pt x="271" y="1503"/>
                      <a:pt x="355" y="1753"/>
                    </a:cubicBezTo>
                    <a:cubicBezTo>
                      <a:pt x="522" y="2295"/>
                      <a:pt x="751" y="2796"/>
                      <a:pt x="1064" y="3255"/>
                    </a:cubicBezTo>
                    <a:cubicBezTo>
                      <a:pt x="1064" y="3255"/>
                      <a:pt x="1165" y="3197"/>
                      <a:pt x="1187" y="3166"/>
                    </a:cubicBezTo>
                    <a:lnTo>
                      <a:pt x="1187" y="3166"/>
                    </a:lnTo>
                    <a:cubicBezTo>
                      <a:pt x="1188" y="3167"/>
                      <a:pt x="1188" y="3169"/>
                      <a:pt x="1189" y="3171"/>
                    </a:cubicBezTo>
                    <a:lnTo>
                      <a:pt x="1189" y="3162"/>
                    </a:lnTo>
                    <a:lnTo>
                      <a:pt x="1189" y="3162"/>
                    </a:lnTo>
                    <a:cubicBezTo>
                      <a:pt x="1188" y="3163"/>
                      <a:pt x="1188" y="3164"/>
                      <a:pt x="1187" y="3166"/>
                    </a:cubicBezTo>
                    <a:lnTo>
                      <a:pt x="1187" y="3166"/>
                    </a:lnTo>
                    <a:cubicBezTo>
                      <a:pt x="979" y="2646"/>
                      <a:pt x="730" y="2126"/>
                      <a:pt x="563" y="1607"/>
                    </a:cubicBezTo>
                    <a:cubicBezTo>
                      <a:pt x="480" y="1336"/>
                      <a:pt x="396" y="1085"/>
                      <a:pt x="334" y="814"/>
                    </a:cubicBezTo>
                    <a:cubicBezTo>
                      <a:pt x="271" y="564"/>
                      <a:pt x="250" y="25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787" name="Google Shape;2787;p31"/>
          <p:cNvGrpSpPr/>
          <p:nvPr/>
        </p:nvGrpSpPr>
        <p:grpSpPr>
          <a:xfrm>
            <a:off x="8581300" y="3030134"/>
            <a:ext cx="1174850" cy="3341333"/>
            <a:chOff x="8505100" y="2272600"/>
            <a:chExt cx="1174850" cy="2506000"/>
          </a:xfrm>
        </p:grpSpPr>
        <p:sp>
          <p:nvSpPr>
            <p:cNvPr id="2788" name="Google Shape;2788;p31"/>
            <p:cNvSpPr/>
            <p:nvPr/>
          </p:nvSpPr>
          <p:spPr>
            <a:xfrm>
              <a:off x="8814300" y="46652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89" name="Google Shape;2789;p31"/>
            <p:cNvGrpSpPr/>
            <p:nvPr/>
          </p:nvGrpSpPr>
          <p:grpSpPr>
            <a:xfrm>
              <a:off x="8505100" y="2272600"/>
              <a:ext cx="1174850" cy="2455800"/>
              <a:chOff x="8428900" y="2272600"/>
              <a:chExt cx="1174850" cy="2455800"/>
            </a:xfrm>
          </p:grpSpPr>
          <p:sp>
            <p:nvSpPr>
              <p:cNvPr id="2790" name="Google Shape;2790;p31"/>
              <p:cNvSpPr/>
              <p:nvPr/>
            </p:nvSpPr>
            <p:spPr>
              <a:xfrm>
                <a:off x="8818950" y="4235450"/>
                <a:ext cx="574125" cy="492950"/>
              </a:xfrm>
              <a:custGeom>
                <a:avLst/>
                <a:gdLst/>
                <a:ahLst/>
                <a:cxnLst/>
                <a:rect l="l" t="t" r="r" b="b"/>
                <a:pathLst>
                  <a:path w="22965" h="19718" extrusionOk="0">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1" name="Google Shape;2791;p31"/>
              <p:cNvSpPr/>
              <p:nvPr/>
            </p:nvSpPr>
            <p:spPr>
              <a:xfrm>
                <a:off x="8789600" y="4236375"/>
                <a:ext cx="613900" cy="204900"/>
              </a:xfrm>
              <a:custGeom>
                <a:avLst/>
                <a:gdLst/>
                <a:ahLst/>
                <a:cxnLst/>
                <a:rect l="l" t="t" r="r" b="b"/>
                <a:pathLst>
                  <a:path w="24556" h="8196" extrusionOk="0">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2" name="Google Shape;2792;p31"/>
              <p:cNvSpPr/>
              <p:nvPr/>
            </p:nvSpPr>
            <p:spPr>
              <a:xfrm>
                <a:off x="8803300" y="4218250"/>
                <a:ext cx="598650" cy="78750"/>
              </a:xfrm>
              <a:custGeom>
                <a:avLst/>
                <a:gdLst/>
                <a:ahLst/>
                <a:cxnLst/>
                <a:rect l="l" t="t" r="r" b="b"/>
                <a:pathLst>
                  <a:path w="23946" h="3150" extrusionOk="0">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3" name="Google Shape;2793;p31"/>
              <p:cNvSpPr/>
              <p:nvPr/>
            </p:nvSpPr>
            <p:spPr>
              <a:xfrm>
                <a:off x="8813925" y="4282750"/>
                <a:ext cx="405500" cy="41400"/>
              </a:xfrm>
              <a:custGeom>
                <a:avLst/>
                <a:gdLst/>
                <a:ahLst/>
                <a:cxnLst/>
                <a:rect l="l" t="t" r="r" b="b"/>
                <a:pathLst>
                  <a:path w="16220" h="1656" extrusionOk="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4" name="Google Shape;2794;p31"/>
              <p:cNvSpPr/>
              <p:nvPr/>
            </p:nvSpPr>
            <p:spPr>
              <a:xfrm>
                <a:off x="9235575" y="4282375"/>
                <a:ext cx="150725" cy="29850"/>
              </a:xfrm>
              <a:custGeom>
                <a:avLst/>
                <a:gdLst/>
                <a:ahLst/>
                <a:cxnLst/>
                <a:rect l="l" t="t" r="r" b="b"/>
                <a:pathLst>
                  <a:path w="6029" h="1194" extrusionOk="0">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5" name="Google Shape;2795;p31"/>
              <p:cNvSpPr/>
              <p:nvPr/>
            </p:nvSpPr>
            <p:spPr>
              <a:xfrm>
                <a:off x="8952425" y="4681800"/>
                <a:ext cx="277450" cy="25700"/>
              </a:xfrm>
              <a:custGeom>
                <a:avLst/>
                <a:gdLst/>
                <a:ahLst/>
                <a:cxnLst/>
                <a:rect l="l" t="t" r="r" b="b"/>
                <a:pathLst>
                  <a:path w="11098" h="1028" extrusionOk="0">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6" name="Google Shape;2796;p31"/>
              <p:cNvSpPr/>
              <p:nvPr/>
            </p:nvSpPr>
            <p:spPr>
              <a:xfrm>
                <a:off x="8827300" y="2694875"/>
                <a:ext cx="271175" cy="222400"/>
              </a:xfrm>
              <a:custGeom>
                <a:avLst/>
                <a:gdLst/>
                <a:ahLst/>
                <a:cxnLst/>
                <a:rect l="l" t="t" r="r" b="b"/>
                <a:pathLst>
                  <a:path w="10847" h="8896" extrusionOk="0">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7" name="Google Shape;2797;p31"/>
              <p:cNvSpPr/>
              <p:nvPr/>
            </p:nvSpPr>
            <p:spPr>
              <a:xfrm>
                <a:off x="8821550" y="2922125"/>
                <a:ext cx="286300" cy="197975"/>
              </a:xfrm>
              <a:custGeom>
                <a:avLst/>
                <a:gdLst/>
                <a:ahLst/>
                <a:cxnLst/>
                <a:rect l="l" t="t" r="r" b="b"/>
                <a:pathLst>
                  <a:path w="11452" h="7919" extrusionOk="0">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8" name="Google Shape;2798;p31"/>
              <p:cNvSpPr/>
              <p:nvPr/>
            </p:nvSpPr>
            <p:spPr>
              <a:xfrm>
                <a:off x="8607250" y="2631900"/>
                <a:ext cx="211200" cy="281925"/>
              </a:xfrm>
              <a:custGeom>
                <a:avLst/>
                <a:gdLst/>
                <a:ahLst/>
                <a:cxnLst/>
                <a:rect l="l" t="t" r="r" b="b"/>
                <a:pathLst>
                  <a:path w="8448" h="11277" extrusionOk="0">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9" name="Google Shape;2799;p31"/>
              <p:cNvSpPr/>
              <p:nvPr/>
            </p:nvSpPr>
            <p:spPr>
              <a:xfrm>
                <a:off x="8602550" y="2932225"/>
                <a:ext cx="250575" cy="190325"/>
              </a:xfrm>
              <a:custGeom>
                <a:avLst/>
                <a:gdLst/>
                <a:ahLst/>
                <a:cxnLst/>
                <a:rect l="l" t="t" r="r" b="b"/>
                <a:pathLst>
                  <a:path w="10023" h="7613" extrusionOk="0">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0" name="Google Shape;2800;p31"/>
              <p:cNvSpPr/>
              <p:nvPr/>
            </p:nvSpPr>
            <p:spPr>
              <a:xfrm>
                <a:off x="8918025" y="3070050"/>
                <a:ext cx="213800" cy="264375"/>
              </a:xfrm>
              <a:custGeom>
                <a:avLst/>
                <a:gdLst/>
                <a:ahLst/>
                <a:cxnLst/>
                <a:rect l="l" t="t" r="r" b="b"/>
                <a:pathLst>
                  <a:path w="8552" h="10575" extrusionOk="0">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1" name="Google Shape;2801;p31"/>
              <p:cNvSpPr/>
              <p:nvPr/>
            </p:nvSpPr>
            <p:spPr>
              <a:xfrm>
                <a:off x="9355000" y="2794100"/>
                <a:ext cx="213800" cy="263975"/>
              </a:xfrm>
              <a:custGeom>
                <a:avLst/>
                <a:gdLst/>
                <a:ahLst/>
                <a:cxnLst/>
                <a:rect l="l" t="t" r="r" b="b"/>
                <a:pathLst>
                  <a:path w="8552" h="10559" extrusionOk="0">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2" name="Google Shape;2802;p31"/>
              <p:cNvSpPr/>
              <p:nvPr/>
            </p:nvSpPr>
            <p:spPr>
              <a:xfrm>
                <a:off x="8590550" y="3124400"/>
                <a:ext cx="309775" cy="168175"/>
              </a:xfrm>
              <a:custGeom>
                <a:avLst/>
                <a:gdLst/>
                <a:ahLst/>
                <a:cxnLst/>
                <a:rect l="l" t="t" r="r" b="b"/>
                <a:pathLst>
                  <a:path w="12391" h="6727" extrusionOk="0">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3" name="Google Shape;2803;p31"/>
              <p:cNvSpPr/>
              <p:nvPr/>
            </p:nvSpPr>
            <p:spPr>
              <a:xfrm>
                <a:off x="9194375" y="3377975"/>
                <a:ext cx="204450" cy="110800"/>
              </a:xfrm>
              <a:custGeom>
                <a:avLst/>
                <a:gdLst/>
                <a:ahLst/>
                <a:cxnLst/>
                <a:rect l="l" t="t" r="r" b="b"/>
                <a:pathLst>
                  <a:path w="8178" h="4432" extrusionOk="0">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4" name="Google Shape;2804;p31"/>
              <p:cNvSpPr/>
              <p:nvPr/>
            </p:nvSpPr>
            <p:spPr>
              <a:xfrm>
                <a:off x="9176125" y="3514300"/>
                <a:ext cx="161150" cy="161150"/>
              </a:xfrm>
              <a:custGeom>
                <a:avLst/>
                <a:gdLst/>
                <a:ahLst/>
                <a:cxnLst/>
                <a:rect l="l" t="t" r="r" b="b"/>
                <a:pathLst>
                  <a:path w="6446" h="6446" extrusionOk="0">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5" name="Google Shape;2805;p31"/>
              <p:cNvSpPr/>
              <p:nvPr/>
            </p:nvSpPr>
            <p:spPr>
              <a:xfrm>
                <a:off x="8696925" y="3376625"/>
                <a:ext cx="293075" cy="116850"/>
              </a:xfrm>
              <a:custGeom>
                <a:avLst/>
                <a:gdLst/>
                <a:ahLst/>
                <a:cxnLst/>
                <a:rect l="l" t="t" r="r" b="b"/>
                <a:pathLst>
                  <a:path w="11723" h="4674" extrusionOk="0">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6" name="Google Shape;2806;p31"/>
              <p:cNvSpPr/>
              <p:nvPr/>
            </p:nvSpPr>
            <p:spPr>
              <a:xfrm>
                <a:off x="9116700" y="2971975"/>
                <a:ext cx="247700" cy="99125"/>
              </a:xfrm>
              <a:custGeom>
                <a:avLst/>
                <a:gdLst/>
                <a:ahLst/>
                <a:cxnLst/>
                <a:rect l="l" t="t" r="r" b="b"/>
                <a:pathLst>
                  <a:path w="9908" h="3965" extrusionOk="0">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7" name="Google Shape;2807;p31"/>
              <p:cNvSpPr/>
              <p:nvPr/>
            </p:nvSpPr>
            <p:spPr>
              <a:xfrm>
                <a:off x="9003025" y="3311325"/>
                <a:ext cx="185650" cy="245775"/>
              </a:xfrm>
              <a:custGeom>
                <a:avLst/>
                <a:gdLst/>
                <a:ahLst/>
                <a:cxnLst/>
                <a:rect l="l" t="t" r="r" b="b"/>
                <a:pathLst>
                  <a:path w="7426" h="9831" extrusionOk="0">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8" name="Google Shape;2808;p31"/>
              <p:cNvSpPr/>
              <p:nvPr/>
            </p:nvSpPr>
            <p:spPr>
              <a:xfrm>
                <a:off x="9193875" y="3897725"/>
                <a:ext cx="274300" cy="153175"/>
              </a:xfrm>
              <a:custGeom>
                <a:avLst/>
                <a:gdLst/>
                <a:ahLst/>
                <a:cxnLst/>
                <a:rect l="l" t="t" r="r" b="b"/>
                <a:pathLst>
                  <a:path w="10972" h="6127" extrusionOk="0">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9" name="Google Shape;2809;p31"/>
              <p:cNvSpPr/>
              <p:nvPr/>
            </p:nvSpPr>
            <p:spPr>
              <a:xfrm>
                <a:off x="9417550" y="3063075"/>
                <a:ext cx="186200" cy="245300"/>
              </a:xfrm>
              <a:custGeom>
                <a:avLst/>
                <a:gdLst/>
                <a:ahLst/>
                <a:cxnLst/>
                <a:rect l="l" t="t" r="r" b="b"/>
                <a:pathLst>
                  <a:path w="7448" h="9812" extrusionOk="0">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0" name="Google Shape;2810;p31"/>
              <p:cNvSpPr/>
              <p:nvPr/>
            </p:nvSpPr>
            <p:spPr>
              <a:xfrm>
                <a:off x="8752725" y="3554275"/>
                <a:ext cx="265950" cy="79100"/>
              </a:xfrm>
              <a:custGeom>
                <a:avLst/>
                <a:gdLst/>
                <a:ahLst/>
                <a:cxnLst/>
                <a:rect l="l" t="t" r="r" b="b"/>
                <a:pathLst>
                  <a:path w="10638" h="3164" extrusionOk="0">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1" name="Google Shape;2811;p31"/>
              <p:cNvSpPr/>
              <p:nvPr/>
            </p:nvSpPr>
            <p:spPr>
              <a:xfrm>
                <a:off x="9186050" y="3145675"/>
                <a:ext cx="234150" cy="145475"/>
              </a:xfrm>
              <a:custGeom>
                <a:avLst/>
                <a:gdLst/>
                <a:ahLst/>
                <a:cxnLst/>
                <a:rect l="l" t="t" r="r" b="b"/>
                <a:pathLst>
                  <a:path w="9366" h="5819" extrusionOk="0">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2" name="Google Shape;2812;p31"/>
              <p:cNvSpPr/>
              <p:nvPr/>
            </p:nvSpPr>
            <p:spPr>
              <a:xfrm>
                <a:off x="9047850" y="3459600"/>
                <a:ext cx="200800" cy="206950"/>
              </a:xfrm>
              <a:custGeom>
                <a:avLst/>
                <a:gdLst/>
                <a:ahLst/>
                <a:cxnLst/>
                <a:rect l="l" t="t" r="r" b="b"/>
                <a:pathLst>
                  <a:path w="8032" h="8278" extrusionOk="0">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3" name="Google Shape;2813;p31"/>
              <p:cNvSpPr/>
              <p:nvPr/>
            </p:nvSpPr>
            <p:spPr>
              <a:xfrm>
                <a:off x="8857000" y="3677150"/>
                <a:ext cx="240950" cy="117350"/>
              </a:xfrm>
              <a:custGeom>
                <a:avLst/>
                <a:gdLst/>
                <a:ahLst/>
                <a:cxnLst/>
                <a:rect l="l" t="t" r="r" b="b"/>
                <a:pathLst>
                  <a:path w="9638" h="4694" extrusionOk="0">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4" name="Google Shape;2814;p31"/>
              <p:cNvSpPr/>
              <p:nvPr/>
            </p:nvSpPr>
            <p:spPr>
              <a:xfrm>
                <a:off x="9113550" y="3656125"/>
                <a:ext cx="215400" cy="197650"/>
              </a:xfrm>
              <a:custGeom>
                <a:avLst/>
                <a:gdLst/>
                <a:ahLst/>
                <a:cxnLst/>
                <a:rect l="l" t="t" r="r" b="b"/>
                <a:pathLst>
                  <a:path w="8616" h="7906" extrusionOk="0">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5" name="Google Shape;2815;p31"/>
              <p:cNvSpPr/>
              <p:nvPr/>
            </p:nvSpPr>
            <p:spPr>
              <a:xfrm>
                <a:off x="9384200" y="3297650"/>
                <a:ext cx="215375" cy="197900"/>
              </a:xfrm>
              <a:custGeom>
                <a:avLst/>
                <a:gdLst/>
                <a:ahLst/>
                <a:cxnLst/>
                <a:rect l="l" t="t" r="r" b="b"/>
                <a:pathLst>
                  <a:path w="8615" h="7916" extrusionOk="0">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6" name="Google Shape;2816;p31"/>
              <p:cNvSpPr/>
              <p:nvPr/>
            </p:nvSpPr>
            <p:spPr>
              <a:xfrm>
                <a:off x="9309625" y="3584200"/>
                <a:ext cx="259700" cy="115775"/>
              </a:xfrm>
              <a:custGeom>
                <a:avLst/>
                <a:gdLst/>
                <a:ahLst/>
                <a:cxnLst/>
                <a:rect l="l" t="t" r="r" b="b"/>
                <a:pathLst>
                  <a:path w="10388" h="4631" extrusionOk="0">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7" name="Google Shape;2817;p31"/>
              <p:cNvSpPr/>
              <p:nvPr/>
            </p:nvSpPr>
            <p:spPr>
              <a:xfrm>
                <a:off x="8834075" y="3824050"/>
                <a:ext cx="271175" cy="191900"/>
              </a:xfrm>
              <a:custGeom>
                <a:avLst/>
                <a:gdLst/>
                <a:ahLst/>
                <a:cxnLst/>
                <a:rect l="l" t="t" r="r" b="b"/>
                <a:pathLst>
                  <a:path w="10847" h="7676" extrusionOk="0">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8" name="Google Shape;2818;p31"/>
              <p:cNvSpPr/>
              <p:nvPr/>
            </p:nvSpPr>
            <p:spPr>
              <a:xfrm>
                <a:off x="9111625" y="3808000"/>
                <a:ext cx="237650" cy="201450"/>
              </a:xfrm>
              <a:custGeom>
                <a:avLst/>
                <a:gdLst/>
                <a:ahLst/>
                <a:cxnLst/>
                <a:rect l="l" t="t" r="r" b="b"/>
                <a:pathLst>
                  <a:path w="9506" h="8058" extrusionOk="0">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9" name="Google Shape;2819;p31"/>
              <p:cNvSpPr/>
              <p:nvPr/>
            </p:nvSpPr>
            <p:spPr>
              <a:xfrm>
                <a:off x="9167275" y="2953000"/>
                <a:ext cx="261250" cy="1345050"/>
              </a:xfrm>
              <a:custGeom>
                <a:avLst/>
                <a:gdLst/>
                <a:ahLst/>
                <a:cxnLst/>
                <a:rect l="l" t="t" r="r" b="b"/>
                <a:pathLst>
                  <a:path w="10450" h="53802" extrusionOk="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0" name="Google Shape;2820;p31"/>
              <p:cNvSpPr/>
              <p:nvPr/>
            </p:nvSpPr>
            <p:spPr>
              <a:xfrm>
                <a:off x="8428900" y="3567825"/>
                <a:ext cx="175750" cy="105025"/>
              </a:xfrm>
              <a:custGeom>
                <a:avLst/>
                <a:gdLst/>
                <a:ahLst/>
                <a:cxnLst/>
                <a:rect l="l" t="t" r="r" b="b"/>
                <a:pathLst>
                  <a:path w="7030" h="4201" extrusionOk="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1" name="Google Shape;2821;p31"/>
              <p:cNvSpPr/>
              <p:nvPr/>
            </p:nvSpPr>
            <p:spPr>
              <a:xfrm>
                <a:off x="8689625" y="3814550"/>
                <a:ext cx="92325" cy="102850"/>
              </a:xfrm>
              <a:custGeom>
                <a:avLst/>
                <a:gdLst/>
                <a:ahLst/>
                <a:cxnLst/>
                <a:rect l="l" t="t" r="r" b="b"/>
                <a:pathLst>
                  <a:path w="3693" h="4114" extrusionOk="0">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2" name="Google Shape;2822;p31"/>
              <p:cNvSpPr/>
              <p:nvPr/>
            </p:nvSpPr>
            <p:spPr>
              <a:xfrm>
                <a:off x="8602550" y="3571375"/>
                <a:ext cx="118900" cy="110850"/>
              </a:xfrm>
              <a:custGeom>
                <a:avLst/>
                <a:gdLst/>
                <a:ahLst/>
                <a:cxnLst/>
                <a:rect l="l" t="t" r="r" b="b"/>
                <a:pathLst>
                  <a:path w="4756" h="4434" extrusionOk="0">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3" name="Google Shape;2823;p31"/>
              <p:cNvSpPr/>
              <p:nvPr/>
            </p:nvSpPr>
            <p:spPr>
              <a:xfrm>
                <a:off x="8472700" y="3726950"/>
                <a:ext cx="161675" cy="98675"/>
              </a:xfrm>
              <a:custGeom>
                <a:avLst/>
                <a:gdLst/>
                <a:ahLst/>
                <a:cxnLst/>
                <a:rect l="l" t="t" r="r" b="b"/>
                <a:pathLst>
                  <a:path w="6467" h="3947" extrusionOk="0">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4" name="Google Shape;2824;p31"/>
              <p:cNvSpPr/>
              <p:nvPr/>
            </p:nvSpPr>
            <p:spPr>
              <a:xfrm>
                <a:off x="8622875" y="3683775"/>
                <a:ext cx="105875" cy="133000"/>
              </a:xfrm>
              <a:custGeom>
                <a:avLst/>
                <a:gdLst/>
                <a:ahLst/>
                <a:cxnLst/>
                <a:rect l="l" t="t" r="r" b="b"/>
                <a:pathLst>
                  <a:path w="4235" h="5320" extrusionOk="0">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5" name="Google Shape;2825;p31"/>
              <p:cNvSpPr/>
              <p:nvPr/>
            </p:nvSpPr>
            <p:spPr>
              <a:xfrm>
                <a:off x="8541025" y="3854825"/>
                <a:ext cx="159575" cy="66875"/>
              </a:xfrm>
              <a:custGeom>
                <a:avLst/>
                <a:gdLst/>
                <a:ahLst/>
                <a:cxnLst/>
                <a:rect l="l" t="t" r="r" b="b"/>
                <a:pathLst>
                  <a:path w="6383" h="2675" extrusionOk="0">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6" name="Google Shape;2826;p31"/>
              <p:cNvSpPr/>
              <p:nvPr/>
            </p:nvSpPr>
            <p:spPr>
              <a:xfrm>
                <a:off x="8627575" y="3991325"/>
                <a:ext cx="166375" cy="63925"/>
              </a:xfrm>
              <a:custGeom>
                <a:avLst/>
                <a:gdLst/>
                <a:ahLst/>
                <a:cxnLst/>
                <a:rect l="l" t="t" r="r" b="b"/>
                <a:pathLst>
                  <a:path w="6655" h="2557" extrusionOk="0">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7" name="Google Shape;2827;p31"/>
              <p:cNvSpPr/>
              <p:nvPr/>
            </p:nvSpPr>
            <p:spPr>
              <a:xfrm>
                <a:off x="8566050" y="3596425"/>
                <a:ext cx="456275" cy="701100"/>
              </a:xfrm>
              <a:custGeom>
                <a:avLst/>
                <a:gdLst/>
                <a:ahLst/>
                <a:cxnLst/>
                <a:rect l="l" t="t" r="r" b="b"/>
                <a:pathLst>
                  <a:path w="18251" h="28044" extrusionOk="0">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8" name="Google Shape;2828;p31"/>
              <p:cNvSpPr/>
              <p:nvPr/>
            </p:nvSpPr>
            <p:spPr>
              <a:xfrm>
                <a:off x="8799125" y="2433975"/>
                <a:ext cx="322275" cy="1865125"/>
              </a:xfrm>
              <a:custGeom>
                <a:avLst/>
                <a:gdLst/>
                <a:ahLst/>
                <a:cxnLst/>
                <a:rect l="l" t="t" r="r" b="b"/>
                <a:pathLst>
                  <a:path w="12891" h="74605" extrusionOk="0">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9" name="Google Shape;2829;p31"/>
              <p:cNvSpPr/>
              <p:nvPr/>
            </p:nvSpPr>
            <p:spPr>
              <a:xfrm>
                <a:off x="8745425" y="2272600"/>
                <a:ext cx="121000" cy="407950"/>
              </a:xfrm>
              <a:custGeom>
                <a:avLst/>
                <a:gdLst/>
                <a:ahLst/>
                <a:cxnLst/>
                <a:rect l="l" t="t" r="r" b="b"/>
                <a:pathLst>
                  <a:path w="4840" h="16318" extrusionOk="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0" name="Google Shape;2830;p31"/>
              <p:cNvSpPr/>
              <p:nvPr/>
            </p:nvSpPr>
            <p:spPr>
              <a:xfrm>
                <a:off x="9113550" y="2722675"/>
                <a:ext cx="188800" cy="262925"/>
              </a:xfrm>
              <a:custGeom>
                <a:avLst/>
                <a:gdLst/>
                <a:ahLst/>
                <a:cxnLst/>
                <a:rect l="l" t="t" r="r" b="b"/>
                <a:pathLst>
                  <a:path w="7552" h="10517" extrusionOk="0">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1" name="Google Shape;2831;p31"/>
              <p:cNvSpPr/>
              <p:nvPr/>
            </p:nvSpPr>
            <p:spPr>
              <a:xfrm>
                <a:off x="8597850" y="3434275"/>
                <a:ext cx="73025" cy="184875"/>
              </a:xfrm>
              <a:custGeom>
                <a:avLst/>
                <a:gdLst/>
                <a:ahLst/>
                <a:cxnLst/>
                <a:rect l="l" t="t" r="r" b="b"/>
                <a:pathLst>
                  <a:path w="2921" h="7395" extrusionOk="0">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832" name="Google Shape;2832;p31"/>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12322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293"/>
        <p:cNvGrpSpPr/>
        <p:nvPr/>
      </p:nvGrpSpPr>
      <p:grpSpPr>
        <a:xfrm>
          <a:off x="0" y="0"/>
          <a:ext cx="0" cy="0"/>
          <a:chOff x="0" y="0"/>
          <a:chExt cx="0" cy="0"/>
        </a:xfrm>
      </p:grpSpPr>
      <p:sp>
        <p:nvSpPr>
          <p:cNvPr id="2294" name="Google Shape;2294;p27"/>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5" name="Google Shape;2295;p27"/>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6" name="Google Shape;2296;p27"/>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297" name="Google Shape;2297;p27"/>
          <p:cNvGrpSpPr/>
          <p:nvPr/>
        </p:nvGrpSpPr>
        <p:grpSpPr>
          <a:xfrm>
            <a:off x="2936545" y="-439395"/>
            <a:ext cx="2934233" cy="944411"/>
            <a:chOff x="2375925" y="3297600"/>
            <a:chExt cx="735950" cy="177650"/>
          </a:xfrm>
        </p:grpSpPr>
        <p:sp>
          <p:nvSpPr>
            <p:cNvPr id="2298" name="Google Shape;2298;p27"/>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9" name="Google Shape;2299;p27"/>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0" name="Google Shape;2300;p27"/>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1" name="Google Shape;2301;p27"/>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2" name="Google Shape;2302;p27"/>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3" name="Google Shape;2303;p27"/>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04" name="Google Shape;2304;p27"/>
          <p:cNvSpPr/>
          <p:nvPr/>
        </p:nvSpPr>
        <p:spPr>
          <a:xfrm>
            <a:off x="11970243" y="5380573"/>
            <a:ext cx="62146" cy="658528"/>
          </a:xfrm>
          <a:custGeom>
            <a:avLst/>
            <a:gdLst/>
            <a:ahLst/>
            <a:cxnLst/>
            <a:rect l="l" t="t" r="r" b="b"/>
            <a:pathLst>
              <a:path w="661" h="5601" extrusionOk="0">
                <a:moveTo>
                  <a:pt x="0" y="1"/>
                </a:moveTo>
                <a:lnTo>
                  <a:pt x="436" y="5600"/>
                </a:lnTo>
                <a:lnTo>
                  <a:pt x="660" y="5600"/>
                </a:lnTo>
                <a:lnTo>
                  <a:pt x="0" y="1"/>
                </a:lnTo>
                <a:close/>
              </a:path>
            </a:pathLst>
          </a:custGeom>
          <a:solidFill>
            <a:srgbClr val="F3D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5" name="Google Shape;2305;p27"/>
          <p:cNvSpPr/>
          <p:nvPr/>
        </p:nvSpPr>
        <p:spPr>
          <a:xfrm>
            <a:off x="11329515" y="3754887"/>
            <a:ext cx="188787" cy="2049656"/>
          </a:xfrm>
          <a:custGeom>
            <a:avLst/>
            <a:gdLst/>
            <a:ahLst/>
            <a:cxnLst/>
            <a:rect l="l" t="t" r="r" b="b"/>
            <a:pathLst>
              <a:path w="2008" h="17433" extrusionOk="0">
                <a:moveTo>
                  <a:pt x="0" y="0"/>
                </a:moveTo>
                <a:lnTo>
                  <a:pt x="1387" y="17433"/>
                </a:lnTo>
                <a:lnTo>
                  <a:pt x="2008" y="17433"/>
                </a:lnTo>
                <a:lnTo>
                  <a:pt x="20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6" name="Google Shape;2306;p27"/>
          <p:cNvSpPr/>
          <p:nvPr/>
        </p:nvSpPr>
        <p:spPr>
          <a:xfrm>
            <a:off x="11869645" y="3796743"/>
            <a:ext cx="199975" cy="2242359"/>
          </a:xfrm>
          <a:custGeom>
            <a:avLst/>
            <a:gdLst/>
            <a:ahLst/>
            <a:cxnLst/>
            <a:rect l="l" t="t" r="r" b="b"/>
            <a:pathLst>
              <a:path w="2127" h="19072" extrusionOk="0">
                <a:moveTo>
                  <a:pt x="0" y="1"/>
                </a:moveTo>
                <a:lnTo>
                  <a:pt x="1506" y="19071"/>
                </a:lnTo>
                <a:lnTo>
                  <a:pt x="2127" y="19071"/>
                </a:lnTo>
                <a:lnTo>
                  <a:pt x="21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07" name="Google Shape;2307;p27"/>
          <p:cNvGrpSpPr/>
          <p:nvPr/>
        </p:nvGrpSpPr>
        <p:grpSpPr>
          <a:xfrm>
            <a:off x="8593699" y="3035875"/>
            <a:ext cx="3589118" cy="3404740"/>
            <a:chOff x="8600374" y="2054956"/>
            <a:chExt cx="3589118" cy="2553555"/>
          </a:xfrm>
        </p:grpSpPr>
        <p:sp>
          <p:nvSpPr>
            <p:cNvPr id="2308" name="Google Shape;2308;p27"/>
            <p:cNvSpPr/>
            <p:nvPr/>
          </p:nvSpPr>
          <p:spPr>
            <a:xfrm>
              <a:off x="9146709" y="2750912"/>
              <a:ext cx="308001" cy="11728"/>
            </a:xfrm>
            <a:custGeom>
              <a:avLst/>
              <a:gdLst/>
              <a:ahLst/>
              <a:cxnLst/>
              <a:rect l="l" t="t" r="r" b="b"/>
              <a:pathLst>
                <a:path w="3276" h="133" extrusionOk="0">
                  <a:moveTo>
                    <a:pt x="132" y="1"/>
                  </a:moveTo>
                  <a:lnTo>
                    <a:pt x="0" y="133"/>
                  </a:lnTo>
                  <a:lnTo>
                    <a:pt x="3276" y="133"/>
                  </a:lnTo>
                  <a:lnTo>
                    <a:pt x="3144" y="1"/>
                  </a:lnTo>
                  <a:close/>
                </a:path>
              </a:pathLst>
            </a:custGeom>
            <a:solidFill>
              <a:srgbClr val="1A2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09" name="Google Shape;2309;p27"/>
            <p:cNvGrpSpPr/>
            <p:nvPr/>
          </p:nvGrpSpPr>
          <p:grpSpPr>
            <a:xfrm>
              <a:off x="8664966" y="2054956"/>
              <a:ext cx="697711" cy="684965"/>
              <a:chOff x="9012641" y="2066194"/>
              <a:chExt cx="697711" cy="684965"/>
            </a:xfrm>
          </p:grpSpPr>
          <p:grpSp>
            <p:nvGrpSpPr>
              <p:cNvPr id="2310" name="Google Shape;2310;p27"/>
              <p:cNvGrpSpPr/>
              <p:nvPr/>
            </p:nvGrpSpPr>
            <p:grpSpPr>
              <a:xfrm flipH="1">
                <a:off x="9380483" y="2392372"/>
                <a:ext cx="329869" cy="358787"/>
                <a:chOff x="7482936" y="3436295"/>
                <a:chExt cx="450871" cy="522861"/>
              </a:xfrm>
            </p:grpSpPr>
            <p:sp>
              <p:nvSpPr>
                <p:cNvPr id="2311" name="Google Shape;2311;p27"/>
                <p:cNvSpPr/>
                <p:nvPr/>
              </p:nvSpPr>
              <p:spPr>
                <a:xfrm>
                  <a:off x="7482936" y="3607177"/>
                  <a:ext cx="450871" cy="351978"/>
                </a:xfrm>
                <a:custGeom>
                  <a:avLst/>
                  <a:gdLst/>
                  <a:ahLst/>
                  <a:cxnLst/>
                  <a:rect l="l" t="t" r="r" b="b"/>
                  <a:pathLst>
                    <a:path w="3620" h="2826" extrusionOk="0">
                      <a:moveTo>
                        <a:pt x="2354" y="0"/>
                      </a:moveTo>
                      <a:cubicBezTo>
                        <a:pt x="2124" y="0"/>
                        <a:pt x="1897" y="66"/>
                        <a:pt x="1691" y="187"/>
                      </a:cubicBezTo>
                      <a:cubicBezTo>
                        <a:pt x="1691" y="187"/>
                        <a:pt x="1383" y="38"/>
                        <a:pt x="1031" y="38"/>
                      </a:cubicBezTo>
                      <a:cubicBezTo>
                        <a:pt x="719" y="38"/>
                        <a:pt x="371" y="155"/>
                        <a:pt x="172" y="596"/>
                      </a:cubicBezTo>
                      <a:cubicBezTo>
                        <a:pt x="1" y="966"/>
                        <a:pt x="14" y="1402"/>
                        <a:pt x="185" y="1771"/>
                      </a:cubicBezTo>
                      <a:cubicBezTo>
                        <a:pt x="344" y="2115"/>
                        <a:pt x="568" y="2419"/>
                        <a:pt x="833" y="2683"/>
                      </a:cubicBezTo>
                      <a:cubicBezTo>
                        <a:pt x="833" y="2683"/>
                        <a:pt x="1189" y="2825"/>
                        <a:pt x="1626" y="2825"/>
                      </a:cubicBezTo>
                      <a:cubicBezTo>
                        <a:pt x="1917" y="2825"/>
                        <a:pt x="2243" y="2762"/>
                        <a:pt x="2523" y="2551"/>
                      </a:cubicBezTo>
                      <a:cubicBezTo>
                        <a:pt x="3619" y="1719"/>
                        <a:pt x="3553" y="913"/>
                        <a:pt x="3131" y="372"/>
                      </a:cubicBezTo>
                      <a:cubicBezTo>
                        <a:pt x="2959" y="147"/>
                        <a:pt x="2708" y="2"/>
                        <a:pt x="2417" y="2"/>
                      </a:cubicBezTo>
                      <a:cubicBezTo>
                        <a:pt x="2396" y="1"/>
                        <a:pt x="2375" y="0"/>
                        <a:pt x="2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2" name="Google Shape;2312;p27"/>
                <p:cNvSpPr/>
                <p:nvPr/>
              </p:nvSpPr>
              <p:spPr>
                <a:xfrm>
                  <a:off x="7505978" y="3607302"/>
                  <a:ext cx="427829" cy="351854"/>
                </a:xfrm>
                <a:custGeom>
                  <a:avLst/>
                  <a:gdLst/>
                  <a:ahLst/>
                  <a:cxnLst/>
                  <a:rect l="l" t="t" r="r" b="b"/>
                  <a:pathLst>
                    <a:path w="3435" h="2825" extrusionOk="0">
                      <a:moveTo>
                        <a:pt x="2232" y="1"/>
                      </a:moveTo>
                      <a:cubicBezTo>
                        <a:pt x="2206" y="14"/>
                        <a:pt x="2166" y="40"/>
                        <a:pt x="2166" y="40"/>
                      </a:cubicBezTo>
                      <a:cubicBezTo>
                        <a:pt x="2166" y="40"/>
                        <a:pt x="2774" y="1044"/>
                        <a:pt x="1942" y="1757"/>
                      </a:cubicBezTo>
                      <a:cubicBezTo>
                        <a:pt x="1678" y="1979"/>
                        <a:pt x="1373" y="2055"/>
                        <a:pt x="1078" y="2055"/>
                      </a:cubicBezTo>
                      <a:cubicBezTo>
                        <a:pt x="634" y="2055"/>
                        <a:pt x="215" y="1882"/>
                        <a:pt x="0" y="1770"/>
                      </a:cubicBezTo>
                      <a:lnTo>
                        <a:pt x="0" y="1770"/>
                      </a:lnTo>
                      <a:cubicBezTo>
                        <a:pt x="159" y="2114"/>
                        <a:pt x="383" y="2418"/>
                        <a:pt x="648" y="2682"/>
                      </a:cubicBezTo>
                      <a:cubicBezTo>
                        <a:pt x="648" y="2682"/>
                        <a:pt x="1004" y="2824"/>
                        <a:pt x="1441" y="2824"/>
                      </a:cubicBezTo>
                      <a:cubicBezTo>
                        <a:pt x="1732" y="2824"/>
                        <a:pt x="2058" y="2761"/>
                        <a:pt x="2338" y="2550"/>
                      </a:cubicBezTo>
                      <a:cubicBezTo>
                        <a:pt x="3434" y="1718"/>
                        <a:pt x="3368" y="912"/>
                        <a:pt x="2946" y="371"/>
                      </a:cubicBezTo>
                      <a:cubicBezTo>
                        <a:pt x="2774" y="146"/>
                        <a:pt x="2523" y="1"/>
                        <a:pt x="2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3" name="Google Shape;2313;p27"/>
                <p:cNvSpPr/>
                <p:nvPr/>
              </p:nvSpPr>
              <p:spPr>
                <a:xfrm>
                  <a:off x="7570121" y="3475777"/>
                  <a:ext cx="123429" cy="167893"/>
                </a:xfrm>
                <a:custGeom>
                  <a:avLst/>
                  <a:gdLst/>
                  <a:ahLst/>
                  <a:cxnLst/>
                  <a:rect l="l" t="t" r="r" b="b"/>
                  <a:pathLst>
                    <a:path w="991" h="1348" extrusionOk="0">
                      <a:moveTo>
                        <a:pt x="212" y="0"/>
                      </a:moveTo>
                      <a:lnTo>
                        <a:pt x="1" y="119"/>
                      </a:lnTo>
                      <a:cubicBezTo>
                        <a:pt x="344" y="489"/>
                        <a:pt x="634" y="885"/>
                        <a:pt x="859" y="1334"/>
                      </a:cubicBezTo>
                      <a:lnTo>
                        <a:pt x="991" y="1347"/>
                      </a:lnTo>
                      <a:cubicBezTo>
                        <a:pt x="951" y="793"/>
                        <a:pt x="212" y="0"/>
                        <a:pt x="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4" name="Google Shape;2314;p27"/>
                <p:cNvSpPr/>
                <p:nvPr/>
              </p:nvSpPr>
              <p:spPr>
                <a:xfrm>
                  <a:off x="7573359" y="3436295"/>
                  <a:ext cx="238264" cy="208995"/>
                </a:xfrm>
                <a:custGeom>
                  <a:avLst/>
                  <a:gdLst/>
                  <a:ahLst/>
                  <a:cxnLst/>
                  <a:rect l="l" t="t" r="r" b="b"/>
                  <a:pathLst>
                    <a:path w="1913" h="1678" extrusionOk="0">
                      <a:moveTo>
                        <a:pt x="1718" y="0"/>
                      </a:moveTo>
                      <a:lnTo>
                        <a:pt x="1718" y="0"/>
                      </a:lnTo>
                      <a:cubicBezTo>
                        <a:pt x="1718" y="0"/>
                        <a:pt x="1718" y="0"/>
                        <a:pt x="1718" y="0"/>
                      </a:cubicBezTo>
                      <a:cubicBezTo>
                        <a:pt x="1" y="1017"/>
                        <a:pt x="991" y="1678"/>
                        <a:pt x="991" y="1678"/>
                      </a:cubicBezTo>
                      <a:cubicBezTo>
                        <a:pt x="1912" y="1585"/>
                        <a:pt x="1719" y="0"/>
                        <a:pt x="17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15" name="Google Shape;2315;p27"/>
              <p:cNvSpPr/>
              <p:nvPr/>
            </p:nvSpPr>
            <p:spPr>
              <a:xfrm>
                <a:off x="9284549" y="2583266"/>
                <a:ext cx="32326" cy="88099"/>
              </a:xfrm>
              <a:custGeom>
                <a:avLst/>
                <a:gdLst/>
                <a:ahLst/>
                <a:cxnLst/>
                <a:rect l="l" t="t" r="r" b="b"/>
                <a:pathLst>
                  <a:path w="344" h="423" extrusionOk="0">
                    <a:moveTo>
                      <a:pt x="0" y="0"/>
                    </a:moveTo>
                    <a:lnTo>
                      <a:pt x="0" y="423"/>
                    </a:lnTo>
                    <a:lnTo>
                      <a:pt x="344" y="423"/>
                    </a:lnTo>
                    <a:lnTo>
                      <a:pt x="344" y="1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6" name="Google Shape;2316;p27"/>
              <p:cNvSpPr/>
              <p:nvPr/>
            </p:nvSpPr>
            <p:spPr>
              <a:xfrm>
                <a:off x="9159124" y="2671375"/>
                <a:ext cx="283181" cy="73731"/>
              </a:xfrm>
              <a:custGeom>
                <a:avLst/>
                <a:gdLst/>
                <a:ahLst/>
                <a:cxnLst/>
                <a:rect l="l" t="t" r="r" b="b"/>
                <a:pathLst>
                  <a:path w="3012" h="1678" extrusionOk="0">
                    <a:moveTo>
                      <a:pt x="1202" y="1"/>
                    </a:moveTo>
                    <a:lnTo>
                      <a:pt x="1202" y="1268"/>
                    </a:lnTo>
                    <a:lnTo>
                      <a:pt x="53" y="1625"/>
                    </a:lnTo>
                    <a:lnTo>
                      <a:pt x="0" y="1678"/>
                    </a:lnTo>
                    <a:lnTo>
                      <a:pt x="3012" y="1678"/>
                    </a:lnTo>
                    <a:lnTo>
                      <a:pt x="2959" y="1625"/>
                    </a:lnTo>
                    <a:lnTo>
                      <a:pt x="1810" y="1268"/>
                    </a:lnTo>
                    <a:lnTo>
                      <a:pt x="1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7" name="Google Shape;2317;p27"/>
              <p:cNvSpPr/>
              <p:nvPr/>
            </p:nvSpPr>
            <p:spPr>
              <a:xfrm>
                <a:off x="9177735" y="2066194"/>
                <a:ext cx="434643" cy="522996"/>
              </a:xfrm>
              <a:custGeom>
                <a:avLst/>
                <a:gdLst/>
                <a:ahLst/>
                <a:cxnLst/>
                <a:rect l="l" t="t" r="r" b="b"/>
                <a:pathLst>
                  <a:path w="4623" h="5931" extrusionOk="0">
                    <a:moveTo>
                      <a:pt x="2576" y="159"/>
                    </a:moveTo>
                    <a:cubicBezTo>
                      <a:pt x="3830" y="766"/>
                      <a:pt x="4504" y="2153"/>
                      <a:pt x="4187" y="3500"/>
                    </a:cubicBezTo>
                    <a:cubicBezTo>
                      <a:pt x="3885" y="4851"/>
                      <a:pt x="2698" y="5811"/>
                      <a:pt x="1310" y="5811"/>
                    </a:cubicBezTo>
                    <a:cubicBezTo>
                      <a:pt x="1301" y="5811"/>
                      <a:pt x="1291" y="5811"/>
                      <a:pt x="1282" y="5811"/>
                    </a:cubicBezTo>
                    <a:cubicBezTo>
                      <a:pt x="899" y="5811"/>
                      <a:pt x="516" y="5745"/>
                      <a:pt x="159" y="5587"/>
                    </a:cubicBezTo>
                    <a:lnTo>
                      <a:pt x="2576" y="159"/>
                    </a:lnTo>
                    <a:close/>
                    <a:moveTo>
                      <a:pt x="2523" y="0"/>
                    </a:moveTo>
                    <a:lnTo>
                      <a:pt x="1" y="5653"/>
                    </a:lnTo>
                    <a:lnTo>
                      <a:pt x="53" y="5679"/>
                    </a:lnTo>
                    <a:cubicBezTo>
                      <a:pt x="450" y="5851"/>
                      <a:pt x="859" y="5930"/>
                      <a:pt x="1282" y="5930"/>
                    </a:cubicBezTo>
                    <a:cubicBezTo>
                      <a:pt x="2747" y="5930"/>
                      <a:pt x="4002" y="4926"/>
                      <a:pt x="4306" y="3500"/>
                    </a:cubicBezTo>
                    <a:cubicBezTo>
                      <a:pt x="4623" y="2074"/>
                      <a:pt x="3896" y="634"/>
                      <a:pt x="2576" y="27"/>
                    </a:cubicBezTo>
                    <a:lnTo>
                      <a:pt x="25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8" name="Google Shape;2318;p27"/>
              <p:cNvSpPr/>
              <p:nvPr/>
            </p:nvSpPr>
            <p:spPr>
              <a:xfrm>
                <a:off x="9012641" y="2081008"/>
                <a:ext cx="572473" cy="470705"/>
              </a:xfrm>
              <a:custGeom>
                <a:avLst/>
                <a:gdLst/>
                <a:ahLst/>
                <a:cxnLst/>
                <a:rect l="l" t="t" r="r" b="b"/>
                <a:pathLst>
                  <a:path w="6089" h="5338" extrusionOk="0">
                    <a:moveTo>
                      <a:pt x="3046" y="0"/>
                    </a:moveTo>
                    <a:cubicBezTo>
                      <a:pt x="2560" y="0"/>
                      <a:pt x="2068" y="134"/>
                      <a:pt x="1624" y="414"/>
                    </a:cubicBezTo>
                    <a:cubicBezTo>
                      <a:pt x="383" y="1193"/>
                      <a:pt x="0" y="2830"/>
                      <a:pt x="779" y="4085"/>
                    </a:cubicBezTo>
                    <a:cubicBezTo>
                      <a:pt x="1283" y="4896"/>
                      <a:pt x="2151" y="5337"/>
                      <a:pt x="3041" y="5337"/>
                    </a:cubicBezTo>
                    <a:cubicBezTo>
                      <a:pt x="3528" y="5337"/>
                      <a:pt x="4020" y="5206"/>
                      <a:pt x="4464" y="4930"/>
                    </a:cubicBezTo>
                    <a:cubicBezTo>
                      <a:pt x="5705" y="4151"/>
                      <a:pt x="6088" y="2500"/>
                      <a:pt x="5309" y="1259"/>
                    </a:cubicBezTo>
                    <a:cubicBezTo>
                      <a:pt x="4805" y="447"/>
                      <a:pt x="3936" y="0"/>
                      <a:pt x="3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9" name="Google Shape;2319;p27"/>
              <p:cNvSpPr/>
              <p:nvPr/>
            </p:nvSpPr>
            <p:spPr>
              <a:xfrm>
                <a:off x="9145487" y="2082507"/>
                <a:ext cx="238428" cy="402983"/>
              </a:xfrm>
              <a:custGeom>
                <a:avLst/>
                <a:gdLst/>
                <a:ahLst/>
                <a:cxnLst/>
                <a:rect l="l" t="t" r="r" b="b"/>
                <a:pathLst>
                  <a:path w="2536" h="4570" extrusionOk="0">
                    <a:moveTo>
                      <a:pt x="1426" y="0"/>
                    </a:moveTo>
                    <a:cubicBezTo>
                      <a:pt x="1017" y="27"/>
                      <a:pt x="634" y="159"/>
                      <a:pt x="291" y="357"/>
                    </a:cubicBezTo>
                    <a:lnTo>
                      <a:pt x="132" y="621"/>
                    </a:lnTo>
                    <a:lnTo>
                      <a:pt x="0" y="832"/>
                    </a:lnTo>
                    <a:lnTo>
                      <a:pt x="53" y="832"/>
                    </a:lnTo>
                    <a:lnTo>
                      <a:pt x="145" y="740"/>
                    </a:lnTo>
                    <a:lnTo>
                      <a:pt x="291" y="529"/>
                    </a:lnTo>
                    <a:lnTo>
                      <a:pt x="145" y="832"/>
                    </a:lnTo>
                    <a:lnTo>
                      <a:pt x="27" y="964"/>
                    </a:lnTo>
                    <a:lnTo>
                      <a:pt x="145" y="1123"/>
                    </a:lnTo>
                    <a:lnTo>
                      <a:pt x="423" y="1413"/>
                    </a:lnTo>
                    <a:lnTo>
                      <a:pt x="489" y="1625"/>
                    </a:lnTo>
                    <a:lnTo>
                      <a:pt x="740" y="1823"/>
                    </a:lnTo>
                    <a:lnTo>
                      <a:pt x="647" y="1968"/>
                    </a:lnTo>
                    <a:lnTo>
                      <a:pt x="423" y="2100"/>
                    </a:lnTo>
                    <a:lnTo>
                      <a:pt x="264" y="2377"/>
                    </a:lnTo>
                    <a:cubicBezTo>
                      <a:pt x="264" y="2377"/>
                      <a:pt x="594" y="2932"/>
                      <a:pt x="594" y="2959"/>
                    </a:cubicBezTo>
                    <a:cubicBezTo>
                      <a:pt x="594" y="2985"/>
                      <a:pt x="528" y="3289"/>
                      <a:pt x="528" y="3289"/>
                    </a:cubicBezTo>
                    <a:lnTo>
                      <a:pt x="304" y="3817"/>
                    </a:lnTo>
                    <a:lnTo>
                      <a:pt x="225" y="4292"/>
                    </a:lnTo>
                    <a:lnTo>
                      <a:pt x="330" y="4570"/>
                    </a:lnTo>
                    <a:lnTo>
                      <a:pt x="423" y="4517"/>
                    </a:lnTo>
                    <a:lnTo>
                      <a:pt x="489" y="4306"/>
                    </a:lnTo>
                    <a:lnTo>
                      <a:pt x="687" y="4094"/>
                    </a:lnTo>
                    <a:lnTo>
                      <a:pt x="1308" y="3936"/>
                    </a:lnTo>
                    <a:lnTo>
                      <a:pt x="1519" y="3685"/>
                    </a:lnTo>
                    <a:lnTo>
                      <a:pt x="1743" y="3685"/>
                    </a:lnTo>
                    <a:lnTo>
                      <a:pt x="2113" y="3487"/>
                    </a:lnTo>
                    <a:lnTo>
                      <a:pt x="2179" y="3342"/>
                    </a:lnTo>
                    <a:lnTo>
                      <a:pt x="2443" y="3223"/>
                    </a:lnTo>
                    <a:lnTo>
                      <a:pt x="2536" y="3104"/>
                    </a:lnTo>
                    <a:lnTo>
                      <a:pt x="2113" y="2853"/>
                    </a:lnTo>
                    <a:lnTo>
                      <a:pt x="2087" y="2708"/>
                    </a:lnTo>
                    <a:lnTo>
                      <a:pt x="1875" y="2668"/>
                    </a:lnTo>
                    <a:lnTo>
                      <a:pt x="1875" y="2404"/>
                    </a:lnTo>
                    <a:lnTo>
                      <a:pt x="1638" y="2259"/>
                    </a:lnTo>
                    <a:lnTo>
                      <a:pt x="1374" y="1876"/>
                    </a:lnTo>
                    <a:lnTo>
                      <a:pt x="1057" y="1691"/>
                    </a:lnTo>
                    <a:lnTo>
                      <a:pt x="740" y="1744"/>
                    </a:lnTo>
                    <a:lnTo>
                      <a:pt x="594" y="1638"/>
                    </a:lnTo>
                    <a:lnTo>
                      <a:pt x="568" y="1479"/>
                    </a:lnTo>
                    <a:lnTo>
                      <a:pt x="634" y="1400"/>
                    </a:lnTo>
                    <a:lnTo>
                      <a:pt x="634" y="1308"/>
                    </a:lnTo>
                    <a:lnTo>
                      <a:pt x="515" y="1189"/>
                    </a:lnTo>
                    <a:lnTo>
                      <a:pt x="727" y="1083"/>
                    </a:lnTo>
                    <a:lnTo>
                      <a:pt x="594" y="1057"/>
                    </a:lnTo>
                    <a:lnTo>
                      <a:pt x="423" y="1123"/>
                    </a:lnTo>
                    <a:lnTo>
                      <a:pt x="330" y="1057"/>
                    </a:lnTo>
                    <a:lnTo>
                      <a:pt x="489" y="819"/>
                    </a:lnTo>
                    <a:lnTo>
                      <a:pt x="660" y="727"/>
                    </a:lnTo>
                    <a:lnTo>
                      <a:pt x="872" y="740"/>
                    </a:lnTo>
                    <a:lnTo>
                      <a:pt x="1017" y="793"/>
                    </a:lnTo>
                    <a:lnTo>
                      <a:pt x="1004" y="938"/>
                    </a:lnTo>
                    <a:lnTo>
                      <a:pt x="951" y="1096"/>
                    </a:lnTo>
                    <a:lnTo>
                      <a:pt x="1096" y="1096"/>
                    </a:lnTo>
                    <a:lnTo>
                      <a:pt x="1202" y="819"/>
                    </a:lnTo>
                    <a:lnTo>
                      <a:pt x="1479" y="740"/>
                    </a:lnTo>
                    <a:lnTo>
                      <a:pt x="1651" y="608"/>
                    </a:lnTo>
                    <a:lnTo>
                      <a:pt x="1809" y="647"/>
                    </a:lnTo>
                    <a:lnTo>
                      <a:pt x="1994" y="542"/>
                    </a:lnTo>
                    <a:lnTo>
                      <a:pt x="1994" y="423"/>
                    </a:lnTo>
                    <a:lnTo>
                      <a:pt x="1598" y="423"/>
                    </a:lnTo>
                    <a:lnTo>
                      <a:pt x="1321" y="251"/>
                    </a:lnTo>
                    <a:lnTo>
                      <a:pt x="1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0" name="Google Shape;2320;p27"/>
              <p:cNvSpPr/>
              <p:nvPr/>
            </p:nvSpPr>
            <p:spPr>
              <a:xfrm>
                <a:off x="9228599" y="2188500"/>
                <a:ext cx="56034" cy="31480"/>
              </a:xfrm>
              <a:custGeom>
                <a:avLst/>
                <a:gdLst/>
                <a:ahLst/>
                <a:cxnLst/>
                <a:rect l="l" t="t" r="r" b="b"/>
                <a:pathLst>
                  <a:path w="596" h="357" extrusionOk="0">
                    <a:moveTo>
                      <a:pt x="1" y="0"/>
                    </a:moveTo>
                    <a:lnTo>
                      <a:pt x="173" y="145"/>
                    </a:lnTo>
                    <a:lnTo>
                      <a:pt x="331" y="238"/>
                    </a:lnTo>
                    <a:lnTo>
                      <a:pt x="503" y="357"/>
                    </a:lnTo>
                    <a:lnTo>
                      <a:pt x="595" y="357"/>
                    </a:lnTo>
                    <a:lnTo>
                      <a:pt x="384" y="198"/>
                    </a:lnTo>
                    <a:lnTo>
                      <a:pt x="1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1" name="Google Shape;2321;p27"/>
              <p:cNvSpPr/>
              <p:nvPr/>
            </p:nvSpPr>
            <p:spPr>
              <a:xfrm>
                <a:off x="9291967" y="2082507"/>
                <a:ext cx="86966" cy="55994"/>
              </a:xfrm>
              <a:custGeom>
                <a:avLst/>
                <a:gdLst/>
                <a:ahLst/>
                <a:cxnLst/>
                <a:rect l="l" t="t" r="r" b="b"/>
                <a:pathLst>
                  <a:path w="925" h="635" extrusionOk="0">
                    <a:moveTo>
                      <a:pt x="1" y="0"/>
                    </a:moveTo>
                    <a:lnTo>
                      <a:pt x="1" y="132"/>
                    </a:lnTo>
                    <a:lnTo>
                      <a:pt x="93" y="238"/>
                    </a:lnTo>
                    <a:lnTo>
                      <a:pt x="133" y="357"/>
                    </a:lnTo>
                    <a:lnTo>
                      <a:pt x="516" y="397"/>
                    </a:lnTo>
                    <a:lnTo>
                      <a:pt x="753" y="476"/>
                    </a:lnTo>
                    <a:lnTo>
                      <a:pt x="872" y="634"/>
                    </a:lnTo>
                    <a:lnTo>
                      <a:pt x="925" y="595"/>
                    </a:lnTo>
                    <a:lnTo>
                      <a:pt x="925" y="357"/>
                    </a:lnTo>
                    <a:lnTo>
                      <a:pt x="793" y="264"/>
                    </a:lnTo>
                    <a:lnTo>
                      <a:pt x="727" y="159"/>
                    </a:lnTo>
                    <a:lnTo>
                      <a:pt x="634" y="159"/>
                    </a:lnTo>
                    <a:lnTo>
                      <a:pt x="463" y="278"/>
                    </a:lnTo>
                    <a:lnTo>
                      <a:pt x="317" y="278"/>
                    </a:lnTo>
                    <a:lnTo>
                      <a:pt x="357" y="198"/>
                    </a:lnTo>
                    <a:lnTo>
                      <a:pt x="291" y="80"/>
                    </a:lnTo>
                    <a:lnTo>
                      <a:pt x="502" y="80"/>
                    </a:lnTo>
                    <a:lnTo>
                      <a:pt x="555" y="40"/>
                    </a:lnTo>
                    <a:cubicBezTo>
                      <a:pt x="397" y="14"/>
                      <a:pt x="238"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2" name="Google Shape;2322;p27"/>
              <p:cNvSpPr/>
              <p:nvPr/>
            </p:nvSpPr>
            <p:spPr>
              <a:xfrm>
                <a:off x="9501814" y="2201286"/>
                <a:ext cx="27359" cy="44355"/>
              </a:xfrm>
              <a:custGeom>
                <a:avLst/>
                <a:gdLst/>
                <a:ahLst/>
                <a:cxnLst/>
                <a:rect l="l" t="t" r="r" b="b"/>
                <a:pathLst>
                  <a:path w="291" h="503" extrusionOk="0">
                    <a:moveTo>
                      <a:pt x="159" y="0"/>
                    </a:moveTo>
                    <a:lnTo>
                      <a:pt x="106" y="40"/>
                    </a:lnTo>
                    <a:lnTo>
                      <a:pt x="66" y="159"/>
                    </a:lnTo>
                    <a:lnTo>
                      <a:pt x="0" y="212"/>
                    </a:lnTo>
                    <a:lnTo>
                      <a:pt x="132" y="502"/>
                    </a:lnTo>
                    <a:lnTo>
                      <a:pt x="185" y="502"/>
                    </a:lnTo>
                    <a:lnTo>
                      <a:pt x="185" y="370"/>
                    </a:lnTo>
                    <a:lnTo>
                      <a:pt x="291" y="251"/>
                    </a:lnTo>
                    <a:cubicBezTo>
                      <a:pt x="251" y="172"/>
                      <a:pt x="212" y="8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3" name="Google Shape;2323;p27"/>
              <p:cNvSpPr/>
              <p:nvPr/>
            </p:nvSpPr>
            <p:spPr>
              <a:xfrm>
                <a:off x="9473232" y="2248991"/>
                <a:ext cx="77094" cy="230679"/>
              </a:xfrm>
              <a:custGeom>
                <a:avLst/>
                <a:gdLst/>
                <a:ahLst/>
                <a:cxnLst/>
                <a:rect l="l" t="t" r="r" b="b"/>
                <a:pathLst>
                  <a:path w="820" h="2616" extrusionOk="0">
                    <a:moveTo>
                      <a:pt x="489" y="1"/>
                    </a:moveTo>
                    <a:lnTo>
                      <a:pt x="304" y="146"/>
                    </a:lnTo>
                    <a:lnTo>
                      <a:pt x="146" y="265"/>
                    </a:lnTo>
                    <a:lnTo>
                      <a:pt x="146" y="331"/>
                    </a:lnTo>
                    <a:lnTo>
                      <a:pt x="1" y="476"/>
                    </a:lnTo>
                    <a:lnTo>
                      <a:pt x="67" y="899"/>
                    </a:lnTo>
                    <a:lnTo>
                      <a:pt x="120" y="1229"/>
                    </a:lnTo>
                    <a:lnTo>
                      <a:pt x="304" y="1335"/>
                    </a:lnTo>
                    <a:lnTo>
                      <a:pt x="529" y="1388"/>
                    </a:lnTo>
                    <a:lnTo>
                      <a:pt x="582" y="1559"/>
                    </a:lnTo>
                    <a:lnTo>
                      <a:pt x="489" y="2048"/>
                    </a:lnTo>
                    <a:lnTo>
                      <a:pt x="133" y="2391"/>
                    </a:lnTo>
                    <a:lnTo>
                      <a:pt x="80" y="2616"/>
                    </a:lnTo>
                    <a:cubicBezTo>
                      <a:pt x="555" y="2114"/>
                      <a:pt x="819" y="1454"/>
                      <a:pt x="819" y="767"/>
                    </a:cubicBezTo>
                    <a:cubicBezTo>
                      <a:pt x="819" y="529"/>
                      <a:pt x="780" y="291"/>
                      <a:pt x="727" y="67"/>
                    </a:cubicBezTo>
                    <a:lnTo>
                      <a:pt x="5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24" name="Google Shape;2324;p27"/>
            <p:cNvSpPr/>
            <p:nvPr/>
          </p:nvSpPr>
          <p:spPr>
            <a:xfrm>
              <a:off x="8698434" y="4349880"/>
              <a:ext cx="3491058" cy="258632"/>
            </a:xfrm>
            <a:custGeom>
              <a:avLst/>
              <a:gdLst/>
              <a:ahLst/>
              <a:cxnLst/>
              <a:rect l="l" t="t" r="r" b="b"/>
              <a:pathLst>
                <a:path w="37132" h="2933" extrusionOk="0">
                  <a:moveTo>
                    <a:pt x="37086" y="2096"/>
                  </a:moveTo>
                  <a:cubicBezTo>
                    <a:pt x="37109" y="2102"/>
                    <a:pt x="37123" y="2105"/>
                    <a:pt x="37128" y="2105"/>
                  </a:cubicBezTo>
                  <a:cubicBezTo>
                    <a:pt x="37131" y="2105"/>
                    <a:pt x="37130" y="2103"/>
                    <a:pt x="37124" y="2100"/>
                  </a:cubicBezTo>
                  <a:cubicBezTo>
                    <a:pt x="37121" y="2098"/>
                    <a:pt x="37108" y="2097"/>
                    <a:pt x="37086" y="2096"/>
                  </a:cubicBezTo>
                  <a:close/>
                  <a:moveTo>
                    <a:pt x="29993" y="0"/>
                  </a:moveTo>
                  <a:cubicBezTo>
                    <a:pt x="29372" y="0"/>
                    <a:pt x="1" y="529"/>
                    <a:pt x="1" y="529"/>
                  </a:cubicBezTo>
                  <a:lnTo>
                    <a:pt x="6802" y="2932"/>
                  </a:lnTo>
                  <a:cubicBezTo>
                    <a:pt x="6802" y="2932"/>
                    <a:pt x="33787" y="2092"/>
                    <a:pt x="36845" y="2092"/>
                  </a:cubicBezTo>
                  <a:cubicBezTo>
                    <a:pt x="36960" y="2092"/>
                    <a:pt x="37041" y="2093"/>
                    <a:pt x="37086" y="2096"/>
                  </a:cubicBezTo>
                  <a:lnTo>
                    <a:pt x="37086" y="2096"/>
                  </a:lnTo>
                  <a:cubicBezTo>
                    <a:pt x="36514" y="1945"/>
                    <a:pt x="30574" y="0"/>
                    <a:pt x="29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5" name="Google Shape;2325;p27"/>
            <p:cNvSpPr/>
            <p:nvPr/>
          </p:nvSpPr>
          <p:spPr>
            <a:xfrm>
              <a:off x="8677900" y="2798700"/>
              <a:ext cx="869973" cy="1368377"/>
            </a:xfrm>
            <a:custGeom>
              <a:avLst/>
              <a:gdLst/>
              <a:ahLst/>
              <a:cxnLst/>
              <a:rect l="l" t="t" r="r" b="b"/>
              <a:pathLst>
                <a:path w="9457" h="15518" extrusionOk="0">
                  <a:moveTo>
                    <a:pt x="317" y="0"/>
                  </a:moveTo>
                  <a:lnTo>
                    <a:pt x="0" y="13497"/>
                  </a:lnTo>
                  <a:lnTo>
                    <a:pt x="9284" y="15518"/>
                  </a:lnTo>
                  <a:lnTo>
                    <a:pt x="9456" y="304"/>
                  </a:lnTo>
                  <a:lnTo>
                    <a:pt x="3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6" name="Google Shape;2326;p27"/>
            <p:cNvSpPr/>
            <p:nvPr/>
          </p:nvSpPr>
          <p:spPr>
            <a:xfrm>
              <a:off x="9506796" y="2847557"/>
              <a:ext cx="2562823" cy="1285753"/>
            </a:xfrm>
            <a:custGeom>
              <a:avLst/>
              <a:gdLst/>
              <a:ahLst/>
              <a:cxnLst/>
              <a:rect l="l" t="t" r="r" b="b"/>
              <a:pathLst>
                <a:path w="27259" h="14581" extrusionOk="0">
                  <a:moveTo>
                    <a:pt x="0" y="1"/>
                  </a:moveTo>
                  <a:lnTo>
                    <a:pt x="0" y="14581"/>
                  </a:lnTo>
                  <a:lnTo>
                    <a:pt x="27259" y="13432"/>
                  </a:lnTo>
                  <a:lnTo>
                    <a:pt x="27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7" name="Google Shape;2327;p27"/>
            <p:cNvSpPr/>
            <p:nvPr/>
          </p:nvSpPr>
          <p:spPr>
            <a:xfrm>
              <a:off x="9506796" y="2847557"/>
              <a:ext cx="196215" cy="1733002"/>
            </a:xfrm>
            <a:custGeom>
              <a:avLst/>
              <a:gdLst/>
              <a:ahLst/>
              <a:cxnLst/>
              <a:rect l="l" t="t" r="r" b="b"/>
              <a:pathLst>
                <a:path w="2087" h="19653" extrusionOk="0">
                  <a:moveTo>
                    <a:pt x="0" y="1"/>
                  </a:moveTo>
                  <a:lnTo>
                    <a:pt x="0" y="19652"/>
                  </a:lnTo>
                  <a:lnTo>
                    <a:pt x="621" y="19652"/>
                  </a:lnTo>
                  <a:lnTo>
                    <a:pt x="20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8" name="Google Shape;2328;p27"/>
            <p:cNvSpPr/>
            <p:nvPr/>
          </p:nvSpPr>
          <p:spPr>
            <a:xfrm>
              <a:off x="8664964" y="2761405"/>
              <a:ext cx="196215" cy="1635122"/>
            </a:xfrm>
            <a:custGeom>
              <a:avLst/>
              <a:gdLst/>
              <a:ahLst/>
              <a:cxnLst/>
              <a:rect l="l" t="t" r="r" b="b"/>
              <a:pathLst>
                <a:path w="2087" h="18543" extrusionOk="0">
                  <a:moveTo>
                    <a:pt x="0" y="1"/>
                  </a:moveTo>
                  <a:lnTo>
                    <a:pt x="0" y="18543"/>
                  </a:lnTo>
                  <a:lnTo>
                    <a:pt x="621" y="18543"/>
                  </a:lnTo>
                  <a:lnTo>
                    <a:pt x="20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9" name="Google Shape;2329;p27"/>
            <p:cNvSpPr/>
            <p:nvPr/>
          </p:nvSpPr>
          <p:spPr>
            <a:xfrm>
              <a:off x="8600374" y="2713700"/>
              <a:ext cx="906517" cy="133945"/>
            </a:xfrm>
            <a:custGeom>
              <a:avLst/>
              <a:gdLst/>
              <a:ahLst/>
              <a:cxnLst/>
              <a:rect l="l" t="t" r="r" b="b"/>
              <a:pathLst>
                <a:path w="9642" h="1519" extrusionOk="0">
                  <a:moveTo>
                    <a:pt x="0" y="0"/>
                  </a:moveTo>
                  <a:lnTo>
                    <a:pt x="0" y="898"/>
                  </a:lnTo>
                  <a:lnTo>
                    <a:pt x="9641" y="1519"/>
                  </a:lnTo>
                  <a:lnTo>
                    <a:pt x="9641" y="37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0" name="Google Shape;2330;p27"/>
            <p:cNvSpPr/>
            <p:nvPr/>
          </p:nvSpPr>
          <p:spPr>
            <a:xfrm>
              <a:off x="9506796" y="2745092"/>
              <a:ext cx="2672071" cy="102553"/>
            </a:xfrm>
            <a:custGeom>
              <a:avLst/>
              <a:gdLst/>
              <a:ahLst/>
              <a:cxnLst/>
              <a:rect l="l" t="t" r="r" b="b"/>
              <a:pathLst>
                <a:path w="28421" h="1163" extrusionOk="0">
                  <a:moveTo>
                    <a:pt x="0" y="1"/>
                  </a:moveTo>
                  <a:lnTo>
                    <a:pt x="0" y="1163"/>
                  </a:lnTo>
                  <a:lnTo>
                    <a:pt x="28421" y="1163"/>
                  </a:lnTo>
                  <a:lnTo>
                    <a:pt x="284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1" name="Google Shape;2331;p27"/>
            <p:cNvSpPr/>
            <p:nvPr/>
          </p:nvSpPr>
          <p:spPr>
            <a:xfrm>
              <a:off x="9506796" y="2847557"/>
              <a:ext cx="2562823" cy="617348"/>
            </a:xfrm>
            <a:custGeom>
              <a:avLst/>
              <a:gdLst/>
              <a:ahLst/>
              <a:cxnLst/>
              <a:rect l="l" t="t" r="r" b="b"/>
              <a:pathLst>
                <a:path w="27259" h="7001" extrusionOk="0">
                  <a:moveTo>
                    <a:pt x="0" y="1"/>
                  </a:moveTo>
                  <a:lnTo>
                    <a:pt x="0" y="1401"/>
                  </a:lnTo>
                  <a:lnTo>
                    <a:pt x="27259" y="7000"/>
                  </a:lnTo>
                  <a:lnTo>
                    <a:pt x="27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2" name="Google Shape;2332;p27"/>
            <p:cNvSpPr/>
            <p:nvPr/>
          </p:nvSpPr>
          <p:spPr>
            <a:xfrm>
              <a:off x="8698434" y="3980670"/>
              <a:ext cx="59701" cy="415857"/>
            </a:xfrm>
            <a:custGeom>
              <a:avLst/>
              <a:gdLst/>
              <a:ahLst/>
              <a:cxnLst/>
              <a:rect l="l" t="t" r="r" b="b"/>
              <a:pathLst>
                <a:path w="635" h="4716" extrusionOk="0">
                  <a:moveTo>
                    <a:pt x="635" y="1"/>
                  </a:moveTo>
                  <a:lnTo>
                    <a:pt x="1" y="4716"/>
                  </a:lnTo>
                  <a:lnTo>
                    <a:pt x="265" y="4716"/>
                  </a:lnTo>
                  <a:lnTo>
                    <a:pt x="6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3" name="Google Shape;2333;p27"/>
            <p:cNvSpPr/>
            <p:nvPr/>
          </p:nvSpPr>
          <p:spPr>
            <a:xfrm>
              <a:off x="9545250" y="4231101"/>
              <a:ext cx="49735" cy="349457"/>
            </a:xfrm>
            <a:custGeom>
              <a:avLst/>
              <a:gdLst/>
              <a:ahLst/>
              <a:cxnLst/>
              <a:rect l="l" t="t" r="r" b="b"/>
              <a:pathLst>
                <a:path w="529" h="3963" extrusionOk="0">
                  <a:moveTo>
                    <a:pt x="529" y="0"/>
                  </a:moveTo>
                  <a:lnTo>
                    <a:pt x="1" y="3962"/>
                  </a:lnTo>
                  <a:lnTo>
                    <a:pt x="212" y="3962"/>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4" name="Google Shape;2334;p27"/>
            <p:cNvSpPr/>
            <p:nvPr/>
          </p:nvSpPr>
          <p:spPr>
            <a:xfrm>
              <a:off x="8664964" y="2796324"/>
              <a:ext cx="841927" cy="174773"/>
            </a:xfrm>
            <a:custGeom>
              <a:avLst/>
              <a:gdLst/>
              <a:ahLst/>
              <a:cxnLst/>
              <a:rect l="l" t="t" r="r" b="b"/>
              <a:pathLst>
                <a:path w="8955" h="1982" extrusionOk="0">
                  <a:moveTo>
                    <a:pt x="0" y="1"/>
                  </a:moveTo>
                  <a:lnTo>
                    <a:pt x="0" y="331"/>
                  </a:lnTo>
                  <a:lnTo>
                    <a:pt x="8954" y="1982"/>
                  </a:lnTo>
                  <a:lnTo>
                    <a:pt x="8954" y="582"/>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35" name="Google Shape;2335;p27"/>
          <p:cNvGrpSpPr/>
          <p:nvPr/>
        </p:nvGrpSpPr>
        <p:grpSpPr>
          <a:xfrm>
            <a:off x="-656555" y="3992188"/>
            <a:ext cx="1133441" cy="2457275"/>
            <a:chOff x="-668855" y="2961316"/>
            <a:chExt cx="1133441" cy="1842956"/>
          </a:xfrm>
        </p:grpSpPr>
        <p:sp>
          <p:nvSpPr>
            <p:cNvPr id="2336" name="Google Shape;2336;p27"/>
            <p:cNvSpPr/>
            <p:nvPr/>
          </p:nvSpPr>
          <p:spPr>
            <a:xfrm>
              <a:off x="-481719" y="4765328"/>
              <a:ext cx="874287" cy="38944"/>
            </a:xfrm>
            <a:custGeom>
              <a:avLst/>
              <a:gdLst/>
              <a:ahLst/>
              <a:cxnLst/>
              <a:rect l="l" t="t" r="r" b="b"/>
              <a:pathLst>
                <a:path w="20407" h="909" extrusionOk="0">
                  <a:moveTo>
                    <a:pt x="13334" y="0"/>
                  </a:moveTo>
                  <a:lnTo>
                    <a:pt x="0" y="618"/>
                  </a:lnTo>
                  <a:lnTo>
                    <a:pt x="2280" y="908"/>
                  </a:lnTo>
                  <a:lnTo>
                    <a:pt x="20407" y="580"/>
                  </a:lnTo>
                  <a:lnTo>
                    <a:pt x="13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37" name="Google Shape;2337;p27"/>
            <p:cNvGrpSpPr/>
            <p:nvPr/>
          </p:nvGrpSpPr>
          <p:grpSpPr>
            <a:xfrm>
              <a:off x="-668855" y="2961316"/>
              <a:ext cx="1133441" cy="1830531"/>
              <a:chOff x="-668855" y="2961316"/>
              <a:chExt cx="1133441" cy="1830531"/>
            </a:xfrm>
          </p:grpSpPr>
          <p:sp>
            <p:nvSpPr>
              <p:cNvPr id="2338" name="Google Shape;2338;p27"/>
              <p:cNvSpPr/>
              <p:nvPr/>
            </p:nvSpPr>
            <p:spPr>
              <a:xfrm>
                <a:off x="-548811" y="3395139"/>
                <a:ext cx="107706" cy="494274"/>
              </a:xfrm>
              <a:custGeom>
                <a:avLst/>
                <a:gdLst/>
                <a:ahLst/>
                <a:cxnLst/>
                <a:rect l="l" t="t" r="r" b="b"/>
                <a:pathLst>
                  <a:path w="2514" h="11537" extrusionOk="0">
                    <a:moveTo>
                      <a:pt x="1" y="0"/>
                    </a:moveTo>
                    <a:lnTo>
                      <a:pt x="967" y="11537"/>
                    </a:lnTo>
                    <a:lnTo>
                      <a:pt x="2069" y="11537"/>
                    </a:lnTo>
                    <a:lnTo>
                      <a:pt x="25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9" name="Google Shape;2339;p27"/>
              <p:cNvSpPr/>
              <p:nvPr/>
            </p:nvSpPr>
            <p:spPr>
              <a:xfrm>
                <a:off x="-538014" y="3531721"/>
                <a:ext cx="91940" cy="45584"/>
              </a:xfrm>
              <a:custGeom>
                <a:avLst/>
                <a:gdLst/>
                <a:ahLst/>
                <a:cxnLst/>
                <a:rect l="l" t="t" r="r" b="b"/>
                <a:pathLst>
                  <a:path w="2146" h="1064" extrusionOk="0">
                    <a:moveTo>
                      <a:pt x="0" y="1"/>
                    </a:moveTo>
                    <a:lnTo>
                      <a:pt x="77" y="1064"/>
                    </a:lnTo>
                    <a:lnTo>
                      <a:pt x="2126" y="542"/>
                    </a:lnTo>
                    <a:lnTo>
                      <a:pt x="2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40" name="Google Shape;2340;p27"/>
              <p:cNvGrpSpPr/>
              <p:nvPr/>
            </p:nvGrpSpPr>
            <p:grpSpPr>
              <a:xfrm>
                <a:off x="-668855" y="2961316"/>
                <a:ext cx="1133441" cy="1830531"/>
                <a:chOff x="4722745" y="2927241"/>
                <a:chExt cx="1133441" cy="1830531"/>
              </a:xfrm>
            </p:grpSpPr>
            <p:sp>
              <p:nvSpPr>
                <p:cNvPr id="2341" name="Google Shape;2341;p27"/>
                <p:cNvSpPr/>
                <p:nvPr/>
              </p:nvSpPr>
              <p:spPr>
                <a:xfrm>
                  <a:off x="4841975" y="3361878"/>
                  <a:ext cx="53853" cy="494317"/>
                </a:xfrm>
                <a:custGeom>
                  <a:avLst/>
                  <a:gdLst/>
                  <a:ahLst/>
                  <a:cxnLst/>
                  <a:rect l="l" t="t" r="r" b="b"/>
                  <a:pathLst>
                    <a:path w="1257" h="11538" extrusionOk="0">
                      <a:moveTo>
                        <a:pt x="1" y="1"/>
                      </a:moveTo>
                      <a:lnTo>
                        <a:pt x="967" y="11537"/>
                      </a:lnTo>
                      <a:lnTo>
                        <a:pt x="1257" y="11537"/>
                      </a:lnTo>
                      <a:lnTo>
                        <a:pt x="7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2" name="Google Shape;2342;p27"/>
                <p:cNvSpPr/>
                <p:nvPr/>
              </p:nvSpPr>
              <p:spPr>
                <a:xfrm>
                  <a:off x="5523343" y="3361064"/>
                  <a:ext cx="107663" cy="494274"/>
                </a:xfrm>
                <a:custGeom>
                  <a:avLst/>
                  <a:gdLst/>
                  <a:ahLst/>
                  <a:cxnLst/>
                  <a:rect l="l" t="t" r="r" b="b"/>
                  <a:pathLst>
                    <a:path w="2513" h="11537" extrusionOk="0">
                      <a:moveTo>
                        <a:pt x="1" y="0"/>
                      </a:moveTo>
                      <a:lnTo>
                        <a:pt x="967" y="11537"/>
                      </a:lnTo>
                      <a:lnTo>
                        <a:pt x="2068" y="11537"/>
                      </a:lnTo>
                      <a:lnTo>
                        <a:pt x="25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3" name="Google Shape;2343;p27"/>
                <p:cNvSpPr/>
                <p:nvPr/>
              </p:nvSpPr>
              <p:spPr>
                <a:xfrm>
                  <a:off x="5522529" y="3361878"/>
                  <a:ext cx="53853" cy="494317"/>
                </a:xfrm>
                <a:custGeom>
                  <a:avLst/>
                  <a:gdLst/>
                  <a:ahLst/>
                  <a:cxnLst/>
                  <a:rect l="l" t="t" r="r" b="b"/>
                  <a:pathLst>
                    <a:path w="1257" h="11538" extrusionOk="0">
                      <a:moveTo>
                        <a:pt x="0" y="1"/>
                      </a:moveTo>
                      <a:lnTo>
                        <a:pt x="966" y="11537"/>
                      </a:lnTo>
                      <a:lnTo>
                        <a:pt x="1256" y="11537"/>
                      </a:lnTo>
                      <a:lnTo>
                        <a:pt x="7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4" name="Google Shape;2344;p27"/>
                <p:cNvSpPr/>
                <p:nvPr/>
              </p:nvSpPr>
              <p:spPr>
                <a:xfrm>
                  <a:off x="5534096" y="3497646"/>
                  <a:ext cx="91940" cy="45584"/>
                </a:xfrm>
                <a:custGeom>
                  <a:avLst/>
                  <a:gdLst/>
                  <a:ahLst/>
                  <a:cxnLst/>
                  <a:rect l="l" t="t" r="r" b="b"/>
                  <a:pathLst>
                    <a:path w="2146" h="1064" extrusionOk="0">
                      <a:moveTo>
                        <a:pt x="1" y="1"/>
                      </a:moveTo>
                      <a:lnTo>
                        <a:pt x="78" y="1064"/>
                      </a:lnTo>
                      <a:lnTo>
                        <a:pt x="2126" y="542"/>
                      </a:lnTo>
                      <a:lnTo>
                        <a:pt x="21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5" name="Google Shape;2345;p27"/>
                <p:cNvSpPr/>
                <p:nvPr/>
              </p:nvSpPr>
              <p:spPr>
                <a:xfrm>
                  <a:off x="5441385" y="3919045"/>
                  <a:ext cx="108477" cy="837057"/>
                </a:xfrm>
                <a:custGeom>
                  <a:avLst/>
                  <a:gdLst/>
                  <a:ahLst/>
                  <a:cxnLst/>
                  <a:rect l="l" t="t" r="r" b="b"/>
                  <a:pathLst>
                    <a:path w="2532" h="19538" extrusionOk="0">
                      <a:moveTo>
                        <a:pt x="0" y="1"/>
                      </a:moveTo>
                      <a:lnTo>
                        <a:pt x="967" y="19538"/>
                      </a:lnTo>
                      <a:lnTo>
                        <a:pt x="2087" y="19538"/>
                      </a:lnTo>
                      <a:lnTo>
                        <a:pt x="25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6" name="Google Shape;2346;p27"/>
                <p:cNvSpPr/>
                <p:nvPr/>
              </p:nvSpPr>
              <p:spPr>
                <a:xfrm>
                  <a:off x="5441385" y="3919902"/>
                  <a:ext cx="53039" cy="837871"/>
                </a:xfrm>
                <a:custGeom>
                  <a:avLst/>
                  <a:gdLst/>
                  <a:ahLst/>
                  <a:cxnLst/>
                  <a:rect l="l" t="t" r="r" b="b"/>
                  <a:pathLst>
                    <a:path w="1238" h="19557" extrusionOk="0">
                      <a:moveTo>
                        <a:pt x="0" y="0"/>
                      </a:moveTo>
                      <a:lnTo>
                        <a:pt x="947" y="19556"/>
                      </a:lnTo>
                      <a:lnTo>
                        <a:pt x="1237" y="19556"/>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7" name="Google Shape;2347;p27"/>
                <p:cNvSpPr/>
                <p:nvPr/>
              </p:nvSpPr>
              <p:spPr>
                <a:xfrm>
                  <a:off x="4869309" y="3919045"/>
                  <a:ext cx="107663" cy="837057"/>
                </a:xfrm>
                <a:custGeom>
                  <a:avLst/>
                  <a:gdLst/>
                  <a:ahLst/>
                  <a:cxnLst/>
                  <a:rect l="l" t="t" r="r" b="b"/>
                  <a:pathLst>
                    <a:path w="2513" h="19538" extrusionOk="0">
                      <a:moveTo>
                        <a:pt x="0" y="1"/>
                      </a:moveTo>
                      <a:lnTo>
                        <a:pt x="966" y="19538"/>
                      </a:lnTo>
                      <a:lnTo>
                        <a:pt x="2068" y="19538"/>
                      </a:lnTo>
                      <a:lnTo>
                        <a:pt x="25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8" name="Google Shape;2348;p27"/>
                <p:cNvSpPr/>
                <p:nvPr/>
              </p:nvSpPr>
              <p:spPr>
                <a:xfrm>
                  <a:off x="4868452" y="3919902"/>
                  <a:ext cx="53853" cy="837871"/>
                </a:xfrm>
                <a:custGeom>
                  <a:avLst/>
                  <a:gdLst/>
                  <a:ahLst/>
                  <a:cxnLst/>
                  <a:rect l="l" t="t" r="r" b="b"/>
                  <a:pathLst>
                    <a:path w="1257" h="19557" extrusionOk="0">
                      <a:moveTo>
                        <a:pt x="1" y="0"/>
                      </a:moveTo>
                      <a:lnTo>
                        <a:pt x="967" y="19556"/>
                      </a:lnTo>
                      <a:lnTo>
                        <a:pt x="1257" y="19556"/>
                      </a:lnTo>
                      <a:lnTo>
                        <a:pt x="7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9" name="Google Shape;2349;p27"/>
                <p:cNvSpPr/>
                <p:nvPr/>
              </p:nvSpPr>
              <p:spPr>
                <a:xfrm>
                  <a:off x="5036523" y="3919045"/>
                  <a:ext cx="107663" cy="837057"/>
                </a:xfrm>
                <a:custGeom>
                  <a:avLst/>
                  <a:gdLst/>
                  <a:ahLst/>
                  <a:cxnLst/>
                  <a:rect l="l" t="t" r="r" b="b"/>
                  <a:pathLst>
                    <a:path w="2513" h="19538" extrusionOk="0">
                      <a:moveTo>
                        <a:pt x="1" y="1"/>
                      </a:moveTo>
                      <a:lnTo>
                        <a:pt x="967" y="19538"/>
                      </a:lnTo>
                      <a:lnTo>
                        <a:pt x="2068" y="19538"/>
                      </a:lnTo>
                      <a:lnTo>
                        <a:pt x="25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0" name="Google Shape;2350;p27"/>
                <p:cNvSpPr/>
                <p:nvPr/>
              </p:nvSpPr>
              <p:spPr>
                <a:xfrm>
                  <a:off x="5035709" y="3919902"/>
                  <a:ext cx="53853" cy="837871"/>
                </a:xfrm>
                <a:custGeom>
                  <a:avLst/>
                  <a:gdLst/>
                  <a:ahLst/>
                  <a:cxnLst/>
                  <a:rect l="l" t="t" r="r" b="b"/>
                  <a:pathLst>
                    <a:path w="1257" h="19557" extrusionOk="0">
                      <a:moveTo>
                        <a:pt x="0" y="0"/>
                      </a:moveTo>
                      <a:lnTo>
                        <a:pt x="967" y="19556"/>
                      </a:lnTo>
                      <a:lnTo>
                        <a:pt x="1257" y="19556"/>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1" name="Google Shape;2351;p27"/>
                <p:cNvSpPr/>
                <p:nvPr/>
              </p:nvSpPr>
              <p:spPr>
                <a:xfrm>
                  <a:off x="5695527" y="3919045"/>
                  <a:ext cx="107706" cy="837057"/>
                </a:xfrm>
                <a:custGeom>
                  <a:avLst/>
                  <a:gdLst/>
                  <a:ahLst/>
                  <a:cxnLst/>
                  <a:rect l="l" t="t" r="r" b="b"/>
                  <a:pathLst>
                    <a:path w="2514" h="19538" extrusionOk="0">
                      <a:moveTo>
                        <a:pt x="1" y="1"/>
                      </a:moveTo>
                      <a:lnTo>
                        <a:pt x="948" y="19538"/>
                      </a:lnTo>
                      <a:lnTo>
                        <a:pt x="2069" y="19538"/>
                      </a:lnTo>
                      <a:lnTo>
                        <a:pt x="25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2" name="Google Shape;2352;p27"/>
                <p:cNvSpPr/>
                <p:nvPr/>
              </p:nvSpPr>
              <p:spPr>
                <a:xfrm>
                  <a:off x="5694713" y="3919902"/>
                  <a:ext cx="53853" cy="837871"/>
                </a:xfrm>
                <a:custGeom>
                  <a:avLst/>
                  <a:gdLst/>
                  <a:ahLst/>
                  <a:cxnLst/>
                  <a:rect l="l" t="t" r="r" b="b"/>
                  <a:pathLst>
                    <a:path w="1257" h="19557" extrusionOk="0">
                      <a:moveTo>
                        <a:pt x="1" y="0"/>
                      </a:moveTo>
                      <a:lnTo>
                        <a:pt x="948" y="19556"/>
                      </a:lnTo>
                      <a:lnTo>
                        <a:pt x="1257" y="19556"/>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3" name="Google Shape;2353;p27"/>
                <p:cNvSpPr/>
                <p:nvPr/>
              </p:nvSpPr>
              <p:spPr>
                <a:xfrm>
                  <a:off x="4722745" y="2927241"/>
                  <a:ext cx="1025821" cy="570448"/>
                </a:xfrm>
                <a:custGeom>
                  <a:avLst/>
                  <a:gdLst/>
                  <a:ahLst/>
                  <a:cxnLst/>
                  <a:rect l="l" t="t" r="r" b="b"/>
                  <a:pathLst>
                    <a:path w="23944" h="13315" extrusionOk="0">
                      <a:moveTo>
                        <a:pt x="1180" y="0"/>
                      </a:moveTo>
                      <a:cubicBezTo>
                        <a:pt x="523" y="0"/>
                        <a:pt x="1" y="541"/>
                        <a:pt x="1" y="1199"/>
                      </a:cubicBezTo>
                      <a:lnTo>
                        <a:pt x="1" y="12117"/>
                      </a:lnTo>
                      <a:cubicBezTo>
                        <a:pt x="1" y="12774"/>
                        <a:pt x="523" y="13315"/>
                        <a:pt x="1180" y="13315"/>
                      </a:cubicBezTo>
                      <a:lnTo>
                        <a:pt x="22765" y="13315"/>
                      </a:lnTo>
                      <a:cubicBezTo>
                        <a:pt x="23422" y="13315"/>
                        <a:pt x="23944" y="12774"/>
                        <a:pt x="23944" y="12117"/>
                      </a:cubicBezTo>
                      <a:lnTo>
                        <a:pt x="23944" y="1199"/>
                      </a:lnTo>
                      <a:cubicBezTo>
                        <a:pt x="23944" y="541"/>
                        <a:pt x="23422" y="0"/>
                        <a:pt x="227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4" name="Google Shape;2354;p27"/>
                <p:cNvSpPr/>
                <p:nvPr/>
              </p:nvSpPr>
              <p:spPr>
                <a:xfrm>
                  <a:off x="4722745" y="2927241"/>
                  <a:ext cx="107663" cy="570448"/>
                </a:xfrm>
                <a:custGeom>
                  <a:avLst/>
                  <a:gdLst/>
                  <a:ahLst/>
                  <a:cxnLst/>
                  <a:rect l="l" t="t" r="r" b="b"/>
                  <a:pathLst>
                    <a:path w="2513" h="13315" extrusionOk="0">
                      <a:moveTo>
                        <a:pt x="1199" y="0"/>
                      </a:moveTo>
                      <a:cubicBezTo>
                        <a:pt x="523" y="0"/>
                        <a:pt x="1" y="541"/>
                        <a:pt x="1" y="1199"/>
                      </a:cubicBezTo>
                      <a:lnTo>
                        <a:pt x="1" y="12117"/>
                      </a:lnTo>
                      <a:cubicBezTo>
                        <a:pt x="1" y="12774"/>
                        <a:pt x="542" y="13315"/>
                        <a:pt x="1199" y="13315"/>
                      </a:cubicBezTo>
                      <a:lnTo>
                        <a:pt x="2513" y="13315"/>
                      </a:lnTo>
                      <a:cubicBezTo>
                        <a:pt x="1856" y="13315"/>
                        <a:pt x="1334" y="12774"/>
                        <a:pt x="1334" y="12117"/>
                      </a:cubicBezTo>
                      <a:lnTo>
                        <a:pt x="1334" y="1199"/>
                      </a:lnTo>
                      <a:cubicBezTo>
                        <a:pt x="1334" y="541"/>
                        <a:pt x="1856" y="0"/>
                        <a:pt x="2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5" name="Google Shape;2355;p27"/>
                <p:cNvSpPr/>
                <p:nvPr/>
              </p:nvSpPr>
              <p:spPr>
                <a:xfrm>
                  <a:off x="4776555" y="3855295"/>
                  <a:ext cx="1079631" cy="82857"/>
                </a:xfrm>
                <a:custGeom>
                  <a:avLst/>
                  <a:gdLst/>
                  <a:ahLst/>
                  <a:cxnLst/>
                  <a:rect l="l" t="t" r="r" b="b"/>
                  <a:pathLst>
                    <a:path w="25200" h="1934" extrusionOk="0">
                      <a:moveTo>
                        <a:pt x="1276" y="1"/>
                      </a:moveTo>
                      <a:cubicBezTo>
                        <a:pt x="581" y="1"/>
                        <a:pt x="1" y="581"/>
                        <a:pt x="1" y="1276"/>
                      </a:cubicBezTo>
                      <a:lnTo>
                        <a:pt x="1" y="1682"/>
                      </a:lnTo>
                      <a:cubicBezTo>
                        <a:pt x="1" y="1759"/>
                        <a:pt x="20" y="1856"/>
                        <a:pt x="20" y="1933"/>
                      </a:cubicBezTo>
                      <a:lnTo>
                        <a:pt x="25181" y="1933"/>
                      </a:lnTo>
                      <a:cubicBezTo>
                        <a:pt x="25200" y="1856"/>
                        <a:pt x="25200" y="1759"/>
                        <a:pt x="25200" y="1682"/>
                      </a:cubicBezTo>
                      <a:lnTo>
                        <a:pt x="25200" y="1276"/>
                      </a:lnTo>
                      <a:cubicBezTo>
                        <a:pt x="25200" y="581"/>
                        <a:pt x="24640" y="1"/>
                        <a:pt x="23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56" name="Google Shape;2356;p27"/>
              <p:cNvSpPr/>
              <p:nvPr/>
            </p:nvSpPr>
            <p:spPr>
              <a:xfrm>
                <a:off x="-615045" y="3890184"/>
                <a:ext cx="95282" cy="125914"/>
              </a:xfrm>
              <a:custGeom>
                <a:avLst/>
                <a:gdLst/>
                <a:ahLst/>
                <a:cxnLst/>
                <a:rect l="l" t="t" r="r" b="b"/>
                <a:pathLst>
                  <a:path w="2224" h="2939" extrusionOk="0">
                    <a:moveTo>
                      <a:pt x="2188" y="1"/>
                    </a:moveTo>
                    <a:cubicBezTo>
                      <a:pt x="2177" y="1"/>
                      <a:pt x="2165" y="1"/>
                      <a:pt x="2154" y="1"/>
                    </a:cubicBezTo>
                    <a:lnTo>
                      <a:pt x="2223" y="1"/>
                    </a:lnTo>
                    <a:cubicBezTo>
                      <a:pt x="2212" y="1"/>
                      <a:pt x="2200" y="1"/>
                      <a:pt x="2188" y="1"/>
                    </a:cubicBezTo>
                    <a:close/>
                    <a:moveTo>
                      <a:pt x="1243" y="1"/>
                    </a:moveTo>
                    <a:cubicBezTo>
                      <a:pt x="562" y="1"/>
                      <a:pt x="1" y="573"/>
                      <a:pt x="1" y="1257"/>
                    </a:cubicBezTo>
                    <a:lnTo>
                      <a:pt x="1" y="1663"/>
                    </a:lnTo>
                    <a:cubicBezTo>
                      <a:pt x="1" y="1740"/>
                      <a:pt x="20" y="1818"/>
                      <a:pt x="20" y="1895"/>
                    </a:cubicBezTo>
                    <a:cubicBezTo>
                      <a:pt x="136" y="2494"/>
                      <a:pt x="658" y="2919"/>
                      <a:pt x="1276" y="2939"/>
                    </a:cubicBezTo>
                    <a:lnTo>
                      <a:pt x="2223" y="2939"/>
                    </a:lnTo>
                    <a:cubicBezTo>
                      <a:pt x="1605" y="2939"/>
                      <a:pt x="1083" y="2494"/>
                      <a:pt x="967" y="1914"/>
                    </a:cubicBezTo>
                    <a:cubicBezTo>
                      <a:pt x="948" y="1818"/>
                      <a:pt x="948" y="1740"/>
                      <a:pt x="948" y="1663"/>
                    </a:cubicBezTo>
                    <a:lnTo>
                      <a:pt x="948" y="1257"/>
                    </a:lnTo>
                    <a:cubicBezTo>
                      <a:pt x="948" y="584"/>
                      <a:pt x="1472" y="20"/>
                      <a:pt x="2154" y="1"/>
                    </a:cubicBezTo>
                    <a:lnTo>
                      <a:pt x="1276" y="1"/>
                    </a:lnTo>
                    <a:cubicBezTo>
                      <a:pt x="1265" y="1"/>
                      <a:pt x="1254" y="1"/>
                      <a:pt x="12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7" name="Google Shape;2357;p27"/>
              <p:cNvSpPr/>
              <p:nvPr/>
            </p:nvSpPr>
            <p:spPr>
              <a:xfrm>
                <a:off x="52270" y="4016056"/>
                <a:ext cx="103507" cy="45584"/>
              </a:xfrm>
              <a:custGeom>
                <a:avLst/>
                <a:gdLst/>
                <a:ahLst/>
                <a:cxnLst/>
                <a:rect l="l" t="t" r="r" b="b"/>
                <a:pathLst>
                  <a:path w="2416" h="1064" extrusionOk="0">
                    <a:moveTo>
                      <a:pt x="0" y="1"/>
                    </a:moveTo>
                    <a:lnTo>
                      <a:pt x="39" y="1063"/>
                    </a:lnTo>
                    <a:lnTo>
                      <a:pt x="2416" y="503"/>
                    </a:lnTo>
                    <a:lnTo>
                      <a:pt x="24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8" name="Google Shape;2358;p27"/>
              <p:cNvSpPr/>
              <p:nvPr/>
            </p:nvSpPr>
            <p:spPr>
              <a:xfrm>
                <a:off x="-520663" y="3994549"/>
                <a:ext cx="105221" cy="67091"/>
              </a:xfrm>
              <a:custGeom>
                <a:avLst/>
                <a:gdLst/>
                <a:ahLst/>
                <a:cxnLst/>
                <a:rect l="l" t="t" r="r" b="b"/>
                <a:pathLst>
                  <a:path w="2456" h="1566" extrusionOk="0">
                    <a:moveTo>
                      <a:pt x="1" y="0"/>
                    </a:moveTo>
                    <a:lnTo>
                      <a:pt x="78" y="1565"/>
                    </a:lnTo>
                    <a:lnTo>
                      <a:pt x="2436" y="1005"/>
                    </a:lnTo>
                    <a:lnTo>
                      <a:pt x="2455" y="503"/>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9" name="Google Shape;2359;p27"/>
              <p:cNvSpPr/>
              <p:nvPr/>
            </p:nvSpPr>
            <p:spPr>
              <a:xfrm>
                <a:off x="-352592" y="4016056"/>
                <a:ext cx="103550" cy="45584"/>
              </a:xfrm>
              <a:custGeom>
                <a:avLst/>
                <a:gdLst/>
                <a:ahLst/>
                <a:cxnLst/>
                <a:rect l="l" t="t" r="r" b="b"/>
                <a:pathLst>
                  <a:path w="2417" h="1064" extrusionOk="0">
                    <a:moveTo>
                      <a:pt x="1" y="1"/>
                    </a:moveTo>
                    <a:lnTo>
                      <a:pt x="59" y="1063"/>
                    </a:lnTo>
                    <a:lnTo>
                      <a:pt x="2416" y="503"/>
                    </a:lnTo>
                    <a:lnTo>
                      <a:pt x="24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0" name="Google Shape;2360;p27"/>
              <p:cNvSpPr/>
              <p:nvPr/>
            </p:nvSpPr>
            <p:spPr>
              <a:xfrm>
                <a:off x="304783" y="4016056"/>
                <a:ext cx="103507" cy="45584"/>
              </a:xfrm>
              <a:custGeom>
                <a:avLst/>
                <a:gdLst/>
                <a:ahLst/>
                <a:cxnLst/>
                <a:rect l="l" t="t" r="r" b="b"/>
                <a:pathLst>
                  <a:path w="2416" h="1064" extrusionOk="0">
                    <a:moveTo>
                      <a:pt x="0" y="1"/>
                    </a:moveTo>
                    <a:lnTo>
                      <a:pt x="39" y="1063"/>
                    </a:lnTo>
                    <a:lnTo>
                      <a:pt x="2416" y="503"/>
                    </a:lnTo>
                    <a:lnTo>
                      <a:pt x="24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1" name="Google Shape;2361;p27"/>
              <p:cNvSpPr/>
              <p:nvPr/>
            </p:nvSpPr>
            <p:spPr>
              <a:xfrm>
                <a:off x="-614188" y="3971371"/>
                <a:ext cx="1077960" cy="44728"/>
              </a:xfrm>
              <a:custGeom>
                <a:avLst/>
                <a:gdLst/>
                <a:ahLst/>
                <a:cxnLst/>
                <a:rect l="l" t="t" r="r" b="b"/>
                <a:pathLst>
                  <a:path w="25161" h="1044" extrusionOk="0">
                    <a:moveTo>
                      <a:pt x="0" y="0"/>
                    </a:moveTo>
                    <a:cubicBezTo>
                      <a:pt x="116" y="599"/>
                      <a:pt x="638" y="1044"/>
                      <a:pt x="1256" y="1044"/>
                    </a:cubicBezTo>
                    <a:lnTo>
                      <a:pt x="23905" y="1044"/>
                    </a:lnTo>
                    <a:cubicBezTo>
                      <a:pt x="24523" y="1044"/>
                      <a:pt x="25045" y="599"/>
                      <a:pt x="25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362" name="Google Shape;2362;p27"/>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5953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22D9A-CB55-448B-9A73-D65C3DAC6D5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31270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B22D9A-CB55-448B-9A73-D65C3DAC6D5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44433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B22D9A-CB55-448B-9A73-D65C3DAC6D5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08644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B22D9A-CB55-448B-9A73-D65C3DAC6D52}"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82525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B22D9A-CB55-448B-9A73-D65C3DAC6D52}"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368000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22D9A-CB55-448B-9A73-D65C3DAC6D52}"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110453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22D9A-CB55-448B-9A73-D65C3DAC6D5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310796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22D9A-CB55-448B-9A73-D65C3DAC6D5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4133622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22D9A-CB55-448B-9A73-D65C3DAC6D52}" type="datetimeFigureOut">
              <a:rPr lang="en-US" smtClean="0"/>
              <a:t>4/8/2025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272EA-7878-4836-B1A5-8E9A0EB22534}" type="slidenum">
              <a:rPr lang="en-US" smtClean="0"/>
              <a:t>‹#›</a:t>
            </a:fld>
            <a:endParaRPr lang="en-US"/>
          </a:p>
        </p:txBody>
      </p:sp>
    </p:spTree>
    <p:extLst>
      <p:ext uri="{BB962C8B-B14F-4D97-AF65-F5344CB8AC3E}">
        <p14:creationId xmlns:p14="http://schemas.microsoft.com/office/powerpoint/2010/main" val="74623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0.png"/><Relationship Id="rId5" Type="http://schemas.microsoft.com/office/2007/relationships/hdphoto" Target="../media/hdphoto5.wdp"/><Relationship Id="rId4" Type="http://schemas.openxmlformats.org/officeDocument/2006/relationships/image" Target="../media/image14.png"/><Relationship Id="rId9"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5.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DDCE02-C33C-0BBA-F4CA-2EC9EBDAAB85}"/>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647503A7-304E-A205-4FDB-2E25341706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8245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46D3B9F7-615D-4931-EEF2-2B8723CF1242}"/>
              </a:ext>
            </a:extLst>
          </p:cNvPr>
          <p:cNvPicPr>
            <a:picLocks noChangeAspect="1"/>
          </p:cNvPicPr>
          <p:nvPr/>
        </p:nvPicPr>
        <p:blipFill>
          <a:blip r:embed="rId3"/>
          <a:stretch>
            <a:fillRect/>
          </a:stretch>
        </p:blipFill>
        <p:spPr>
          <a:xfrm>
            <a:off x="5321430" y="611938"/>
            <a:ext cx="1862387" cy="1375648"/>
          </a:xfrm>
          <a:prstGeom prst="rect">
            <a:avLst/>
          </a:prstGeom>
          <a:noFill/>
        </p:spPr>
      </p:pic>
      <p:sp>
        <p:nvSpPr>
          <p:cNvPr id="5" name="TextBox 11">
            <a:extLst>
              <a:ext uri="{FF2B5EF4-FFF2-40B4-BE49-F238E27FC236}">
                <a16:creationId xmlns:a16="http://schemas.microsoft.com/office/drawing/2014/main" id="{36AD20BE-DC37-0F9F-0B1A-BAD57FF8D509}"/>
              </a:ext>
            </a:extLst>
          </p:cNvPr>
          <p:cNvSpPr txBox="1"/>
          <p:nvPr/>
        </p:nvSpPr>
        <p:spPr>
          <a:xfrm>
            <a:off x="5471858" y="163446"/>
            <a:ext cx="38245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endParaRPr lang="en-US" sz="2400" b="1" dirty="0">
              <a:latin typeface="Times New Roman" panose="02020603050405020304" pitchFamily="18" charset="0"/>
              <a:cs typeface="Times New Roman" panose="02020603050405020304" pitchFamily="18" charset="0"/>
            </a:endParaRPr>
          </a:p>
        </p:txBody>
      </p:sp>
      <p:grpSp>
        <p:nvGrpSpPr>
          <p:cNvPr id="3" name="Nhóm 2">
            <a:extLst>
              <a:ext uri="{FF2B5EF4-FFF2-40B4-BE49-F238E27FC236}">
                <a16:creationId xmlns:a16="http://schemas.microsoft.com/office/drawing/2014/main" id="{DA614498-EEE1-122D-96E5-5785A9DABDD5}"/>
              </a:ext>
            </a:extLst>
          </p:cNvPr>
          <p:cNvGrpSpPr/>
          <p:nvPr/>
        </p:nvGrpSpPr>
        <p:grpSpPr>
          <a:xfrm>
            <a:off x="1068529" y="356266"/>
            <a:ext cx="2140318" cy="1580942"/>
            <a:chOff x="5248240" y="1607284"/>
            <a:chExt cx="1799917" cy="1414614"/>
          </a:xfrm>
        </p:grpSpPr>
        <p:pic>
          <p:nvPicPr>
            <p:cNvPr id="6" name="Picture 21">
              <a:extLst>
                <a:ext uri="{FF2B5EF4-FFF2-40B4-BE49-F238E27FC236}">
                  <a16:creationId xmlns:a16="http://schemas.microsoft.com/office/drawing/2014/main" id="{8525B8D2-4754-4D3B-92F3-304A4433E672}"/>
                </a:ext>
              </a:extLst>
            </p:cNvPr>
            <p:cNvPicPr>
              <a:picLocks noChangeAspect="1"/>
            </p:cNvPicPr>
            <p:nvPr/>
          </p:nvPicPr>
          <p:blipFill>
            <a:blip r:embed="rId4"/>
            <a:stretch>
              <a:fillRect/>
            </a:stretch>
          </p:blipFill>
          <p:spPr>
            <a:xfrm>
              <a:off x="5248240" y="1607284"/>
              <a:ext cx="1799917" cy="1414614"/>
            </a:xfrm>
            <a:prstGeom prst="rect">
              <a:avLst/>
            </a:prstGeom>
          </p:spPr>
        </p:pic>
        <p:sp>
          <p:nvSpPr>
            <p:cNvPr id="7" name="TextBox 22">
              <a:extLst>
                <a:ext uri="{FF2B5EF4-FFF2-40B4-BE49-F238E27FC236}">
                  <a16:creationId xmlns:a16="http://schemas.microsoft.com/office/drawing/2014/main" id="{F34FA16B-7E0C-BF48-7025-66E4101DA8F1}"/>
                </a:ext>
              </a:extLst>
            </p:cNvPr>
            <p:cNvSpPr txBox="1"/>
            <p:nvPr/>
          </p:nvSpPr>
          <p:spPr>
            <a:xfrm>
              <a:off x="5690416" y="2047549"/>
              <a:ext cx="294968" cy="517832"/>
            </a:xfrm>
            <a:prstGeom prst="rect">
              <a:avLst/>
            </a:prstGeom>
            <a:noFill/>
          </p:spPr>
          <p:txBody>
            <a:bodyPr wrap="square" rtlCol="0">
              <a:spAutoFit/>
            </a:bodyPr>
            <a:lstStyle/>
            <a:p>
              <a:r>
                <a:rPr lang="en-US" sz="4000" dirty="0">
                  <a:solidFill>
                    <a:schemeClr val="bg1"/>
                  </a:solidFill>
                </a:rPr>
                <a:t>I</a:t>
              </a:r>
            </a:p>
          </p:txBody>
        </p:sp>
        <p:sp>
          <p:nvSpPr>
            <p:cNvPr id="8" name="TextBox 23">
              <a:extLst>
                <a:ext uri="{FF2B5EF4-FFF2-40B4-BE49-F238E27FC236}">
                  <a16:creationId xmlns:a16="http://schemas.microsoft.com/office/drawing/2014/main" id="{75A5F783-815F-6C70-8C85-CCC034168D58}"/>
                </a:ext>
              </a:extLst>
            </p:cNvPr>
            <p:cNvSpPr txBox="1"/>
            <p:nvPr/>
          </p:nvSpPr>
          <p:spPr>
            <a:xfrm>
              <a:off x="6344260" y="1979366"/>
              <a:ext cx="294968" cy="517832"/>
            </a:xfrm>
            <a:prstGeom prst="rect">
              <a:avLst/>
            </a:prstGeom>
            <a:noFill/>
          </p:spPr>
          <p:txBody>
            <a:bodyPr wrap="square" rtlCol="0">
              <a:spAutoFit/>
            </a:bodyPr>
            <a:lstStyle/>
            <a:p>
              <a:r>
                <a:rPr lang="en-US" sz="4000" dirty="0">
                  <a:solidFill>
                    <a:schemeClr val="bg1"/>
                  </a:solidFill>
                </a:rPr>
                <a:t>I</a:t>
              </a:r>
            </a:p>
          </p:txBody>
        </p:sp>
      </p:grpSp>
      <p:sp>
        <p:nvSpPr>
          <p:cNvPr id="9" name="TextBox 11">
            <a:extLst>
              <a:ext uri="{FF2B5EF4-FFF2-40B4-BE49-F238E27FC236}">
                <a16:creationId xmlns:a16="http://schemas.microsoft.com/office/drawing/2014/main" id="{2E78C422-3879-525E-0429-CE2FD9B6C1B7}"/>
              </a:ext>
            </a:extLst>
          </p:cNvPr>
          <p:cNvSpPr txBox="1"/>
          <p:nvPr/>
        </p:nvSpPr>
        <p:spPr>
          <a:xfrm>
            <a:off x="442658" y="71735"/>
            <a:ext cx="38245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tử</a:t>
            </a:r>
            <a:r>
              <a:rPr lang="en-US" sz="2400" b="1">
                <a:latin typeface="Times New Roman" panose="02020603050405020304" pitchFamily="18" charset="0"/>
                <a:cs typeface="Times New Roman" panose="02020603050405020304" pitchFamily="18" charset="0"/>
              </a:rPr>
              <a:t> Iodine</a:t>
            </a:r>
            <a:endParaRPr lang="en-US" sz="2400" b="1" dirty="0">
              <a:latin typeface="Times New Roman" panose="02020603050405020304" pitchFamily="18" charset="0"/>
              <a:cs typeface="Times New Roman" panose="02020603050405020304" pitchFamily="18" charset="0"/>
            </a:endParaRPr>
          </a:p>
        </p:txBody>
      </p:sp>
      <p:pic>
        <p:nvPicPr>
          <p:cNvPr id="10" name="Picture 8">
            <a:extLst>
              <a:ext uri="{FF2B5EF4-FFF2-40B4-BE49-F238E27FC236}">
                <a16:creationId xmlns:a16="http://schemas.microsoft.com/office/drawing/2014/main" id="{96695F2E-2D18-5E02-2656-8F7641E0EF5A}"/>
              </a:ext>
            </a:extLst>
          </p:cNvPr>
          <p:cNvPicPr>
            <a:picLocks noChangeAspect="1"/>
          </p:cNvPicPr>
          <p:nvPr/>
        </p:nvPicPr>
        <p:blipFill>
          <a:blip r:embed="rId3"/>
          <a:stretch>
            <a:fillRect/>
          </a:stretch>
        </p:blipFill>
        <p:spPr>
          <a:xfrm>
            <a:off x="5842977" y="2066175"/>
            <a:ext cx="1862388" cy="1375648"/>
          </a:xfrm>
          <a:prstGeom prst="rect">
            <a:avLst/>
          </a:prstGeom>
        </p:spPr>
      </p:pic>
      <p:pic>
        <p:nvPicPr>
          <p:cNvPr id="11" name="Picture 10">
            <a:extLst>
              <a:ext uri="{FF2B5EF4-FFF2-40B4-BE49-F238E27FC236}">
                <a16:creationId xmlns:a16="http://schemas.microsoft.com/office/drawing/2014/main" id="{9D3BA817-3952-F817-267C-96FE50707680}"/>
              </a:ext>
            </a:extLst>
          </p:cNvPr>
          <p:cNvPicPr>
            <a:picLocks noChangeAspect="1"/>
          </p:cNvPicPr>
          <p:nvPr/>
        </p:nvPicPr>
        <p:blipFill>
          <a:blip r:embed="rId3"/>
          <a:stretch>
            <a:fillRect/>
          </a:stretch>
        </p:blipFill>
        <p:spPr>
          <a:xfrm>
            <a:off x="7086461" y="673607"/>
            <a:ext cx="1804417" cy="1332828"/>
          </a:xfrm>
          <a:prstGeom prst="rect">
            <a:avLst/>
          </a:prstGeom>
        </p:spPr>
      </p:pic>
      <p:grpSp>
        <p:nvGrpSpPr>
          <p:cNvPr id="21" name="Nhóm 20">
            <a:extLst>
              <a:ext uri="{FF2B5EF4-FFF2-40B4-BE49-F238E27FC236}">
                <a16:creationId xmlns:a16="http://schemas.microsoft.com/office/drawing/2014/main" id="{10569C64-4D1E-CCCE-4CDB-B2FCE98FB30B}"/>
              </a:ext>
            </a:extLst>
          </p:cNvPr>
          <p:cNvGrpSpPr/>
          <p:nvPr/>
        </p:nvGrpSpPr>
        <p:grpSpPr>
          <a:xfrm>
            <a:off x="2178522" y="1710223"/>
            <a:ext cx="2096727" cy="1647887"/>
            <a:chOff x="6912487" y="2563295"/>
            <a:chExt cx="2096727" cy="1647887"/>
          </a:xfrm>
        </p:grpSpPr>
        <p:pic>
          <p:nvPicPr>
            <p:cNvPr id="12" name="Picture 12">
              <a:extLst>
                <a:ext uri="{FF2B5EF4-FFF2-40B4-BE49-F238E27FC236}">
                  <a16:creationId xmlns:a16="http://schemas.microsoft.com/office/drawing/2014/main" id="{6819B2D7-7E65-CD0B-A000-75A4AB1490C3}"/>
                </a:ext>
              </a:extLst>
            </p:cNvPr>
            <p:cNvPicPr>
              <a:picLocks noChangeAspect="1"/>
            </p:cNvPicPr>
            <p:nvPr/>
          </p:nvPicPr>
          <p:blipFill>
            <a:blip r:embed="rId4"/>
            <a:stretch>
              <a:fillRect/>
            </a:stretch>
          </p:blipFill>
          <p:spPr>
            <a:xfrm>
              <a:off x="6912487" y="2563295"/>
              <a:ext cx="2096727" cy="1647887"/>
            </a:xfrm>
            <a:prstGeom prst="rect">
              <a:avLst/>
            </a:prstGeom>
          </p:spPr>
        </p:pic>
        <p:sp>
          <p:nvSpPr>
            <p:cNvPr id="13" name="TextBox 13">
              <a:extLst>
                <a:ext uri="{FF2B5EF4-FFF2-40B4-BE49-F238E27FC236}">
                  <a16:creationId xmlns:a16="http://schemas.microsoft.com/office/drawing/2014/main" id="{D9FF324E-7B31-8B57-80D0-4365167E0E04}"/>
                </a:ext>
              </a:extLst>
            </p:cNvPr>
            <p:cNvSpPr txBox="1"/>
            <p:nvPr/>
          </p:nvSpPr>
          <p:spPr>
            <a:xfrm>
              <a:off x="7499552" y="3143714"/>
              <a:ext cx="343609" cy="714034"/>
            </a:xfrm>
            <a:prstGeom prst="rect">
              <a:avLst/>
            </a:prstGeom>
            <a:noFill/>
          </p:spPr>
          <p:txBody>
            <a:bodyPr wrap="square" rtlCol="0">
              <a:spAutoFit/>
            </a:bodyPr>
            <a:lstStyle/>
            <a:p>
              <a:r>
                <a:rPr lang="en-US" sz="4000" dirty="0">
                  <a:solidFill>
                    <a:schemeClr val="bg1"/>
                  </a:solidFill>
                </a:rPr>
                <a:t>I</a:t>
              </a:r>
            </a:p>
          </p:txBody>
        </p:sp>
        <p:sp>
          <p:nvSpPr>
            <p:cNvPr id="14" name="TextBox 14">
              <a:extLst>
                <a:ext uri="{FF2B5EF4-FFF2-40B4-BE49-F238E27FC236}">
                  <a16:creationId xmlns:a16="http://schemas.microsoft.com/office/drawing/2014/main" id="{3D5D5F87-F92A-6864-926E-C6E9BB33BED9}"/>
                </a:ext>
              </a:extLst>
            </p:cNvPr>
            <p:cNvSpPr txBox="1"/>
            <p:nvPr/>
          </p:nvSpPr>
          <p:spPr>
            <a:xfrm>
              <a:off x="8153396" y="3097011"/>
              <a:ext cx="343609" cy="714034"/>
            </a:xfrm>
            <a:prstGeom prst="rect">
              <a:avLst/>
            </a:prstGeom>
            <a:noFill/>
          </p:spPr>
          <p:txBody>
            <a:bodyPr wrap="square" rtlCol="0">
              <a:spAutoFit/>
            </a:bodyPr>
            <a:lstStyle/>
            <a:p>
              <a:r>
                <a:rPr lang="en-US" sz="4000" dirty="0">
                  <a:solidFill>
                    <a:schemeClr val="bg1"/>
                  </a:solidFill>
                </a:rPr>
                <a:t>I</a:t>
              </a:r>
            </a:p>
          </p:txBody>
        </p:sp>
      </p:grpSp>
      <p:grpSp>
        <p:nvGrpSpPr>
          <p:cNvPr id="22" name="Nhóm 21">
            <a:extLst>
              <a:ext uri="{FF2B5EF4-FFF2-40B4-BE49-F238E27FC236}">
                <a16:creationId xmlns:a16="http://schemas.microsoft.com/office/drawing/2014/main" id="{204113EC-D9B6-3EBE-0082-3D7827CC4FF7}"/>
              </a:ext>
            </a:extLst>
          </p:cNvPr>
          <p:cNvGrpSpPr/>
          <p:nvPr/>
        </p:nvGrpSpPr>
        <p:grpSpPr>
          <a:xfrm>
            <a:off x="116556" y="1793936"/>
            <a:ext cx="2096727" cy="1647887"/>
            <a:chOff x="5238135" y="4071785"/>
            <a:chExt cx="2096727" cy="1647887"/>
          </a:xfrm>
        </p:grpSpPr>
        <p:pic>
          <p:nvPicPr>
            <p:cNvPr id="18" name="Picture 18">
              <a:extLst>
                <a:ext uri="{FF2B5EF4-FFF2-40B4-BE49-F238E27FC236}">
                  <a16:creationId xmlns:a16="http://schemas.microsoft.com/office/drawing/2014/main" id="{D26D9F5C-5780-5603-0A9A-78FB2E2AB5B0}"/>
                </a:ext>
              </a:extLst>
            </p:cNvPr>
            <p:cNvPicPr>
              <a:picLocks noChangeAspect="1"/>
            </p:cNvPicPr>
            <p:nvPr/>
          </p:nvPicPr>
          <p:blipFill>
            <a:blip r:embed="rId4"/>
            <a:stretch>
              <a:fillRect/>
            </a:stretch>
          </p:blipFill>
          <p:spPr>
            <a:xfrm>
              <a:off x="5238135" y="4071785"/>
              <a:ext cx="2096727" cy="1647887"/>
            </a:xfrm>
            <a:prstGeom prst="rect">
              <a:avLst/>
            </a:prstGeom>
          </p:spPr>
        </p:pic>
        <p:sp>
          <p:nvSpPr>
            <p:cNvPr id="19" name="TextBox 19">
              <a:extLst>
                <a:ext uri="{FF2B5EF4-FFF2-40B4-BE49-F238E27FC236}">
                  <a16:creationId xmlns:a16="http://schemas.microsoft.com/office/drawing/2014/main" id="{0CDFDC43-400C-FDDE-9D3D-38A748E523CC}"/>
                </a:ext>
              </a:extLst>
            </p:cNvPr>
            <p:cNvSpPr txBox="1"/>
            <p:nvPr/>
          </p:nvSpPr>
          <p:spPr>
            <a:xfrm>
              <a:off x="5702707" y="4419600"/>
              <a:ext cx="343609" cy="714034"/>
            </a:xfrm>
            <a:prstGeom prst="rect">
              <a:avLst/>
            </a:prstGeom>
            <a:noFill/>
          </p:spPr>
          <p:txBody>
            <a:bodyPr wrap="square" rtlCol="0">
              <a:spAutoFit/>
            </a:bodyPr>
            <a:lstStyle/>
            <a:p>
              <a:r>
                <a:rPr lang="en-US" sz="4000" dirty="0">
                  <a:solidFill>
                    <a:schemeClr val="bg1"/>
                  </a:solidFill>
                </a:rPr>
                <a:t>I</a:t>
              </a:r>
            </a:p>
          </p:txBody>
        </p:sp>
        <p:sp>
          <p:nvSpPr>
            <p:cNvPr id="20" name="TextBox 20">
              <a:extLst>
                <a:ext uri="{FF2B5EF4-FFF2-40B4-BE49-F238E27FC236}">
                  <a16:creationId xmlns:a16="http://schemas.microsoft.com/office/drawing/2014/main" id="{3DCE2E4F-DBF2-8C50-BCB4-D61EBC276EA2}"/>
                </a:ext>
              </a:extLst>
            </p:cNvPr>
            <p:cNvSpPr txBox="1"/>
            <p:nvPr/>
          </p:nvSpPr>
          <p:spPr>
            <a:xfrm>
              <a:off x="6538447" y="4454999"/>
              <a:ext cx="343609" cy="714034"/>
            </a:xfrm>
            <a:prstGeom prst="rect">
              <a:avLst/>
            </a:prstGeom>
            <a:noFill/>
          </p:spPr>
          <p:txBody>
            <a:bodyPr wrap="square" rtlCol="0">
              <a:spAutoFit/>
            </a:bodyPr>
            <a:lstStyle/>
            <a:p>
              <a:r>
                <a:rPr lang="en-US" sz="4000" dirty="0">
                  <a:solidFill>
                    <a:schemeClr val="bg1"/>
                  </a:solidFill>
                </a:rPr>
                <a:t>I</a:t>
              </a:r>
            </a:p>
          </p:txBody>
        </p:sp>
      </p:grpSp>
      <p:sp>
        <p:nvSpPr>
          <p:cNvPr id="24" name="Google Shape;3871;p46">
            <a:extLst>
              <a:ext uri="{FF2B5EF4-FFF2-40B4-BE49-F238E27FC236}">
                <a16:creationId xmlns:a16="http://schemas.microsoft.com/office/drawing/2014/main" id="{7A3409EC-AB45-9716-191B-D7BC5857EED1}"/>
              </a:ext>
            </a:extLst>
          </p:cNvPr>
          <p:cNvSpPr txBox="1">
            <a:spLocks noGrp="1"/>
          </p:cNvSpPr>
          <p:nvPr>
            <p:ph type="title"/>
          </p:nvPr>
        </p:nvSpPr>
        <p:spPr>
          <a:xfrm>
            <a:off x="186213" y="4385366"/>
            <a:ext cx="9141582" cy="4095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2200">
                <a:solidFill>
                  <a:srgbClr val="0000FF"/>
                </a:solidFill>
                <a:latin typeface="Times New Roman" panose="02020603050405020304" pitchFamily="18" charset="0"/>
              </a:rPr>
              <a:t>- Mỗi phân tử gồm 1 số nguyên tử gắn kết với nhau bằng các liên kết hóa học</a:t>
            </a:r>
            <a:endParaRPr sz="2200" dirty="0">
              <a:solidFill>
                <a:srgbClr val="0000FF"/>
              </a:solidFill>
              <a:latin typeface="Times New Roman" panose="02020603050405020304" pitchFamily="18" charset="0"/>
            </a:endParaRPr>
          </a:p>
        </p:txBody>
      </p:sp>
      <p:sp>
        <p:nvSpPr>
          <p:cNvPr id="2" name="Google Shape;3871;p46">
            <a:extLst>
              <a:ext uri="{FF2B5EF4-FFF2-40B4-BE49-F238E27FC236}">
                <a16:creationId xmlns:a16="http://schemas.microsoft.com/office/drawing/2014/main" id="{17B1A25B-2832-F3CC-69A5-722AEE3C4206}"/>
              </a:ext>
            </a:extLst>
          </p:cNvPr>
          <p:cNvSpPr txBox="1">
            <a:spLocks/>
          </p:cNvSpPr>
          <p:nvPr/>
        </p:nvSpPr>
        <p:spPr>
          <a:xfrm>
            <a:off x="186213" y="5686500"/>
            <a:ext cx="8836782"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2200">
                <a:solidFill>
                  <a:srgbClr val="0000FF"/>
                </a:solidFill>
                <a:latin typeface="Times New Roman" panose="02020603050405020304" pitchFamily="18" charset="0"/>
              </a:rPr>
              <a:t>- Các phân tử của cùng một chất giống nhau về thành phần và hình dạng </a:t>
            </a:r>
          </a:p>
          <a:p>
            <a:pPr algn="just">
              <a:spcBef>
                <a:spcPts val="0"/>
              </a:spcBef>
            </a:pPr>
            <a:r>
              <a:rPr lang="en-US" sz="2200">
                <a:solidFill>
                  <a:srgbClr val="0000FF"/>
                </a:solidFill>
                <a:latin typeface="Times New Roman" panose="02020603050405020304" pitchFamily="18" charset="0"/>
                <a:sym typeface="Wingdings" panose="05000000000000000000" pitchFamily="2" charset="2"/>
              </a:rPr>
              <a:t>    C</a:t>
            </a:r>
            <a:r>
              <a:rPr lang="en-US" sz="2200">
                <a:solidFill>
                  <a:srgbClr val="0000FF"/>
                </a:solidFill>
                <a:latin typeface="Times New Roman" panose="02020603050405020304" pitchFamily="18" charset="0"/>
              </a:rPr>
              <a:t>ó tính chất hóa học giống nhau và thể hiện đầy đủ tính chất hóa học của chất </a:t>
            </a:r>
          </a:p>
          <a:p>
            <a:pPr algn="just">
              <a:spcBef>
                <a:spcPts val="0"/>
              </a:spcBef>
            </a:pPr>
            <a:r>
              <a:rPr lang="en-US" sz="2200">
                <a:solidFill>
                  <a:srgbClr val="FF0000"/>
                </a:solidFill>
                <a:latin typeface="Times New Roman" panose="02020603050405020304" pitchFamily="18" charset="0"/>
                <a:sym typeface="Wingdings" panose="05000000000000000000" pitchFamily="2" charset="2"/>
              </a:rPr>
              <a:t>    </a:t>
            </a:r>
            <a:r>
              <a:rPr lang="en-US" sz="2200">
                <a:solidFill>
                  <a:srgbClr val="0000FF"/>
                </a:solidFill>
                <a:latin typeface="Times New Roman" panose="02020603050405020304" pitchFamily="18" charset="0"/>
                <a:sym typeface="Wingdings" panose="05000000000000000000" pitchFamily="2" charset="2"/>
              </a:rPr>
              <a:t> </a:t>
            </a:r>
            <a:r>
              <a:rPr lang="en-US" sz="2200">
                <a:solidFill>
                  <a:srgbClr val="FF0000"/>
                </a:solidFill>
                <a:latin typeface="Times New Roman" panose="02020603050405020304" pitchFamily="18" charset="0"/>
                <a:sym typeface="Wingdings" panose="05000000000000000000" pitchFamily="2" charset="2"/>
              </a:rPr>
              <a:t>Đại diện cho chất</a:t>
            </a:r>
            <a:endParaRPr lang="en-US" sz="2200">
              <a:solidFill>
                <a:srgbClr val="FF0000"/>
              </a:solidFill>
              <a:latin typeface="Times New Roman" panose="02020603050405020304" pitchFamily="18" charset="0"/>
            </a:endParaRPr>
          </a:p>
          <a:p>
            <a:pPr algn="just">
              <a:spcBef>
                <a:spcPts val="0"/>
              </a:spcBef>
            </a:pPr>
            <a:endParaRPr lang="en-US" sz="2200">
              <a:solidFill>
                <a:srgbClr val="0000FF"/>
              </a:solidFill>
              <a:latin typeface="Times New Roman" panose="02020603050405020304" pitchFamily="18" charset="0"/>
            </a:endParaRPr>
          </a:p>
          <a:p>
            <a:pPr algn="just">
              <a:spcBef>
                <a:spcPts val="0"/>
              </a:spcBef>
            </a:pPr>
            <a:endParaRPr lang="en-US" sz="2200" dirty="0">
              <a:solidFill>
                <a:srgbClr val="0000FF"/>
              </a:solidFill>
              <a:latin typeface="Times New Roman" panose="02020603050405020304" pitchFamily="18" charset="0"/>
            </a:endParaRPr>
          </a:p>
        </p:txBody>
      </p:sp>
      <p:sp>
        <p:nvSpPr>
          <p:cNvPr id="26" name="Google Shape;3871;p46">
            <a:extLst>
              <a:ext uri="{FF2B5EF4-FFF2-40B4-BE49-F238E27FC236}">
                <a16:creationId xmlns:a16="http://schemas.microsoft.com/office/drawing/2014/main" id="{DC70087C-2D22-9987-9519-1FAB0F288501}"/>
              </a:ext>
            </a:extLst>
          </p:cNvPr>
          <p:cNvSpPr txBox="1">
            <a:spLocks/>
          </p:cNvSpPr>
          <p:nvPr/>
        </p:nvSpPr>
        <p:spPr>
          <a:xfrm>
            <a:off x="4398562" y="3681953"/>
            <a:ext cx="4795971"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2400">
                <a:solidFill>
                  <a:srgbClr val="0000FF"/>
                </a:solidFill>
                <a:latin typeface="Times New Roman" panose="02020603050405020304" pitchFamily="18" charset="0"/>
              </a:rPr>
              <a:t>? Số nguyên tử trong 1 phân tử nước?</a:t>
            </a:r>
            <a:endParaRPr lang="en-US" sz="2400" dirty="0">
              <a:solidFill>
                <a:srgbClr val="0000FF"/>
              </a:solidFill>
              <a:latin typeface="Times New Roman" panose="02020603050405020304" pitchFamily="18" charset="0"/>
            </a:endParaRPr>
          </a:p>
        </p:txBody>
      </p:sp>
      <p:sp>
        <p:nvSpPr>
          <p:cNvPr id="27" name="Google Shape;3871;p46">
            <a:extLst>
              <a:ext uri="{FF2B5EF4-FFF2-40B4-BE49-F238E27FC236}">
                <a16:creationId xmlns:a16="http://schemas.microsoft.com/office/drawing/2014/main" id="{5A25227C-179D-79D2-B220-EB0318DEBF6A}"/>
              </a:ext>
            </a:extLst>
          </p:cNvPr>
          <p:cNvSpPr txBox="1">
            <a:spLocks/>
          </p:cNvSpPr>
          <p:nvPr/>
        </p:nvSpPr>
        <p:spPr>
          <a:xfrm>
            <a:off x="4398562" y="4317140"/>
            <a:ext cx="4594098"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2400">
                <a:solidFill>
                  <a:srgbClr val="0000FF"/>
                </a:solidFill>
                <a:latin typeface="Times New Roman" panose="02020603050405020304" pitchFamily="18" charset="0"/>
              </a:rPr>
              <a:t>? Nhận xét về thành phần và hình dạng của các phân tử nước?</a:t>
            </a:r>
            <a:endParaRPr lang="en-US" sz="2400" dirty="0">
              <a:solidFill>
                <a:srgbClr val="0000FF"/>
              </a:solidFill>
              <a:latin typeface="Times New Roman" panose="02020603050405020304" pitchFamily="18" charset="0"/>
            </a:endParaRPr>
          </a:p>
        </p:txBody>
      </p:sp>
      <p:cxnSp>
        <p:nvCxnSpPr>
          <p:cNvPr id="29" name="Đường nối Thẳng 28">
            <a:extLst>
              <a:ext uri="{FF2B5EF4-FFF2-40B4-BE49-F238E27FC236}">
                <a16:creationId xmlns:a16="http://schemas.microsoft.com/office/drawing/2014/main" id="{9F053A46-99A1-0E19-3FE6-3F07FB9CCDF4}"/>
              </a:ext>
            </a:extLst>
          </p:cNvPr>
          <p:cNvCxnSpPr>
            <a:cxnSpLocks/>
          </p:cNvCxnSpPr>
          <p:nvPr/>
        </p:nvCxnSpPr>
        <p:spPr>
          <a:xfrm>
            <a:off x="924737" y="6200274"/>
            <a:ext cx="186621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Đường nối Thẳng 30">
            <a:extLst>
              <a:ext uri="{FF2B5EF4-FFF2-40B4-BE49-F238E27FC236}">
                <a16:creationId xmlns:a16="http://schemas.microsoft.com/office/drawing/2014/main" id="{E2C61500-6B6A-465D-8EF9-8944A8B01D9A}"/>
              </a:ext>
            </a:extLst>
          </p:cNvPr>
          <p:cNvCxnSpPr>
            <a:cxnSpLocks/>
          </p:cNvCxnSpPr>
          <p:nvPr/>
        </p:nvCxnSpPr>
        <p:spPr>
          <a:xfrm>
            <a:off x="1981200" y="4724400"/>
            <a:ext cx="6909678"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Đường nối Thẳng 37">
            <a:extLst>
              <a:ext uri="{FF2B5EF4-FFF2-40B4-BE49-F238E27FC236}">
                <a16:creationId xmlns:a16="http://schemas.microsoft.com/office/drawing/2014/main" id="{DC123473-558F-A85F-0C91-3BEE499B97EB}"/>
              </a:ext>
            </a:extLst>
          </p:cNvPr>
          <p:cNvCxnSpPr>
            <a:cxnSpLocks/>
          </p:cNvCxnSpPr>
          <p:nvPr/>
        </p:nvCxnSpPr>
        <p:spPr>
          <a:xfrm>
            <a:off x="5079422" y="5570196"/>
            <a:ext cx="3811456"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Đường nối Thẳng 40">
            <a:extLst>
              <a:ext uri="{FF2B5EF4-FFF2-40B4-BE49-F238E27FC236}">
                <a16:creationId xmlns:a16="http://schemas.microsoft.com/office/drawing/2014/main" id="{47ED4F6A-E5DC-9F64-E6CE-A4874AFAE8D3}"/>
              </a:ext>
            </a:extLst>
          </p:cNvPr>
          <p:cNvCxnSpPr>
            <a:cxnSpLocks/>
          </p:cNvCxnSpPr>
          <p:nvPr/>
        </p:nvCxnSpPr>
        <p:spPr>
          <a:xfrm>
            <a:off x="332706" y="5867400"/>
            <a:ext cx="854410"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1252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xit" presetSubtype="10" fill="hold" grpId="1" nodeType="clickEffect">
                                  <p:stCondLst>
                                    <p:cond delay="0"/>
                                  </p:stCondLst>
                                  <p:childTnLst>
                                    <p:animEffect transition="out" filter="checkerboard(across)">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5" presetClass="exit" presetSubtype="10" fill="hold" grpId="1" nodeType="withEffect">
                                  <p:stCondLst>
                                    <p:cond delay="0"/>
                                  </p:stCondLst>
                                  <p:childTnLst>
                                    <p:animEffect transition="out" filter="checkerboard(across)">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barn(inVertical)">
                                      <p:cBhvr>
                                        <p:cTn id="73" dur="500"/>
                                        <p:tgtEl>
                                          <p:spTgt spid="2">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
                                            <p:txEl>
                                              <p:pRg st="1" end="1"/>
                                            </p:txEl>
                                          </p:spTgt>
                                        </p:tgtEl>
                                        <p:attrNameLst>
                                          <p:attrName>style.visibility</p:attrName>
                                        </p:attrNameLst>
                                      </p:cBhvr>
                                      <p:to>
                                        <p:strVal val="visible"/>
                                      </p:to>
                                    </p:set>
                                    <p:animEffect transition="in" filter="barn(inVertical)">
                                      <p:cBhvr>
                                        <p:cTn id="78" dur="500"/>
                                        <p:tgtEl>
                                          <p:spTgt spid="2">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2">
                                            <p:txEl>
                                              <p:pRg st="2" end="2"/>
                                            </p:txEl>
                                          </p:spTgt>
                                        </p:tgtEl>
                                        <p:attrNameLst>
                                          <p:attrName>style.visibility</p:attrName>
                                        </p:attrNameLst>
                                      </p:cBhvr>
                                      <p:to>
                                        <p:strVal val="visible"/>
                                      </p:to>
                                    </p:set>
                                    <p:animEffect transition="in" filter="barn(inVertical)">
                                      <p:cBhvr>
                                        <p:cTn id="83" dur="500"/>
                                        <p:tgtEl>
                                          <p:spTgt spid="2">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inVertical)">
                                      <p:cBhvr>
                                        <p:cTn id="88" dur="500"/>
                                        <p:tgtEl>
                                          <p:spTgt spid="29"/>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arn(inVertical)">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barn(inVertical)">
                                      <p:cBhvr>
                                        <p:cTn id="98" dur="500"/>
                                        <p:tgtEl>
                                          <p:spTgt spid="38"/>
                                        </p:tgtEl>
                                      </p:cBhvr>
                                    </p:animEffect>
                                  </p:childTnLst>
                                </p:cTn>
                              </p:par>
                              <p:par>
                                <p:cTn id="99" presetID="16" presetClass="entr" presetSubtype="21" fill="hold"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barn(inVertical)">
                                      <p:cBhvr>
                                        <p:cTn id="10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4" grpId="0"/>
      <p:bldP spid="26" grpId="0"/>
      <p:bldP spid="26" grpId="1"/>
      <p:bldP spid="27" grpId="0"/>
      <p:bldP spid="2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E1D2760-1A69-114E-1681-01B859715976}"/>
              </a:ext>
            </a:extLst>
          </p:cNvPr>
          <p:cNvSpPr txBox="1"/>
          <p:nvPr/>
        </p:nvSpPr>
        <p:spPr>
          <a:xfrm>
            <a:off x="342900" y="533400"/>
            <a:ext cx="8458200" cy="2719591"/>
          </a:xfrm>
          <a:prstGeom prst="rect">
            <a:avLst/>
          </a:prstGeom>
          <a:noFill/>
        </p:spPr>
        <p:txBody>
          <a:bodyPr wrap="square">
            <a:spAutoFit/>
          </a:bodyPr>
          <a:lstStyle/>
          <a:p>
            <a:pPr lvl="0" algn="just">
              <a:lnSpc>
                <a:spcPct val="120000"/>
              </a:lnSpc>
              <a:defRPr/>
            </a:pPr>
            <a:r>
              <a:rPr lang="en-US" sz="2400">
                <a:latin typeface="Arial" panose="020B0604020202020204" pitchFamily="34" charset="0"/>
              </a:rPr>
              <a:t>? </a:t>
            </a:r>
            <a:r>
              <a:rPr lang="vi-VN" sz="2400">
                <a:latin typeface="Arial" panose="020B0604020202020204" pitchFamily="34" charset="0"/>
              </a:rPr>
              <a:t>Khi nói về nước có hai ý kiến như sau:</a:t>
            </a:r>
          </a:p>
          <a:p>
            <a:pPr lvl="0" algn="just">
              <a:lnSpc>
                <a:spcPct val="120000"/>
              </a:lnSpc>
              <a:defRPr/>
            </a:pPr>
            <a:r>
              <a:rPr lang="vi-VN" sz="2400">
                <a:solidFill>
                  <a:srgbClr val="0000FF"/>
                </a:solidFill>
                <a:latin typeface="Arial" panose="020B0604020202020204" pitchFamily="34" charset="0"/>
              </a:rPr>
              <a:t>(1) Phân tử nước trong nước đá, nước lỏng và hơi nước là giống nhau.</a:t>
            </a:r>
          </a:p>
          <a:p>
            <a:pPr lvl="0" algn="just">
              <a:lnSpc>
                <a:spcPct val="120000"/>
              </a:lnSpc>
              <a:defRPr/>
            </a:pPr>
            <a:r>
              <a:rPr lang="vi-VN" sz="2400">
                <a:solidFill>
                  <a:srgbClr val="0000FF"/>
                </a:solidFill>
                <a:latin typeface="Arial" panose="020B0604020202020204" pitchFamily="34" charset="0"/>
              </a:rPr>
              <a:t>(2) Phân tử nước trong nước đá, nước lỏng và hơi nước là khác nhau.</a:t>
            </a:r>
          </a:p>
          <a:p>
            <a:pPr lvl="0" algn="just">
              <a:lnSpc>
                <a:spcPct val="120000"/>
              </a:lnSpc>
              <a:defRPr/>
            </a:pPr>
            <a:r>
              <a:rPr lang="vi-VN" sz="2400">
                <a:latin typeface="Arial" panose="020B0604020202020204" pitchFamily="34" charset="0"/>
              </a:rPr>
              <a:t>Theo em, ý kiến nào là đúng? Vì sao?</a:t>
            </a:r>
            <a:endParaRPr lang="en-US" sz="2400"/>
          </a:p>
        </p:txBody>
      </p:sp>
      <p:sp>
        <p:nvSpPr>
          <p:cNvPr id="6" name="Hộp Văn bản 5">
            <a:extLst>
              <a:ext uri="{FF2B5EF4-FFF2-40B4-BE49-F238E27FC236}">
                <a16:creationId xmlns:a16="http://schemas.microsoft.com/office/drawing/2014/main" id="{ADAA07AE-0163-0AAB-6856-956766FBB64B}"/>
              </a:ext>
            </a:extLst>
          </p:cNvPr>
          <p:cNvSpPr txBox="1"/>
          <p:nvPr/>
        </p:nvSpPr>
        <p:spPr>
          <a:xfrm>
            <a:off x="609600" y="3429000"/>
            <a:ext cx="7620000" cy="1569660"/>
          </a:xfrm>
          <a:prstGeom prst="rect">
            <a:avLst/>
          </a:prstGeom>
          <a:noFill/>
        </p:spPr>
        <p:txBody>
          <a:bodyPr wrap="square">
            <a:spAutoFit/>
          </a:bodyPr>
          <a:lstStyle/>
          <a:p>
            <a:pPr marL="158750" indent="0" algn="just">
              <a:buNone/>
            </a:pPr>
            <a:r>
              <a:rPr lang="vi-VN" sz="2400" b="0" i="0">
                <a:solidFill>
                  <a:srgbClr val="FF0000"/>
                </a:solidFill>
                <a:effectLst/>
                <a:latin typeface="Open Sans" panose="020B0606030504020204" pitchFamily="34" charset="0"/>
              </a:rPr>
              <a:t>Ý kiến (1) là đúng. </a:t>
            </a:r>
            <a:endParaRPr lang="en-US" sz="2400" b="0" i="0">
              <a:solidFill>
                <a:srgbClr val="FF0000"/>
              </a:solidFill>
              <a:effectLst/>
              <a:latin typeface="Open Sans" panose="020B0606030504020204" pitchFamily="34" charset="0"/>
            </a:endParaRPr>
          </a:p>
          <a:p>
            <a:pPr marL="158750" indent="0" algn="just">
              <a:buNone/>
            </a:pPr>
            <a:r>
              <a:rPr lang="vi-VN" sz="2400" b="0" i="0">
                <a:solidFill>
                  <a:srgbClr val="FF0000"/>
                </a:solidFill>
                <a:effectLst/>
                <a:latin typeface="Open Sans" panose="020B0606030504020204" pitchFamily="34" charset="0"/>
              </a:rPr>
              <a:t>Vì dù ở thể nào thì nước đều hợp thành từ các phân tử có hai nguyên tử H, một nguyên tử O và có dạng gấp khúc.</a:t>
            </a:r>
          </a:p>
        </p:txBody>
      </p:sp>
      <p:pic>
        <p:nvPicPr>
          <p:cNvPr id="2" name="Picture 9">
            <a:extLst>
              <a:ext uri="{FF2B5EF4-FFF2-40B4-BE49-F238E27FC236}">
                <a16:creationId xmlns:a16="http://schemas.microsoft.com/office/drawing/2014/main" id="{0A976501-CF56-ACF9-50F0-4433B2887360}"/>
              </a:ext>
            </a:extLst>
          </p:cNvPr>
          <p:cNvPicPr>
            <a:picLocks noChangeAspect="1"/>
          </p:cNvPicPr>
          <p:nvPr/>
        </p:nvPicPr>
        <p:blipFill>
          <a:blip r:embed="rId2"/>
          <a:stretch>
            <a:fillRect/>
          </a:stretch>
        </p:blipFill>
        <p:spPr>
          <a:xfrm>
            <a:off x="5638800" y="4724400"/>
            <a:ext cx="1862387" cy="1375648"/>
          </a:xfrm>
          <a:prstGeom prst="rect">
            <a:avLst/>
          </a:prstGeom>
          <a:noFill/>
        </p:spPr>
      </p:pic>
    </p:spTree>
    <p:extLst>
      <p:ext uri="{BB962C8B-B14F-4D97-AF65-F5344CB8AC3E}">
        <p14:creationId xmlns:p14="http://schemas.microsoft.com/office/powerpoint/2010/main" val="37378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4121AC66-596B-D7BE-25D4-E3B95E57D9A8}"/>
              </a:ext>
            </a:extLst>
          </p:cNvPr>
          <p:cNvGrpSpPr/>
          <p:nvPr/>
        </p:nvGrpSpPr>
        <p:grpSpPr>
          <a:xfrm>
            <a:off x="1518730" y="609600"/>
            <a:ext cx="2140318" cy="1580942"/>
            <a:chOff x="5225843" y="1649362"/>
            <a:chExt cx="1799917" cy="1414614"/>
          </a:xfrm>
        </p:grpSpPr>
        <p:pic>
          <p:nvPicPr>
            <p:cNvPr id="3" name="Picture 21">
              <a:extLst>
                <a:ext uri="{FF2B5EF4-FFF2-40B4-BE49-F238E27FC236}">
                  <a16:creationId xmlns:a16="http://schemas.microsoft.com/office/drawing/2014/main" id="{52B807F2-7F73-22B7-3FB8-84F5DDD753A1}"/>
                </a:ext>
              </a:extLst>
            </p:cNvPr>
            <p:cNvPicPr>
              <a:picLocks noChangeAspect="1"/>
            </p:cNvPicPr>
            <p:nvPr/>
          </p:nvPicPr>
          <p:blipFill>
            <a:blip r:embed="rId3"/>
            <a:stretch>
              <a:fillRect/>
            </a:stretch>
          </p:blipFill>
          <p:spPr>
            <a:xfrm>
              <a:off x="5225843" y="1649362"/>
              <a:ext cx="1799917" cy="1414614"/>
            </a:xfrm>
            <a:prstGeom prst="rect">
              <a:avLst/>
            </a:prstGeom>
          </p:spPr>
        </p:pic>
        <p:sp>
          <p:nvSpPr>
            <p:cNvPr id="4" name="TextBox 22">
              <a:extLst>
                <a:ext uri="{FF2B5EF4-FFF2-40B4-BE49-F238E27FC236}">
                  <a16:creationId xmlns:a16="http://schemas.microsoft.com/office/drawing/2014/main" id="{EA7C1FA2-3828-6615-EB79-8C6F22931B58}"/>
                </a:ext>
              </a:extLst>
            </p:cNvPr>
            <p:cNvSpPr txBox="1"/>
            <p:nvPr/>
          </p:nvSpPr>
          <p:spPr>
            <a:xfrm>
              <a:off x="5690416" y="2047549"/>
              <a:ext cx="294968" cy="517832"/>
            </a:xfrm>
            <a:prstGeom prst="rect">
              <a:avLst/>
            </a:prstGeom>
            <a:noFill/>
          </p:spPr>
          <p:txBody>
            <a:bodyPr wrap="square" rtlCol="0">
              <a:spAutoFit/>
            </a:bodyPr>
            <a:lstStyle/>
            <a:p>
              <a:r>
                <a:rPr lang="en-US" sz="4000" dirty="0">
                  <a:solidFill>
                    <a:schemeClr val="bg1"/>
                  </a:solidFill>
                </a:rPr>
                <a:t>I</a:t>
              </a:r>
            </a:p>
          </p:txBody>
        </p:sp>
        <p:sp>
          <p:nvSpPr>
            <p:cNvPr id="5" name="TextBox 23">
              <a:extLst>
                <a:ext uri="{FF2B5EF4-FFF2-40B4-BE49-F238E27FC236}">
                  <a16:creationId xmlns:a16="http://schemas.microsoft.com/office/drawing/2014/main" id="{4B3B2898-9283-5208-8BF3-9F16B36B1D85}"/>
                </a:ext>
              </a:extLst>
            </p:cNvPr>
            <p:cNvSpPr txBox="1"/>
            <p:nvPr/>
          </p:nvSpPr>
          <p:spPr>
            <a:xfrm>
              <a:off x="6344260" y="1979366"/>
              <a:ext cx="294968" cy="517832"/>
            </a:xfrm>
            <a:prstGeom prst="rect">
              <a:avLst/>
            </a:prstGeom>
            <a:noFill/>
          </p:spPr>
          <p:txBody>
            <a:bodyPr wrap="square" rtlCol="0">
              <a:spAutoFit/>
            </a:bodyPr>
            <a:lstStyle/>
            <a:p>
              <a:r>
                <a:rPr lang="en-US" sz="4000" dirty="0">
                  <a:solidFill>
                    <a:schemeClr val="bg1"/>
                  </a:solidFill>
                </a:rPr>
                <a:t>I</a:t>
              </a:r>
            </a:p>
          </p:txBody>
        </p:sp>
      </p:grpSp>
      <p:sp>
        <p:nvSpPr>
          <p:cNvPr id="6" name="TextBox 11">
            <a:extLst>
              <a:ext uri="{FF2B5EF4-FFF2-40B4-BE49-F238E27FC236}">
                <a16:creationId xmlns:a16="http://schemas.microsoft.com/office/drawing/2014/main" id="{2D5A55DA-6FD0-DAEC-264C-4A2804865D50}"/>
              </a:ext>
            </a:extLst>
          </p:cNvPr>
          <p:cNvSpPr txBox="1"/>
          <p:nvPr/>
        </p:nvSpPr>
        <p:spPr>
          <a:xfrm>
            <a:off x="762698" y="170501"/>
            <a:ext cx="38245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tử</a:t>
            </a:r>
            <a:r>
              <a:rPr lang="en-US" sz="2400" b="1">
                <a:latin typeface="Times New Roman" panose="02020603050405020304" pitchFamily="18" charset="0"/>
                <a:cs typeface="Times New Roman" panose="02020603050405020304" pitchFamily="18" charset="0"/>
              </a:rPr>
              <a:t> Iodine</a:t>
            </a:r>
            <a:endParaRPr lang="en-US" sz="2400" b="1" dirty="0">
              <a:latin typeface="Times New Roman" panose="02020603050405020304" pitchFamily="18" charset="0"/>
              <a:cs typeface="Times New Roman" panose="02020603050405020304" pitchFamily="18" charset="0"/>
            </a:endParaRPr>
          </a:p>
        </p:txBody>
      </p:sp>
      <p:sp>
        <p:nvSpPr>
          <p:cNvPr id="7" name="TextBox 36">
            <a:extLst>
              <a:ext uri="{FF2B5EF4-FFF2-40B4-BE49-F238E27FC236}">
                <a16:creationId xmlns:a16="http://schemas.microsoft.com/office/drawing/2014/main" id="{7D58E685-F76D-7E88-B08F-B7883CE5048A}"/>
              </a:ext>
            </a:extLst>
          </p:cNvPr>
          <p:cNvSpPr txBox="1"/>
          <p:nvPr/>
        </p:nvSpPr>
        <p:spPr>
          <a:xfrm>
            <a:off x="430605" y="3088362"/>
            <a:ext cx="8560995"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latin typeface="Arial" panose="020B0604020202020204" pitchFamily="34" charset="0"/>
                <a:cs typeface="Arial" panose="020B0604020202020204" pitchFamily="34" charset="0"/>
              </a:rPr>
              <a:t>Phân </a:t>
            </a:r>
            <a:r>
              <a:rPr lang="vi-VN" sz="2800">
                <a:latin typeface="Arial" panose="020B0604020202020204" pitchFamily="34" charset="0"/>
                <a:cs typeface="Arial" panose="020B0604020202020204" pitchFamily="34" charset="0"/>
              </a:rPr>
              <a:t>tử </a:t>
            </a:r>
            <a:r>
              <a:rPr lang="en-US" sz="2800">
                <a:latin typeface="Times New Roman" panose="02020603050405020304" pitchFamily="18" charset="0"/>
                <a:cs typeface="Times New Roman" panose="02020603050405020304" pitchFamily="18" charset="0"/>
              </a:rPr>
              <a:t>Iodine</a:t>
            </a:r>
            <a:r>
              <a:rPr lang="vi-VN" sz="280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gồm 2 nguyên </a:t>
            </a:r>
            <a:r>
              <a:rPr lang="vi-VN" sz="2800">
                <a:latin typeface="Arial" panose="020B0604020202020204" pitchFamily="34" charset="0"/>
                <a:cs typeface="Arial" panose="020B0604020202020204" pitchFamily="34" charset="0"/>
              </a:rPr>
              <a:t>tử </a:t>
            </a:r>
            <a:r>
              <a:rPr lang="en-US" sz="2800">
                <a:latin typeface="Times New Roman" panose="02020603050405020304" pitchFamily="18" charset="0"/>
                <a:cs typeface="Times New Roman" panose="02020603050405020304" pitchFamily="18" charset="0"/>
              </a:rPr>
              <a:t>Iodine</a:t>
            </a:r>
            <a:r>
              <a:rPr lang="en-US" sz="2800" b="1">
                <a:latin typeface="Times New Roman" panose="02020603050405020304" pitchFamily="18" charset="0"/>
                <a:cs typeface="Times New Roman" panose="02020603050405020304" pitchFamily="18" charset="0"/>
              </a:rPr>
              <a:t> (2I)</a:t>
            </a:r>
            <a:endParaRPr lang="vi-VN" sz="2800"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A19A02E8-91BF-E4AF-2D6E-6C50D412AA20}"/>
              </a:ext>
            </a:extLst>
          </p:cNvPr>
          <p:cNvSpPr txBox="1"/>
          <p:nvPr/>
        </p:nvSpPr>
        <p:spPr>
          <a:xfrm>
            <a:off x="4396740" y="793739"/>
            <a:ext cx="4594860" cy="523220"/>
          </a:xfrm>
          <a:prstGeom prst="rect">
            <a:avLst/>
          </a:prstGeom>
          <a:noFill/>
        </p:spPr>
        <p:txBody>
          <a:bodyPr wrap="square">
            <a:spAutoFit/>
          </a:bodyPr>
          <a:lstStyle/>
          <a:p>
            <a:pPr algn="ctr"/>
            <a:r>
              <a:rPr lang="en-US" sz="2800" b="1">
                <a:solidFill>
                  <a:srgbClr val="0000FF"/>
                </a:solidFill>
              </a:rPr>
              <a:t>I: 127 amu</a:t>
            </a:r>
          </a:p>
        </p:txBody>
      </p:sp>
      <p:sp>
        <p:nvSpPr>
          <p:cNvPr id="10" name="TextBox 11">
            <a:extLst>
              <a:ext uri="{FF2B5EF4-FFF2-40B4-BE49-F238E27FC236}">
                <a16:creationId xmlns:a16="http://schemas.microsoft.com/office/drawing/2014/main" id="{B3D946EE-D0BC-2206-4762-ED06A52F1C17}"/>
              </a:ext>
            </a:extLst>
          </p:cNvPr>
          <p:cNvSpPr txBox="1"/>
          <p:nvPr/>
        </p:nvSpPr>
        <p:spPr>
          <a:xfrm>
            <a:off x="586740" y="4013319"/>
            <a:ext cx="76200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Khối lượng phân tử Iodine</a:t>
            </a:r>
            <a:r>
              <a:rPr lang="en-US" sz="240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  2 x 127</a:t>
            </a:r>
            <a:endParaRPr lang="en-US" sz="2400" b="1"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B86EC388-69B8-31FF-ED02-32372B83A17F}"/>
              </a:ext>
            </a:extLst>
          </p:cNvPr>
          <p:cNvSpPr txBox="1"/>
          <p:nvPr/>
        </p:nvSpPr>
        <p:spPr>
          <a:xfrm>
            <a:off x="5486400" y="4047737"/>
            <a:ext cx="2133600"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254 (amu)</a:t>
            </a:r>
            <a:endParaRPr lang="en-US" sz="2400">
              <a:solidFill>
                <a:srgbClr val="FF0000"/>
              </a:solidFill>
            </a:endParaRPr>
          </a:p>
        </p:txBody>
      </p:sp>
    </p:spTree>
    <p:extLst>
      <p:ext uri="{BB962C8B-B14F-4D97-AF65-F5344CB8AC3E}">
        <p14:creationId xmlns:p14="http://schemas.microsoft.com/office/powerpoint/2010/main" val="1305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7C893A3A-E40C-5176-1420-D5877C707B63}"/>
              </a:ext>
            </a:extLst>
          </p:cNvPr>
          <p:cNvPicPr>
            <a:picLocks noChangeAspect="1"/>
          </p:cNvPicPr>
          <p:nvPr/>
        </p:nvPicPr>
        <p:blipFill>
          <a:blip r:embed="rId3"/>
          <a:stretch>
            <a:fillRect/>
          </a:stretch>
        </p:blipFill>
        <p:spPr>
          <a:xfrm>
            <a:off x="1143000" y="838200"/>
            <a:ext cx="2140318" cy="1580941"/>
          </a:xfrm>
          <a:prstGeom prst="rect">
            <a:avLst/>
          </a:prstGeom>
          <a:noFill/>
        </p:spPr>
      </p:pic>
      <p:sp>
        <p:nvSpPr>
          <p:cNvPr id="3" name="TextBox 11">
            <a:extLst>
              <a:ext uri="{FF2B5EF4-FFF2-40B4-BE49-F238E27FC236}">
                <a16:creationId xmlns:a16="http://schemas.microsoft.com/office/drawing/2014/main" id="{77EA1F2A-05C5-5316-6A12-2A5EF07DD8FF}"/>
              </a:ext>
            </a:extLst>
          </p:cNvPr>
          <p:cNvSpPr txBox="1"/>
          <p:nvPr/>
        </p:nvSpPr>
        <p:spPr>
          <a:xfrm>
            <a:off x="867595" y="372070"/>
            <a:ext cx="38245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endParaRPr lang="en-US" sz="2400" b="1" dirty="0">
              <a:latin typeface="Times New Roman" panose="02020603050405020304" pitchFamily="18" charset="0"/>
              <a:cs typeface="Times New Roman" panose="02020603050405020304" pitchFamily="18" charset="0"/>
            </a:endParaRPr>
          </a:p>
        </p:txBody>
      </p:sp>
      <p:sp>
        <p:nvSpPr>
          <p:cNvPr id="5" name="Hình Bầu dục 4">
            <a:extLst>
              <a:ext uri="{FF2B5EF4-FFF2-40B4-BE49-F238E27FC236}">
                <a16:creationId xmlns:a16="http://schemas.microsoft.com/office/drawing/2014/main" id="{35F70042-144E-5A40-F873-4E4C7E040DB9}"/>
              </a:ext>
            </a:extLst>
          </p:cNvPr>
          <p:cNvSpPr/>
          <p:nvPr/>
        </p:nvSpPr>
        <p:spPr>
          <a:xfrm>
            <a:off x="6248400" y="291851"/>
            <a:ext cx="2667000" cy="2294930"/>
          </a:xfrm>
          <a:prstGeom prst="ellipse">
            <a:avLst/>
          </a:prstGeom>
          <a:solidFill>
            <a:srgbClr val="A3E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 1 amu</a:t>
            </a:r>
          </a:p>
          <a:p>
            <a:pPr algn="ctr"/>
            <a:r>
              <a:rPr lang="en-US" sz="2800" b="1">
                <a:solidFill>
                  <a:schemeClr val="tx1"/>
                </a:solidFill>
              </a:rPr>
              <a:t>O: 16 amu</a:t>
            </a:r>
          </a:p>
        </p:txBody>
      </p:sp>
      <p:sp>
        <p:nvSpPr>
          <p:cNvPr id="6" name="TextBox 11">
            <a:extLst>
              <a:ext uri="{FF2B5EF4-FFF2-40B4-BE49-F238E27FC236}">
                <a16:creationId xmlns:a16="http://schemas.microsoft.com/office/drawing/2014/main" id="{E201559C-6CC5-3C68-7558-28F511ED3BDA}"/>
              </a:ext>
            </a:extLst>
          </p:cNvPr>
          <p:cNvSpPr txBox="1"/>
          <p:nvPr/>
        </p:nvSpPr>
        <p:spPr>
          <a:xfrm>
            <a:off x="901102" y="4442935"/>
            <a:ext cx="76200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Khối lượng phân tử nước:  2 x 1 + 16</a:t>
            </a:r>
            <a:endParaRPr lang="en-US" sz="2400" b="1" dirty="0">
              <a:latin typeface="Times New Roman" panose="02020603050405020304" pitchFamily="18" charset="0"/>
              <a:cs typeface="Times New Roman" panose="02020603050405020304" pitchFamily="18" charset="0"/>
            </a:endParaRPr>
          </a:p>
        </p:txBody>
      </p:sp>
      <p:sp>
        <p:nvSpPr>
          <p:cNvPr id="4" name="TextBox 36">
            <a:extLst>
              <a:ext uri="{FF2B5EF4-FFF2-40B4-BE49-F238E27FC236}">
                <a16:creationId xmlns:a16="http://schemas.microsoft.com/office/drawing/2014/main" id="{3BA255BC-4659-4642-B554-E3D99B15636E}"/>
              </a:ext>
            </a:extLst>
          </p:cNvPr>
          <p:cNvSpPr txBox="1"/>
          <p:nvPr/>
        </p:nvSpPr>
        <p:spPr>
          <a:xfrm>
            <a:off x="430605" y="3088362"/>
            <a:ext cx="8560995" cy="95410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latin typeface="Arial" panose="020B0604020202020204" pitchFamily="34" charset="0"/>
                <a:cs typeface="Arial" panose="020B0604020202020204" pitchFamily="34" charset="0"/>
              </a:rPr>
              <a:t>Phân tử nước gồm 2 nguyên tử </a:t>
            </a:r>
            <a:r>
              <a:rPr lang="vi-VN" sz="2800">
                <a:latin typeface="Arial" panose="020B0604020202020204" pitchFamily="34" charset="0"/>
                <a:cs typeface="Arial" panose="020B0604020202020204" pitchFamily="34" charset="0"/>
              </a:rPr>
              <a:t>H </a:t>
            </a:r>
            <a:r>
              <a:rPr lang="en-US" sz="2800">
                <a:latin typeface="Arial" panose="020B0604020202020204" pitchFamily="34" charset="0"/>
                <a:cs typeface="Arial" panose="020B0604020202020204" pitchFamily="34" charset="0"/>
              </a:rPr>
              <a:t>(2H) </a:t>
            </a:r>
            <a:r>
              <a:rPr lang="vi-VN" sz="2800">
                <a:latin typeface="Arial" panose="020B0604020202020204" pitchFamily="34" charset="0"/>
                <a:cs typeface="Arial" panose="020B0604020202020204" pitchFamily="34" charset="0"/>
              </a:rPr>
              <a:t>và </a:t>
            </a:r>
            <a:r>
              <a:rPr lang="vi-VN" sz="2800" dirty="0">
                <a:latin typeface="Arial" panose="020B0604020202020204" pitchFamily="34" charset="0"/>
                <a:cs typeface="Arial" panose="020B0604020202020204" pitchFamily="34" charset="0"/>
              </a:rPr>
              <a:t>1 nguyên </a:t>
            </a:r>
            <a:r>
              <a:rPr lang="vi-VN" sz="2800">
                <a:latin typeface="Arial" panose="020B0604020202020204" pitchFamily="34" charset="0"/>
                <a:cs typeface="Arial" panose="020B0604020202020204" pitchFamily="34" charset="0"/>
              </a:rPr>
              <a:t>tử O</a:t>
            </a:r>
            <a:r>
              <a:rPr lang="en-US" sz="2800">
                <a:latin typeface="Arial" panose="020B0604020202020204" pitchFamily="34" charset="0"/>
                <a:cs typeface="Arial" panose="020B0604020202020204" pitchFamily="34" charset="0"/>
              </a:rPr>
              <a:t> (1O)</a:t>
            </a:r>
            <a:endParaRPr lang="vi-VN" sz="2800"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6A5E61B8-351B-5B7A-E03C-E28FEFB68DE7}"/>
              </a:ext>
            </a:extLst>
          </p:cNvPr>
          <p:cNvSpPr txBox="1"/>
          <p:nvPr/>
        </p:nvSpPr>
        <p:spPr>
          <a:xfrm>
            <a:off x="5867400" y="4473415"/>
            <a:ext cx="2133600"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18 (amu)</a:t>
            </a:r>
            <a:endParaRPr lang="en-US" sz="2400">
              <a:solidFill>
                <a:srgbClr val="FF0000"/>
              </a:solidFill>
            </a:endParaRPr>
          </a:p>
        </p:txBody>
      </p:sp>
    </p:spTree>
    <p:extLst>
      <p:ext uri="{BB962C8B-B14F-4D97-AF65-F5344CB8AC3E}">
        <p14:creationId xmlns:p14="http://schemas.microsoft.com/office/powerpoint/2010/main" val="72391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525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0" descr="Chart&#10;&#10;Description automatically generated">
            <a:extLst>
              <a:ext uri="{FF2B5EF4-FFF2-40B4-BE49-F238E27FC236}">
                <a16:creationId xmlns:a16="http://schemas.microsoft.com/office/drawing/2014/main" id="{6E743989-6BD5-3486-E2A9-134B198DBA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4298" t="3389" r="72807" b="63783"/>
          <a:stretch/>
        </p:blipFill>
        <p:spPr>
          <a:xfrm>
            <a:off x="4148515" y="246393"/>
            <a:ext cx="2543592" cy="1627509"/>
          </a:xfrm>
          <a:prstGeom prst="rect">
            <a:avLst/>
          </a:prstGeom>
        </p:spPr>
      </p:pic>
      <p:sp>
        <p:nvSpPr>
          <p:cNvPr id="3" name="TextBox 43">
            <a:extLst>
              <a:ext uri="{FF2B5EF4-FFF2-40B4-BE49-F238E27FC236}">
                <a16:creationId xmlns:a16="http://schemas.microsoft.com/office/drawing/2014/main" id="{74840DEC-7C1A-D7CA-F0B6-196DE276E5A1}"/>
              </a:ext>
            </a:extLst>
          </p:cNvPr>
          <p:cNvSpPr txBox="1"/>
          <p:nvPr/>
        </p:nvSpPr>
        <p:spPr>
          <a:xfrm>
            <a:off x="4457894" y="1848681"/>
            <a:ext cx="2479269" cy="400110"/>
          </a:xfrm>
          <a:prstGeom prst="rect">
            <a:avLst/>
          </a:prstGeom>
          <a:noFill/>
        </p:spPr>
        <p:txBody>
          <a:bodyPr wrap="square" rtlCol="0">
            <a:spAutoFit/>
          </a:bodyPr>
          <a:lstStyle/>
          <a:p>
            <a:r>
              <a:rPr lang="en-US" sz="2000">
                <a:solidFill>
                  <a:schemeClr val="tx1"/>
                </a:solidFill>
                <a:latin typeface="Times New Roman" panose="02020603050405020304" pitchFamily="18" charset="0"/>
                <a:cs typeface="Times New Roman" panose="02020603050405020304" pitchFamily="18" charset="0"/>
              </a:rPr>
              <a:t>b. Carbon dioxide</a:t>
            </a:r>
          </a:p>
        </p:txBody>
      </p:sp>
      <p:grpSp>
        <p:nvGrpSpPr>
          <p:cNvPr id="4" name="Group 44">
            <a:extLst>
              <a:ext uri="{FF2B5EF4-FFF2-40B4-BE49-F238E27FC236}">
                <a16:creationId xmlns:a16="http://schemas.microsoft.com/office/drawing/2014/main" id="{B592DC08-78A9-76C1-9100-25AD215E03B2}"/>
              </a:ext>
            </a:extLst>
          </p:cNvPr>
          <p:cNvGrpSpPr/>
          <p:nvPr/>
        </p:nvGrpSpPr>
        <p:grpSpPr>
          <a:xfrm>
            <a:off x="1436394" y="506152"/>
            <a:ext cx="1633092" cy="1008184"/>
            <a:chOff x="374072" y="1816929"/>
            <a:chExt cx="861169" cy="525218"/>
          </a:xfrm>
        </p:grpSpPr>
        <p:sp>
          <p:nvSpPr>
            <p:cNvPr id="5" name="Freeform: Shape 45">
              <a:extLst>
                <a:ext uri="{FF2B5EF4-FFF2-40B4-BE49-F238E27FC236}">
                  <a16:creationId xmlns:a16="http://schemas.microsoft.com/office/drawing/2014/main" id="{607C903F-2217-1FD6-C96F-7B4C1C9F9BF4}"/>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chemeClr val="tx1">
                <a:lumMod val="75000"/>
                <a:lumOff val="25000"/>
              </a:schemeClr>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46">
              <a:extLst>
                <a:ext uri="{FF2B5EF4-FFF2-40B4-BE49-F238E27FC236}">
                  <a16:creationId xmlns:a16="http://schemas.microsoft.com/office/drawing/2014/main" id="{B6CECCCC-6725-D735-807F-46E6069D62C8}"/>
                </a:ext>
              </a:extLst>
            </p:cNvPr>
            <p:cNvSpPr txBox="1"/>
            <p:nvPr/>
          </p:nvSpPr>
          <p:spPr>
            <a:xfrm>
              <a:off x="514658" y="1975318"/>
              <a:ext cx="239201" cy="208439"/>
            </a:xfrm>
            <a:prstGeom prst="rect">
              <a:avLst/>
            </a:prstGeom>
            <a:noFill/>
          </p:spPr>
          <p:txBody>
            <a:bodyPr wrap="square" rtlCol="0">
              <a:spAutoFit/>
            </a:bodyPr>
            <a:lstStyle/>
            <a:p>
              <a:r>
                <a:rPr lang="en-US" sz="2000">
                  <a:solidFill>
                    <a:schemeClr val="bg1"/>
                  </a:solidFill>
                </a:rPr>
                <a:t>H</a:t>
              </a:r>
            </a:p>
          </p:txBody>
        </p:sp>
        <p:sp>
          <p:nvSpPr>
            <p:cNvPr id="7" name="TextBox 47">
              <a:extLst>
                <a:ext uri="{FF2B5EF4-FFF2-40B4-BE49-F238E27FC236}">
                  <a16:creationId xmlns:a16="http://schemas.microsoft.com/office/drawing/2014/main" id="{2394B628-DE0F-B22A-C983-CE54C92E7AFB}"/>
                </a:ext>
              </a:extLst>
            </p:cNvPr>
            <p:cNvSpPr txBox="1"/>
            <p:nvPr/>
          </p:nvSpPr>
          <p:spPr>
            <a:xfrm>
              <a:off x="894445" y="1959751"/>
              <a:ext cx="268036" cy="208439"/>
            </a:xfrm>
            <a:prstGeom prst="rect">
              <a:avLst/>
            </a:prstGeom>
            <a:noFill/>
          </p:spPr>
          <p:txBody>
            <a:bodyPr wrap="square" rtlCol="0">
              <a:spAutoFit/>
            </a:bodyPr>
            <a:lstStyle/>
            <a:p>
              <a:r>
                <a:rPr lang="en-US" sz="2000">
                  <a:solidFill>
                    <a:schemeClr val="bg1"/>
                  </a:solidFill>
                </a:rPr>
                <a:t>H</a:t>
              </a:r>
            </a:p>
          </p:txBody>
        </p:sp>
      </p:grpSp>
      <p:sp>
        <p:nvSpPr>
          <p:cNvPr id="8" name="TextBox 48">
            <a:extLst>
              <a:ext uri="{FF2B5EF4-FFF2-40B4-BE49-F238E27FC236}">
                <a16:creationId xmlns:a16="http://schemas.microsoft.com/office/drawing/2014/main" id="{AAEC54BD-149D-D650-7636-B7251DF2186F}"/>
              </a:ext>
            </a:extLst>
          </p:cNvPr>
          <p:cNvSpPr txBox="1"/>
          <p:nvPr/>
        </p:nvSpPr>
        <p:spPr>
          <a:xfrm>
            <a:off x="1410077" y="1722129"/>
            <a:ext cx="2026513" cy="400110"/>
          </a:xfrm>
          <a:prstGeom prst="rect">
            <a:avLst/>
          </a:prstGeom>
          <a:noFill/>
        </p:spPr>
        <p:txBody>
          <a:bodyPr wrap="square" rtlCol="0">
            <a:spAutoFit/>
          </a:bodyPr>
          <a:lstStyle/>
          <a:p>
            <a:r>
              <a:rPr lang="en-US" sz="2000">
                <a:solidFill>
                  <a:schemeClr val="tx1"/>
                </a:solidFill>
                <a:latin typeface="Times New Roman" panose="02020603050405020304" pitchFamily="18" charset="0"/>
                <a:cs typeface="Times New Roman" panose="02020603050405020304" pitchFamily="18" charset="0"/>
              </a:rPr>
              <a:t>a. Hydrogen</a:t>
            </a:r>
          </a:p>
        </p:txBody>
      </p:sp>
      <p:sp>
        <p:nvSpPr>
          <p:cNvPr id="11" name="Hộp Văn bản 10">
            <a:extLst>
              <a:ext uri="{FF2B5EF4-FFF2-40B4-BE49-F238E27FC236}">
                <a16:creationId xmlns:a16="http://schemas.microsoft.com/office/drawing/2014/main" id="{943F73C6-05B1-3BD1-16B9-F44B0E2E5886}"/>
              </a:ext>
            </a:extLst>
          </p:cNvPr>
          <p:cNvSpPr txBox="1"/>
          <p:nvPr/>
        </p:nvSpPr>
        <p:spPr>
          <a:xfrm>
            <a:off x="1785492" y="2467325"/>
            <a:ext cx="4462908" cy="531556"/>
          </a:xfrm>
          <a:prstGeom prst="rect">
            <a:avLst/>
          </a:prstGeom>
          <a:noFill/>
        </p:spPr>
        <p:txBody>
          <a:bodyPr wrap="square">
            <a:spAutoFit/>
          </a:bodyPr>
          <a:lstStyle/>
          <a:p>
            <a:pPr>
              <a:lnSpc>
                <a:spcPct val="130000"/>
              </a:lnSpc>
            </a:pPr>
            <a:r>
              <a:rPr lang="en-US" sz="2400" b="1">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HOẠT ĐỘNG NHÓM BÀN</a:t>
            </a:r>
            <a:endParaRPr lang="en-US" sz="2400" b="1">
              <a:solidFill>
                <a:srgbClr val="0000FF"/>
              </a:solidFill>
              <a:effectLst/>
              <a:latin typeface=".VnTime" panose="020B7200000000000000" pitchFamily="34" charset="0"/>
              <a:ea typeface="Times New Roman" panose="02020603050405020304" pitchFamily="18" charset="0"/>
              <a:cs typeface="Arial" panose="020B0604020202020204" pitchFamily="34" charset="0"/>
            </a:endParaRPr>
          </a:p>
        </p:txBody>
      </p:sp>
      <p:pic>
        <p:nvPicPr>
          <p:cNvPr id="12" name="2 phút">
            <a:hlinkClick r:id="" action="ppaction://media"/>
            <a:extLst>
              <a:ext uri="{FF2B5EF4-FFF2-40B4-BE49-F238E27FC236}">
                <a16:creationId xmlns:a16="http://schemas.microsoft.com/office/drawing/2014/main" id="{39D9A30E-5D99-A721-EF2A-27CE42F29C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04983" y="251522"/>
            <a:ext cx="1447800" cy="1146650"/>
          </a:xfrm>
          <a:prstGeom prst="rect">
            <a:avLst/>
          </a:prstGeom>
        </p:spPr>
      </p:pic>
      <p:sp>
        <p:nvSpPr>
          <p:cNvPr id="13" name="Hình Bầu dục 12">
            <a:extLst>
              <a:ext uri="{FF2B5EF4-FFF2-40B4-BE49-F238E27FC236}">
                <a16:creationId xmlns:a16="http://schemas.microsoft.com/office/drawing/2014/main" id="{AA1570BA-7344-F0EA-99D3-7E0D5184BCC7}"/>
              </a:ext>
            </a:extLst>
          </p:cNvPr>
          <p:cNvSpPr/>
          <p:nvPr/>
        </p:nvSpPr>
        <p:spPr>
          <a:xfrm>
            <a:off x="6983739" y="1447800"/>
            <a:ext cx="2236461" cy="1288672"/>
          </a:xfrm>
          <a:prstGeom prst="ellipse">
            <a:avLst/>
          </a:prstGeom>
          <a:solidFill>
            <a:srgbClr val="A3E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 1 amu</a:t>
            </a:r>
          </a:p>
          <a:p>
            <a:pPr algn="ctr"/>
            <a:r>
              <a:rPr lang="en-US" sz="2400" b="1">
                <a:solidFill>
                  <a:schemeClr val="tx1"/>
                </a:solidFill>
              </a:rPr>
              <a:t>C: 12 amu</a:t>
            </a:r>
          </a:p>
          <a:p>
            <a:pPr algn="ctr"/>
            <a:r>
              <a:rPr lang="en-US" sz="2400" b="1">
                <a:solidFill>
                  <a:schemeClr val="tx1"/>
                </a:solidFill>
              </a:rPr>
              <a:t>O: 16 amu</a:t>
            </a:r>
          </a:p>
        </p:txBody>
      </p:sp>
      <p:graphicFrame>
        <p:nvGraphicFramePr>
          <p:cNvPr id="22" name="Bảng 21">
            <a:extLst>
              <a:ext uri="{FF2B5EF4-FFF2-40B4-BE49-F238E27FC236}">
                <a16:creationId xmlns:a16="http://schemas.microsoft.com/office/drawing/2014/main" id="{2C81F6FF-E812-CD6E-62B6-9B7D9DE2B52A}"/>
              </a:ext>
            </a:extLst>
          </p:cNvPr>
          <p:cNvGraphicFramePr>
            <a:graphicFrameLocks noGrp="1"/>
          </p:cNvGraphicFramePr>
          <p:nvPr>
            <p:extLst>
              <p:ext uri="{D42A27DB-BD31-4B8C-83A1-F6EECF244321}">
                <p14:modId xmlns:p14="http://schemas.microsoft.com/office/powerpoint/2010/main" val="917289139"/>
              </p:ext>
            </p:extLst>
          </p:nvPr>
        </p:nvGraphicFramePr>
        <p:xfrm>
          <a:off x="419003" y="3048000"/>
          <a:ext cx="8191598" cy="2329715"/>
        </p:xfrm>
        <a:graphic>
          <a:graphicData uri="http://schemas.openxmlformats.org/drawingml/2006/table">
            <a:tbl>
              <a:tblPr firstRow="1" firstCol="1" bandRow="1">
                <a:tableStyleId>{5C22544A-7EE6-4342-B048-85BDC9FD1C3A}</a:tableStyleId>
              </a:tblPr>
              <a:tblGrid>
                <a:gridCol w="3369988">
                  <a:extLst>
                    <a:ext uri="{9D8B030D-6E8A-4147-A177-3AD203B41FA5}">
                      <a16:colId xmlns:a16="http://schemas.microsoft.com/office/drawing/2014/main" val="602806064"/>
                    </a:ext>
                  </a:extLst>
                </a:gridCol>
                <a:gridCol w="2410805">
                  <a:extLst>
                    <a:ext uri="{9D8B030D-6E8A-4147-A177-3AD203B41FA5}">
                      <a16:colId xmlns:a16="http://schemas.microsoft.com/office/drawing/2014/main" val="1389572794"/>
                    </a:ext>
                  </a:extLst>
                </a:gridCol>
                <a:gridCol w="2410805">
                  <a:extLst>
                    <a:ext uri="{9D8B030D-6E8A-4147-A177-3AD203B41FA5}">
                      <a16:colId xmlns:a16="http://schemas.microsoft.com/office/drawing/2014/main" val="1368890478"/>
                    </a:ext>
                  </a:extLst>
                </a:gridCol>
              </a:tblGrid>
              <a:tr h="573489">
                <a:tc>
                  <a:txBody>
                    <a:bodyPr/>
                    <a:lstStyle/>
                    <a:p>
                      <a:pPr algn="ctr">
                        <a:lnSpc>
                          <a:spcPct val="115000"/>
                        </a:lnSpc>
                        <a:spcAft>
                          <a:spcPts val="1000"/>
                        </a:spcAft>
                        <a:tabLst>
                          <a:tab pos="1057275" algn="l"/>
                        </a:tabLst>
                      </a:pPr>
                      <a:r>
                        <a:rPr lang="en-US" sz="2000">
                          <a:solidFill>
                            <a:schemeClr val="tx1"/>
                          </a:solidFill>
                          <a:effectLst/>
                        </a:rPr>
                        <a:t>Phân tử</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ctr">
                        <a:lnSpc>
                          <a:spcPct val="115000"/>
                        </a:lnSpc>
                        <a:spcAft>
                          <a:spcPts val="1000"/>
                        </a:spcAft>
                      </a:pPr>
                      <a:r>
                        <a:rPr lang="en-US" sz="2000" kern="1200">
                          <a:solidFill>
                            <a:schemeClr val="tx1"/>
                          </a:solidFill>
                          <a:effectLst/>
                        </a:rPr>
                        <a:t>Hydrogen</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ctr">
                        <a:lnSpc>
                          <a:spcPct val="115000"/>
                        </a:lnSpc>
                        <a:spcAft>
                          <a:spcPts val="1000"/>
                        </a:spcAft>
                        <a:tabLst>
                          <a:tab pos="1057275" algn="l"/>
                        </a:tabLst>
                      </a:pPr>
                      <a:r>
                        <a:rPr lang="en-US" sz="2000" kern="1200">
                          <a:solidFill>
                            <a:schemeClr val="tx1"/>
                          </a:solidFill>
                          <a:effectLst/>
                        </a:rPr>
                        <a:t>Carbon dioxide</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2632047267"/>
                  </a:ext>
                </a:extLst>
              </a:tr>
              <a:tr h="1182737">
                <a:tc>
                  <a:txBody>
                    <a:bodyPr/>
                    <a:lstStyle/>
                    <a:p>
                      <a:pPr>
                        <a:lnSpc>
                          <a:spcPct val="115000"/>
                        </a:lnSpc>
                        <a:spcAft>
                          <a:spcPts val="1000"/>
                        </a:spcAft>
                        <a:tabLst>
                          <a:tab pos="1057275" algn="l"/>
                        </a:tabLst>
                      </a:pPr>
                      <a:r>
                        <a:rPr lang="en-US" sz="2000">
                          <a:solidFill>
                            <a:schemeClr val="tx1"/>
                          </a:solidFill>
                          <a:effectLst/>
                        </a:rPr>
                        <a:t>Số nguyên tử của mỗi nguyên tố trong phân tử</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nSpc>
                          <a:spcPct val="115000"/>
                        </a:lnSpc>
                        <a:spcAft>
                          <a:spcPts val="1000"/>
                        </a:spcAft>
                        <a:tabLst>
                          <a:tab pos="1057275" algn="l"/>
                        </a:tabLst>
                      </a:pPr>
                      <a:r>
                        <a:rPr lang="en-US" sz="2000">
                          <a:solidFill>
                            <a:schemeClr val="tx1"/>
                          </a:solidFill>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nSpc>
                          <a:spcPct val="115000"/>
                        </a:lnSpc>
                        <a:spcAft>
                          <a:spcPts val="1000"/>
                        </a:spcAft>
                        <a:tabLst>
                          <a:tab pos="1057275" algn="l"/>
                        </a:tabLst>
                      </a:pPr>
                      <a:r>
                        <a:rPr lang="en-US" sz="2000">
                          <a:solidFill>
                            <a:schemeClr val="tx1"/>
                          </a:solidFill>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1258782709"/>
                  </a:ext>
                </a:extLst>
              </a:tr>
              <a:tr h="573489">
                <a:tc>
                  <a:txBody>
                    <a:bodyPr/>
                    <a:lstStyle/>
                    <a:p>
                      <a:pPr>
                        <a:lnSpc>
                          <a:spcPct val="115000"/>
                        </a:lnSpc>
                        <a:spcAft>
                          <a:spcPts val="1000"/>
                        </a:spcAft>
                        <a:tabLst>
                          <a:tab pos="1057275" algn="l"/>
                        </a:tabLst>
                      </a:pPr>
                      <a:r>
                        <a:rPr lang="en-US" sz="2000">
                          <a:solidFill>
                            <a:schemeClr val="tx1"/>
                          </a:solidFill>
                          <a:effectLst/>
                        </a:rPr>
                        <a:t>Khối lượng phân tử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nSpc>
                          <a:spcPct val="115000"/>
                        </a:lnSpc>
                        <a:spcAft>
                          <a:spcPts val="1000"/>
                        </a:spcAft>
                        <a:tabLst>
                          <a:tab pos="1057275" algn="l"/>
                        </a:tabLst>
                      </a:pPr>
                      <a:r>
                        <a:rPr lang="en-US" sz="2000">
                          <a:solidFill>
                            <a:schemeClr val="tx1"/>
                          </a:solidFill>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nSpc>
                          <a:spcPct val="115000"/>
                        </a:lnSpc>
                        <a:spcAft>
                          <a:spcPts val="1000"/>
                        </a:spcAft>
                        <a:tabLst>
                          <a:tab pos="1057275" algn="l"/>
                        </a:tabLst>
                      </a:pPr>
                      <a:r>
                        <a:rPr lang="en-US" sz="2000">
                          <a:solidFill>
                            <a:schemeClr val="tx1"/>
                          </a:solidFill>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220015799"/>
                  </a:ext>
                </a:extLst>
              </a:tr>
            </a:tbl>
          </a:graphicData>
        </a:graphic>
      </p:graphicFrame>
      <p:pic>
        <p:nvPicPr>
          <p:cNvPr id="28" name="Hình ảnh 27">
            <a:extLst>
              <a:ext uri="{FF2B5EF4-FFF2-40B4-BE49-F238E27FC236}">
                <a16:creationId xmlns:a16="http://schemas.microsoft.com/office/drawing/2014/main" id="{15981D4C-6B26-F9A9-D3CD-F87261C6454A}"/>
              </a:ext>
            </a:extLst>
          </p:cNvPr>
          <p:cNvPicPr>
            <a:picLocks noChangeAspect="1"/>
          </p:cNvPicPr>
          <p:nvPr/>
        </p:nvPicPr>
        <p:blipFill rotWithShape="1">
          <a:blip r:embed="rId8"/>
          <a:srcRect r="22630"/>
          <a:stretch/>
        </p:blipFill>
        <p:spPr>
          <a:xfrm>
            <a:off x="137160" y="3046068"/>
            <a:ext cx="8958197" cy="2364132"/>
          </a:xfrm>
          <a:prstGeom prst="rect">
            <a:avLst/>
          </a:prstGeom>
        </p:spPr>
      </p:pic>
      <p:sp>
        <p:nvSpPr>
          <p:cNvPr id="10" name="Hộp Văn bản 9">
            <a:extLst>
              <a:ext uri="{FF2B5EF4-FFF2-40B4-BE49-F238E27FC236}">
                <a16:creationId xmlns:a16="http://schemas.microsoft.com/office/drawing/2014/main" id="{1A57861E-30B2-470F-8455-F401ECA6C6E8}"/>
              </a:ext>
            </a:extLst>
          </p:cNvPr>
          <p:cNvSpPr txBox="1"/>
          <p:nvPr/>
        </p:nvSpPr>
        <p:spPr>
          <a:xfrm>
            <a:off x="137160" y="5373170"/>
            <a:ext cx="9090060" cy="1484830"/>
          </a:xfrm>
          <a:prstGeom prst="rect">
            <a:avLst/>
          </a:prstGeom>
          <a:noFill/>
        </p:spPr>
        <p:txBody>
          <a:bodyPr wrap="square">
            <a:spAutoFit/>
          </a:bodyPr>
          <a:lstStyle/>
          <a:p>
            <a:pPr>
              <a:lnSpc>
                <a:spcPct val="130000"/>
              </a:lnSpc>
            </a:pPr>
            <a:r>
              <a:rPr lang="en-US" sz="24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Biểu điểm</a:t>
            </a:r>
            <a:r>
              <a:rPr lang="en-US" sz="2400">
                <a:effectLst/>
                <a:latin typeface="Times New Roman" panose="02020603050405020304" pitchFamily="18" charset="0"/>
                <a:ea typeface="Times New Roman" panose="02020603050405020304" pitchFamily="18" charset="0"/>
                <a:cs typeface="Arial" panose="020B0604020202020204" pitchFamily="34" charset="0"/>
              </a:rPr>
              <a:t>:  Mỗi kết quả đúng 2,5đ. </a:t>
            </a:r>
          </a:p>
          <a:p>
            <a:pPr>
              <a:lnSpc>
                <a:spcPct val="130000"/>
              </a:lnSpc>
            </a:pPr>
            <a:r>
              <a:rPr lang="en-US" sz="2400">
                <a:latin typeface="Times New Roman" panose="02020603050405020304" pitchFamily="18" charset="0"/>
                <a:ea typeface="Times New Roman" panose="02020603050405020304" pitchFamily="18" charset="0"/>
                <a:cs typeface="Arial" panose="020B0604020202020204" pitchFamily="34" charset="0"/>
              </a:rPr>
              <a:t> </a:t>
            </a:r>
            <a:r>
              <a:rPr lang="en-US" sz="2400">
                <a:effectLst/>
                <a:latin typeface="Times New Roman" panose="02020603050405020304" pitchFamily="18" charset="0"/>
                <a:ea typeface="Times New Roman" panose="02020603050405020304" pitchFamily="18" charset="0"/>
                <a:cs typeface="Arial" panose="020B0604020202020204" pitchFamily="34" charset="0"/>
              </a:rPr>
              <a:t>Khối lượng phân tử: Không nêu cách làm, chỉ ghi kết quả đúng thì cho 1 điểm</a:t>
            </a:r>
          </a:p>
        </p:txBody>
      </p:sp>
    </p:spTree>
    <p:extLst>
      <p:ext uri="{BB962C8B-B14F-4D97-AF65-F5344CB8AC3E}">
        <p14:creationId xmlns:p14="http://schemas.microsoft.com/office/powerpoint/2010/main" val="103082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8034" fill="hold"/>
                                        <p:tgtEl>
                                          <p:spTgt spid="12"/>
                                        </p:tgtEl>
                                      </p:cBhvr>
                                    </p:cmd>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12"/>
                </p:tgtEl>
              </p:cMediaNode>
            </p:video>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12"/>
                                        </p:tgtEl>
                                      </p:cBhvr>
                                    </p:cmd>
                                  </p:childTnLst>
                                </p:cTn>
                              </p:par>
                            </p:childTnLst>
                          </p:cTn>
                        </p:par>
                      </p:childTnLst>
                    </p:cTn>
                  </p:par>
                </p:childTnLst>
              </p:cTn>
              <p:nextCondLst>
                <p:cond evt="onClick" delay="0">
                  <p:tgtEl>
                    <p:spTgt spid="12"/>
                  </p:tgtEl>
                </p:cond>
              </p:nextCondLst>
            </p:seq>
          </p:childTnLst>
        </p:cTn>
      </p:par>
    </p:tnLst>
    <p:bldLst>
      <p:bldP spid="11" grpId="0"/>
      <p:bldP spid="13"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7"/>
        <p:cNvGrpSpPr/>
        <p:nvPr/>
      </p:nvGrpSpPr>
      <p:grpSpPr>
        <a:xfrm>
          <a:off x="0" y="0"/>
          <a:ext cx="0" cy="0"/>
          <a:chOff x="0" y="0"/>
          <a:chExt cx="0" cy="0"/>
        </a:xfrm>
      </p:grpSpPr>
      <p:sp>
        <p:nvSpPr>
          <p:cNvPr id="41" name="TextBox 40">
            <a:extLst>
              <a:ext uri="{FF2B5EF4-FFF2-40B4-BE49-F238E27FC236}">
                <a16:creationId xmlns:a16="http://schemas.microsoft.com/office/drawing/2014/main" id="{AACA2A19-5CC3-34BD-3D64-B727812C7E4D}"/>
              </a:ext>
            </a:extLst>
          </p:cNvPr>
          <p:cNvSpPr txBox="1"/>
          <p:nvPr/>
        </p:nvSpPr>
        <p:spPr>
          <a:xfrm>
            <a:off x="1653059" y="899282"/>
            <a:ext cx="3957240"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LUYỆN TẬP 2</a:t>
            </a:r>
          </a:p>
        </p:txBody>
      </p:sp>
      <p:pic>
        <p:nvPicPr>
          <p:cNvPr id="42" name="Picture 41" descr="Icon&#10;&#10;Description automatically generated">
            <a:extLst>
              <a:ext uri="{FF2B5EF4-FFF2-40B4-BE49-F238E27FC236}">
                <a16:creationId xmlns:a16="http://schemas.microsoft.com/office/drawing/2014/main" id="{20E8B3E4-CD5E-D9DC-3120-3880CC0C6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240" y="996313"/>
            <a:ext cx="477807" cy="477807"/>
          </a:xfrm>
          <a:prstGeom prst="rect">
            <a:avLst/>
          </a:prstGeom>
        </p:spPr>
      </p:pic>
      <p:grpSp>
        <p:nvGrpSpPr>
          <p:cNvPr id="6" name="Group 5">
            <a:extLst>
              <a:ext uri="{FF2B5EF4-FFF2-40B4-BE49-F238E27FC236}">
                <a16:creationId xmlns:a16="http://schemas.microsoft.com/office/drawing/2014/main" id="{18C932FE-D611-A791-C285-7EA8414712AF}"/>
              </a:ext>
            </a:extLst>
          </p:cNvPr>
          <p:cNvGrpSpPr/>
          <p:nvPr/>
        </p:nvGrpSpPr>
        <p:grpSpPr>
          <a:xfrm>
            <a:off x="1273631" y="3267897"/>
            <a:ext cx="1850571" cy="1021414"/>
            <a:chOff x="1665515" y="3659443"/>
            <a:chExt cx="1937657" cy="1021414"/>
          </a:xfrm>
        </p:grpSpPr>
        <p:sp>
          <p:nvSpPr>
            <p:cNvPr id="26" name="Freeform: Shape 25">
              <a:extLst>
                <a:ext uri="{FF2B5EF4-FFF2-40B4-BE49-F238E27FC236}">
                  <a16:creationId xmlns:a16="http://schemas.microsoft.com/office/drawing/2014/main" id="{DB31225A-3A63-5D81-57B3-F54712785E67}"/>
                </a:ext>
              </a:extLst>
            </p:cNvPr>
            <p:cNvSpPr/>
            <p:nvPr/>
          </p:nvSpPr>
          <p:spPr>
            <a:xfrm>
              <a:off x="1665515" y="3659443"/>
              <a:ext cx="1937657" cy="1021414"/>
            </a:xfrm>
            <a:custGeom>
              <a:avLst/>
              <a:gdLst>
                <a:gd name="connsiteX0" fmla="*/ 571500 w 1981200"/>
                <a:gd name="connsiteY0" fmla="*/ 0 h 1143000"/>
                <a:gd name="connsiteX1" fmla="*/ 975612 w 1981200"/>
                <a:gd name="connsiteY1" fmla="*/ 167389 h 1143000"/>
                <a:gd name="connsiteX2" fmla="*/ 990600 w 1981200"/>
                <a:gd name="connsiteY2" fmla="*/ 185555 h 1143000"/>
                <a:gd name="connsiteX3" fmla="*/ 1005589 w 1981200"/>
                <a:gd name="connsiteY3" fmla="*/ 167389 h 1143000"/>
                <a:gd name="connsiteX4" fmla="*/ 1409700 w 1981200"/>
                <a:gd name="connsiteY4" fmla="*/ 0 h 1143000"/>
                <a:gd name="connsiteX5" fmla="*/ 1981200 w 1981200"/>
                <a:gd name="connsiteY5" fmla="*/ 571500 h 1143000"/>
                <a:gd name="connsiteX6" fmla="*/ 1409700 w 1981200"/>
                <a:gd name="connsiteY6" fmla="*/ 1143000 h 1143000"/>
                <a:gd name="connsiteX7" fmla="*/ 1005589 w 1981200"/>
                <a:gd name="connsiteY7" fmla="*/ 975612 h 1143000"/>
                <a:gd name="connsiteX8" fmla="*/ 990600 w 1981200"/>
                <a:gd name="connsiteY8" fmla="*/ 957446 h 1143000"/>
                <a:gd name="connsiteX9" fmla="*/ 975612 w 1981200"/>
                <a:gd name="connsiteY9" fmla="*/ 975612 h 1143000"/>
                <a:gd name="connsiteX10" fmla="*/ 571500 w 1981200"/>
                <a:gd name="connsiteY10" fmla="*/ 1143000 h 1143000"/>
                <a:gd name="connsiteX11" fmla="*/ 0 w 1981200"/>
                <a:gd name="connsiteY11" fmla="*/ 571500 h 1143000"/>
                <a:gd name="connsiteX12" fmla="*/ 571500 w 1981200"/>
                <a:gd name="connsiteY12"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200" h="1143000">
                  <a:moveTo>
                    <a:pt x="571500" y="0"/>
                  </a:moveTo>
                  <a:cubicBezTo>
                    <a:pt x="729315" y="0"/>
                    <a:pt x="872191" y="63967"/>
                    <a:pt x="975612" y="167389"/>
                  </a:cubicBezTo>
                  <a:lnTo>
                    <a:pt x="990600" y="185555"/>
                  </a:lnTo>
                  <a:lnTo>
                    <a:pt x="1005589" y="167389"/>
                  </a:lnTo>
                  <a:cubicBezTo>
                    <a:pt x="1109010" y="63967"/>
                    <a:pt x="1251885" y="0"/>
                    <a:pt x="1409700" y="0"/>
                  </a:cubicBezTo>
                  <a:cubicBezTo>
                    <a:pt x="1725331" y="0"/>
                    <a:pt x="1981200" y="255869"/>
                    <a:pt x="1981200" y="571500"/>
                  </a:cubicBezTo>
                  <a:cubicBezTo>
                    <a:pt x="1981200" y="887131"/>
                    <a:pt x="1725331" y="1143000"/>
                    <a:pt x="1409700" y="1143000"/>
                  </a:cubicBezTo>
                  <a:cubicBezTo>
                    <a:pt x="1251885" y="1143000"/>
                    <a:pt x="1109010" y="1079033"/>
                    <a:pt x="1005589" y="975612"/>
                  </a:cubicBezTo>
                  <a:lnTo>
                    <a:pt x="990600" y="957446"/>
                  </a:lnTo>
                  <a:lnTo>
                    <a:pt x="975612" y="975612"/>
                  </a:lnTo>
                  <a:cubicBezTo>
                    <a:pt x="872191" y="1079033"/>
                    <a:pt x="729315" y="1143000"/>
                    <a:pt x="571500" y="1143000"/>
                  </a:cubicBezTo>
                  <a:cubicBezTo>
                    <a:pt x="255869" y="1143000"/>
                    <a:pt x="0" y="887131"/>
                    <a:pt x="0" y="571500"/>
                  </a:cubicBezTo>
                  <a:cubicBezTo>
                    <a:pt x="0" y="255869"/>
                    <a:pt x="255869" y="0"/>
                    <a:pt x="571500" y="0"/>
                  </a:cubicBezTo>
                  <a:close/>
                </a:path>
              </a:pathLst>
            </a:custGeom>
            <a:solidFill>
              <a:srgbClr val="FEC72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9B94032-5B53-6D50-A634-CF5E0B39F202}"/>
                </a:ext>
              </a:extLst>
            </p:cNvPr>
            <p:cNvSpPr txBox="1"/>
            <p:nvPr/>
          </p:nvSpPr>
          <p:spPr>
            <a:xfrm>
              <a:off x="2035722" y="3862586"/>
              <a:ext cx="5007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F</a:t>
              </a:r>
            </a:p>
          </p:txBody>
        </p:sp>
        <p:sp>
          <p:nvSpPr>
            <p:cNvPr id="28" name="TextBox 27">
              <a:extLst>
                <a:ext uri="{FF2B5EF4-FFF2-40B4-BE49-F238E27FC236}">
                  <a16:creationId xmlns:a16="http://schemas.microsoft.com/office/drawing/2014/main" id="{6507695C-3AFB-E0C7-090E-FA8B1614D75A}"/>
                </a:ext>
              </a:extLst>
            </p:cNvPr>
            <p:cNvSpPr txBox="1"/>
            <p:nvPr/>
          </p:nvSpPr>
          <p:spPr>
            <a:xfrm>
              <a:off x="2906672" y="3884926"/>
              <a:ext cx="5007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F</a:t>
              </a:r>
            </a:p>
          </p:txBody>
        </p:sp>
      </p:grpSp>
      <p:pic>
        <p:nvPicPr>
          <p:cNvPr id="11" name="Picture 10" descr="A picture containing application&#10;&#10;Description automatically generated">
            <a:extLst>
              <a:ext uri="{FF2B5EF4-FFF2-40B4-BE49-F238E27FC236}">
                <a16:creationId xmlns:a16="http://schemas.microsoft.com/office/drawing/2014/main" id="{54B8DA5C-CB81-EAF4-22D7-67D2DB32C4F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881" b="61921" l="77905" r="89745">
                        <a14:foregroundMark x1="84507" y1="58775" x2="83891" y2="59934"/>
                        <a14:foregroundMark x1="84551" y1="61921" x2="83231" y2="60430"/>
                        <a14:foregroundMark x1="89305" y1="36921" x2="89745" y2="43046"/>
                        <a14:foregroundMark x1="84683" y1="20861" x2="82526" y2="19702"/>
                        <a14:foregroundMark x1="83539" y1="18046" x2="83143" y2="18046"/>
                        <a14:foregroundMark x1="83407" y1="39404" x2="84815" y2="43543"/>
                        <a14:foregroundMark x1="84639" y1="38411" x2="85255" y2="41225"/>
                        <a14:foregroundMark x1="83627" y1="39238" x2="85563" y2="43046"/>
                        <a14:foregroundMark x1="84507" y1="44040" x2="83099" y2="42881"/>
                        <a14:foregroundMark x1="78301" y1="41060" x2="78213" y2="46358"/>
                        <a14:foregroundMark x1="77905" y1="45364" x2="78037" y2="46358"/>
                        <a14:foregroundMark x1="84551" y1="61921" x2="84683" y2="61921"/>
                        <a14:foregroundMark x1="84771" y1="61921" x2="84243" y2="61921"/>
                      </a14:backgroundRemoval>
                    </a14:imgEffect>
                  </a14:imgLayer>
                </a14:imgProps>
              </a:ext>
            </a:extLst>
          </a:blip>
          <a:srcRect l="77239" t="15755" r="9338" b="36289"/>
          <a:stretch/>
        </p:blipFill>
        <p:spPr>
          <a:xfrm>
            <a:off x="5610299" y="2877719"/>
            <a:ext cx="2147056" cy="2039103"/>
          </a:xfrm>
          <a:prstGeom prst="rect">
            <a:avLst/>
          </a:prstGeom>
        </p:spPr>
      </p:pic>
      <p:grpSp>
        <p:nvGrpSpPr>
          <p:cNvPr id="35" name="Group 34">
            <a:extLst>
              <a:ext uri="{FF2B5EF4-FFF2-40B4-BE49-F238E27FC236}">
                <a16:creationId xmlns:a16="http://schemas.microsoft.com/office/drawing/2014/main" id="{0BA5482E-1B26-01EF-2923-C303E2769F6A}"/>
              </a:ext>
            </a:extLst>
          </p:cNvPr>
          <p:cNvGrpSpPr/>
          <p:nvPr/>
        </p:nvGrpSpPr>
        <p:grpSpPr>
          <a:xfrm>
            <a:off x="175124" y="1954725"/>
            <a:ext cx="8820150" cy="886933"/>
            <a:chOff x="875557" y="2287735"/>
            <a:chExt cx="5162352" cy="2084354"/>
          </a:xfrm>
        </p:grpSpPr>
        <p:sp>
          <p:nvSpPr>
            <p:cNvPr id="36" name="Rectangle: Rounded Corners 35">
              <a:extLst>
                <a:ext uri="{FF2B5EF4-FFF2-40B4-BE49-F238E27FC236}">
                  <a16:creationId xmlns:a16="http://schemas.microsoft.com/office/drawing/2014/main" id="{5B57C937-3C8B-AAAD-87B5-74B1DFD61A27}"/>
                </a:ext>
              </a:extLst>
            </p:cNvPr>
            <p:cNvSpPr/>
            <p:nvPr/>
          </p:nvSpPr>
          <p:spPr>
            <a:xfrm>
              <a:off x="875557" y="2287735"/>
              <a:ext cx="5162352" cy="2084354"/>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2000">
                <a:solidFill>
                  <a:prstClr val="white"/>
                </a:solidFill>
              </a:endParaRPr>
            </a:p>
          </p:txBody>
        </p:sp>
        <p:sp>
          <p:nvSpPr>
            <p:cNvPr id="37" name="TextBox 36">
              <a:extLst>
                <a:ext uri="{FF2B5EF4-FFF2-40B4-BE49-F238E27FC236}">
                  <a16:creationId xmlns:a16="http://schemas.microsoft.com/office/drawing/2014/main" id="{6E04C313-50CE-D087-A135-E5C938D7BA49}"/>
                </a:ext>
              </a:extLst>
            </p:cNvPr>
            <p:cNvSpPr txBox="1"/>
            <p:nvPr/>
          </p:nvSpPr>
          <p:spPr>
            <a:xfrm>
              <a:off x="1034549" y="2372481"/>
              <a:ext cx="4844368" cy="1952900"/>
            </a:xfrm>
            <a:prstGeom prst="rect">
              <a:avLst/>
            </a:prstGeom>
            <a:noFill/>
            <a:effectLst/>
          </p:spPr>
          <p:txBody>
            <a:bodyPr wrap="square" rtlCol="0">
              <a:spAutoFit/>
            </a:bodyPr>
            <a:lstStyle/>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Dựa vào hình 4.3, tính khối lượng phân tử fluorine và methane</a:t>
              </a:r>
            </a:p>
          </p:txBody>
        </p:sp>
      </p:grpSp>
      <p:sp>
        <p:nvSpPr>
          <p:cNvPr id="38" name="TextBox 37">
            <a:extLst>
              <a:ext uri="{FF2B5EF4-FFF2-40B4-BE49-F238E27FC236}">
                <a16:creationId xmlns:a16="http://schemas.microsoft.com/office/drawing/2014/main" id="{EBBA22FF-7A73-C027-A12F-B7C836E79089}"/>
              </a:ext>
            </a:extLst>
          </p:cNvPr>
          <p:cNvSpPr txBox="1"/>
          <p:nvPr/>
        </p:nvSpPr>
        <p:spPr>
          <a:xfrm>
            <a:off x="1485708" y="4844836"/>
            <a:ext cx="1921028" cy="400110"/>
          </a:xfrm>
          <a:prstGeom prst="rect">
            <a:avLst/>
          </a:prstGeom>
          <a:noFill/>
        </p:spPr>
        <p:txBody>
          <a:bodyPr wrap="square" rtlCol="0">
            <a:spAutoFit/>
          </a:bodyPr>
          <a:lstStyle/>
          <a:p>
            <a:r>
              <a:rPr lang="en-US" sz="2000">
                <a:latin typeface="Times New Roman" panose="02020603050405020304" pitchFamily="18" charset="0"/>
              </a:rPr>
              <a:t>a. fluorine </a:t>
            </a:r>
          </a:p>
        </p:txBody>
      </p:sp>
      <p:sp>
        <p:nvSpPr>
          <p:cNvPr id="39" name="TextBox 38">
            <a:extLst>
              <a:ext uri="{FF2B5EF4-FFF2-40B4-BE49-F238E27FC236}">
                <a16:creationId xmlns:a16="http://schemas.microsoft.com/office/drawing/2014/main" id="{CB6C4B8B-F6A8-1AD2-2AD5-86CD71131962}"/>
              </a:ext>
            </a:extLst>
          </p:cNvPr>
          <p:cNvSpPr txBox="1"/>
          <p:nvPr/>
        </p:nvSpPr>
        <p:spPr>
          <a:xfrm>
            <a:off x="5949342" y="4916821"/>
            <a:ext cx="1921028" cy="400110"/>
          </a:xfrm>
          <a:prstGeom prst="rect">
            <a:avLst/>
          </a:prstGeom>
          <a:noFill/>
        </p:spPr>
        <p:txBody>
          <a:bodyPr wrap="square" rtlCol="0">
            <a:spAutoFit/>
          </a:bodyPr>
          <a:lstStyle/>
          <a:p>
            <a:r>
              <a:rPr lang="en-US" sz="2000">
                <a:latin typeface="Times New Roman" panose="02020603050405020304" pitchFamily="18" charset="0"/>
              </a:rPr>
              <a:t>b. methane</a:t>
            </a:r>
          </a:p>
        </p:txBody>
      </p:sp>
      <p:sp>
        <p:nvSpPr>
          <p:cNvPr id="40" name="TextBox 39">
            <a:extLst>
              <a:ext uri="{FF2B5EF4-FFF2-40B4-BE49-F238E27FC236}">
                <a16:creationId xmlns:a16="http://schemas.microsoft.com/office/drawing/2014/main" id="{7C55467F-DCB3-9F07-467F-B741C4834A6C}"/>
              </a:ext>
            </a:extLst>
          </p:cNvPr>
          <p:cNvSpPr txBox="1"/>
          <p:nvPr/>
        </p:nvSpPr>
        <p:spPr>
          <a:xfrm>
            <a:off x="1564650" y="5568441"/>
            <a:ext cx="6588750"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rPr>
              <a:t>Hình 4.3. Mô hình phân tử fluorine và methane</a:t>
            </a:r>
          </a:p>
        </p:txBody>
      </p:sp>
    </p:spTree>
    <p:extLst>
      <p:ext uri="{BB962C8B-B14F-4D97-AF65-F5344CB8AC3E}">
        <p14:creationId xmlns:p14="http://schemas.microsoft.com/office/powerpoint/2010/main" val="37883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out)">
                                      <p:cBhvr>
                                        <p:cTn id="7" dur="1250"/>
                                        <p:tgtEl>
                                          <p:spTgt spid="35"/>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250" fill="hold"/>
                                        <p:tgtEl>
                                          <p:spTgt spid="35"/>
                                        </p:tgtEl>
                                        <p:attrNameLst>
                                          <p:attrName>ppt_w</p:attrName>
                                        </p:attrNameLst>
                                      </p:cBhvr>
                                      <p:tavLst>
                                        <p:tav tm="0">
                                          <p:val>
                                            <p:strVal val="#ppt_w+.3"/>
                                          </p:val>
                                        </p:tav>
                                        <p:tav tm="100000">
                                          <p:val>
                                            <p:strVal val="#ppt_w"/>
                                          </p:val>
                                        </p:tav>
                                      </p:tavLst>
                                    </p:anim>
                                    <p:anim calcmode="lin" valueType="num">
                                      <p:cBhvr>
                                        <p:cTn id="11" dur="1250" fill="hold"/>
                                        <p:tgtEl>
                                          <p:spTgt spid="35"/>
                                        </p:tgtEl>
                                        <p:attrNameLst>
                                          <p:attrName>ppt_h</p:attrName>
                                        </p:attrNameLst>
                                      </p:cBhvr>
                                      <p:tavLst>
                                        <p:tav tm="0">
                                          <p:val>
                                            <p:strVal val="#ppt_h"/>
                                          </p:val>
                                        </p:tav>
                                        <p:tav tm="100000">
                                          <p:val>
                                            <p:strVal val="#ppt_h"/>
                                          </p:val>
                                        </p:tav>
                                      </p:tavLst>
                                    </p:anim>
                                    <p:animEffect transition="in" filter="fade">
                                      <p:cBhvr>
                                        <p:cTn id="12" dur="1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498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352427" y="323851"/>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83546" y="1272324"/>
            <a:ext cx="58272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just" defTabSz="685800">
              <a:defRPr/>
            </a:pPr>
            <a:r>
              <a:rPr lang="en-US" sz="20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Trong một phân tử, các nguyên tử luôn giống nhau.</a:t>
            </a: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949453" y="2011946"/>
            <a:ext cx="57330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just" defTabSz="685800">
              <a:defRPr/>
            </a:pPr>
            <a:r>
              <a:rPr lang="en-US" sz="20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Trong một phân tử, các nguyên tử luôn khác nhau.</a:t>
            </a: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8" y="2819400"/>
            <a:ext cx="55215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defRPr/>
            </a:pPr>
            <a:r>
              <a:rPr lang="en-US" sz="20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Trong một phân tử, các nguyên tử có thể giống nhau hoặc khác nhau</a:t>
            </a:r>
            <a:endParaRPr lang="en-US" altLang="zh-CN" sz="21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24744" y="1240469"/>
            <a:ext cx="392415" cy="392415"/>
          </a:xfrm>
          <a:prstGeom prst="ellipse">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4" y="2086774"/>
            <a:ext cx="392415" cy="392415"/>
          </a:xfrm>
          <a:prstGeom prst="ellipse">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2" y="2971528"/>
            <a:ext cx="392415" cy="392415"/>
          </a:xfrm>
          <a:prstGeom prst="ellipse">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461665"/>
          </a:xfrm>
          <a:prstGeom prst="rect">
            <a:avLst/>
          </a:prstGeom>
        </p:spPr>
        <p:txBody>
          <a:bodyPr wrap="square">
            <a:spAutoFit/>
          </a:bodyPr>
          <a:lstStyle/>
          <a:p>
            <a:pPr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1</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Phát biểu nào sau đây là đúng? </a:t>
            </a:r>
          </a:p>
        </p:txBody>
      </p:sp>
      <p:sp>
        <p:nvSpPr>
          <p:cNvPr id="40" name="Rectangle: Rounded Corners 39">
            <a:extLst>
              <a:ext uri="{FF2B5EF4-FFF2-40B4-BE49-F238E27FC236}">
                <a16:creationId xmlns:a16="http://schemas.microsoft.com/office/drawing/2014/main" id="{14A9E5BD-4CF9-40E6-B8F2-3769CA80698A}"/>
              </a:ext>
            </a:extLst>
          </p:cNvPr>
          <p:cNvSpPr/>
          <p:nvPr/>
        </p:nvSpPr>
        <p:spPr>
          <a:xfrm>
            <a:off x="1866226" y="2743200"/>
            <a:ext cx="5695309" cy="80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grpSp>
        <p:nvGrpSpPr>
          <p:cNvPr id="2" name="Group 44">
            <a:extLst>
              <a:ext uri="{FF2B5EF4-FFF2-40B4-BE49-F238E27FC236}">
                <a16:creationId xmlns:a16="http://schemas.microsoft.com/office/drawing/2014/main" id="{5CB187AB-C4C2-0B8C-5BB8-38FAFDAC8A90}"/>
              </a:ext>
            </a:extLst>
          </p:cNvPr>
          <p:cNvGrpSpPr/>
          <p:nvPr/>
        </p:nvGrpSpPr>
        <p:grpSpPr>
          <a:xfrm>
            <a:off x="1109643" y="4357118"/>
            <a:ext cx="1633092" cy="1008184"/>
            <a:chOff x="374072" y="1816929"/>
            <a:chExt cx="861169" cy="525218"/>
          </a:xfrm>
        </p:grpSpPr>
        <p:sp>
          <p:nvSpPr>
            <p:cNvPr id="3" name="Freeform: Shape 45">
              <a:extLst>
                <a:ext uri="{FF2B5EF4-FFF2-40B4-BE49-F238E27FC236}">
                  <a16:creationId xmlns:a16="http://schemas.microsoft.com/office/drawing/2014/main" id="{9CD60318-5EE3-0EF3-544C-0FE3A4532428}"/>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chemeClr val="tx1">
                <a:lumMod val="75000"/>
                <a:lumOff val="25000"/>
              </a:schemeClr>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46">
              <a:extLst>
                <a:ext uri="{FF2B5EF4-FFF2-40B4-BE49-F238E27FC236}">
                  <a16:creationId xmlns:a16="http://schemas.microsoft.com/office/drawing/2014/main" id="{C6EBBF3F-4C57-7E4F-845C-C65B60F50663}"/>
                </a:ext>
              </a:extLst>
            </p:cNvPr>
            <p:cNvSpPr txBox="1"/>
            <p:nvPr/>
          </p:nvSpPr>
          <p:spPr>
            <a:xfrm>
              <a:off x="514658" y="1975318"/>
              <a:ext cx="239201" cy="208439"/>
            </a:xfrm>
            <a:prstGeom prst="rect">
              <a:avLst/>
            </a:prstGeom>
            <a:noFill/>
          </p:spPr>
          <p:txBody>
            <a:bodyPr wrap="square" rtlCol="0">
              <a:spAutoFit/>
            </a:bodyPr>
            <a:lstStyle/>
            <a:p>
              <a:r>
                <a:rPr lang="en-US" sz="2000">
                  <a:solidFill>
                    <a:schemeClr val="bg1"/>
                  </a:solidFill>
                </a:rPr>
                <a:t>H</a:t>
              </a:r>
            </a:p>
          </p:txBody>
        </p:sp>
        <p:sp>
          <p:nvSpPr>
            <p:cNvPr id="12" name="TextBox 47">
              <a:extLst>
                <a:ext uri="{FF2B5EF4-FFF2-40B4-BE49-F238E27FC236}">
                  <a16:creationId xmlns:a16="http://schemas.microsoft.com/office/drawing/2014/main" id="{AB54CAD5-69CA-BB1F-25D2-B18E2DF6CA7B}"/>
                </a:ext>
              </a:extLst>
            </p:cNvPr>
            <p:cNvSpPr txBox="1"/>
            <p:nvPr/>
          </p:nvSpPr>
          <p:spPr>
            <a:xfrm>
              <a:off x="894445" y="1959751"/>
              <a:ext cx="268036" cy="208439"/>
            </a:xfrm>
            <a:prstGeom prst="rect">
              <a:avLst/>
            </a:prstGeom>
            <a:noFill/>
          </p:spPr>
          <p:txBody>
            <a:bodyPr wrap="square" rtlCol="0">
              <a:spAutoFit/>
            </a:bodyPr>
            <a:lstStyle/>
            <a:p>
              <a:r>
                <a:rPr lang="en-US" sz="2000">
                  <a:solidFill>
                    <a:schemeClr val="bg1"/>
                  </a:solidFill>
                </a:rPr>
                <a:t>H</a:t>
              </a:r>
            </a:p>
          </p:txBody>
        </p:sp>
      </p:grpSp>
      <p:sp>
        <p:nvSpPr>
          <p:cNvPr id="13" name="TextBox 48">
            <a:extLst>
              <a:ext uri="{FF2B5EF4-FFF2-40B4-BE49-F238E27FC236}">
                <a16:creationId xmlns:a16="http://schemas.microsoft.com/office/drawing/2014/main" id="{D65C894F-BD63-B6D0-E152-18058B0A5786}"/>
              </a:ext>
            </a:extLst>
          </p:cNvPr>
          <p:cNvSpPr txBox="1"/>
          <p:nvPr/>
        </p:nvSpPr>
        <p:spPr>
          <a:xfrm>
            <a:off x="1143001" y="5629437"/>
            <a:ext cx="1828800" cy="461665"/>
          </a:xfrm>
          <a:prstGeom prst="rect">
            <a:avLst/>
          </a:prstGeom>
          <a:noFill/>
        </p:spPr>
        <p:txBody>
          <a:bodyPr wrap="square" rtlCol="0">
            <a:spAutoFit/>
          </a:bodyPr>
          <a:lstStyle/>
          <a:p>
            <a:r>
              <a:rPr lang="en-US" sz="2400" b="1">
                <a:solidFill>
                  <a:schemeClr val="tx1"/>
                </a:solidFill>
                <a:latin typeface="Times New Roman" panose="02020603050405020304" pitchFamily="18" charset="0"/>
                <a:cs typeface="Times New Roman" panose="02020603050405020304" pitchFamily="18" charset="0"/>
              </a:rPr>
              <a:t>Hydrogen</a:t>
            </a:r>
          </a:p>
        </p:txBody>
      </p:sp>
      <p:pic>
        <p:nvPicPr>
          <p:cNvPr id="14" name="Picture 40" descr="Chart&#10;&#10;Description automatically generated">
            <a:extLst>
              <a:ext uri="{FF2B5EF4-FFF2-40B4-BE49-F238E27FC236}">
                <a16:creationId xmlns:a16="http://schemas.microsoft.com/office/drawing/2014/main" id="{EEC7AC67-9D66-92CE-4FB8-0441767E86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4298" t="3389" r="72807" b="63783"/>
          <a:stretch/>
        </p:blipFill>
        <p:spPr>
          <a:xfrm>
            <a:off x="5317194" y="4267200"/>
            <a:ext cx="2543592" cy="1627509"/>
          </a:xfrm>
          <a:prstGeom prst="rect">
            <a:avLst/>
          </a:prstGeom>
        </p:spPr>
      </p:pic>
      <p:sp>
        <p:nvSpPr>
          <p:cNvPr id="15" name="TextBox 43">
            <a:extLst>
              <a:ext uri="{FF2B5EF4-FFF2-40B4-BE49-F238E27FC236}">
                <a16:creationId xmlns:a16="http://schemas.microsoft.com/office/drawing/2014/main" id="{321FC58E-E834-E42A-211E-F22721027D66}"/>
              </a:ext>
            </a:extLst>
          </p:cNvPr>
          <p:cNvSpPr txBox="1"/>
          <p:nvPr/>
        </p:nvSpPr>
        <p:spPr>
          <a:xfrm>
            <a:off x="5521730" y="5690134"/>
            <a:ext cx="2479269" cy="461665"/>
          </a:xfrm>
          <a:prstGeom prst="rect">
            <a:avLst/>
          </a:prstGeom>
          <a:noFill/>
        </p:spPr>
        <p:txBody>
          <a:bodyPr wrap="square" rtlCol="0">
            <a:spAutoFit/>
          </a:bodyPr>
          <a:lstStyle/>
          <a:p>
            <a:r>
              <a:rPr lang="en-US" sz="2400" b="1">
                <a:solidFill>
                  <a:schemeClr val="tx1"/>
                </a:solidFill>
                <a:latin typeface="Times New Roman" panose="02020603050405020304" pitchFamily="18" charset="0"/>
                <a:cs typeface="Times New Roman" panose="02020603050405020304" pitchFamily="18" charset="0"/>
              </a:rPr>
              <a:t>Carbon dioxide</a:t>
            </a:r>
          </a:p>
        </p:txBody>
      </p:sp>
      <p:sp>
        <p:nvSpPr>
          <p:cNvPr id="16" name="Oval 4">
            <a:extLst>
              <a:ext uri="{FF2B5EF4-FFF2-40B4-BE49-F238E27FC236}">
                <a16:creationId xmlns:a16="http://schemas.microsoft.com/office/drawing/2014/main" id="{02CAD16E-5354-1200-FA85-57FB32300C96}"/>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17" name="Oval 5">
            <a:extLst>
              <a:ext uri="{FF2B5EF4-FFF2-40B4-BE49-F238E27FC236}">
                <a16:creationId xmlns:a16="http://schemas.microsoft.com/office/drawing/2014/main" id="{231BFD0E-1C48-82DF-05E7-F18DA089659C}"/>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18" name="Oval 6">
            <a:extLst>
              <a:ext uri="{FF2B5EF4-FFF2-40B4-BE49-F238E27FC236}">
                <a16:creationId xmlns:a16="http://schemas.microsoft.com/office/drawing/2014/main" id="{99AB0F79-2C6C-C407-5F50-EF720099298C}"/>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19" name="Oval 7">
            <a:extLst>
              <a:ext uri="{FF2B5EF4-FFF2-40B4-BE49-F238E27FC236}">
                <a16:creationId xmlns:a16="http://schemas.microsoft.com/office/drawing/2014/main" id="{F0B49093-F12F-E412-FCB2-6C31C8D41568}"/>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20" name="Oval 8">
            <a:extLst>
              <a:ext uri="{FF2B5EF4-FFF2-40B4-BE49-F238E27FC236}">
                <a16:creationId xmlns:a16="http://schemas.microsoft.com/office/drawing/2014/main" id="{798B21C2-6417-71BD-AA0E-152AB1425145}"/>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21" name="Oval 9">
            <a:extLst>
              <a:ext uri="{FF2B5EF4-FFF2-40B4-BE49-F238E27FC236}">
                <a16:creationId xmlns:a16="http://schemas.microsoft.com/office/drawing/2014/main" id="{FA6E270C-EAD1-105B-3D33-6753980D3342}"/>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22" name="Oval 10">
            <a:extLst>
              <a:ext uri="{FF2B5EF4-FFF2-40B4-BE49-F238E27FC236}">
                <a16:creationId xmlns:a16="http://schemas.microsoft.com/office/drawing/2014/main" id="{6B6B2713-2154-F2AA-739D-308B53732727}"/>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23" name="Oval 11">
            <a:extLst>
              <a:ext uri="{FF2B5EF4-FFF2-40B4-BE49-F238E27FC236}">
                <a16:creationId xmlns:a16="http://schemas.microsoft.com/office/drawing/2014/main" id="{9F0BAC7A-5A9C-C8AE-93A9-D5DA2F78B1C9}"/>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24" name="Oval 12">
            <a:extLst>
              <a:ext uri="{FF2B5EF4-FFF2-40B4-BE49-F238E27FC236}">
                <a16:creationId xmlns:a16="http://schemas.microsoft.com/office/drawing/2014/main" id="{49DC0109-CD74-9455-BB50-2C5D6A5B116A}"/>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25" name="Oval 13">
            <a:extLst>
              <a:ext uri="{FF2B5EF4-FFF2-40B4-BE49-F238E27FC236}">
                <a16:creationId xmlns:a16="http://schemas.microsoft.com/office/drawing/2014/main" id="{8CF4BA01-3E9B-97BE-D094-77DFC0603B33}"/>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26" name="Rectangle 14">
            <a:extLst>
              <a:ext uri="{FF2B5EF4-FFF2-40B4-BE49-F238E27FC236}">
                <a16:creationId xmlns:a16="http://schemas.microsoft.com/office/drawing/2014/main" id="{7171EB36-4902-A04D-4DD1-4DFA514A356D}"/>
              </a:ext>
            </a:extLst>
          </p:cNvPr>
          <p:cNvSpPr>
            <a:spLocks noChangeArrowheads="1"/>
          </p:cNvSpPr>
          <p:nvPr/>
        </p:nvSpPr>
        <p:spPr bwMode="auto">
          <a:xfrm>
            <a:off x="7845546" y="197410"/>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596429098"/>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xit" presetSubtype="0" fill="hold" grpId="0" nodeType="clickEffect">
                                  <p:stCondLst>
                                    <p:cond delay="0"/>
                                  </p:stCondLst>
                                  <p:childTnLst>
                                    <p:anim calcmode="lin" valueType="num">
                                      <p:cBhvr>
                                        <p:cTn id="43" dur="1000"/>
                                        <p:tgtEl>
                                          <p:spTgt spid="25"/>
                                        </p:tgtEl>
                                        <p:attrNameLst>
                                          <p:attrName>ppt_w</p:attrName>
                                        </p:attrNameLst>
                                      </p:cBhvr>
                                      <p:tavLst>
                                        <p:tav tm="0">
                                          <p:val>
                                            <p:strVal val="ppt_w"/>
                                          </p:val>
                                        </p:tav>
                                        <p:tav tm="100000">
                                          <p:val>
                                            <p:fltVal val="0"/>
                                          </p:val>
                                        </p:tav>
                                      </p:tavLst>
                                    </p:anim>
                                    <p:anim calcmode="lin" valueType="num">
                                      <p:cBhvr>
                                        <p:cTn id="44" dur="1000"/>
                                        <p:tgtEl>
                                          <p:spTgt spid="25"/>
                                        </p:tgtEl>
                                        <p:attrNameLst>
                                          <p:attrName>ppt_h</p:attrName>
                                        </p:attrNameLst>
                                      </p:cBhvr>
                                      <p:tavLst>
                                        <p:tav tm="0">
                                          <p:val>
                                            <p:strVal val="ppt_h"/>
                                          </p:val>
                                        </p:tav>
                                        <p:tav tm="100000">
                                          <p:val>
                                            <p:fltVal val="0"/>
                                          </p:val>
                                        </p:tav>
                                      </p:tavLst>
                                    </p:anim>
                                    <p:anim calcmode="lin" valueType="num">
                                      <p:cBhvr>
                                        <p:cTn id="45" dur="1000"/>
                                        <p:tgtEl>
                                          <p:spTgt spid="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1000"/>
                                        <p:tgtEl>
                                          <p:spTgt spid="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999"/>
                                          </p:stCondLst>
                                        </p:cTn>
                                        <p:tgtEl>
                                          <p:spTgt spid="25"/>
                                        </p:tgtEl>
                                        <p:attrNameLst>
                                          <p:attrName>style.visibility</p:attrName>
                                        </p:attrNameLst>
                                      </p:cBhvr>
                                      <p:to>
                                        <p:strVal val="hidden"/>
                                      </p:to>
                                    </p:set>
                                  </p:childTnLst>
                                </p:cTn>
                              </p:par>
                            </p:childTnLst>
                          </p:cTn>
                        </p:par>
                        <p:par>
                          <p:cTn id="48" fill="hold">
                            <p:stCondLst>
                              <p:cond delay="1000"/>
                            </p:stCondLst>
                            <p:childTnLst>
                              <p:par>
                                <p:cTn id="49" presetID="15" presetClass="exit" presetSubtype="0" fill="hold" grpId="0" nodeType="afterEffect">
                                  <p:stCondLst>
                                    <p:cond delay="0"/>
                                  </p:stCondLst>
                                  <p:childTnLst>
                                    <p:anim calcmode="lin" valueType="num">
                                      <p:cBhvr>
                                        <p:cTn id="50" dur="1000"/>
                                        <p:tgtEl>
                                          <p:spTgt spid="24"/>
                                        </p:tgtEl>
                                        <p:attrNameLst>
                                          <p:attrName>ppt_w</p:attrName>
                                        </p:attrNameLst>
                                      </p:cBhvr>
                                      <p:tavLst>
                                        <p:tav tm="0">
                                          <p:val>
                                            <p:strVal val="ppt_w"/>
                                          </p:val>
                                        </p:tav>
                                        <p:tav tm="100000">
                                          <p:val>
                                            <p:fltVal val="0"/>
                                          </p:val>
                                        </p:tav>
                                      </p:tavLst>
                                    </p:anim>
                                    <p:anim calcmode="lin" valueType="num">
                                      <p:cBhvr>
                                        <p:cTn id="51" dur="1000"/>
                                        <p:tgtEl>
                                          <p:spTgt spid="24"/>
                                        </p:tgtEl>
                                        <p:attrNameLst>
                                          <p:attrName>ppt_h</p:attrName>
                                        </p:attrNameLst>
                                      </p:cBhvr>
                                      <p:tavLst>
                                        <p:tav tm="0">
                                          <p:val>
                                            <p:strVal val="ppt_h"/>
                                          </p:val>
                                        </p:tav>
                                        <p:tav tm="100000">
                                          <p:val>
                                            <p:fltVal val="0"/>
                                          </p:val>
                                        </p:tav>
                                      </p:tavLst>
                                    </p:anim>
                                    <p:anim calcmode="lin" valueType="num">
                                      <p:cBhvr>
                                        <p:cTn id="52" dur="1000"/>
                                        <p:tgtEl>
                                          <p:spTgt spid="2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1000"/>
                                        <p:tgtEl>
                                          <p:spTgt spid="2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999"/>
                                          </p:stCondLst>
                                        </p:cTn>
                                        <p:tgtEl>
                                          <p:spTgt spid="24"/>
                                        </p:tgtEl>
                                        <p:attrNameLst>
                                          <p:attrName>style.visibility</p:attrName>
                                        </p:attrNameLst>
                                      </p:cBhvr>
                                      <p:to>
                                        <p:strVal val="hidden"/>
                                      </p:to>
                                    </p:set>
                                  </p:childTnLst>
                                </p:cTn>
                              </p:par>
                            </p:childTnLst>
                          </p:cTn>
                        </p:par>
                        <p:par>
                          <p:cTn id="55" fill="hold">
                            <p:stCondLst>
                              <p:cond delay="2000"/>
                            </p:stCondLst>
                            <p:childTnLst>
                              <p:par>
                                <p:cTn id="56" presetID="15" presetClass="exit" presetSubtype="0" fill="hold" grpId="0" nodeType="afterEffect">
                                  <p:stCondLst>
                                    <p:cond delay="0"/>
                                  </p:stCondLst>
                                  <p:childTnLst>
                                    <p:anim calcmode="lin" valueType="num">
                                      <p:cBhvr>
                                        <p:cTn id="57" dur="1000"/>
                                        <p:tgtEl>
                                          <p:spTgt spid="23"/>
                                        </p:tgtEl>
                                        <p:attrNameLst>
                                          <p:attrName>ppt_w</p:attrName>
                                        </p:attrNameLst>
                                      </p:cBhvr>
                                      <p:tavLst>
                                        <p:tav tm="0">
                                          <p:val>
                                            <p:strVal val="ppt_w"/>
                                          </p:val>
                                        </p:tav>
                                        <p:tav tm="100000">
                                          <p:val>
                                            <p:fltVal val="0"/>
                                          </p:val>
                                        </p:tav>
                                      </p:tavLst>
                                    </p:anim>
                                    <p:anim calcmode="lin" valueType="num">
                                      <p:cBhvr>
                                        <p:cTn id="58" dur="1000"/>
                                        <p:tgtEl>
                                          <p:spTgt spid="23"/>
                                        </p:tgtEl>
                                        <p:attrNameLst>
                                          <p:attrName>ppt_h</p:attrName>
                                        </p:attrNameLst>
                                      </p:cBhvr>
                                      <p:tavLst>
                                        <p:tav tm="0">
                                          <p:val>
                                            <p:strVal val="ppt_h"/>
                                          </p:val>
                                        </p:tav>
                                        <p:tav tm="100000">
                                          <p:val>
                                            <p:fltVal val="0"/>
                                          </p:val>
                                        </p:tav>
                                      </p:tavLst>
                                    </p:anim>
                                    <p:anim calcmode="lin" valueType="num">
                                      <p:cBhvr>
                                        <p:cTn id="59" dur="1000"/>
                                        <p:tgtEl>
                                          <p:spTgt spid="2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0" dur="1000"/>
                                        <p:tgtEl>
                                          <p:spTgt spid="2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1" dur="1" fill="hold">
                                          <p:stCondLst>
                                            <p:cond delay="999"/>
                                          </p:stCondLst>
                                        </p:cTn>
                                        <p:tgtEl>
                                          <p:spTgt spid="23"/>
                                        </p:tgtEl>
                                        <p:attrNameLst>
                                          <p:attrName>style.visibility</p:attrName>
                                        </p:attrNameLst>
                                      </p:cBhvr>
                                      <p:to>
                                        <p:strVal val="hidden"/>
                                      </p:to>
                                    </p:set>
                                  </p:childTnLst>
                                </p:cTn>
                              </p:par>
                            </p:childTnLst>
                          </p:cTn>
                        </p:par>
                        <p:par>
                          <p:cTn id="62" fill="hold">
                            <p:stCondLst>
                              <p:cond delay="3000"/>
                            </p:stCondLst>
                            <p:childTnLst>
                              <p:par>
                                <p:cTn id="63" presetID="15" presetClass="exit" presetSubtype="0" fill="hold" grpId="0" nodeType="afterEffect">
                                  <p:stCondLst>
                                    <p:cond delay="0"/>
                                  </p:stCondLst>
                                  <p:childTnLst>
                                    <p:anim calcmode="lin" valueType="num">
                                      <p:cBhvr>
                                        <p:cTn id="64" dur="1000"/>
                                        <p:tgtEl>
                                          <p:spTgt spid="22"/>
                                        </p:tgtEl>
                                        <p:attrNameLst>
                                          <p:attrName>ppt_w</p:attrName>
                                        </p:attrNameLst>
                                      </p:cBhvr>
                                      <p:tavLst>
                                        <p:tav tm="0">
                                          <p:val>
                                            <p:strVal val="ppt_w"/>
                                          </p:val>
                                        </p:tav>
                                        <p:tav tm="100000">
                                          <p:val>
                                            <p:fltVal val="0"/>
                                          </p:val>
                                        </p:tav>
                                      </p:tavLst>
                                    </p:anim>
                                    <p:anim calcmode="lin" valueType="num">
                                      <p:cBhvr>
                                        <p:cTn id="65" dur="1000"/>
                                        <p:tgtEl>
                                          <p:spTgt spid="22"/>
                                        </p:tgtEl>
                                        <p:attrNameLst>
                                          <p:attrName>ppt_h</p:attrName>
                                        </p:attrNameLst>
                                      </p:cBhvr>
                                      <p:tavLst>
                                        <p:tav tm="0">
                                          <p:val>
                                            <p:strVal val="ppt_h"/>
                                          </p:val>
                                        </p:tav>
                                        <p:tav tm="100000">
                                          <p:val>
                                            <p:fltVal val="0"/>
                                          </p:val>
                                        </p:tav>
                                      </p:tavLst>
                                    </p:anim>
                                    <p:anim calcmode="lin" valueType="num">
                                      <p:cBhvr>
                                        <p:cTn id="66" dur="1000"/>
                                        <p:tgtEl>
                                          <p:spTgt spid="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7" dur="1000"/>
                                        <p:tgtEl>
                                          <p:spTgt spid="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8" dur="1" fill="hold">
                                          <p:stCondLst>
                                            <p:cond delay="999"/>
                                          </p:stCondLst>
                                        </p:cTn>
                                        <p:tgtEl>
                                          <p:spTgt spid="22"/>
                                        </p:tgtEl>
                                        <p:attrNameLst>
                                          <p:attrName>style.visibility</p:attrName>
                                        </p:attrNameLst>
                                      </p:cBhvr>
                                      <p:to>
                                        <p:strVal val="hidden"/>
                                      </p:to>
                                    </p:set>
                                  </p:childTnLst>
                                </p:cTn>
                              </p:par>
                            </p:childTnLst>
                          </p:cTn>
                        </p:par>
                        <p:par>
                          <p:cTn id="69" fill="hold">
                            <p:stCondLst>
                              <p:cond delay="4000"/>
                            </p:stCondLst>
                            <p:childTnLst>
                              <p:par>
                                <p:cTn id="70" presetID="15" presetClass="exit" presetSubtype="0" fill="hold" grpId="0" nodeType="afterEffect">
                                  <p:stCondLst>
                                    <p:cond delay="0"/>
                                  </p:stCondLst>
                                  <p:childTnLst>
                                    <p:anim calcmode="lin" valueType="num">
                                      <p:cBhvr>
                                        <p:cTn id="71" dur="1000"/>
                                        <p:tgtEl>
                                          <p:spTgt spid="21"/>
                                        </p:tgtEl>
                                        <p:attrNameLst>
                                          <p:attrName>ppt_w</p:attrName>
                                        </p:attrNameLst>
                                      </p:cBhvr>
                                      <p:tavLst>
                                        <p:tav tm="0">
                                          <p:val>
                                            <p:strVal val="ppt_w"/>
                                          </p:val>
                                        </p:tav>
                                        <p:tav tm="100000">
                                          <p:val>
                                            <p:fltVal val="0"/>
                                          </p:val>
                                        </p:tav>
                                      </p:tavLst>
                                    </p:anim>
                                    <p:anim calcmode="lin" valueType="num">
                                      <p:cBhvr>
                                        <p:cTn id="72" dur="1000"/>
                                        <p:tgtEl>
                                          <p:spTgt spid="21"/>
                                        </p:tgtEl>
                                        <p:attrNameLst>
                                          <p:attrName>ppt_h</p:attrName>
                                        </p:attrNameLst>
                                      </p:cBhvr>
                                      <p:tavLst>
                                        <p:tav tm="0">
                                          <p:val>
                                            <p:strVal val="ppt_h"/>
                                          </p:val>
                                        </p:tav>
                                        <p:tav tm="100000">
                                          <p:val>
                                            <p:fltVal val="0"/>
                                          </p:val>
                                        </p:tav>
                                      </p:tavLst>
                                    </p:anim>
                                    <p:anim calcmode="lin" valueType="num">
                                      <p:cBhvr>
                                        <p:cTn id="73" dur="1000"/>
                                        <p:tgtEl>
                                          <p:spTgt spid="2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4" dur="1000"/>
                                        <p:tgtEl>
                                          <p:spTgt spid="2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5" dur="1" fill="hold">
                                          <p:stCondLst>
                                            <p:cond delay="999"/>
                                          </p:stCondLst>
                                        </p:cTn>
                                        <p:tgtEl>
                                          <p:spTgt spid="21"/>
                                        </p:tgtEl>
                                        <p:attrNameLst>
                                          <p:attrName>style.visibility</p:attrName>
                                        </p:attrNameLst>
                                      </p:cBhvr>
                                      <p:to>
                                        <p:strVal val="hidden"/>
                                      </p:to>
                                    </p:set>
                                  </p:childTnLst>
                                </p:cTn>
                              </p:par>
                            </p:childTnLst>
                          </p:cTn>
                        </p:par>
                        <p:par>
                          <p:cTn id="76" fill="hold">
                            <p:stCondLst>
                              <p:cond delay="5000"/>
                            </p:stCondLst>
                            <p:childTnLst>
                              <p:par>
                                <p:cTn id="77" presetID="15" presetClass="exit" presetSubtype="0" fill="hold" grpId="0" nodeType="after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1" dur="1000"/>
                                        <p:tgtEl>
                                          <p:spTgt spid="2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2" dur="1" fill="hold">
                                          <p:stCondLst>
                                            <p:cond delay="999"/>
                                          </p:stCondLst>
                                        </p:cTn>
                                        <p:tgtEl>
                                          <p:spTgt spid="20"/>
                                        </p:tgtEl>
                                        <p:attrNameLst>
                                          <p:attrName>style.visibility</p:attrName>
                                        </p:attrNameLst>
                                      </p:cBhvr>
                                      <p:to>
                                        <p:strVal val="hidden"/>
                                      </p:to>
                                    </p:set>
                                  </p:childTnLst>
                                </p:cTn>
                              </p:par>
                            </p:childTnLst>
                          </p:cTn>
                        </p:par>
                        <p:par>
                          <p:cTn id="83" fill="hold">
                            <p:stCondLst>
                              <p:cond delay="6000"/>
                            </p:stCondLst>
                            <p:childTnLst>
                              <p:par>
                                <p:cTn id="84" presetID="15" presetClass="exit" presetSubtype="0" fill="hold" grpId="0" nodeType="afterEffect">
                                  <p:stCondLst>
                                    <p:cond delay="0"/>
                                  </p:stCondLst>
                                  <p:childTnLst>
                                    <p:anim calcmode="lin" valueType="num">
                                      <p:cBhvr>
                                        <p:cTn id="85" dur="1000"/>
                                        <p:tgtEl>
                                          <p:spTgt spid="19"/>
                                        </p:tgtEl>
                                        <p:attrNameLst>
                                          <p:attrName>ppt_w</p:attrName>
                                        </p:attrNameLst>
                                      </p:cBhvr>
                                      <p:tavLst>
                                        <p:tav tm="0">
                                          <p:val>
                                            <p:strVal val="ppt_w"/>
                                          </p:val>
                                        </p:tav>
                                        <p:tav tm="100000">
                                          <p:val>
                                            <p:fltVal val="0"/>
                                          </p:val>
                                        </p:tav>
                                      </p:tavLst>
                                    </p:anim>
                                    <p:anim calcmode="lin" valueType="num">
                                      <p:cBhvr>
                                        <p:cTn id="86" dur="1000"/>
                                        <p:tgtEl>
                                          <p:spTgt spid="19"/>
                                        </p:tgtEl>
                                        <p:attrNameLst>
                                          <p:attrName>ppt_h</p:attrName>
                                        </p:attrNameLst>
                                      </p:cBhvr>
                                      <p:tavLst>
                                        <p:tav tm="0">
                                          <p:val>
                                            <p:strVal val="ppt_h"/>
                                          </p:val>
                                        </p:tav>
                                        <p:tav tm="100000">
                                          <p:val>
                                            <p:fltVal val="0"/>
                                          </p:val>
                                        </p:tav>
                                      </p:tavLst>
                                    </p:anim>
                                    <p:anim calcmode="lin" valueType="num">
                                      <p:cBhvr>
                                        <p:cTn id="87" dur="1000"/>
                                        <p:tgtEl>
                                          <p:spTgt spid="1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8" dur="1000"/>
                                        <p:tgtEl>
                                          <p:spTgt spid="1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9" dur="1" fill="hold">
                                          <p:stCondLst>
                                            <p:cond delay="999"/>
                                          </p:stCondLst>
                                        </p:cTn>
                                        <p:tgtEl>
                                          <p:spTgt spid="19"/>
                                        </p:tgtEl>
                                        <p:attrNameLst>
                                          <p:attrName>style.visibility</p:attrName>
                                        </p:attrNameLst>
                                      </p:cBhvr>
                                      <p:to>
                                        <p:strVal val="hidden"/>
                                      </p:to>
                                    </p:set>
                                  </p:childTnLst>
                                </p:cTn>
                              </p:par>
                            </p:childTnLst>
                          </p:cTn>
                        </p:par>
                        <p:par>
                          <p:cTn id="90" fill="hold">
                            <p:stCondLst>
                              <p:cond delay="7000"/>
                            </p:stCondLst>
                            <p:childTnLst>
                              <p:par>
                                <p:cTn id="91" presetID="15" presetClass="exit" presetSubtype="0" fill="hold" grpId="0" nodeType="afterEffect">
                                  <p:stCondLst>
                                    <p:cond delay="0"/>
                                  </p:stCondLst>
                                  <p:childTnLst>
                                    <p:anim calcmode="lin" valueType="num">
                                      <p:cBhvr>
                                        <p:cTn id="92" dur="1000"/>
                                        <p:tgtEl>
                                          <p:spTgt spid="18"/>
                                        </p:tgtEl>
                                        <p:attrNameLst>
                                          <p:attrName>ppt_w</p:attrName>
                                        </p:attrNameLst>
                                      </p:cBhvr>
                                      <p:tavLst>
                                        <p:tav tm="0">
                                          <p:val>
                                            <p:strVal val="ppt_w"/>
                                          </p:val>
                                        </p:tav>
                                        <p:tav tm="100000">
                                          <p:val>
                                            <p:fltVal val="0"/>
                                          </p:val>
                                        </p:tav>
                                      </p:tavLst>
                                    </p:anim>
                                    <p:anim calcmode="lin" valueType="num">
                                      <p:cBhvr>
                                        <p:cTn id="93" dur="1000"/>
                                        <p:tgtEl>
                                          <p:spTgt spid="18"/>
                                        </p:tgtEl>
                                        <p:attrNameLst>
                                          <p:attrName>ppt_h</p:attrName>
                                        </p:attrNameLst>
                                      </p:cBhvr>
                                      <p:tavLst>
                                        <p:tav tm="0">
                                          <p:val>
                                            <p:strVal val="ppt_h"/>
                                          </p:val>
                                        </p:tav>
                                        <p:tav tm="100000">
                                          <p:val>
                                            <p:fltVal val="0"/>
                                          </p:val>
                                        </p:tav>
                                      </p:tavLst>
                                    </p:anim>
                                    <p:anim calcmode="lin" valueType="num">
                                      <p:cBhvr>
                                        <p:cTn id="94" dur="1000"/>
                                        <p:tgtEl>
                                          <p:spTgt spid="1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5" dur="1000"/>
                                        <p:tgtEl>
                                          <p:spTgt spid="1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6" dur="1" fill="hold">
                                          <p:stCondLst>
                                            <p:cond delay="999"/>
                                          </p:stCondLst>
                                        </p:cTn>
                                        <p:tgtEl>
                                          <p:spTgt spid="18"/>
                                        </p:tgtEl>
                                        <p:attrNameLst>
                                          <p:attrName>style.visibility</p:attrName>
                                        </p:attrNameLst>
                                      </p:cBhvr>
                                      <p:to>
                                        <p:strVal val="hidden"/>
                                      </p:to>
                                    </p:set>
                                  </p:childTnLst>
                                </p:cTn>
                              </p:par>
                            </p:childTnLst>
                          </p:cTn>
                        </p:par>
                        <p:par>
                          <p:cTn id="97" fill="hold">
                            <p:stCondLst>
                              <p:cond delay="8000"/>
                            </p:stCondLst>
                            <p:childTnLst>
                              <p:par>
                                <p:cTn id="98" presetID="15" presetClass="exit" presetSubtype="0" fill="hold" grpId="0" nodeType="afterEffect">
                                  <p:stCondLst>
                                    <p:cond delay="0"/>
                                  </p:stCondLst>
                                  <p:childTnLst>
                                    <p:anim calcmode="lin" valueType="num">
                                      <p:cBhvr>
                                        <p:cTn id="99" dur="1000"/>
                                        <p:tgtEl>
                                          <p:spTgt spid="17"/>
                                        </p:tgtEl>
                                        <p:attrNameLst>
                                          <p:attrName>ppt_w</p:attrName>
                                        </p:attrNameLst>
                                      </p:cBhvr>
                                      <p:tavLst>
                                        <p:tav tm="0">
                                          <p:val>
                                            <p:strVal val="ppt_w"/>
                                          </p:val>
                                        </p:tav>
                                        <p:tav tm="100000">
                                          <p:val>
                                            <p:fltVal val="0"/>
                                          </p:val>
                                        </p:tav>
                                      </p:tavLst>
                                    </p:anim>
                                    <p:anim calcmode="lin" valueType="num">
                                      <p:cBhvr>
                                        <p:cTn id="100" dur="1000"/>
                                        <p:tgtEl>
                                          <p:spTgt spid="17"/>
                                        </p:tgtEl>
                                        <p:attrNameLst>
                                          <p:attrName>ppt_h</p:attrName>
                                        </p:attrNameLst>
                                      </p:cBhvr>
                                      <p:tavLst>
                                        <p:tav tm="0">
                                          <p:val>
                                            <p:strVal val="ppt_h"/>
                                          </p:val>
                                        </p:tav>
                                        <p:tav tm="100000">
                                          <p:val>
                                            <p:fltVal val="0"/>
                                          </p:val>
                                        </p:tav>
                                      </p:tavLst>
                                    </p:anim>
                                    <p:anim calcmode="lin" valueType="num">
                                      <p:cBhvr>
                                        <p:cTn id="101" dur="1000"/>
                                        <p:tgtEl>
                                          <p:spTgt spid="1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2" dur="1000"/>
                                        <p:tgtEl>
                                          <p:spTgt spid="1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3" dur="1" fill="hold">
                                          <p:stCondLst>
                                            <p:cond delay="999"/>
                                          </p:stCondLst>
                                        </p:cTn>
                                        <p:tgtEl>
                                          <p:spTgt spid="17"/>
                                        </p:tgtEl>
                                        <p:attrNameLst>
                                          <p:attrName>style.visibility</p:attrName>
                                        </p:attrNameLst>
                                      </p:cBhvr>
                                      <p:to>
                                        <p:strVal val="hidden"/>
                                      </p:to>
                                    </p:set>
                                  </p:childTnLst>
                                </p:cTn>
                              </p:par>
                            </p:childTnLst>
                          </p:cTn>
                        </p:par>
                        <p:par>
                          <p:cTn id="104" fill="hold">
                            <p:stCondLst>
                              <p:cond delay="9000"/>
                            </p:stCondLst>
                            <p:childTnLst>
                              <p:par>
                                <p:cTn id="105" presetID="15" presetClass="exit" presetSubtype="0" fill="hold" grpId="0" nodeType="afterEffect">
                                  <p:stCondLst>
                                    <p:cond delay="0"/>
                                  </p:stCondLst>
                                  <p:childTnLst>
                                    <p:anim calcmode="lin" valueType="num">
                                      <p:cBhvr>
                                        <p:cTn id="106" dur="1000"/>
                                        <p:tgtEl>
                                          <p:spTgt spid="16"/>
                                        </p:tgtEl>
                                        <p:attrNameLst>
                                          <p:attrName>ppt_w</p:attrName>
                                        </p:attrNameLst>
                                      </p:cBhvr>
                                      <p:tavLst>
                                        <p:tav tm="0">
                                          <p:val>
                                            <p:strVal val="ppt_w"/>
                                          </p:val>
                                        </p:tav>
                                        <p:tav tm="100000">
                                          <p:val>
                                            <p:fltVal val="0"/>
                                          </p:val>
                                        </p:tav>
                                      </p:tavLst>
                                    </p:anim>
                                    <p:anim calcmode="lin" valueType="num">
                                      <p:cBhvr>
                                        <p:cTn id="107" dur="1000"/>
                                        <p:tgtEl>
                                          <p:spTgt spid="16"/>
                                        </p:tgtEl>
                                        <p:attrNameLst>
                                          <p:attrName>ppt_h</p:attrName>
                                        </p:attrNameLst>
                                      </p:cBhvr>
                                      <p:tavLst>
                                        <p:tav tm="0">
                                          <p:val>
                                            <p:strVal val="ppt_h"/>
                                          </p:val>
                                        </p:tav>
                                        <p:tav tm="100000">
                                          <p:val>
                                            <p:fltVal val="0"/>
                                          </p:val>
                                        </p:tav>
                                      </p:tavLst>
                                    </p:anim>
                                    <p:anim calcmode="lin" valueType="num">
                                      <p:cBhvr>
                                        <p:cTn id="108" dur="1000"/>
                                        <p:tgtEl>
                                          <p:spTgt spid="1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9" dur="1000"/>
                                        <p:tgtEl>
                                          <p:spTgt spid="1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0" dur="1" fill="hold">
                                          <p:stCondLst>
                                            <p:cond delay="999"/>
                                          </p:stCondLst>
                                        </p:cTn>
                                        <p:tgtEl>
                                          <p:spTgt spid="16"/>
                                        </p:tgtEl>
                                        <p:attrNameLst>
                                          <p:attrName>style.visibility</p:attrName>
                                        </p:attrNameLst>
                                      </p:cBhvr>
                                      <p:to>
                                        <p:strVal val="hidden"/>
                                      </p:to>
                                    </p:set>
                                  </p:childTnLst>
                                </p:cTn>
                              </p:par>
                            </p:childTnLst>
                          </p:cTn>
                        </p:par>
                        <p:par>
                          <p:cTn id="111" fill="hold">
                            <p:stCondLst>
                              <p:cond delay="10000"/>
                            </p:stCondLst>
                            <p:childTnLst>
                              <p:par>
                                <p:cTn id="112" presetID="51" presetClass="entr" presetSubtype="0" fill="hold" grpId="0" nodeType="after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385" decel="100000"/>
                                        <p:tgtEl>
                                          <p:spTgt spid="26"/>
                                        </p:tgtEl>
                                      </p:cBhvr>
                                    </p:animEffect>
                                    <p:animScale>
                                      <p:cBhvr>
                                        <p:cTn id="115" dur="385" decel="100000"/>
                                        <p:tgtEl>
                                          <p:spTgt spid="26"/>
                                        </p:tgtEl>
                                      </p:cBhvr>
                                      <p:from x="10000" y="10000"/>
                                      <p:to x="200000" y="450000"/>
                                    </p:animScale>
                                    <p:animScale>
                                      <p:cBhvr>
                                        <p:cTn id="116" dur="615" accel="100000" fill="hold">
                                          <p:stCondLst>
                                            <p:cond delay="385"/>
                                          </p:stCondLst>
                                        </p:cTn>
                                        <p:tgtEl>
                                          <p:spTgt spid="26"/>
                                        </p:tgtEl>
                                      </p:cBhvr>
                                      <p:from x="200000" y="450000"/>
                                      <p:to x="100000" y="100000"/>
                                    </p:animScale>
                                    <p:set>
                                      <p:cBhvr>
                                        <p:cTn id="117" dur="385" fill="hold"/>
                                        <p:tgtEl>
                                          <p:spTgt spid="26"/>
                                        </p:tgtEl>
                                        <p:attrNameLst>
                                          <p:attrName>ppt_x</p:attrName>
                                        </p:attrNameLst>
                                      </p:cBhvr>
                                      <p:to>
                                        <p:strVal val="(0.5)"/>
                                      </p:to>
                                    </p:set>
                                    <p:anim from="(0.5)" to="(#ppt_x)" calcmode="lin" valueType="num">
                                      <p:cBhvr>
                                        <p:cTn id="118" dur="615" accel="100000" fill="hold">
                                          <p:stCondLst>
                                            <p:cond delay="385"/>
                                          </p:stCondLst>
                                        </p:cTn>
                                        <p:tgtEl>
                                          <p:spTgt spid="26"/>
                                        </p:tgtEl>
                                        <p:attrNameLst>
                                          <p:attrName>ppt_x</p:attrName>
                                        </p:attrNameLst>
                                      </p:cBhvr>
                                    </p:anim>
                                    <p:set>
                                      <p:cBhvr>
                                        <p:cTn id="119" dur="385" fill="hold"/>
                                        <p:tgtEl>
                                          <p:spTgt spid="26"/>
                                        </p:tgtEl>
                                        <p:attrNameLst>
                                          <p:attrName>ppt_y</p:attrName>
                                        </p:attrNameLst>
                                      </p:cBhvr>
                                      <p:to>
                                        <p:strVal val="(#ppt_y+0.4)"/>
                                      </p:to>
                                    </p:set>
                                    <p:anim from="(#ppt_y+0.4)" to="(#ppt_y)" calcmode="lin" valueType="num">
                                      <p:cBhvr>
                                        <p:cTn id="120" dur="615" accel="100000" fill="hold">
                                          <p:stCondLst>
                                            <p:cond delay="385"/>
                                          </p:stCondLst>
                                        </p:cTn>
                                        <p:tgtEl>
                                          <p:spTgt spid="26"/>
                                        </p:tgtEl>
                                        <p:attrNameLst>
                                          <p:attrName>ppt_y</p:attrName>
                                        </p:attrNameLst>
                                      </p:cBhvr>
                                    </p:anim>
                                  </p:childTnLst>
                                </p:cTn>
                              </p:par>
                            </p:childTnLst>
                          </p:cTn>
                        </p:par>
                        <p:par>
                          <p:cTn id="121" fill="hold">
                            <p:stCondLst>
                              <p:cond delay="11000"/>
                            </p:stCondLst>
                            <p:childTnLst>
                              <p:par>
                                <p:cTn id="122" presetID="35" presetClass="exit" presetSubtype="0" fill="hold" grpId="1" nodeType="afterEffect">
                                  <p:stCondLst>
                                    <p:cond delay="0"/>
                                  </p:stCondLst>
                                  <p:childTnLst>
                                    <p:animEffect transition="out" filter="fade">
                                      <p:cBhvr>
                                        <p:cTn id="123" dur="3000"/>
                                        <p:tgtEl>
                                          <p:spTgt spid="26"/>
                                        </p:tgtEl>
                                      </p:cBhvr>
                                    </p:animEffect>
                                    <p:anim calcmode="lin" valueType="num">
                                      <p:cBhvr>
                                        <p:cTn id="124" dur="3000"/>
                                        <p:tgtEl>
                                          <p:spTgt spid="26"/>
                                        </p:tgtEl>
                                        <p:attrNameLst>
                                          <p:attrName>style.rotation</p:attrName>
                                        </p:attrNameLst>
                                      </p:cBhvr>
                                      <p:tavLst>
                                        <p:tav tm="0">
                                          <p:val>
                                            <p:fltVal val="0"/>
                                          </p:val>
                                        </p:tav>
                                        <p:tav tm="100000">
                                          <p:val>
                                            <p:fltVal val="720"/>
                                          </p:val>
                                        </p:tav>
                                      </p:tavLst>
                                    </p:anim>
                                    <p:anim calcmode="lin" valueType="num">
                                      <p:cBhvr>
                                        <p:cTn id="125" dur="3000"/>
                                        <p:tgtEl>
                                          <p:spTgt spid="26"/>
                                        </p:tgtEl>
                                        <p:attrNameLst>
                                          <p:attrName>ppt_h</p:attrName>
                                        </p:attrNameLst>
                                      </p:cBhvr>
                                      <p:tavLst>
                                        <p:tav tm="0">
                                          <p:val>
                                            <p:strVal val="ppt_h"/>
                                          </p:val>
                                        </p:tav>
                                        <p:tav tm="100000">
                                          <p:val>
                                            <p:fltVal val="0"/>
                                          </p:val>
                                        </p:tav>
                                      </p:tavLst>
                                    </p:anim>
                                    <p:anim calcmode="lin" valueType="num">
                                      <p:cBhvr>
                                        <p:cTn id="126" dur="3000"/>
                                        <p:tgtEl>
                                          <p:spTgt spid="26"/>
                                        </p:tgtEl>
                                        <p:attrNameLst>
                                          <p:attrName>ppt_w</p:attrName>
                                        </p:attrNameLst>
                                      </p:cBhvr>
                                      <p:tavLst>
                                        <p:tav tm="0">
                                          <p:val>
                                            <p:strVal val="ppt_w"/>
                                          </p:val>
                                        </p:tav>
                                        <p:tav tm="100000">
                                          <p:val>
                                            <p:fltVal val="0"/>
                                          </p:val>
                                        </p:tav>
                                      </p:tavLst>
                                    </p:anim>
                                    <p:set>
                                      <p:cBhvr>
                                        <p:cTn id="127" dur="1" fill="hold">
                                          <p:stCondLst>
                                            <p:cond delay="2999"/>
                                          </p:stCondLst>
                                        </p:cTn>
                                        <p:tgtEl>
                                          <p:spTgt spid="26"/>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barn(inVertical)">
                                      <p:cBhvr>
                                        <p:cTn id="132" dur="500"/>
                                        <p:tgtEl>
                                          <p:spTgt spid="4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additive="base">
                                        <p:cTn id="137" dur="500" fill="hold"/>
                                        <p:tgtEl>
                                          <p:spTgt spid="2"/>
                                        </p:tgtEl>
                                        <p:attrNameLst>
                                          <p:attrName>ppt_x</p:attrName>
                                        </p:attrNameLst>
                                      </p:cBhvr>
                                      <p:tavLst>
                                        <p:tav tm="0">
                                          <p:val>
                                            <p:strVal val="#ppt_x"/>
                                          </p:val>
                                        </p:tav>
                                        <p:tav tm="100000">
                                          <p:val>
                                            <p:strVal val="#ppt_x"/>
                                          </p:val>
                                        </p:tav>
                                      </p:tavLst>
                                    </p:anim>
                                    <p:anim calcmode="lin" valueType="num">
                                      <p:cBhvr additive="base">
                                        <p:cTn id="138" dur="500" fill="hold"/>
                                        <p:tgtEl>
                                          <p:spTgt spid="2"/>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3"/>
                                        </p:tgtEl>
                                        <p:attrNameLst>
                                          <p:attrName>style.visibility</p:attrName>
                                        </p:attrNameLst>
                                      </p:cBhvr>
                                      <p:to>
                                        <p:strVal val="visible"/>
                                      </p:to>
                                    </p:set>
                                    <p:anim calcmode="lin" valueType="num">
                                      <p:cBhvr additive="base">
                                        <p:cTn id="141" dur="500" fill="hold"/>
                                        <p:tgtEl>
                                          <p:spTgt spid="13"/>
                                        </p:tgtEl>
                                        <p:attrNameLst>
                                          <p:attrName>ppt_x</p:attrName>
                                        </p:attrNameLst>
                                      </p:cBhvr>
                                      <p:tavLst>
                                        <p:tav tm="0">
                                          <p:val>
                                            <p:strVal val="#ppt_x"/>
                                          </p:val>
                                        </p:tav>
                                        <p:tav tm="100000">
                                          <p:val>
                                            <p:strVal val="#ppt_x"/>
                                          </p:val>
                                        </p:tav>
                                      </p:tavLst>
                                    </p:anim>
                                    <p:anim calcmode="lin" valueType="num">
                                      <p:cBhvr additive="base">
                                        <p:cTn id="142" dur="500" fill="hold"/>
                                        <p:tgtEl>
                                          <p:spTgt spid="13"/>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14"/>
                                        </p:tgtEl>
                                        <p:attrNameLst>
                                          <p:attrName>style.visibility</p:attrName>
                                        </p:attrNameLst>
                                      </p:cBhvr>
                                      <p:to>
                                        <p:strVal val="visible"/>
                                      </p:to>
                                    </p:set>
                                    <p:anim calcmode="lin" valueType="num">
                                      <p:cBhvr additive="base">
                                        <p:cTn id="145" dur="500" fill="hold"/>
                                        <p:tgtEl>
                                          <p:spTgt spid="14"/>
                                        </p:tgtEl>
                                        <p:attrNameLst>
                                          <p:attrName>ppt_x</p:attrName>
                                        </p:attrNameLst>
                                      </p:cBhvr>
                                      <p:tavLst>
                                        <p:tav tm="0">
                                          <p:val>
                                            <p:strVal val="#ppt_x"/>
                                          </p:val>
                                        </p:tav>
                                        <p:tav tm="100000">
                                          <p:val>
                                            <p:strVal val="#ppt_x"/>
                                          </p:val>
                                        </p:tav>
                                      </p:tavLst>
                                    </p:anim>
                                    <p:anim calcmode="lin" valueType="num">
                                      <p:cBhvr additive="base">
                                        <p:cTn id="146" dur="500" fill="hold"/>
                                        <p:tgtEl>
                                          <p:spTgt spid="14"/>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5"/>
                                        </p:tgtEl>
                                        <p:attrNameLst>
                                          <p:attrName>style.visibility</p:attrName>
                                        </p:attrNameLst>
                                      </p:cBhvr>
                                      <p:to>
                                        <p:strVal val="visible"/>
                                      </p:to>
                                    </p:set>
                                    <p:anim calcmode="lin" valueType="num">
                                      <p:cBhvr additive="base">
                                        <p:cTn id="149" dur="500" fill="hold"/>
                                        <p:tgtEl>
                                          <p:spTgt spid="15"/>
                                        </p:tgtEl>
                                        <p:attrNameLst>
                                          <p:attrName>ppt_x</p:attrName>
                                        </p:attrNameLst>
                                      </p:cBhvr>
                                      <p:tavLst>
                                        <p:tav tm="0">
                                          <p:val>
                                            <p:strVal val="#ppt_x"/>
                                          </p:val>
                                        </p:tav>
                                        <p:tav tm="100000">
                                          <p:val>
                                            <p:strVal val="#ppt_x"/>
                                          </p:val>
                                        </p:tav>
                                      </p:tavLst>
                                    </p:anim>
                                    <p:anim calcmode="lin" valueType="num">
                                      <p:cBhvr additive="base">
                                        <p:cTn id="1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35" grpId="0"/>
      <p:bldP spid="40" grpId="0" animBg="1"/>
      <p:bldP spid="13" grpId="0"/>
      <p:bldP spid="15"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9672" y="800101"/>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525034" y="924887"/>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441743" y="12328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2" name="矩形 11">
            <a:extLst>
              <a:ext uri="{FF2B5EF4-FFF2-40B4-BE49-F238E27FC236}">
                <a16:creationId xmlns:a16="http://schemas.microsoft.com/office/drawing/2014/main" id="{2FEF196C-E6C3-438C-8E02-B259BB6965A6}"/>
              </a:ext>
            </a:extLst>
          </p:cNvPr>
          <p:cNvSpPr/>
          <p:nvPr/>
        </p:nvSpPr>
        <p:spPr>
          <a:xfrm>
            <a:off x="1166123" y="4929648"/>
            <a:ext cx="1204719" cy="461665"/>
          </a:xfrm>
          <a:prstGeom prst="rect">
            <a:avLst/>
          </a:prstGeom>
          <a:solidFill>
            <a:srgbClr val="FFFFCC"/>
          </a:solidFill>
        </p:spPr>
        <p:txBody>
          <a:bodyPr wrap="square">
            <a:spAutoFit/>
          </a:bodyPr>
          <a:lstStyle/>
          <a:p>
            <a:pPr algn="ctr" defTabSz="685732">
              <a:spcBef>
                <a:spcPct val="0"/>
              </a:spcBef>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18</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4" name="椭圆 13">
            <a:extLst>
              <a:ext uri="{FF2B5EF4-FFF2-40B4-BE49-F238E27FC236}">
                <a16:creationId xmlns:a16="http://schemas.microsoft.com/office/drawing/2014/main" id="{542D4869-A0F2-499F-A3E4-D98F95692AD6}"/>
              </a:ext>
            </a:extLst>
          </p:cNvPr>
          <p:cNvSpPr/>
          <p:nvPr/>
        </p:nvSpPr>
        <p:spPr>
          <a:xfrm>
            <a:off x="1508113" y="4526874"/>
            <a:ext cx="420887" cy="42088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A</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6" name="矩形 15">
            <a:extLst>
              <a:ext uri="{FF2B5EF4-FFF2-40B4-BE49-F238E27FC236}">
                <a16:creationId xmlns:a16="http://schemas.microsoft.com/office/drawing/2014/main" id="{8BBD021C-B98D-49AE-926A-4DC4A0AB7915}"/>
              </a:ext>
            </a:extLst>
          </p:cNvPr>
          <p:cNvSpPr/>
          <p:nvPr/>
        </p:nvSpPr>
        <p:spPr>
          <a:xfrm>
            <a:off x="2810803" y="4929649"/>
            <a:ext cx="1204718" cy="461665"/>
          </a:xfrm>
          <a:prstGeom prst="rect">
            <a:avLst/>
          </a:prstGeom>
          <a:solidFill>
            <a:srgbClr val="FFFFCC"/>
          </a:solidFill>
        </p:spPr>
        <p:txBody>
          <a:bodyPr wrap="square">
            <a:spAutoFit/>
          </a:bodyPr>
          <a:lstStyle/>
          <a:p>
            <a:pPr algn="ctr" defTabSz="685732">
              <a:spcBef>
                <a:spcPct val="0"/>
              </a:spcBef>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16</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椭圆 18">
            <a:extLst>
              <a:ext uri="{FF2B5EF4-FFF2-40B4-BE49-F238E27FC236}">
                <a16:creationId xmlns:a16="http://schemas.microsoft.com/office/drawing/2014/main" id="{41430ACE-462A-43EA-9F1A-6A2E5D5902F0}"/>
              </a:ext>
            </a:extLst>
          </p:cNvPr>
          <p:cNvSpPr/>
          <p:nvPr/>
        </p:nvSpPr>
        <p:spPr>
          <a:xfrm>
            <a:off x="3225907" y="4452271"/>
            <a:ext cx="420887" cy="42088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B</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矩形 19">
            <a:extLst>
              <a:ext uri="{FF2B5EF4-FFF2-40B4-BE49-F238E27FC236}">
                <a16:creationId xmlns:a16="http://schemas.microsoft.com/office/drawing/2014/main" id="{84089D39-93FD-4DB0-B8CD-E12BF17C6A48}"/>
              </a:ext>
            </a:extLst>
          </p:cNvPr>
          <p:cNvSpPr/>
          <p:nvPr/>
        </p:nvSpPr>
        <p:spPr>
          <a:xfrm>
            <a:off x="4837826" y="4993500"/>
            <a:ext cx="1204718" cy="461665"/>
          </a:xfrm>
          <a:prstGeom prst="rect">
            <a:avLst/>
          </a:prstGeom>
          <a:solidFill>
            <a:srgbClr val="FFFFCC"/>
          </a:solidFill>
        </p:spPr>
        <p:txBody>
          <a:bodyPr wrap="square">
            <a:spAutoFit/>
          </a:bodyPr>
          <a:lstStyle/>
          <a:p>
            <a:pPr algn="ctr" defTabSz="685732">
              <a:spcBef>
                <a:spcPct val="0"/>
              </a:spcBef>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13</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3" name="椭圆 22">
            <a:extLst>
              <a:ext uri="{FF2B5EF4-FFF2-40B4-BE49-F238E27FC236}">
                <a16:creationId xmlns:a16="http://schemas.microsoft.com/office/drawing/2014/main" id="{02D428D6-AE55-4293-A35A-09B7E22C775D}"/>
              </a:ext>
            </a:extLst>
          </p:cNvPr>
          <p:cNvSpPr/>
          <p:nvPr/>
        </p:nvSpPr>
        <p:spPr>
          <a:xfrm>
            <a:off x="5229742" y="4435309"/>
            <a:ext cx="420887" cy="42088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C</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4" name="矩形 23">
            <a:extLst>
              <a:ext uri="{FF2B5EF4-FFF2-40B4-BE49-F238E27FC236}">
                <a16:creationId xmlns:a16="http://schemas.microsoft.com/office/drawing/2014/main" id="{1491E703-CB20-41B5-B617-09CBEBA8AB9D}"/>
              </a:ext>
            </a:extLst>
          </p:cNvPr>
          <p:cNvSpPr/>
          <p:nvPr/>
        </p:nvSpPr>
        <p:spPr>
          <a:xfrm>
            <a:off x="6811789" y="5009509"/>
            <a:ext cx="1259909" cy="461665"/>
          </a:xfrm>
          <a:prstGeom prst="rect">
            <a:avLst/>
          </a:prstGeom>
          <a:solidFill>
            <a:srgbClr val="FFFFCC"/>
          </a:solidFill>
        </p:spPr>
        <p:txBody>
          <a:bodyPr wrap="square">
            <a:spAutoFit/>
          </a:bodyPr>
          <a:lstStyle/>
          <a:p>
            <a:pPr algn="ctr" defTabSz="685732">
              <a:spcBef>
                <a:spcPct val="0"/>
              </a:spcBef>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12</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7" name="椭圆 26">
            <a:extLst>
              <a:ext uri="{FF2B5EF4-FFF2-40B4-BE49-F238E27FC236}">
                <a16:creationId xmlns:a16="http://schemas.microsoft.com/office/drawing/2014/main" id="{68C4EF74-5EED-4F98-B057-765943441690}"/>
              </a:ext>
            </a:extLst>
          </p:cNvPr>
          <p:cNvSpPr/>
          <p:nvPr/>
        </p:nvSpPr>
        <p:spPr>
          <a:xfrm>
            <a:off x="7231300" y="4443794"/>
            <a:ext cx="420887" cy="42088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D</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8" name="矩形 9">
            <a:extLst>
              <a:ext uri="{FF2B5EF4-FFF2-40B4-BE49-F238E27FC236}">
                <a16:creationId xmlns:a16="http://schemas.microsoft.com/office/drawing/2014/main" id="{AC394F77-16EA-414A-8673-52A38C36CFA5}"/>
              </a:ext>
            </a:extLst>
          </p:cNvPr>
          <p:cNvSpPr/>
          <p:nvPr/>
        </p:nvSpPr>
        <p:spPr>
          <a:xfrm>
            <a:off x="538845" y="953271"/>
            <a:ext cx="7701798" cy="1107996"/>
          </a:xfrm>
          <a:prstGeom prst="rect">
            <a:avLst/>
          </a:prstGeom>
        </p:spPr>
        <p:txBody>
          <a:bodyPr wrap="square">
            <a:spAutoFit/>
          </a:bodyPr>
          <a:lstStyle/>
          <a:p>
            <a:pPr algn="just">
              <a:defRPr/>
            </a:pPr>
            <a:r>
              <a:rPr lang="vi-VN" altLang="zh-CN" sz="2400" b="1" u="sng" dirty="0">
                <a:solidFill>
                  <a:srgbClr val="C00000"/>
                </a:solidFill>
                <a:latin typeface="Times New Roman" panose="02020603050405020304" pitchFamily="18" charset="0"/>
                <a:cs typeface="Times New Roman" panose="02020603050405020304" pitchFamily="18" charset="0"/>
                <a:sym typeface="+mn-lt"/>
              </a:rPr>
              <a:t>Câu 2</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sz="2400" b="1">
                <a:solidFill>
                  <a:srgbClr val="000000"/>
                </a:solidFill>
                <a:latin typeface="Times New Roman" panose="02020603050405020304" pitchFamily="18" charset="0"/>
                <a:ea typeface="Times New Roman" panose="02020603050405020304" pitchFamily="18" charset="0"/>
                <a:cs typeface="Arial" panose="020B0604020202020204" pitchFamily="34" charset="0"/>
              </a:rPr>
              <a:t>Cho mô hình phân tử methane và khối lượng nguyên tử H (1 amu) và C (12 amu)</a:t>
            </a:r>
            <a:endParaRPr lang="en-US" sz="2400" b="1">
              <a:latin typeface=".VnTime" panose="020B7200000000000000" pitchFamily="34" charset="0"/>
              <a:ea typeface="Times New Roman" panose="02020603050405020304" pitchFamily="18" charset="0"/>
              <a:cs typeface="Arial" panose="020B0604020202020204" pitchFamily="34" charset="0"/>
            </a:endParaRPr>
          </a:p>
          <a:p>
            <a:pPr lvl="0" algn="just">
              <a:defRPr/>
            </a:pPr>
            <a:endParaRPr lang="en-US" altLang="zh-CN" b="1" dirty="0">
              <a:solidFill>
                <a:srgbClr val="7030A0"/>
              </a:solidFill>
              <a:latin typeface="Times New Roman" panose="02020603050405020304" pitchFamily="18" charset="0"/>
              <a:cs typeface="Times New Roman" panose="02020603050405020304" pitchFamily="18" charset="0"/>
              <a:sym typeface="+mn-lt"/>
            </a:endParaRPr>
          </a:p>
        </p:txBody>
      </p:sp>
      <p:sp>
        <p:nvSpPr>
          <p:cNvPr id="30" name="Rectangle: Rounded Corners 29">
            <a:extLst>
              <a:ext uri="{FF2B5EF4-FFF2-40B4-BE49-F238E27FC236}">
                <a16:creationId xmlns:a16="http://schemas.microsoft.com/office/drawing/2014/main" id="{27AF96FC-215F-4CE8-B5AD-88D02EE5748D}"/>
              </a:ext>
            </a:extLst>
          </p:cNvPr>
          <p:cNvSpPr/>
          <p:nvPr/>
        </p:nvSpPr>
        <p:spPr>
          <a:xfrm>
            <a:off x="2886204" y="4970350"/>
            <a:ext cx="1370802" cy="46502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pic>
        <p:nvPicPr>
          <p:cNvPr id="2" name="Picture 10" descr="A picture containing application&#10;&#10;Description automatically generated">
            <a:extLst>
              <a:ext uri="{FF2B5EF4-FFF2-40B4-BE49-F238E27FC236}">
                <a16:creationId xmlns:a16="http://schemas.microsoft.com/office/drawing/2014/main" id="{FAE49DDB-97D5-0583-0D24-6F1E3833DD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881" b="61921" l="77905" r="89745">
                        <a14:foregroundMark x1="84507" y1="58775" x2="83891" y2="59934"/>
                        <a14:foregroundMark x1="84551" y1="61921" x2="83231" y2="60430"/>
                        <a14:foregroundMark x1="89305" y1="36921" x2="89745" y2="43046"/>
                        <a14:foregroundMark x1="84683" y1="20861" x2="82526" y2="19702"/>
                        <a14:foregroundMark x1="83539" y1="18046" x2="83143" y2="18046"/>
                        <a14:foregroundMark x1="83407" y1="39404" x2="84815" y2="43543"/>
                        <a14:foregroundMark x1="84639" y1="38411" x2="85255" y2="41225"/>
                        <a14:foregroundMark x1="83627" y1="39238" x2="85563" y2="43046"/>
                        <a14:foregroundMark x1="84507" y1="44040" x2="83099" y2="42881"/>
                        <a14:foregroundMark x1="78301" y1="41060" x2="78213" y2="46358"/>
                        <a14:foregroundMark x1="77905" y1="45364" x2="78037" y2="46358"/>
                        <a14:foregroundMark x1="84551" y1="61921" x2="84683" y2="61921"/>
                        <a14:foregroundMark x1="84771" y1="61921" x2="84243" y2="61921"/>
                      </a14:backgroundRemoval>
                    </a14:imgEffect>
                  </a14:imgLayer>
                </a14:imgProps>
              </a:ext>
            </a:extLst>
          </a:blip>
          <a:srcRect l="77239" t="15755" r="9338" b="36289"/>
          <a:stretch/>
        </p:blipFill>
        <p:spPr>
          <a:xfrm>
            <a:off x="2634244" y="1715483"/>
            <a:ext cx="2147056" cy="2039103"/>
          </a:xfrm>
          <a:prstGeom prst="rect">
            <a:avLst/>
          </a:prstGeom>
        </p:spPr>
      </p:pic>
      <p:sp>
        <p:nvSpPr>
          <p:cNvPr id="10" name="Hộp Văn bản 9">
            <a:extLst>
              <a:ext uri="{FF2B5EF4-FFF2-40B4-BE49-F238E27FC236}">
                <a16:creationId xmlns:a16="http://schemas.microsoft.com/office/drawing/2014/main" id="{4F6F50B2-BDA9-1A4F-EB5C-86BA0E385735}"/>
              </a:ext>
            </a:extLst>
          </p:cNvPr>
          <p:cNvSpPr txBox="1"/>
          <p:nvPr/>
        </p:nvSpPr>
        <p:spPr>
          <a:xfrm>
            <a:off x="1245901" y="3753404"/>
            <a:ext cx="4572000" cy="461665"/>
          </a:xfrm>
          <a:prstGeom prst="rect">
            <a:avLst/>
          </a:prstGeom>
          <a:noFill/>
        </p:spPr>
        <p:txBody>
          <a:bodyPr wrap="square">
            <a:spAutoFit/>
          </a:bodyPr>
          <a:lstStyle/>
          <a:p>
            <a:pPr algn="just">
              <a:defRPr/>
            </a:pPr>
            <a:r>
              <a:rPr lang="en-US" sz="2400" b="1">
                <a:solidFill>
                  <a:srgbClr val="000000"/>
                </a:solidFill>
                <a:latin typeface="Times New Roman" panose="02020603050405020304" pitchFamily="18" charset="0"/>
                <a:ea typeface="Times New Roman" panose="02020603050405020304" pitchFamily="18" charset="0"/>
                <a:cs typeface="Arial" panose="020B0604020202020204" pitchFamily="34" charset="0"/>
              </a:rPr>
              <a:t>Khối lượng phân tử methane là:  </a:t>
            </a:r>
            <a:endParaRPr lang="en-US" sz="2400" b="1">
              <a:latin typeface=".VnTime" panose="020B7200000000000000" pitchFamily="34" charset="0"/>
              <a:ea typeface="Times New Roman" panose="02020603050405020304" pitchFamily="18" charset="0"/>
              <a:cs typeface="Arial" panose="020B0604020202020204" pitchFamily="34" charset="0"/>
            </a:endParaRPr>
          </a:p>
        </p:txBody>
      </p:sp>
      <p:sp>
        <p:nvSpPr>
          <p:cNvPr id="3" name="Oval 4">
            <a:extLst>
              <a:ext uri="{FF2B5EF4-FFF2-40B4-BE49-F238E27FC236}">
                <a16:creationId xmlns:a16="http://schemas.microsoft.com/office/drawing/2014/main" id="{B59303FF-BA3A-BD47-9571-1BCC49C604C3}"/>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13" name="Oval 5">
            <a:extLst>
              <a:ext uri="{FF2B5EF4-FFF2-40B4-BE49-F238E27FC236}">
                <a16:creationId xmlns:a16="http://schemas.microsoft.com/office/drawing/2014/main" id="{4FA8A3FF-2F76-5A4B-6126-73E836D71039}"/>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15" name="Oval 6">
            <a:extLst>
              <a:ext uri="{FF2B5EF4-FFF2-40B4-BE49-F238E27FC236}">
                <a16:creationId xmlns:a16="http://schemas.microsoft.com/office/drawing/2014/main" id="{BE9B054A-EC92-29D2-3119-1883627DE956}"/>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17" name="Oval 7">
            <a:extLst>
              <a:ext uri="{FF2B5EF4-FFF2-40B4-BE49-F238E27FC236}">
                <a16:creationId xmlns:a16="http://schemas.microsoft.com/office/drawing/2014/main" id="{1470C0BC-5D32-2BDC-3F74-EAD9C7C1EDCC}"/>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21" name="Oval 8">
            <a:extLst>
              <a:ext uri="{FF2B5EF4-FFF2-40B4-BE49-F238E27FC236}">
                <a16:creationId xmlns:a16="http://schemas.microsoft.com/office/drawing/2014/main" id="{911F16B5-5C9A-FB95-0B9F-B822EFEF1051}"/>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22" name="Oval 9">
            <a:extLst>
              <a:ext uri="{FF2B5EF4-FFF2-40B4-BE49-F238E27FC236}">
                <a16:creationId xmlns:a16="http://schemas.microsoft.com/office/drawing/2014/main" id="{077E52EA-B57E-87AB-7131-47BB3683015B}"/>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25" name="Oval 10">
            <a:extLst>
              <a:ext uri="{FF2B5EF4-FFF2-40B4-BE49-F238E27FC236}">
                <a16:creationId xmlns:a16="http://schemas.microsoft.com/office/drawing/2014/main" id="{887775FF-FC63-37F9-4399-8989F353601E}"/>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26" name="Oval 11">
            <a:extLst>
              <a:ext uri="{FF2B5EF4-FFF2-40B4-BE49-F238E27FC236}">
                <a16:creationId xmlns:a16="http://schemas.microsoft.com/office/drawing/2014/main" id="{D47B579D-A792-C718-72EA-C265D82D6C1A}"/>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28" name="Oval 12">
            <a:extLst>
              <a:ext uri="{FF2B5EF4-FFF2-40B4-BE49-F238E27FC236}">
                <a16:creationId xmlns:a16="http://schemas.microsoft.com/office/drawing/2014/main" id="{59D0693B-2DB5-8269-69D6-3866C95387F4}"/>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29" name="Oval 13">
            <a:extLst>
              <a:ext uri="{FF2B5EF4-FFF2-40B4-BE49-F238E27FC236}">
                <a16:creationId xmlns:a16="http://schemas.microsoft.com/office/drawing/2014/main" id="{4804F0EF-0335-BF6A-DBEF-7E84E2026D10}"/>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31" name="Rectangle 14">
            <a:extLst>
              <a:ext uri="{FF2B5EF4-FFF2-40B4-BE49-F238E27FC236}">
                <a16:creationId xmlns:a16="http://schemas.microsoft.com/office/drawing/2014/main" id="{47D448C9-2D08-010D-31DA-1C68DA41A49F}"/>
              </a:ext>
            </a:extLst>
          </p:cNvPr>
          <p:cNvSpPr>
            <a:spLocks noChangeArrowheads="1"/>
          </p:cNvSpPr>
          <p:nvPr/>
        </p:nvSpPr>
        <p:spPr bwMode="auto">
          <a:xfrm>
            <a:off x="7880807" y="220049"/>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13023615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xit" presetSubtype="0" fill="hold" grpId="0" nodeType="clickEffect">
                                  <p:stCondLst>
                                    <p:cond delay="0"/>
                                  </p:stCondLst>
                                  <p:childTnLst>
                                    <p:anim calcmode="lin" valueType="num">
                                      <p:cBhvr>
                                        <p:cTn id="32" dur="1000"/>
                                        <p:tgtEl>
                                          <p:spTgt spid="29"/>
                                        </p:tgtEl>
                                        <p:attrNameLst>
                                          <p:attrName>ppt_w</p:attrName>
                                        </p:attrNameLst>
                                      </p:cBhvr>
                                      <p:tavLst>
                                        <p:tav tm="0">
                                          <p:val>
                                            <p:strVal val="ppt_w"/>
                                          </p:val>
                                        </p:tav>
                                        <p:tav tm="100000">
                                          <p:val>
                                            <p:fltVal val="0"/>
                                          </p:val>
                                        </p:tav>
                                      </p:tavLst>
                                    </p:anim>
                                    <p:anim calcmode="lin" valueType="num">
                                      <p:cBhvr>
                                        <p:cTn id="33" dur="1000"/>
                                        <p:tgtEl>
                                          <p:spTgt spid="29"/>
                                        </p:tgtEl>
                                        <p:attrNameLst>
                                          <p:attrName>ppt_h</p:attrName>
                                        </p:attrNameLst>
                                      </p:cBhvr>
                                      <p:tavLst>
                                        <p:tav tm="0">
                                          <p:val>
                                            <p:strVal val="ppt_h"/>
                                          </p:val>
                                        </p:tav>
                                        <p:tav tm="100000">
                                          <p:val>
                                            <p:fltVal val="0"/>
                                          </p:val>
                                        </p:tav>
                                      </p:tavLst>
                                    </p:anim>
                                    <p:anim calcmode="lin" valueType="num">
                                      <p:cBhvr>
                                        <p:cTn id="34" dur="1000"/>
                                        <p:tgtEl>
                                          <p:spTgt spid="2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5" dur="1000"/>
                                        <p:tgtEl>
                                          <p:spTgt spid="2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6" dur="1" fill="hold">
                                          <p:stCondLst>
                                            <p:cond delay="999"/>
                                          </p:stCondLst>
                                        </p:cTn>
                                        <p:tgtEl>
                                          <p:spTgt spid="29"/>
                                        </p:tgtEl>
                                        <p:attrNameLst>
                                          <p:attrName>style.visibility</p:attrName>
                                        </p:attrNameLst>
                                      </p:cBhvr>
                                      <p:to>
                                        <p:strVal val="hidden"/>
                                      </p:to>
                                    </p:set>
                                  </p:childTnLst>
                                </p:cTn>
                              </p:par>
                            </p:childTnLst>
                          </p:cTn>
                        </p:par>
                        <p:par>
                          <p:cTn id="37" fill="hold">
                            <p:stCondLst>
                              <p:cond delay="1000"/>
                            </p:stCondLst>
                            <p:childTnLst>
                              <p:par>
                                <p:cTn id="38" presetID="15" presetClass="exit" presetSubtype="0" fill="hold" grpId="0" nodeType="afterEffect">
                                  <p:stCondLst>
                                    <p:cond delay="0"/>
                                  </p:stCondLst>
                                  <p:childTnLst>
                                    <p:anim calcmode="lin" valueType="num">
                                      <p:cBhvr>
                                        <p:cTn id="39" dur="1000"/>
                                        <p:tgtEl>
                                          <p:spTgt spid="28"/>
                                        </p:tgtEl>
                                        <p:attrNameLst>
                                          <p:attrName>ppt_w</p:attrName>
                                        </p:attrNameLst>
                                      </p:cBhvr>
                                      <p:tavLst>
                                        <p:tav tm="0">
                                          <p:val>
                                            <p:strVal val="ppt_w"/>
                                          </p:val>
                                        </p:tav>
                                        <p:tav tm="100000">
                                          <p:val>
                                            <p:fltVal val="0"/>
                                          </p:val>
                                        </p:tav>
                                      </p:tavLst>
                                    </p:anim>
                                    <p:anim calcmode="lin" valueType="num">
                                      <p:cBhvr>
                                        <p:cTn id="40" dur="1000"/>
                                        <p:tgtEl>
                                          <p:spTgt spid="28"/>
                                        </p:tgtEl>
                                        <p:attrNameLst>
                                          <p:attrName>ppt_h</p:attrName>
                                        </p:attrNameLst>
                                      </p:cBhvr>
                                      <p:tavLst>
                                        <p:tav tm="0">
                                          <p:val>
                                            <p:strVal val="ppt_h"/>
                                          </p:val>
                                        </p:tav>
                                        <p:tav tm="100000">
                                          <p:val>
                                            <p:fltVal val="0"/>
                                          </p:val>
                                        </p:tav>
                                      </p:tavLst>
                                    </p:anim>
                                    <p:anim calcmode="lin" valueType="num">
                                      <p:cBhvr>
                                        <p:cTn id="41" dur="1000"/>
                                        <p:tgtEl>
                                          <p:spTgt spid="2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2" dur="1000"/>
                                        <p:tgtEl>
                                          <p:spTgt spid="2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3" dur="1" fill="hold">
                                          <p:stCondLst>
                                            <p:cond delay="999"/>
                                          </p:stCondLst>
                                        </p:cTn>
                                        <p:tgtEl>
                                          <p:spTgt spid="28"/>
                                        </p:tgtEl>
                                        <p:attrNameLst>
                                          <p:attrName>style.visibility</p:attrName>
                                        </p:attrNameLst>
                                      </p:cBhvr>
                                      <p:to>
                                        <p:strVal val="hidden"/>
                                      </p:to>
                                    </p:set>
                                  </p:childTnLst>
                                </p:cTn>
                              </p:par>
                            </p:childTnLst>
                          </p:cTn>
                        </p:par>
                        <p:par>
                          <p:cTn id="44" fill="hold">
                            <p:stCondLst>
                              <p:cond delay="2000"/>
                            </p:stCondLst>
                            <p:childTnLst>
                              <p:par>
                                <p:cTn id="45" presetID="15" presetClass="exit" presetSubtype="0" fill="hold" grpId="0" nodeType="afterEffect">
                                  <p:stCondLst>
                                    <p:cond delay="0"/>
                                  </p:stCondLst>
                                  <p:childTnLst>
                                    <p:anim calcmode="lin" valueType="num">
                                      <p:cBhvr>
                                        <p:cTn id="46" dur="1000"/>
                                        <p:tgtEl>
                                          <p:spTgt spid="26"/>
                                        </p:tgtEl>
                                        <p:attrNameLst>
                                          <p:attrName>ppt_w</p:attrName>
                                        </p:attrNameLst>
                                      </p:cBhvr>
                                      <p:tavLst>
                                        <p:tav tm="0">
                                          <p:val>
                                            <p:strVal val="ppt_w"/>
                                          </p:val>
                                        </p:tav>
                                        <p:tav tm="100000">
                                          <p:val>
                                            <p:fltVal val="0"/>
                                          </p:val>
                                        </p:tav>
                                      </p:tavLst>
                                    </p:anim>
                                    <p:anim calcmode="lin" valueType="num">
                                      <p:cBhvr>
                                        <p:cTn id="47" dur="1000"/>
                                        <p:tgtEl>
                                          <p:spTgt spid="26"/>
                                        </p:tgtEl>
                                        <p:attrNameLst>
                                          <p:attrName>ppt_h</p:attrName>
                                        </p:attrNameLst>
                                      </p:cBhvr>
                                      <p:tavLst>
                                        <p:tav tm="0">
                                          <p:val>
                                            <p:strVal val="ppt_h"/>
                                          </p:val>
                                        </p:tav>
                                        <p:tav tm="100000">
                                          <p:val>
                                            <p:fltVal val="0"/>
                                          </p:val>
                                        </p:tav>
                                      </p:tavLst>
                                    </p:anim>
                                    <p:anim calcmode="lin" valueType="num">
                                      <p:cBhvr>
                                        <p:cTn id="48" dur="1000"/>
                                        <p:tgtEl>
                                          <p:spTgt spid="2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9" dur="1000"/>
                                        <p:tgtEl>
                                          <p:spTgt spid="2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0" dur="1" fill="hold">
                                          <p:stCondLst>
                                            <p:cond delay="999"/>
                                          </p:stCondLst>
                                        </p:cTn>
                                        <p:tgtEl>
                                          <p:spTgt spid="26"/>
                                        </p:tgtEl>
                                        <p:attrNameLst>
                                          <p:attrName>style.visibility</p:attrName>
                                        </p:attrNameLst>
                                      </p:cBhvr>
                                      <p:to>
                                        <p:strVal val="hidden"/>
                                      </p:to>
                                    </p:set>
                                  </p:childTnLst>
                                </p:cTn>
                              </p:par>
                            </p:childTnLst>
                          </p:cTn>
                        </p:par>
                        <p:par>
                          <p:cTn id="51" fill="hold">
                            <p:stCondLst>
                              <p:cond delay="3000"/>
                            </p:stCondLst>
                            <p:childTnLst>
                              <p:par>
                                <p:cTn id="52" presetID="15" presetClass="exit" presetSubtype="0" fill="hold" grpId="0" nodeType="afterEffect">
                                  <p:stCondLst>
                                    <p:cond delay="0"/>
                                  </p:stCondLst>
                                  <p:childTnLst>
                                    <p:anim calcmode="lin" valueType="num">
                                      <p:cBhvr>
                                        <p:cTn id="53" dur="1000"/>
                                        <p:tgtEl>
                                          <p:spTgt spid="25"/>
                                        </p:tgtEl>
                                        <p:attrNameLst>
                                          <p:attrName>ppt_w</p:attrName>
                                        </p:attrNameLst>
                                      </p:cBhvr>
                                      <p:tavLst>
                                        <p:tav tm="0">
                                          <p:val>
                                            <p:strVal val="ppt_w"/>
                                          </p:val>
                                        </p:tav>
                                        <p:tav tm="100000">
                                          <p:val>
                                            <p:fltVal val="0"/>
                                          </p:val>
                                        </p:tav>
                                      </p:tavLst>
                                    </p:anim>
                                    <p:anim calcmode="lin" valueType="num">
                                      <p:cBhvr>
                                        <p:cTn id="54" dur="1000"/>
                                        <p:tgtEl>
                                          <p:spTgt spid="25"/>
                                        </p:tgtEl>
                                        <p:attrNameLst>
                                          <p:attrName>ppt_h</p:attrName>
                                        </p:attrNameLst>
                                      </p:cBhvr>
                                      <p:tavLst>
                                        <p:tav tm="0">
                                          <p:val>
                                            <p:strVal val="ppt_h"/>
                                          </p:val>
                                        </p:tav>
                                        <p:tav tm="100000">
                                          <p:val>
                                            <p:fltVal val="0"/>
                                          </p:val>
                                        </p:tav>
                                      </p:tavLst>
                                    </p:anim>
                                    <p:anim calcmode="lin" valueType="num">
                                      <p:cBhvr>
                                        <p:cTn id="55" dur="1000"/>
                                        <p:tgtEl>
                                          <p:spTgt spid="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6" dur="1000"/>
                                        <p:tgtEl>
                                          <p:spTgt spid="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7" dur="1" fill="hold">
                                          <p:stCondLst>
                                            <p:cond delay="999"/>
                                          </p:stCondLst>
                                        </p:cTn>
                                        <p:tgtEl>
                                          <p:spTgt spid="25"/>
                                        </p:tgtEl>
                                        <p:attrNameLst>
                                          <p:attrName>style.visibility</p:attrName>
                                        </p:attrNameLst>
                                      </p:cBhvr>
                                      <p:to>
                                        <p:strVal val="hidden"/>
                                      </p:to>
                                    </p:set>
                                  </p:childTnLst>
                                </p:cTn>
                              </p:par>
                            </p:childTnLst>
                          </p:cTn>
                        </p:par>
                        <p:par>
                          <p:cTn id="58" fill="hold">
                            <p:stCondLst>
                              <p:cond delay="4000"/>
                            </p:stCondLst>
                            <p:childTnLst>
                              <p:par>
                                <p:cTn id="59" presetID="15" presetClass="exit" presetSubtype="0" fill="hold" grpId="0" nodeType="after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3" dur="1000"/>
                                        <p:tgtEl>
                                          <p:spTgt spid="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4" dur="1" fill="hold">
                                          <p:stCondLst>
                                            <p:cond delay="999"/>
                                          </p:stCondLst>
                                        </p:cTn>
                                        <p:tgtEl>
                                          <p:spTgt spid="22"/>
                                        </p:tgtEl>
                                        <p:attrNameLst>
                                          <p:attrName>style.visibility</p:attrName>
                                        </p:attrNameLst>
                                      </p:cBhvr>
                                      <p:to>
                                        <p:strVal val="hidden"/>
                                      </p:to>
                                    </p:set>
                                  </p:childTnLst>
                                </p:cTn>
                              </p:par>
                            </p:childTnLst>
                          </p:cTn>
                        </p:par>
                        <p:par>
                          <p:cTn id="65" fill="hold">
                            <p:stCondLst>
                              <p:cond delay="5000"/>
                            </p:stCondLst>
                            <p:childTnLst>
                              <p:par>
                                <p:cTn id="66" presetID="15" presetClass="exit" presetSubtype="0" fill="hold" grpId="0" nodeType="afterEffect">
                                  <p:stCondLst>
                                    <p:cond delay="0"/>
                                  </p:stCondLst>
                                  <p:childTnLst>
                                    <p:anim calcmode="lin" valueType="num">
                                      <p:cBhvr>
                                        <p:cTn id="67" dur="1000"/>
                                        <p:tgtEl>
                                          <p:spTgt spid="21"/>
                                        </p:tgtEl>
                                        <p:attrNameLst>
                                          <p:attrName>ppt_w</p:attrName>
                                        </p:attrNameLst>
                                      </p:cBhvr>
                                      <p:tavLst>
                                        <p:tav tm="0">
                                          <p:val>
                                            <p:strVal val="ppt_w"/>
                                          </p:val>
                                        </p:tav>
                                        <p:tav tm="100000">
                                          <p:val>
                                            <p:fltVal val="0"/>
                                          </p:val>
                                        </p:tav>
                                      </p:tavLst>
                                    </p:anim>
                                    <p:anim calcmode="lin" valueType="num">
                                      <p:cBhvr>
                                        <p:cTn id="68" dur="1000"/>
                                        <p:tgtEl>
                                          <p:spTgt spid="21"/>
                                        </p:tgtEl>
                                        <p:attrNameLst>
                                          <p:attrName>ppt_h</p:attrName>
                                        </p:attrNameLst>
                                      </p:cBhvr>
                                      <p:tavLst>
                                        <p:tav tm="0">
                                          <p:val>
                                            <p:strVal val="ppt_h"/>
                                          </p:val>
                                        </p:tav>
                                        <p:tav tm="100000">
                                          <p:val>
                                            <p:fltVal val="0"/>
                                          </p:val>
                                        </p:tav>
                                      </p:tavLst>
                                    </p:anim>
                                    <p:anim calcmode="lin" valueType="num">
                                      <p:cBhvr>
                                        <p:cTn id="69" dur="1000"/>
                                        <p:tgtEl>
                                          <p:spTgt spid="2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0" dur="1000"/>
                                        <p:tgtEl>
                                          <p:spTgt spid="2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1" dur="1" fill="hold">
                                          <p:stCondLst>
                                            <p:cond delay="999"/>
                                          </p:stCondLst>
                                        </p:cTn>
                                        <p:tgtEl>
                                          <p:spTgt spid="21"/>
                                        </p:tgtEl>
                                        <p:attrNameLst>
                                          <p:attrName>style.visibility</p:attrName>
                                        </p:attrNameLst>
                                      </p:cBhvr>
                                      <p:to>
                                        <p:strVal val="hidden"/>
                                      </p:to>
                                    </p:set>
                                  </p:childTnLst>
                                </p:cTn>
                              </p:par>
                            </p:childTnLst>
                          </p:cTn>
                        </p:par>
                        <p:par>
                          <p:cTn id="72" fill="hold">
                            <p:stCondLst>
                              <p:cond delay="6000"/>
                            </p:stCondLst>
                            <p:childTnLst>
                              <p:par>
                                <p:cTn id="73" presetID="15" presetClass="exit" presetSubtype="0" fill="hold" grpId="0" nodeType="afterEffect">
                                  <p:stCondLst>
                                    <p:cond delay="0"/>
                                  </p:stCondLst>
                                  <p:childTnLst>
                                    <p:anim calcmode="lin" valueType="num">
                                      <p:cBhvr>
                                        <p:cTn id="74" dur="1000"/>
                                        <p:tgtEl>
                                          <p:spTgt spid="17"/>
                                        </p:tgtEl>
                                        <p:attrNameLst>
                                          <p:attrName>ppt_w</p:attrName>
                                        </p:attrNameLst>
                                      </p:cBhvr>
                                      <p:tavLst>
                                        <p:tav tm="0">
                                          <p:val>
                                            <p:strVal val="ppt_w"/>
                                          </p:val>
                                        </p:tav>
                                        <p:tav tm="100000">
                                          <p:val>
                                            <p:fltVal val="0"/>
                                          </p:val>
                                        </p:tav>
                                      </p:tavLst>
                                    </p:anim>
                                    <p:anim calcmode="lin" valueType="num">
                                      <p:cBhvr>
                                        <p:cTn id="75" dur="1000"/>
                                        <p:tgtEl>
                                          <p:spTgt spid="17"/>
                                        </p:tgtEl>
                                        <p:attrNameLst>
                                          <p:attrName>ppt_h</p:attrName>
                                        </p:attrNameLst>
                                      </p:cBhvr>
                                      <p:tavLst>
                                        <p:tav tm="0">
                                          <p:val>
                                            <p:strVal val="ppt_h"/>
                                          </p:val>
                                        </p:tav>
                                        <p:tav tm="100000">
                                          <p:val>
                                            <p:fltVal val="0"/>
                                          </p:val>
                                        </p:tav>
                                      </p:tavLst>
                                    </p:anim>
                                    <p:anim calcmode="lin" valueType="num">
                                      <p:cBhvr>
                                        <p:cTn id="76" dur="1000"/>
                                        <p:tgtEl>
                                          <p:spTgt spid="1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7" dur="1000"/>
                                        <p:tgtEl>
                                          <p:spTgt spid="1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8" dur="1" fill="hold">
                                          <p:stCondLst>
                                            <p:cond delay="999"/>
                                          </p:stCondLst>
                                        </p:cTn>
                                        <p:tgtEl>
                                          <p:spTgt spid="17"/>
                                        </p:tgtEl>
                                        <p:attrNameLst>
                                          <p:attrName>style.visibility</p:attrName>
                                        </p:attrNameLst>
                                      </p:cBhvr>
                                      <p:to>
                                        <p:strVal val="hidden"/>
                                      </p:to>
                                    </p:set>
                                  </p:childTnLst>
                                </p:cTn>
                              </p:par>
                            </p:childTnLst>
                          </p:cTn>
                        </p:par>
                        <p:par>
                          <p:cTn id="79" fill="hold">
                            <p:stCondLst>
                              <p:cond delay="7000"/>
                            </p:stCondLst>
                            <p:childTnLst>
                              <p:par>
                                <p:cTn id="80" presetID="15" presetClass="exit" presetSubtype="0" fill="hold" grpId="0" nodeType="afterEffect">
                                  <p:stCondLst>
                                    <p:cond delay="0"/>
                                  </p:stCondLst>
                                  <p:childTnLst>
                                    <p:anim calcmode="lin" valueType="num">
                                      <p:cBhvr>
                                        <p:cTn id="81" dur="1000"/>
                                        <p:tgtEl>
                                          <p:spTgt spid="15"/>
                                        </p:tgtEl>
                                        <p:attrNameLst>
                                          <p:attrName>ppt_w</p:attrName>
                                        </p:attrNameLst>
                                      </p:cBhvr>
                                      <p:tavLst>
                                        <p:tav tm="0">
                                          <p:val>
                                            <p:strVal val="ppt_w"/>
                                          </p:val>
                                        </p:tav>
                                        <p:tav tm="100000">
                                          <p:val>
                                            <p:fltVal val="0"/>
                                          </p:val>
                                        </p:tav>
                                      </p:tavLst>
                                    </p:anim>
                                    <p:anim calcmode="lin" valueType="num">
                                      <p:cBhvr>
                                        <p:cTn id="82" dur="1000"/>
                                        <p:tgtEl>
                                          <p:spTgt spid="15"/>
                                        </p:tgtEl>
                                        <p:attrNameLst>
                                          <p:attrName>ppt_h</p:attrName>
                                        </p:attrNameLst>
                                      </p:cBhvr>
                                      <p:tavLst>
                                        <p:tav tm="0">
                                          <p:val>
                                            <p:strVal val="ppt_h"/>
                                          </p:val>
                                        </p:tav>
                                        <p:tav tm="100000">
                                          <p:val>
                                            <p:fltVal val="0"/>
                                          </p:val>
                                        </p:tav>
                                      </p:tavLst>
                                    </p:anim>
                                    <p:anim calcmode="lin" valueType="num">
                                      <p:cBhvr>
                                        <p:cTn id="83" dur="1000"/>
                                        <p:tgtEl>
                                          <p:spTgt spid="1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4" dur="1000"/>
                                        <p:tgtEl>
                                          <p:spTgt spid="1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5" dur="1" fill="hold">
                                          <p:stCondLst>
                                            <p:cond delay="999"/>
                                          </p:stCondLst>
                                        </p:cTn>
                                        <p:tgtEl>
                                          <p:spTgt spid="15"/>
                                        </p:tgtEl>
                                        <p:attrNameLst>
                                          <p:attrName>style.visibility</p:attrName>
                                        </p:attrNameLst>
                                      </p:cBhvr>
                                      <p:to>
                                        <p:strVal val="hidden"/>
                                      </p:to>
                                    </p:set>
                                  </p:childTnLst>
                                </p:cTn>
                              </p:par>
                            </p:childTnLst>
                          </p:cTn>
                        </p:par>
                        <p:par>
                          <p:cTn id="86" fill="hold">
                            <p:stCondLst>
                              <p:cond delay="8000"/>
                            </p:stCondLst>
                            <p:childTnLst>
                              <p:par>
                                <p:cTn id="87" presetID="15" presetClass="exit" presetSubtype="0" fill="hold" grpId="0" nodeType="afterEffect">
                                  <p:stCondLst>
                                    <p:cond delay="0"/>
                                  </p:stCondLst>
                                  <p:childTnLst>
                                    <p:anim calcmode="lin" valueType="num">
                                      <p:cBhvr>
                                        <p:cTn id="88" dur="1000"/>
                                        <p:tgtEl>
                                          <p:spTgt spid="13"/>
                                        </p:tgtEl>
                                        <p:attrNameLst>
                                          <p:attrName>ppt_w</p:attrName>
                                        </p:attrNameLst>
                                      </p:cBhvr>
                                      <p:tavLst>
                                        <p:tav tm="0">
                                          <p:val>
                                            <p:strVal val="ppt_w"/>
                                          </p:val>
                                        </p:tav>
                                        <p:tav tm="100000">
                                          <p:val>
                                            <p:fltVal val="0"/>
                                          </p:val>
                                        </p:tav>
                                      </p:tavLst>
                                    </p:anim>
                                    <p:anim calcmode="lin" valueType="num">
                                      <p:cBhvr>
                                        <p:cTn id="89" dur="1000"/>
                                        <p:tgtEl>
                                          <p:spTgt spid="13"/>
                                        </p:tgtEl>
                                        <p:attrNameLst>
                                          <p:attrName>ppt_h</p:attrName>
                                        </p:attrNameLst>
                                      </p:cBhvr>
                                      <p:tavLst>
                                        <p:tav tm="0">
                                          <p:val>
                                            <p:strVal val="ppt_h"/>
                                          </p:val>
                                        </p:tav>
                                        <p:tav tm="100000">
                                          <p:val>
                                            <p:fltVal val="0"/>
                                          </p:val>
                                        </p:tav>
                                      </p:tavLst>
                                    </p:anim>
                                    <p:anim calcmode="lin" valueType="num">
                                      <p:cBhvr>
                                        <p:cTn id="90"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1"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2" dur="1" fill="hold">
                                          <p:stCondLst>
                                            <p:cond delay="999"/>
                                          </p:stCondLst>
                                        </p:cTn>
                                        <p:tgtEl>
                                          <p:spTgt spid="13"/>
                                        </p:tgtEl>
                                        <p:attrNameLst>
                                          <p:attrName>style.visibility</p:attrName>
                                        </p:attrNameLst>
                                      </p:cBhvr>
                                      <p:to>
                                        <p:strVal val="hidden"/>
                                      </p:to>
                                    </p:set>
                                  </p:childTnLst>
                                </p:cTn>
                              </p:par>
                            </p:childTnLst>
                          </p:cTn>
                        </p:par>
                        <p:par>
                          <p:cTn id="93" fill="hold">
                            <p:stCondLst>
                              <p:cond delay="9000"/>
                            </p:stCondLst>
                            <p:childTnLst>
                              <p:par>
                                <p:cTn id="94" presetID="15" presetClass="exit" presetSubtype="0" fill="hold" grpId="0" nodeType="afterEffect">
                                  <p:stCondLst>
                                    <p:cond delay="0"/>
                                  </p:stCondLst>
                                  <p:childTnLst>
                                    <p:anim calcmode="lin" valueType="num">
                                      <p:cBhvr>
                                        <p:cTn id="95" dur="1000"/>
                                        <p:tgtEl>
                                          <p:spTgt spid="3"/>
                                        </p:tgtEl>
                                        <p:attrNameLst>
                                          <p:attrName>ppt_w</p:attrName>
                                        </p:attrNameLst>
                                      </p:cBhvr>
                                      <p:tavLst>
                                        <p:tav tm="0">
                                          <p:val>
                                            <p:strVal val="ppt_w"/>
                                          </p:val>
                                        </p:tav>
                                        <p:tav tm="100000">
                                          <p:val>
                                            <p:fltVal val="0"/>
                                          </p:val>
                                        </p:tav>
                                      </p:tavLst>
                                    </p:anim>
                                    <p:anim calcmode="lin" valueType="num">
                                      <p:cBhvr>
                                        <p:cTn id="96" dur="1000"/>
                                        <p:tgtEl>
                                          <p:spTgt spid="3"/>
                                        </p:tgtEl>
                                        <p:attrNameLst>
                                          <p:attrName>ppt_h</p:attrName>
                                        </p:attrNameLst>
                                      </p:cBhvr>
                                      <p:tavLst>
                                        <p:tav tm="0">
                                          <p:val>
                                            <p:strVal val="ppt_h"/>
                                          </p:val>
                                        </p:tav>
                                        <p:tav tm="100000">
                                          <p:val>
                                            <p:fltVal val="0"/>
                                          </p:val>
                                        </p:tav>
                                      </p:tavLst>
                                    </p:anim>
                                    <p:anim calcmode="lin" valueType="num">
                                      <p:cBhvr>
                                        <p:cTn id="97"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8"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9" dur="1" fill="hold">
                                          <p:stCondLst>
                                            <p:cond delay="999"/>
                                          </p:stCondLst>
                                        </p:cTn>
                                        <p:tgtEl>
                                          <p:spTgt spid="3"/>
                                        </p:tgtEl>
                                        <p:attrNameLst>
                                          <p:attrName>style.visibility</p:attrName>
                                        </p:attrNameLst>
                                      </p:cBhvr>
                                      <p:to>
                                        <p:strVal val="hidden"/>
                                      </p:to>
                                    </p:set>
                                  </p:childTnLst>
                                </p:cTn>
                              </p:par>
                            </p:childTnLst>
                          </p:cTn>
                        </p:par>
                        <p:par>
                          <p:cTn id="100" fill="hold">
                            <p:stCondLst>
                              <p:cond delay="10000"/>
                            </p:stCondLst>
                            <p:childTnLst>
                              <p:par>
                                <p:cTn id="101" presetID="51" presetClass="entr" presetSubtype="0"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385" decel="100000"/>
                                        <p:tgtEl>
                                          <p:spTgt spid="31"/>
                                        </p:tgtEl>
                                      </p:cBhvr>
                                    </p:animEffect>
                                    <p:animScale>
                                      <p:cBhvr>
                                        <p:cTn id="104" dur="385" decel="100000"/>
                                        <p:tgtEl>
                                          <p:spTgt spid="31"/>
                                        </p:tgtEl>
                                      </p:cBhvr>
                                      <p:from x="10000" y="10000"/>
                                      <p:to x="200000" y="450000"/>
                                    </p:animScale>
                                    <p:animScale>
                                      <p:cBhvr>
                                        <p:cTn id="105" dur="615" accel="100000" fill="hold">
                                          <p:stCondLst>
                                            <p:cond delay="385"/>
                                          </p:stCondLst>
                                        </p:cTn>
                                        <p:tgtEl>
                                          <p:spTgt spid="31"/>
                                        </p:tgtEl>
                                      </p:cBhvr>
                                      <p:from x="200000" y="450000"/>
                                      <p:to x="100000" y="100000"/>
                                    </p:animScale>
                                    <p:set>
                                      <p:cBhvr>
                                        <p:cTn id="106" dur="385" fill="hold"/>
                                        <p:tgtEl>
                                          <p:spTgt spid="31"/>
                                        </p:tgtEl>
                                        <p:attrNameLst>
                                          <p:attrName>ppt_x</p:attrName>
                                        </p:attrNameLst>
                                      </p:cBhvr>
                                      <p:to>
                                        <p:strVal val="(0.5)"/>
                                      </p:to>
                                    </p:set>
                                    <p:anim from="(0.5)" to="(#ppt_x)" calcmode="lin" valueType="num">
                                      <p:cBhvr>
                                        <p:cTn id="107" dur="615" accel="100000" fill="hold">
                                          <p:stCondLst>
                                            <p:cond delay="385"/>
                                          </p:stCondLst>
                                        </p:cTn>
                                        <p:tgtEl>
                                          <p:spTgt spid="31"/>
                                        </p:tgtEl>
                                        <p:attrNameLst>
                                          <p:attrName>ppt_x</p:attrName>
                                        </p:attrNameLst>
                                      </p:cBhvr>
                                    </p:anim>
                                    <p:set>
                                      <p:cBhvr>
                                        <p:cTn id="108" dur="385" fill="hold"/>
                                        <p:tgtEl>
                                          <p:spTgt spid="31"/>
                                        </p:tgtEl>
                                        <p:attrNameLst>
                                          <p:attrName>ppt_y</p:attrName>
                                        </p:attrNameLst>
                                      </p:cBhvr>
                                      <p:to>
                                        <p:strVal val="(#ppt_y+0.4)"/>
                                      </p:to>
                                    </p:set>
                                    <p:anim from="(#ppt_y+0.4)" to="(#ppt_y)" calcmode="lin" valueType="num">
                                      <p:cBhvr>
                                        <p:cTn id="109" dur="615" accel="100000" fill="hold">
                                          <p:stCondLst>
                                            <p:cond delay="385"/>
                                          </p:stCondLst>
                                        </p:cTn>
                                        <p:tgtEl>
                                          <p:spTgt spid="31"/>
                                        </p:tgtEl>
                                        <p:attrNameLst>
                                          <p:attrName>ppt_y</p:attrName>
                                        </p:attrNameLst>
                                      </p:cBhvr>
                                    </p:anim>
                                  </p:childTnLst>
                                </p:cTn>
                              </p:par>
                            </p:childTnLst>
                          </p:cTn>
                        </p:par>
                        <p:par>
                          <p:cTn id="110" fill="hold">
                            <p:stCondLst>
                              <p:cond delay="11000"/>
                            </p:stCondLst>
                            <p:childTnLst>
                              <p:par>
                                <p:cTn id="111" presetID="35" presetClass="exit" presetSubtype="0" fill="hold" grpId="1" nodeType="afterEffect">
                                  <p:stCondLst>
                                    <p:cond delay="0"/>
                                  </p:stCondLst>
                                  <p:childTnLst>
                                    <p:animEffect transition="out" filter="fade">
                                      <p:cBhvr>
                                        <p:cTn id="112" dur="3000"/>
                                        <p:tgtEl>
                                          <p:spTgt spid="31"/>
                                        </p:tgtEl>
                                      </p:cBhvr>
                                    </p:animEffect>
                                    <p:anim calcmode="lin" valueType="num">
                                      <p:cBhvr>
                                        <p:cTn id="113" dur="3000"/>
                                        <p:tgtEl>
                                          <p:spTgt spid="31"/>
                                        </p:tgtEl>
                                        <p:attrNameLst>
                                          <p:attrName>style.rotation</p:attrName>
                                        </p:attrNameLst>
                                      </p:cBhvr>
                                      <p:tavLst>
                                        <p:tav tm="0">
                                          <p:val>
                                            <p:fltVal val="0"/>
                                          </p:val>
                                        </p:tav>
                                        <p:tav tm="100000">
                                          <p:val>
                                            <p:fltVal val="720"/>
                                          </p:val>
                                        </p:tav>
                                      </p:tavLst>
                                    </p:anim>
                                    <p:anim calcmode="lin" valueType="num">
                                      <p:cBhvr>
                                        <p:cTn id="114" dur="3000"/>
                                        <p:tgtEl>
                                          <p:spTgt spid="31"/>
                                        </p:tgtEl>
                                        <p:attrNameLst>
                                          <p:attrName>ppt_h</p:attrName>
                                        </p:attrNameLst>
                                      </p:cBhvr>
                                      <p:tavLst>
                                        <p:tav tm="0">
                                          <p:val>
                                            <p:strVal val="ppt_h"/>
                                          </p:val>
                                        </p:tav>
                                        <p:tav tm="100000">
                                          <p:val>
                                            <p:fltVal val="0"/>
                                          </p:val>
                                        </p:tav>
                                      </p:tavLst>
                                    </p:anim>
                                    <p:anim calcmode="lin" valueType="num">
                                      <p:cBhvr>
                                        <p:cTn id="115" dur="3000"/>
                                        <p:tgtEl>
                                          <p:spTgt spid="31"/>
                                        </p:tgtEl>
                                        <p:attrNameLst>
                                          <p:attrName>ppt_w</p:attrName>
                                        </p:attrNameLst>
                                      </p:cBhvr>
                                      <p:tavLst>
                                        <p:tav tm="0">
                                          <p:val>
                                            <p:strVal val="ppt_w"/>
                                          </p:val>
                                        </p:tav>
                                        <p:tav tm="100000">
                                          <p:val>
                                            <p:fltVal val="0"/>
                                          </p:val>
                                        </p:tav>
                                      </p:tavLst>
                                    </p:anim>
                                    <p:set>
                                      <p:cBhvr>
                                        <p:cTn id="116" dur="1" fill="hold">
                                          <p:stCondLst>
                                            <p:cond delay="2999"/>
                                          </p:stCondLst>
                                        </p:cTn>
                                        <p:tgtEl>
                                          <p:spTgt spid="3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barn(inVertical)">
                                      <p:cBhvr>
                                        <p:cTn id="1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9" grpId="0" animBg="1"/>
      <p:bldP spid="20" grpId="0" animBg="1"/>
      <p:bldP spid="23" grpId="0" animBg="1"/>
      <p:bldP spid="24" grpId="0" animBg="1"/>
      <p:bldP spid="27" grpId="0" animBg="1"/>
      <p:bldP spid="30" grpId="0" animBg="1"/>
      <p:bldP spid="3" grpId="0" animBg="1"/>
      <p:bldP spid="13" grpId="0" animBg="1"/>
      <p:bldP spid="15" grpId="0" animBg="1"/>
      <p:bldP spid="17" grpId="0" animBg="1"/>
      <p:bldP spid="21" grpId="0" animBg="1"/>
      <p:bldP spid="22" grpId="0" animBg="1"/>
      <p:bldP spid="25" grpId="0" animBg="1"/>
      <p:bldP spid="26" grpId="0" animBg="1"/>
      <p:bldP spid="28" grpId="0" animBg="1"/>
      <p:bldP spid="29" grpId="0" animBg="1"/>
      <p:bldP spid="31" grpId="0" animBg="1"/>
      <p:bldP spid="3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a:extLst>
              <a:ext uri="{FF2B5EF4-FFF2-40B4-BE49-F238E27FC236}">
                <a16:creationId xmlns:a16="http://schemas.microsoft.com/office/drawing/2014/main" id="{165850A8-07C5-482C-89D6-BD4E555F7944}"/>
              </a:ext>
            </a:extLst>
          </p:cNvPr>
          <p:cNvSpPr>
            <a:spLocks noChangeArrowheads="1" noChangeShapeType="1" noTextEdit="1"/>
          </p:cNvSpPr>
          <p:nvPr/>
        </p:nvSpPr>
        <p:spPr bwMode="auto">
          <a:xfrm>
            <a:off x="2085974" y="152400"/>
            <a:ext cx="5153025" cy="1097028"/>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FF00FF"/>
                </a:solidFill>
                <a:effectLst>
                  <a:outerShdw dist="107763" dir="18900000" algn="ctr" rotWithShape="0">
                    <a:schemeClr val="folHlink">
                      <a:alpha val="50000"/>
                    </a:schemeClr>
                  </a:outerShdw>
                </a:effectLst>
                <a:latin typeface="Times New Roman" panose="02020603050405020304" pitchFamily="18" charset="0"/>
                <a:cs typeface="Times New Roman" panose="02020603050405020304" pitchFamily="18" charset="0"/>
              </a:rPr>
              <a:t>BỨC HÌNH BÍ ẨN</a:t>
            </a:r>
          </a:p>
        </p:txBody>
      </p:sp>
      <p:sp>
        <p:nvSpPr>
          <p:cNvPr id="3075" name="Text Box 3">
            <a:extLst>
              <a:ext uri="{FF2B5EF4-FFF2-40B4-BE49-F238E27FC236}">
                <a16:creationId xmlns:a16="http://schemas.microsoft.com/office/drawing/2014/main" id="{40F1AB68-2189-409C-8D7B-3373F355FF40}"/>
              </a:ext>
            </a:extLst>
          </p:cNvPr>
          <p:cNvSpPr txBox="1">
            <a:spLocks noChangeArrowheads="1"/>
          </p:cNvSpPr>
          <p:nvPr/>
        </p:nvSpPr>
        <p:spPr bwMode="auto">
          <a:xfrm>
            <a:off x="228600" y="1428750"/>
            <a:ext cx="8610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1"/>
              <a:t>- Có 4 ô, mỗi ô số là một câu hỏi. Trả lời đúng sẽ mở được một phần hình nền.</a:t>
            </a:r>
          </a:p>
          <a:p>
            <a:pPr eaLnBrk="1" hangingPunct="1">
              <a:spcBef>
                <a:spcPct val="50000"/>
              </a:spcBef>
            </a:pPr>
            <a:r>
              <a:rPr lang="en-US" altLang="en-US" sz="2400" b="1" i="1"/>
              <a:t>- Đoán đúng ý nghĩa của hình nền khi: </a:t>
            </a:r>
          </a:p>
          <a:p>
            <a:pPr eaLnBrk="1" hangingPunct="1">
              <a:spcBef>
                <a:spcPct val="50000"/>
              </a:spcBef>
            </a:pPr>
            <a:r>
              <a:rPr lang="en-US" altLang="en-US" sz="2400" b="1" i="1">
                <a:solidFill>
                  <a:srgbClr val="FF3300"/>
                </a:solidFill>
              </a:rPr>
              <a:t>                             </a:t>
            </a:r>
            <a:r>
              <a:rPr lang="en-US" altLang="en-US" sz="2400" b="1" i="1"/>
              <a:t>Mở được 1 ô:</a:t>
            </a:r>
            <a:r>
              <a:rPr lang="en-US" altLang="en-US" sz="2400" b="1" i="1">
                <a:solidFill>
                  <a:srgbClr val="FF3300"/>
                </a:solidFill>
              </a:rPr>
              <a:t> đạt 10 điểm</a:t>
            </a:r>
          </a:p>
          <a:p>
            <a:pPr eaLnBrk="1" hangingPunct="1">
              <a:spcBef>
                <a:spcPct val="50000"/>
              </a:spcBef>
            </a:pPr>
            <a:r>
              <a:rPr lang="en-US" altLang="en-US" sz="2400" b="1" i="1">
                <a:solidFill>
                  <a:srgbClr val="FF3300"/>
                </a:solidFill>
              </a:rPr>
              <a:t>                             </a:t>
            </a:r>
            <a:r>
              <a:rPr lang="en-US" altLang="en-US" sz="2400" b="1" i="1"/>
              <a:t>Mở 2 ô:</a:t>
            </a:r>
            <a:r>
              <a:rPr lang="en-US" altLang="en-US" sz="2400" b="1" i="1">
                <a:solidFill>
                  <a:srgbClr val="FF3300"/>
                </a:solidFill>
              </a:rPr>
              <a:t> đạt 9 điểm</a:t>
            </a:r>
          </a:p>
          <a:p>
            <a:pPr eaLnBrk="1" hangingPunct="1">
              <a:spcBef>
                <a:spcPct val="50000"/>
              </a:spcBef>
            </a:pPr>
            <a:r>
              <a:rPr lang="en-US" altLang="en-US" sz="2400" b="1" i="1"/>
              <a:t>                             Mở 3 ô:</a:t>
            </a:r>
            <a:r>
              <a:rPr lang="en-US" altLang="en-US" sz="2400" b="1" i="1">
                <a:solidFill>
                  <a:srgbClr val="FF3300"/>
                </a:solidFill>
              </a:rPr>
              <a:t>  đạt 8 điểm.</a:t>
            </a:r>
          </a:p>
          <a:p>
            <a:pPr eaLnBrk="1" hangingPunct="1">
              <a:spcBef>
                <a:spcPct val="50000"/>
              </a:spcBef>
            </a:pPr>
            <a:r>
              <a:rPr lang="en-US" altLang="en-US" sz="2400" b="1" i="1"/>
              <a:t>- Trả lời đúng câu hỏi nhưng đoán không đúng ý nghĩa của hình nền được 8 điểm.</a:t>
            </a:r>
            <a:endParaRPr lang="en-US" altLang="en-US" sz="2400"/>
          </a:p>
        </p:txBody>
      </p:sp>
      <p:sp>
        <p:nvSpPr>
          <p:cNvPr id="3076" name="Rectangle 4">
            <a:extLst>
              <a:ext uri="{FF2B5EF4-FFF2-40B4-BE49-F238E27FC236}">
                <a16:creationId xmlns:a16="http://schemas.microsoft.com/office/drawing/2014/main" id="{FF857037-F6B8-473D-9E4E-396A545658E2}"/>
              </a:ext>
            </a:extLst>
          </p:cNvPr>
          <p:cNvSpPr>
            <a:spLocks noChangeArrowheads="1"/>
          </p:cNvSpPr>
          <p:nvPr/>
        </p:nvSpPr>
        <p:spPr bwMode="auto">
          <a:xfrm>
            <a:off x="2458692" y="5578390"/>
            <a:ext cx="923925" cy="817959"/>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1</a:t>
            </a:r>
          </a:p>
        </p:txBody>
      </p:sp>
      <p:sp>
        <p:nvSpPr>
          <p:cNvPr id="3077" name="Rectangle 5">
            <a:extLst>
              <a:ext uri="{FF2B5EF4-FFF2-40B4-BE49-F238E27FC236}">
                <a16:creationId xmlns:a16="http://schemas.microsoft.com/office/drawing/2014/main" id="{4CD5A187-195D-415F-AD1A-841F1C5FB669}"/>
              </a:ext>
            </a:extLst>
          </p:cNvPr>
          <p:cNvSpPr>
            <a:spLocks noChangeArrowheads="1"/>
          </p:cNvSpPr>
          <p:nvPr/>
        </p:nvSpPr>
        <p:spPr bwMode="auto">
          <a:xfrm>
            <a:off x="3400424" y="5589518"/>
            <a:ext cx="1000125" cy="817959"/>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2</a:t>
            </a:r>
          </a:p>
        </p:txBody>
      </p:sp>
      <p:sp>
        <p:nvSpPr>
          <p:cNvPr id="3078" name="Rectangle 6">
            <a:extLst>
              <a:ext uri="{FF2B5EF4-FFF2-40B4-BE49-F238E27FC236}">
                <a16:creationId xmlns:a16="http://schemas.microsoft.com/office/drawing/2014/main" id="{98924533-FE9B-486C-B6AF-9581D546A35C}"/>
              </a:ext>
            </a:extLst>
          </p:cNvPr>
          <p:cNvSpPr>
            <a:spLocks noChangeArrowheads="1"/>
          </p:cNvSpPr>
          <p:nvPr/>
        </p:nvSpPr>
        <p:spPr bwMode="auto">
          <a:xfrm>
            <a:off x="4400550" y="5597491"/>
            <a:ext cx="971550" cy="800100"/>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3</a:t>
            </a:r>
          </a:p>
        </p:txBody>
      </p:sp>
      <p:sp>
        <p:nvSpPr>
          <p:cNvPr id="3079" name="Rectangle 7">
            <a:extLst>
              <a:ext uri="{FF2B5EF4-FFF2-40B4-BE49-F238E27FC236}">
                <a16:creationId xmlns:a16="http://schemas.microsoft.com/office/drawing/2014/main" id="{A6508957-4FDC-4D29-945F-0492B2DC5772}"/>
              </a:ext>
            </a:extLst>
          </p:cNvPr>
          <p:cNvSpPr>
            <a:spLocks noChangeArrowheads="1"/>
          </p:cNvSpPr>
          <p:nvPr/>
        </p:nvSpPr>
        <p:spPr bwMode="auto">
          <a:xfrm>
            <a:off x="5372100" y="5600700"/>
            <a:ext cx="971550" cy="800100"/>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15240" y="0"/>
            <a:ext cx="9144000" cy="637668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87356" y="333970"/>
            <a:ext cx="8429625" cy="5894436"/>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latin typeface="Times New Roman" panose="02020603050405020304" pitchFamily="18" charset="0"/>
              </a:rPr>
              <a:t>Các nguyên tử thuộc cùng một nguyên tố hoá học là</a:t>
            </a:r>
            <a:endParaRPr lang="zh-CN" altLang="en-US" sz="1050" dirty="0">
              <a:cs typeface="+mn-ea"/>
              <a:sym typeface="+mn-lt"/>
            </a:endParaRPr>
          </a:p>
        </p:txBody>
      </p:sp>
      <p:sp>
        <p:nvSpPr>
          <p:cNvPr id="10" name="矩形 9">
            <a:extLst>
              <a:ext uri="{FF2B5EF4-FFF2-40B4-BE49-F238E27FC236}">
                <a16:creationId xmlns:a16="http://schemas.microsoft.com/office/drawing/2014/main" id="{C7089F2B-CFC3-4D08-9551-723620268CBC}"/>
              </a:ext>
            </a:extLst>
          </p:cNvPr>
          <p:cNvSpPr/>
          <p:nvPr/>
        </p:nvSpPr>
        <p:spPr>
          <a:xfrm>
            <a:off x="543370" y="317155"/>
            <a:ext cx="7701797" cy="461665"/>
          </a:xfrm>
          <a:prstGeom prst="rect">
            <a:avLst/>
          </a:prstGeom>
        </p:spPr>
        <p:txBody>
          <a:bodyPr wrap="square">
            <a:spAutoFit/>
          </a:bodyPr>
          <a:lstStyle/>
          <a:p>
            <a:pPr lvl="0" algn="just">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3</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Cho một số mô hình phân tử sau:</a:t>
            </a:r>
            <a:endParaRPr lang="en-US" altLang="zh-CN" b="1" dirty="0">
              <a:solidFill>
                <a:srgbClr val="7030A0"/>
              </a:solidFill>
              <a:latin typeface="Times New Roman" panose="02020603050405020304" pitchFamily="18" charset="0"/>
              <a:cs typeface="Times New Roman" panose="02020603050405020304" pitchFamily="18" charset="0"/>
              <a:sym typeface="+mn-lt"/>
            </a:endParaRPr>
          </a:p>
        </p:txBody>
      </p:sp>
      <p:sp>
        <p:nvSpPr>
          <p:cNvPr id="15" name="Oval 6">
            <a:extLst>
              <a:ext uri="{FF2B5EF4-FFF2-40B4-BE49-F238E27FC236}">
                <a16:creationId xmlns:a16="http://schemas.microsoft.com/office/drawing/2014/main" id="{FADA74CE-FDD1-4FD3-A147-23A912FCD6E4}"/>
              </a:ext>
            </a:extLst>
          </p:cNvPr>
          <p:cNvSpPr/>
          <p:nvPr/>
        </p:nvSpPr>
        <p:spPr>
          <a:xfrm>
            <a:off x="918126" y="5399444"/>
            <a:ext cx="498688" cy="498818"/>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6" name="Oval 8">
            <a:extLst>
              <a:ext uri="{FF2B5EF4-FFF2-40B4-BE49-F238E27FC236}">
                <a16:creationId xmlns:a16="http://schemas.microsoft.com/office/drawing/2014/main" id="{9B86F6A2-E93C-4B03-BF79-9E2968406F2F}"/>
              </a:ext>
            </a:extLst>
          </p:cNvPr>
          <p:cNvSpPr/>
          <p:nvPr/>
        </p:nvSpPr>
        <p:spPr>
          <a:xfrm>
            <a:off x="2642099" y="5388871"/>
            <a:ext cx="498688" cy="498818"/>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7" name="Oval 10">
            <a:extLst>
              <a:ext uri="{FF2B5EF4-FFF2-40B4-BE49-F238E27FC236}">
                <a16:creationId xmlns:a16="http://schemas.microsoft.com/office/drawing/2014/main" id="{B7863CA1-CF92-4A85-8DDB-5BDA37153705}"/>
              </a:ext>
            </a:extLst>
          </p:cNvPr>
          <p:cNvSpPr/>
          <p:nvPr/>
        </p:nvSpPr>
        <p:spPr>
          <a:xfrm>
            <a:off x="4531545" y="5371510"/>
            <a:ext cx="498688" cy="498818"/>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874FC64E-8127-4E22-BEDB-927B82328EE5}"/>
              </a:ext>
            </a:extLst>
          </p:cNvPr>
          <p:cNvSpPr txBox="1"/>
          <p:nvPr/>
        </p:nvSpPr>
        <p:spPr>
          <a:xfrm>
            <a:off x="1519321" y="5343446"/>
            <a:ext cx="939950" cy="577850"/>
          </a:xfrm>
          <a:prstGeom prst="rect">
            <a:avLst/>
          </a:prstGeom>
          <a:noFill/>
        </p:spPr>
        <p:txBody>
          <a:bodyPr wrap="square" rtlCol="0">
            <a:spAutoFit/>
          </a:bodyPr>
          <a:lstStyle/>
          <a:p>
            <a:pPr defTabSz="685800">
              <a:lnSpc>
                <a:spcPct val="150000"/>
              </a:lnSpc>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2,5</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8720AF21-B30F-423C-9DE8-46B3CDAD3CC9}"/>
              </a:ext>
            </a:extLst>
          </p:cNvPr>
          <p:cNvSpPr txBox="1"/>
          <p:nvPr/>
        </p:nvSpPr>
        <p:spPr>
          <a:xfrm>
            <a:off x="3243294" y="5328353"/>
            <a:ext cx="939950" cy="577850"/>
          </a:xfrm>
          <a:prstGeom prst="rect">
            <a:avLst/>
          </a:prstGeom>
          <a:noFill/>
        </p:spPr>
        <p:txBody>
          <a:bodyPr wrap="square" rtlCol="0">
            <a:spAutoFit/>
          </a:bodyPr>
          <a:lstStyle/>
          <a:p>
            <a:pPr defTabSz="685800">
              <a:lnSpc>
                <a:spcPct val="150000"/>
              </a:lnSpc>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1,3</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B0800499-87D7-4954-94B3-18B5B30A47BE}"/>
              </a:ext>
            </a:extLst>
          </p:cNvPr>
          <p:cNvSpPr txBox="1"/>
          <p:nvPr/>
        </p:nvSpPr>
        <p:spPr>
          <a:xfrm>
            <a:off x="5223569" y="5304308"/>
            <a:ext cx="939950" cy="577850"/>
          </a:xfrm>
          <a:prstGeom prst="rect">
            <a:avLst/>
          </a:prstGeom>
          <a:noFill/>
        </p:spPr>
        <p:txBody>
          <a:bodyPr wrap="square" rtlCol="0">
            <a:spAutoFit/>
          </a:bodyPr>
          <a:lstStyle/>
          <a:p>
            <a:pPr defTabSz="685800">
              <a:lnSpc>
                <a:spcPct val="150000"/>
              </a:lnSpc>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2,4,5</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1" name="Oval 8">
            <a:extLst>
              <a:ext uri="{FF2B5EF4-FFF2-40B4-BE49-F238E27FC236}">
                <a16:creationId xmlns:a16="http://schemas.microsoft.com/office/drawing/2014/main" id="{B78DB5D2-5496-419C-8FB1-F457F816ED9F}"/>
              </a:ext>
            </a:extLst>
          </p:cNvPr>
          <p:cNvSpPr/>
          <p:nvPr/>
        </p:nvSpPr>
        <p:spPr>
          <a:xfrm>
            <a:off x="6335528" y="5374448"/>
            <a:ext cx="498688" cy="498818"/>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22" name="文本框 18">
            <a:extLst>
              <a:ext uri="{FF2B5EF4-FFF2-40B4-BE49-F238E27FC236}">
                <a16:creationId xmlns:a16="http://schemas.microsoft.com/office/drawing/2014/main" id="{BEEC0EA1-9929-4A10-AC7D-83D62DC45CDE}"/>
              </a:ext>
            </a:extLst>
          </p:cNvPr>
          <p:cNvSpPr txBox="1"/>
          <p:nvPr/>
        </p:nvSpPr>
        <p:spPr>
          <a:xfrm>
            <a:off x="6936722" y="5328353"/>
            <a:ext cx="939950" cy="577850"/>
          </a:xfrm>
          <a:prstGeom prst="rect">
            <a:avLst/>
          </a:prstGeom>
          <a:noFill/>
        </p:spPr>
        <p:txBody>
          <a:bodyPr wrap="square" rtlCol="0">
            <a:spAutoFit/>
          </a:bodyPr>
          <a:lstStyle/>
          <a:p>
            <a:pPr defTabSz="685800">
              <a:lnSpc>
                <a:spcPct val="150000"/>
              </a:lnSpc>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2,4</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2" name="Rectangle: Rounded Corners 11">
            <a:extLst>
              <a:ext uri="{FF2B5EF4-FFF2-40B4-BE49-F238E27FC236}">
                <a16:creationId xmlns:a16="http://schemas.microsoft.com/office/drawing/2014/main" id="{23103231-9662-42A0-B147-85A4DF6BEF31}"/>
              </a:ext>
            </a:extLst>
          </p:cNvPr>
          <p:cNvSpPr/>
          <p:nvPr/>
        </p:nvSpPr>
        <p:spPr>
          <a:xfrm>
            <a:off x="720551" y="5290955"/>
            <a:ext cx="1711020" cy="65264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sp>
        <p:nvSpPr>
          <p:cNvPr id="2" name="矩形 9">
            <a:extLst>
              <a:ext uri="{FF2B5EF4-FFF2-40B4-BE49-F238E27FC236}">
                <a16:creationId xmlns:a16="http://schemas.microsoft.com/office/drawing/2014/main" id="{2DAD183A-0B7F-E715-DA80-3141C8B3005D}"/>
              </a:ext>
            </a:extLst>
          </p:cNvPr>
          <p:cNvSpPr/>
          <p:nvPr/>
        </p:nvSpPr>
        <p:spPr>
          <a:xfrm>
            <a:off x="705826" y="4643402"/>
            <a:ext cx="7701797" cy="461665"/>
          </a:xfrm>
          <a:prstGeom prst="rect">
            <a:avLst/>
          </a:prstGeom>
        </p:spPr>
        <p:txBody>
          <a:bodyPr wrap="square">
            <a:spAutoFit/>
          </a:bodyPr>
          <a:lstStyle/>
          <a:p>
            <a:pPr lvl="0" algn="just">
              <a:defRPr/>
            </a:pPr>
            <a:r>
              <a:rPr lang="en-US" altLang="zh-CN" sz="2400" b="1">
                <a:solidFill>
                  <a:srgbClr val="C00000"/>
                </a:solidFill>
                <a:latin typeface="Times New Roman" panose="02020603050405020304" pitchFamily="18" charset="0"/>
                <a:cs typeface="Times New Roman" panose="02020603050405020304" pitchFamily="18" charset="0"/>
                <a:sym typeface="+mn-lt"/>
              </a:rPr>
              <a:t>Những phân tử nào thuộc cùng 1 chất?</a:t>
            </a:r>
            <a:endParaRPr lang="en-US" altLang="zh-CN" b="1" dirty="0">
              <a:solidFill>
                <a:srgbClr val="7030A0"/>
              </a:solidFill>
              <a:latin typeface="Times New Roman" panose="02020603050405020304" pitchFamily="18" charset="0"/>
              <a:cs typeface="Times New Roman" panose="02020603050405020304" pitchFamily="18" charset="0"/>
              <a:sym typeface="+mn-lt"/>
            </a:endParaRPr>
          </a:p>
        </p:txBody>
      </p:sp>
      <p:pic>
        <p:nvPicPr>
          <p:cNvPr id="13" name="Picture 9">
            <a:extLst>
              <a:ext uri="{FF2B5EF4-FFF2-40B4-BE49-F238E27FC236}">
                <a16:creationId xmlns:a16="http://schemas.microsoft.com/office/drawing/2014/main" id="{2F966F97-0001-17C3-DDA0-6AD4E8101998}"/>
              </a:ext>
            </a:extLst>
          </p:cNvPr>
          <p:cNvPicPr>
            <a:picLocks noChangeAspect="1"/>
          </p:cNvPicPr>
          <p:nvPr/>
        </p:nvPicPr>
        <p:blipFill>
          <a:blip r:embed="rId3"/>
          <a:stretch>
            <a:fillRect/>
          </a:stretch>
        </p:blipFill>
        <p:spPr>
          <a:xfrm>
            <a:off x="1026449" y="3188344"/>
            <a:ext cx="1231490" cy="909637"/>
          </a:xfrm>
          <a:prstGeom prst="rect">
            <a:avLst/>
          </a:prstGeom>
          <a:noFill/>
        </p:spPr>
      </p:pic>
      <p:grpSp>
        <p:nvGrpSpPr>
          <p:cNvPr id="14" name="Group 44">
            <a:extLst>
              <a:ext uri="{FF2B5EF4-FFF2-40B4-BE49-F238E27FC236}">
                <a16:creationId xmlns:a16="http://schemas.microsoft.com/office/drawing/2014/main" id="{006323C4-F425-A5F1-5906-90F97218425A}"/>
              </a:ext>
            </a:extLst>
          </p:cNvPr>
          <p:cNvGrpSpPr/>
          <p:nvPr/>
        </p:nvGrpSpPr>
        <p:grpSpPr>
          <a:xfrm>
            <a:off x="3129992" y="935155"/>
            <a:ext cx="1633092" cy="1008184"/>
            <a:chOff x="374072" y="1816929"/>
            <a:chExt cx="861169" cy="525218"/>
          </a:xfrm>
        </p:grpSpPr>
        <p:sp>
          <p:nvSpPr>
            <p:cNvPr id="24" name="Freeform: Shape 45">
              <a:extLst>
                <a:ext uri="{FF2B5EF4-FFF2-40B4-BE49-F238E27FC236}">
                  <a16:creationId xmlns:a16="http://schemas.microsoft.com/office/drawing/2014/main" id="{355C8758-0ABD-CD13-4DCC-6374B91B45D2}"/>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chemeClr val="tx1">
                <a:lumMod val="75000"/>
                <a:lumOff val="25000"/>
              </a:schemeClr>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46">
              <a:extLst>
                <a:ext uri="{FF2B5EF4-FFF2-40B4-BE49-F238E27FC236}">
                  <a16:creationId xmlns:a16="http://schemas.microsoft.com/office/drawing/2014/main" id="{4EE45FCE-39B3-B585-F50A-37760D08AB51}"/>
                </a:ext>
              </a:extLst>
            </p:cNvPr>
            <p:cNvSpPr txBox="1"/>
            <p:nvPr/>
          </p:nvSpPr>
          <p:spPr>
            <a:xfrm>
              <a:off x="514658" y="1975318"/>
              <a:ext cx="239201" cy="208439"/>
            </a:xfrm>
            <a:prstGeom prst="rect">
              <a:avLst/>
            </a:prstGeom>
            <a:noFill/>
          </p:spPr>
          <p:txBody>
            <a:bodyPr wrap="square" rtlCol="0">
              <a:spAutoFit/>
            </a:bodyPr>
            <a:lstStyle/>
            <a:p>
              <a:r>
                <a:rPr lang="en-US" sz="2000">
                  <a:solidFill>
                    <a:schemeClr val="bg1"/>
                  </a:solidFill>
                </a:rPr>
                <a:t>H</a:t>
              </a:r>
            </a:p>
          </p:txBody>
        </p:sp>
        <p:sp>
          <p:nvSpPr>
            <p:cNvPr id="26" name="TextBox 47">
              <a:extLst>
                <a:ext uri="{FF2B5EF4-FFF2-40B4-BE49-F238E27FC236}">
                  <a16:creationId xmlns:a16="http://schemas.microsoft.com/office/drawing/2014/main" id="{E184E60A-4D10-7034-3BDF-662A08C1E310}"/>
                </a:ext>
              </a:extLst>
            </p:cNvPr>
            <p:cNvSpPr txBox="1"/>
            <p:nvPr/>
          </p:nvSpPr>
          <p:spPr>
            <a:xfrm>
              <a:off x="894445" y="1959751"/>
              <a:ext cx="268036" cy="208439"/>
            </a:xfrm>
            <a:prstGeom prst="rect">
              <a:avLst/>
            </a:prstGeom>
            <a:noFill/>
          </p:spPr>
          <p:txBody>
            <a:bodyPr wrap="square" rtlCol="0">
              <a:spAutoFit/>
            </a:bodyPr>
            <a:lstStyle/>
            <a:p>
              <a:r>
                <a:rPr lang="en-US" sz="2000">
                  <a:solidFill>
                    <a:schemeClr val="bg1"/>
                  </a:solidFill>
                </a:rPr>
                <a:t>H</a:t>
              </a:r>
            </a:p>
          </p:txBody>
        </p:sp>
      </p:grpSp>
      <p:grpSp>
        <p:nvGrpSpPr>
          <p:cNvPr id="36" name="Group 44">
            <a:extLst>
              <a:ext uri="{FF2B5EF4-FFF2-40B4-BE49-F238E27FC236}">
                <a16:creationId xmlns:a16="http://schemas.microsoft.com/office/drawing/2014/main" id="{FEC791BB-36DB-81F4-3AF0-B232953A87A2}"/>
              </a:ext>
            </a:extLst>
          </p:cNvPr>
          <p:cNvGrpSpPr/>
          <p:nvPr/>
        </p:nvGrpSpPr>
        <p:grpSpPr>
          <a:xfrm>
            <a:off x="4267203" y="3089797"/>
            <a:ext cx="1633092" cy="1008184"/>
            <a:chOff x="374072" y="1816929"/>
            <a:chExt cx="861169" cy="525218"/>
          </a:xfrm>
        </p:grpSpPr>
        <p:sp>
          <p:nvSpPr>
            <p:cNvPr id="37" name="Freeform: Shape 45">
              <a:extLst>
                <a:ext uri="{FF2B5EF4-FFF2-40B4-BE49-F238E27FC236}">
                  <a16:creationId xmlns:a16="http://schemas.microsoft.com/office/drawing/2014/main" id="{13870D76-4210-A2C9-1A11-694B273B575B}"/>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chemeClr val="tx1">
                <a:lumMod val="75000"/>
                <a:lumOff val="25000"/>
              </a:schemeClr>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Box 46">
              <a:extLst>
                <a:ext uri="{FF2B5EF4-FFF2-40B4-BE49-F238E27FC236}">
                  <a16:creationId xmlns:a16="http://schemas.microsoft.com/office/drawing/2014/main" id="{66649FF1-E1ED-A17D-48A6-4724F6C5E367}"/>
                </a:ext>
              </a:extLst>
            </p:cNvPr>
            <p:cNvSpPr txBox="1"/>
            <p:nvPr/>
          </p:nvSpPr>
          <p:spPr>
            <a:xfrm>
              <a:off x="514658" y="1975318"/>
              <a:ext cx="239201" cy="208439"/>
            </a:xfrm>
            <a:prstGeom prst="rect">
              <a:avLst/>
            </a:prstGeom>
            <a:noFill/>
          </p:spPr>
          <p:txBody>
            <a:bodyPr wrap="square" rtlCol="0">
              <a:spAutoFit/>
            </a:bodyPr>
            <a:lstStyle/>
            <a:p>
              <a:r>
                <a:rPr lang="en-US" sz="2000">
                  <a:solidFill>
                    <a:schemeClr val="bg1"/>
                  </a:solidFill>
                </a:rPr>
                <a:t>H</a:t>
              </a:r>
            </a:p>
          </p:txBody>
        </p:sp>
        <p:sp>
          <p:nvSpPr>
            <p:cNvPr id="39" name="TextBox 47">
              <a:extLst>
                <a:ext uri="{FF2B5EF4-FFF2-40B4-BE49-F238E27FC236}">
                  <a16:creationId xmlns:a16="http://schemas.microsoft.com/office/drawing/2014/main" id="{EEC58213-B39C-F6D8-0E8A-0D815B3F6A09}"/>
                </a:ext>
              </a:extLst>
            </p:cNvPr>
            <p:cNvSpPr txBox="1"/>
            <p:nvPr/>
          </p:nvSpPr>
          <p:spPr>
            <a:xfrm>
              <a:off x="894445" y="1959751"/>
              <a:ext cx="268036" cy="208439"/>
            </a:xfrm>
            <a:prstGeom prst="rect">
              <a:avLst/>
            </a:prstGeom>
            <a:noFill/>
          </p:spPr>
          <p:txBody>
            <a:bodyPr wrap="square" rtlCol="0">
              <a:spAutoFit/>
            </a:bodyPr>
            <a:lstStyle/>
            <a:p>
              <a:r>
                <a:rPr lang="en-US" sz="2000">
                  <a:solidFill>
                    <a:schemeClr val="bg1"/>
                  </a:solidFill>
                </a:rPr>
                <a:t>H</a:t>
              </a:r>
            </a:p>
          </p:txBody>
        </p:sp>
      </p:grpSp>
      <p:sp>
        <p:nvSpPr>
          <p:cNvPr id="41" name="Oval 6">
            <a:extLst>
              <a:ext uri="{FF2B5EF4-FFF2-40B4-BE49-F238E27FC236}">
                <a16:creationId xmlns:a16="http://schemas.microsoft.com/office/drawing/2014/main" id="{77FFFAD5-2117-52B4-60CF-C3604E459B2D}"/>
              </a:ext>
            </a:extLst>
          </p:cNvPr>
          <p:cNvSpPr/>
          <p:nvPr/>
        </p:nvSpPr>
        <p:spPr>
          <a:xfrm>
            <a:off x="3740958" y="2093040"/>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2</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43" name="Oval 6">
            <a:extLst>
              <a:ext uri="{FF2B5EF4-FFF2-40B4-BE49-F238E27FC236}">
                <a16:creationId xmlns:a16="http://schemas.microsoft.com/office/drawing/2014/main" id="{52A54F1D-32F8-65E8-C172-DFBFA4246987}"/>
              </a:ext>
            </a:extLst>
          </p:cNvPr>
          <p:cNvSpPr/>
          <p:nvPr/>
        </p:nvSpPr>
        <p:spPr>
          <a:xfrm>
            <a:off x="1358859" y="4276477"/>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4</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44" name="Oval 6">
            <a:extLst>
              <a:ext uri="{FF2B5EF4-FFF2-40B4-BE49-F238E27FC236}">
                <a16:creationId xmlns:a16="http://schemas.microsoft.com/office/drawing/2014/main" id="{8BA9F217-6BD2-5C49-4A14-1C45898BA012}"/>
              </a:ext>
            </a:extLst>
          </p:cNvPr>
          <p:cNvSpPr/>
          <p:nvPr/>
        </p:nvSpPr>
        <p:spPr>
          <a:xfrm>
            <a:off x="4834405" y="4122726"/>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5</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nvGrpSpPr>
          <p:cNvPr id="63" name="Nhóm 62">
            <a:extLst>
              <a:ext uri="{FF2B5EF4-FFF2-40B4-BE49-F238E27FC236}">
                <a16:creationId xmlns:a16="http://schemas.microsoft.com/office/drawing/2014/main" id="{DCE575D1-14D6-9437-9089-070B93737A0E}"/>
              </a:ext>
            </a:extLst>
          </p:cNvPr>
          <p:cNvGrpSpPr/>
          <p:nvPr/>
        </p:nvGrpSpPr>
        <p:grpSpPr>
          <a:xfrm>
            <a:off x="756625" y="711099"/>
            <a:ext cx="1962338" cy="1987048"/>
            <a:chOff x="3895995" y="760370"/>
            <a:chExt cx="1962338" cy="1987048"/>
          </a:xfrm>
        </p:grpSpPr>
        <p:pic>
          <p:nvPicPr>
            <p:cNvPr id="1026" name="Picture 2" descr="Củng cố kiến thức">
              <a:extLst>
                <a:ext uri="{FF2B5EF4-FFF2-40B4-BE49-F238E27FC236}">
                  <a16:creationId xmlns:a16="http://schemas.microsoft.com/office/drawing/2014/main" id="{4BF1EFFC-0690-3FC1-FE3A-FBBCDCEA2E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154" b="26886"/>
            <a:stretch/>
          </p:blipFill>
          <p:spPr bwMode="auto">
            <a:xfrm>
              <a:off x="3996585" y="810208"/>
              <a:ext cx="1861748" cy="193721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54">
              <a:extLst>
                <a:ext uri="{FF2B5EF4-FFF2-40B4-BE49-F238E27FC236}">
                  <a16:creationId xmlns:a16="http://schemas.microsoft.com/office/drawing/2014/main" id="{75023483-289E-B040-7B8E-74C350BFF4DB}"/>
                </a:ext>
              </a:extLst>
            </p:cNvPr>
            <p:cNvSpPr txBox="1"/>
            <p:nvPr/>
          </p:nvSpPr>
          <p:spPr>
            <a:xfrm>
              <a:off x="4271706" y="2199225"/>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0" name="TextBox 54">
              <a:extLst>
                <a:ext uri="{FF2B5EF4-FFF2-40B4-BE49-F238E27FC236}">
                  <a16:creationId xmlns:a16="http://schemas.microsoft.com/office/drawing/2014/main" id="{1B1DD2C2-73CB-92D2-399B-F38D09C8C97A}"/>
                </a:ext>
              </a:extLst>
            </p:cNvPr>
            <p:cNvSpPr txBox="1"/>
            <p:nvPr/>
          </p:nvSpPr>
          <p:spPr>
            <a:xfrm>
              <a:off x="4626196" y="760370"/>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45" name="TextBox 54">
              <a:extLst>
                <a:ext uri="{FF2B5EF4-FFF2-40B4-BE49-F238E27FC236}">
                  <a16:creationId xmlns:a16="http://schemas.microsoft.com/office/drawing/2014/main" id="{888F7873-9FB0-38DF-5069-235381E13394}"/>
                </a:ext>
              </a:extLst>
            </p:cNvPr>
            <p:cNvSpPr txBox="1"/>
            <p:nvPr/>
          </p:nvSpPr>
          <p:spPr>
            <a:xfrm>
              <a:off x="5242560" y="1806889"/>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46" name="TextBox 54">
              <a:extLst>
                <a:ext uri="{FF2B5EF4-FFF2-40B4-BE49-F238E27FC236}">
                  <a16:creationId xmlns:a16="http://schemas.microsoft.com/office/drawing/2014/main" id="{83933501-7D09-7008-8F49-652F091D6AAB}"/>
                </a:ext>
              </a:extLst>
            </p:cNvPr>
            <p:cNvSpPr txBox="1"/>
            <p:nvPr/>
          </p:nvSpPr>
          <p:spPr>
            <a:xfrm>
              <a:off x="4582340" y="1512033"/>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1" name="TextBox 54">
              <a:extLst>
                <a:ext uri="{FF2B5EF4-FFF2-40B4-BE49-F238E27FC236}">
                  <a16:creationId xmlns:a16="http://schemas.microsoft.com/office/drawing/2014/main" id="{C10E5EE4-D7E4-401F-1AA4-D2F835D81D59}"/>
                </a:ext>
              </a:extLst>
            </p:cNvPr>
            <p:cNvSpPr txBox="1"/>
            <p:nvPr/>
          </p:nvSpPr>
          <p:spPr>
            <a:xfrm>
              <a:off x="3895995" y="1684588"/>
              <a:ext cx="539648"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grpSp>
      <p:grpSp>
        <p:nvGrpSpPr>
          <p:cNvPr id="1024" name="Nhóm 1023">
            <a:extLst>
              <a:ext uri="{FF2B5EF4-FFF2-40B4-BE49-F238E27FC236}">
                <a16:creationId xmlns:a16="http://schemas.microsoft.com/office/drawing/2014/main" id="{ADC358E7-8768-66EC-0085-EC8CA5B8F1A7}"/>
              </a:ext>
            </a:extLst>
          </p:cNvPr>
          <p:cNvGrpSpPr/>
          <p:nvPr/>
        </p:nvGrpSpPr>
        <p:grpSpPr>
          <a:xfrm>
            <a:off x="5611922" y="611869"/>
            <a:ext cx="2469910" cy="2436439"/>
            <a:chOff x="-3284335" y="1676825"/>
            <a:chExt cx="2802746" cy="2495644"/>
          </a:xfrm>
        </p:grpSpPr>
        <p:pic>
          <p:nvPicPr>
            <p:cNvPr id="47" name="Hình ảnh 46">
              <a:extLst>
                <a:ext uri="{FF2B5EF4-FFF2-40B4-BE49-F238E27FC236}">
                  <a16:creationId xmlns:a16="http://schemas.microsoft.com/office/drawing/2014/main" id="{D5E0810F-AE91-B07B-4C83-15FA54405554}"/>
                </a:ext>
              </a:extLst>
            </p:cNvPr>
            <p:cNvPicPr>
              <a:picLocks noChangeAspect="1"/>
            </p:cNvPicPr>
            <p:nvPr/>
          </p:nvPicPr>
          <p:blipFill rotWithShape="1">
            <a:blip r:embed="rId5"/>
            <a:srcRect l="21390" r="34517" b="38281"/>
            <a:stretch/>
          </p:blipFill>
          <p:spPr>
            <a:xfrm>
              <a:off x="-3284335" y="1776522"/>
              <a:ext cx="2738733" cy="2395947"/>
            </a:xfrm>
            <a:prstGeom prst="rect">
              <a:avLst/>
            </a:prstGeom>
          </p:spPr>
        </p:pic>
        <p:sp>
          <p:nvSpPr>
            <p:cNvPr id="3" name="TextBox 54">
              <a:extLst>
                <a:ext uri="{FF2B5EF4-FFF2-40B4-BE49-F238E27FC236}">
                  <a16:creationId xmlns:a16="http://schemas.microsoft.com/office/drawing/2014/main" id="{72F04AC6-59D9-1E5B-71F5-AD780E34DFCD}"/>
                </a:ext>
              </a:extLst>
            </p:cNvPr>
            <p:cNvSpPr txBox="1"/>
            <p:nvPr/>
          </p:nvSpPr>
          <p:spPr>
            <a:xfrm>
              <a:off x="-1600200" y="2016286"/>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48" name="TextBox 54">
              <a:extLst>
                <a:ext uri="{FF2B5EF4-FFF2-40B4-BE49-F238E27FC236}">
                  <a16:creationId xmlns:a16="http://schemas.microsoft.com/office/drawing/2014/main" id="{419094CE-5B2B-59E8-3FB5-B83AB545F820}"/>
                </a:ext>
              </a:extLst>
            </p:cNvPr>
            <p:cNvSpPr txBox="1"/>
            <p:nvPr/>
          </p:nvSpPr>
          <p:spPr>
            <a:xfrm>
              <a:off x="-1551764" y="251573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49" name="TextBox 54">
              <a:extLst>
                <a:ext uri="{FF2B5EF4-FFF2-40B4-BE49-F238E27FC236}">
                  <a16:creationId xmlns:a16="http://schemas.microsoft.com/office/drawing/2014/main" id="{F3BB0BBA-F293-2C9E-722C-390580F73232}"/>
                </a:ext>
              </a:extLst>
            </p:cNvPr>
            <p:cNvSpPr txBox="1"/>
            <p:nvPr/>
          </p:nvSpPr>
          <p:spPr>
            <a:xfrm>
              <a:off x="-2087539" y="2784357"/>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0" name="TextBox 54">
              <a:extLst>
                <a:ext uri="{FF2B5EF4-FFF2-40B4-BE49-F238E27FC236}">
                  <a16:creationId xmlns:a16="http://schemas.microsoft.com/office/drawing/2014/main" id="{C5BBFF00-1E57-6CE8-F5A1-783E6A1C1A52}"/>
                </a:ext>
              </a:extLst>
            </p:cNvPr>
            <p:cNvSpPr txBox="1"/>
            <p:nvPr/>
          </p:nvSpPr>
          <p:spPr>
            <a:xfrm>
              <a:off x="-2579666" y="2546364"/>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2" name="TextBox 54">
              <a:extLst>
                <a:ext uri="{FF2B5EF4-FFF2-40B4-BE49-F238E27FC236}">
                  <a16:creationId xmlns:a16="http://schemas.microsoft.com/office/drawing/2014/main" id="{B9CF72B7-DB29-9096-1DA6-213BDB548205}"/>
                </a:ext>
              </a:extLst>
            </p:cNvPr>
            <p:cNvSpPr txBox="1"/>
            <p:nvPr/>
          </p:nvSpPr>
          <p:spPr>
            <a:xfrm>
              <a:off x="-2128316" y="1676825"/>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3" name="TextBox 54">
              <a:extLst>
                <a:ext uri="{FF2B5EF4-FFF2-40B4-BE49-F238E27FC236}">
                  <a16:creationId xmlns:a16="http://schemas.microsoft.com/office/drawing/2014/main" id="{7C7CCB7E-8C2C-0376-86CC-AB1F82C8844A}"/>
                </a:ext>
              </a:extLst>
            </p:cNvPr>
            <p:cNvSpPr txBox="1"/>
            <p:nvPr/>
          </p:nvSpPr>
          <p:spPr>
            <a:xfrm>
              <a:off x="-2643266" y="1993725"/>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5" name="TextBox 54">
              <a:extLst>
                <a:ext uri="{FF2B5EF4-FFF2-40B4-BE49-F238E27FC236}">
                  <a16:creationId xmlns:a16="http://schemas.microsoft.com/office/drawing/2014/main" id="{8D9B460B-43AB-5409-6EE8-F976A34F6CFF}"/>
                </a:ext>
              </a:extLst>
            </p:cNvPr>
            <p:cNvSpPr txBox="1"/>
            <p:nvPr/>
          </p:nvSpPr>
          <p:spPr>
            <a:xfrm>
              <a:off x="-1021237" y="271908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6" name="TextBox 54">
              <a:extLst>
                <a:ext uri="{FF2B5EF4-FFF2-40B4-BE49-F238E27FC236}">
                  <a16:creationId xmlns:a16="http://schemas.microsoft.com/office/drawing/2014/main" id="{8A062AF2-8723-F444-840A-B293D7A3F284}"/>
                </a:ext>
              </a:extLst>
            </p:cNvPr>
            <p:cNvSpPr txBox="1"/>
            <p:nvPr/>
          </p:nvSpPr>
          <p:spPr>
            <a:xfrm>
              <a:off x="-1046458" y="3355579"/>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7" name="TextBox 54">
              <a:extLst>
                <a:ext uri="{FF2B5EF4-FFF2-40B4-BE49-F238E27FC236}">
                  <a16:creationId xmlns:a16="http://schemas.microsoft.com/office/drawing/2014/main" id="{0F002550-617A-3B1E-5977-F2A7C51E8A43}"/>
                </a:ext>
              </a:extLst>
            </p:cNvPr>
            <p:cNvSpPr txBox="1"/>
            <p:nvPr/>
          </p:nvSpPr>
          <p:spPr>
            <a:xfrm>
              <a:off x="-3155500" y="1703253"/>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8" name="TextBox 54">
              <a:extLst>
                <a:ext uri="{FF2B5EF4-FFF2-40B4-BE49-F238E27FC236}">
                  <a16:creationId xmlns:a16="http://schemas.microsoft.com/office/drawing/2014/main" id="{D4CA0B0A-0349-E172-8E76-7176BB22F610}"/>
                </a:ext>
              </a:extLst>
            </p:cNvPr>
            <p:cNvSpPr txBox="1"/>
            <p:nvPr/>
          </p:nvSpPr>
          <p:spPr>
            <a:xfrm>
              <a:off x="-3054248" y="3355580"/>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9" name="TextBox 54">
              <a:extLst>
                <a:ext uri="{FF2B5EF4-FFF2-40B4-BE49-F238E27FC236}">
                  <a16:creationId xmlns:a16="http://schemas.microsoft.com/office/drawing/2014/main" id="{4D997AFB-DBBA-E1D5-3F83-C850F46EE6AA}"/>
                </a:ext>
              </a:extLst>
            </p:cNvPr>
            <p:cNvSpPr txBox="1"/>
            <p:nvPr/>
          </p:nvSpPr>
          <p:spPr>
            <a:xfrm>
              <a:off x="-2063052" y="331103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60" name="TextBox 54">
              <a:extLst>
                <a:ext uri="{FF2B5EF4-FFF2-40B4-BE49-F238E27FC236}">
                  <a16:creationId xmlns:a16="http://schemas.microsoft.com/office/drawing/2014/main" id="{6D9BB967-3565-91A7-FB05-40E5A7D7A693}"/>
                </a:ext>
              </a:extLst>
            </p:cNvPr>
            <p:cNvSpPr txBox="1"/>
            <p:nvPr/>
          </p:nvSpPr>
          <p:spPr>
            <a:xfrm>
              <a:off x="-3071452" y="2784357"/>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61" name="TextBox 54">
              <a:extLst>
                <a:ext uri="{FF2B5EF4-FFF2-40B4-BE49-F238E27FC236}">
                  <a16:creationId xmlns:a16="http://schemas.microsoft.com/office/drawing/2014/main" id="{E09C8094-4949-EBD6-A3AD-75BCA7201268}"/>
                </a:ext>
              </a:extLst>
            </p:cNvPr>
            <p:cNvSpPr txBox="1"/>
            <p:nvPr/>
          </p:nvSpPr>
          <p:spPr>
            <a:xfrm>
              <a:off x="-1543287" y="3572256"/>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62" name="TextBox 54">
              <a:extLst>
                <a:ext uri="{FF2B5EF4-FFF2-40B4-BE49-F238E27FC236}">
                  <a16:creationId xmlns:a16="http://schemas.microsoft.com/office/drawing/2014/main" id="{DFC6F4DF-BAAF-0DFB-1766-D15FF3B58786}"/>
                </a:ext>
              </a:extLst>
            </p:cNvPr>
            <p:cNvSpPr txBox="1"/>
            <p:nvPr/>
          </p:nvSpPr>
          <p:spPr>
            <a:xfrm>
              <a:off x="-2514600" y="3623380"/>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grpSp>
      <p:sp>
        <p:nvSpPr>
          <p:cNvPr id="40" name="Oval 6">
            <a:extLst>
              <a:ext uri="{FF2B5EF4-FFF2-40B4-BE49-F238E27FC236}">
                <a16:creationId xmlns:a16="http://schemas.microsoft.com/office/drawing/2014/main" id="{9EE11403-5B6F-201F-79A5-1C16D7A5EBB4}"/>
              </a:ext>
            </a:extLst>
          </p:cNvPr>
          <p:cNvSpPr/>
          <p:nvPr/>
        </p:nvSpPr>
        <p:spPr>
          <a:xfrm>
            <a:off x="1785512" y="2397849"/>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1</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42" name="Oval 6">
            <a:extLst>
              <a:ext uri="{FF2B5EF4-FFF2-40B4-BE49-F238E27FC236}">
                <a16:creationId xmlns:a16="http://schemas.microsoft.com/office/drawing/2014/main" id="{A9568371-81E5-DDE3-916F-A444F4983BE3}"/>
              </a:ext>
            </a:extLst>
          </p:cNvPr>
          <p:cNvSpPr/>
          <p:nvPr/>
        </p:nvSpPr>
        <p:spPr>
          <a:xfrm>
            <a:off x="6748440" y="2936879"/>
            <a:ext cx="498688" cy="46123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3</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025" name="Oval 4">
            <a:extLst>
              <a:ext uri="{FF2B5EF4-FFF2-40B4-BE49-F238E27FC236}">
                <a16:creationId xmlns:a16="http://schemas.microsoft.com/office/drawing/2014/main" id="{E0FBBF44-1B0C-C7FA-5ED7-6CC1AE2F5A24}"/>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1</a:t>
            </a:r>
          </a:p>
        </p:txBody>
      </p:sp>
      <p:sp>
        <p:nvSpPr>
          <p:cNvPr id="1027" name="Oval 5">
            <a:extLst>
              <a:ext uri="{FF2B5EF4-FFF2-40B4-BE49-F238E27FC236}">
                <a16:creationId xmlns:a16="http://schemas.microsoft.com/office/drawing/2014/main" id="{9B3D7DEF-6310-222B-A69A-ED3AF31B480E}"/>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2</a:t>
            </a:r>
          </a:p>
        </p:txBody>
      </p:sp>
      <p:sp>
        <p:nvSpPr>
          <p:cNvPr id="1029" name="Oval 6">
            <a:extLst>
              <a:ext uri="{FF2B5EF4-FFF2-40B4-BE49-F238E27FC236}">
                <a16:creationId xmlns:a16="http://schemas.microsoft.com/office/drawing/2014/main" id="{DBB9F784-E04A-B517-2C36-03E112CD9746}"/>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3</a:t>
            </a:r>
          </a:p>
        </p:txBody>
      </p:sp>
      <p:sp>
        <p:nvSpPr>
          <p:cNvPr id="1030" name="Oval 7">
            <a:extLst>
              <a:ext uri="{FF2B5EF4-FFF2-40B4-BE49-F238E27FC236}">
                <a16:creationId xmlns:a16="http://schemas.microsoft.com/office/drawing/2014/main" id="{D390F125-7361-1E62-3A0D-049EE7993F4D}"/>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4</a:t>
            </a:r>
          </a:p>
        </p:txBody>
      </p:sp>
      <p:sp>
        <p:nvSpPr>
          <p:cNvPr id="1031" name="Oval 8">
            <a:extLst>
              <a:ext uri="{FF2B5EF4-FFF2-40B4-BE49-F238E27FC236}">
                <a16:creationId xmlns:a16="http://schemas.microsoft.com/office/drawing/2014/main" id="{889C622F-A478-04A0-C3B5-3D677B19450F}"/>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5</a:t>
            </a:r>
          </a:p>
        </p:txBody>
      </p:sp>
      <p:sp>
        <p:nvSpPr>
          <p:cNvPr id="1032" name="Oval 9">
            <a:extLst>
              <a:ext uri="{FF2B5EF4-FFF2-40B4-BE49-F238E27FC236}">
                <a16:creationId xmlns:a16="http://schemas.microsoft.com/office/drawing/2014/main" id="{9500B652-B5CE-5F0B-E120-A79F839F39EA}"/>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6</a:t>
            </a:r>
          </a:p>
        </p:txBody>
      </p:sp>
      <p:sp>
        <p:nvSpPr>
          <p:cNvPr id="1033" name="Oval 10">
            <a:extLst>
              <a:ext uri="{FF2B5EF4-FFF2-40B4-BE49-F238E27FC236}">
                <a16:creationId xmlns:a16="http://schemas.microsoft.com/office/drawing/2014/main" id="{C56B1AAE-4062-2BFF-04EB-6B470E07F131}"/>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7</a:t>
            </a:r>
          </a:p>
        </p:txBody>
      </p:sp>
      <p:sp>
        <p:nvSpPr>
          <p:cNvPr id="1034" name="Oval 11">
            <a:extLst>
              <a:ext uri="{FF2B5EF4-FFF2-40B4-BE49-F238E27FC236}">
                <a16:creationId xmlns:a16="http://schemas.microsoft.com/office/drawing/2014/main" id="{16CAAC72-E164-8B52-C96B-FA7E2B888CE7}"/>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8</a:t>
            </a:r>
          </a:p>
        </p:txBody>
      </p:sp>
      <p:sp>
        <p:nvSpPr>
          <p:cNvPr id="1035" name="Oval 12">
            <a:extLst>
              <a:ext uri="{FF2B5EF4-FFF2-40B4-BE49-F238E27FC236}">
                <a16:creationId xmlns:a16="http://schemas.microsoft.com/office/drawing/2014/main" id="{2C96304B-C61F-C421-8D23-610778847314}"/>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9</a:t>
            </a:r>
          </a:p>
        </p:txBody>
      </p:sp>
      <p:sp>
        <p:nvSpPr>
          <p:cNvPr id="1036" name="Oval 13">
            <a:extLst>
              <a:ext uri="{FF2B5EF4-FFF2-40B4-BE49-F238E27FC236}">
                <a16:creationId xmlns:a16="http://schemas.microsoft.com/office/drawing/2014/main" id="{8455845F-57DD-98A8-49CC-9A66517F37ED}"/>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10</a:t>
            </a:r>
          </a:p>
        </p:txBody>
      </p:sp>
      <p:sp>
        <p:nvSpPr>
          <p:cNvPr id="1037" name="Rectangle 14">
            <a:extLst>
              <a:ext uri="{FF2B5EF4-FFF2-40B4-BE49-F238E27FC236}">
                <a16:creationId xmlns:a16="http://schemas.microsoft.com/office/drawing/2014/main" id="{6A9CCCDB-FF9B-7B75-A0EE-5CF158F5F5C0}"/>
              </a:ext>
            </a:extLst>
          </p:cNvPr>
          <p:cNvSpPr>
            <a:spLocks noChangeArrowheads="1"/>
          </p:cNvSpPr>
          <p:nvPr/>
        </p:nvSpPr>
        <p:spPr bwMode="auto">
          <a:xfrm>
            <a:off x="7880807" y="220049"/>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chemeClr val="bg1"/>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2911881988"/>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ppt_x"/>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750" fill="hold"/>
                                        <p:tgtEl>
                                          <p:spTgt spid="20"/>
                                        </p:tgtEl>
                                        <p:attrNameLst>
                                          <p:attrName>ppt_x</p:attrName>
                                        </p:attrNameLst>
                                      </p:cBhvr>
                                      <p:tavLst>
                                        <p:tav tm="0">
                                          <p:val>
                                            <p:strVal val="#ppt_x"/>
                                          </p:val>
                                        </p:tav>
                                        <p:tav tm="100000">
                                          <p:val>
                                            <p:strVal val="#ppt_x"/>
                                          </p:val>
                                        </p:tav>
                                      </p:tavLst>
                                    </p:anim>
                                    <p:anim calcmode="lin" valueType="num">
                                      <p:cBhvr additive="base">
                                        <p:cTn id="28" dur="75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750" fill="hold"/>
                                        <p:tgtEl>
                                          <p:spTgt spid="21"/>
                                        </p:tgtEl>
                                        <p:attrNameLst>
                                          <p:attrName>ppt_x</p:attrName>
                                        </p:attrNameLst>
                                      </p:cBhvr>
                                      <p:tavLst>
                                        <p:tav tm="0">
                                          <p:val>
                                            <p:strVal val="#ppt_x"/>
                                          </p:val>
                                        </p:tav>
                                        <p:tav tm="100000">
                                          <p:val>
                                            <p:strVal val="#ppt_x"/>
                                          </p:val>
                                        </p:tav>
                                      </p:tavLst>
                                    </p:anim>
                                    <p:anim calcmode="lin" valueType="num">
                                      <p:cBhvr additive="base">
                                        <p:cTn id="32" dur="75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750" fill="hold"/>
                                        <p:tgtEl>
                                          <p:spTgt spid="22"/>
                                        </p:tgtEl>
                                        <p:attrNameLst>
                                          <p:attrName>ppt_x</p:attrName>
                                        </p:attrNameLst>
                                      </p:cBhvr>
                                      <p:tavLst>
                                        <p:tav tm="0">
                                          <p:val>
                                            <p:strVal val="#ppt_x"/>
                                          </p:val>
                                        </p:tav>
                                        <p:tav tm="100000">
                                          <p:val>
                                            <p:strVal val="#ppt_x"/>
                                          </p:val>
                                        </p:tav>
                                      </p:tavLst>
                                    </p:anim>
                                    <p:anim calcmode="lin" valueType="num">
                                      <p:cBhvr additive="base">
                                        <p:cTn id="36"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xit" presetSubtype="0" fill="hold" grpId="0" nodeType="clickEffect">
                                  <p:stCondLst>
                                    <p:cond delay="0"/>
                                  </p:stCondLst>
                                  <p:childTnLst>
                                    <p:anim calcmode="lin" valueType="num">
                                      <p:cBhvr>
                                        <p:cTn id="40" dur="1000"/>
                                        <p:tgtEl>
                                          <p:spTgt spid="1036"/>
                                        </p:tgtEl>
                                        <p:attrNameLst>
                                          <p:attrName>ppt_w</p:attrName>
                                        </p:attrNameLst>
                                      </p:cBhvr>
                                      <p:tavLst>
                                        <p:tav tm="0">
                                          <p:val>
                                            <p:strVal val="ppt_w"/>
                                          </p:val>
                                        </p:tav>
                                        <p:tav tm="100000">
                                          <p:val>
                                            <p:fltVal val="0"/>
                                          </p:val>
                                        </p:tav>
                                      </p:tavLst>
                                    </p:anim>
                                    <p:anim calcmode="lin" valueType="num">
                                      <p:cBhvr>
                                        <p:cTn id="41" dur="1000"/>
                                        <p:tgtEl>
                                          <p:spTgt spid="1036"/>
                                        </p:tgtEl>
                                        <p:attrNameLst>
                                          <p:attrName>ppt_h</p:attrName>
                                        </p:attrNameLst>
                                      </p:cBhvr>
                                      <p:tavLst>
                                        <p:tav tm="0">
                                          <p:val>
                                            <p:strVal val="ppt_h"/>
                                          </p:val>
                                        </p:tav>
                                        <p:tav tm="100000">
                                          <p:val>
                                            <p:fltVal val="0"/>
                                          </p:val>
                                        </p:tav>
                                      </p:tavLst>
                                    </p:anim>
                                    <p:anim calcmode="lin" valueType="num">
                                      <p:cBhvr>
                                        <p:cTn id="42" dur="1000"/>
                                        <p:tgtEl>
                                          <p:spTgt spid="103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3" dur="1000"/>
                                        <p:tgtEl>
                                          <p:spTgt spid="103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4" dur="1" fill="hold">
                                          <p:stCondLst>
                                            <p:cond delay="999"/>
                                          </p:stCondLst>
                                        </p:cTn>
                                        <p:tgtEl>
                                          <p:spTgt spid="1036"/>
                                        </p:tgtEl>
                                        <p:attrNameLst>
                                          <p:attrName>style.visibility</p:attrName>
                                        </p:attrNameLst>
                                      </p:cBhvr>
                                      <p:to>
                                        <p:strVal val="hidden"/>
                                      </p:to>
                                    </p:set>
                                  </p:childTnLst>
                                </p:cTn>
                              </p:par>
                            </p:childTnLst>
                          </p:cTn>
                        </p:par>
                        <p:par>
                          <p:cTn id="45" fill="hold">
                            <p:stCondLst>
                              <p:cond delay="1000"/>
                            </p:stCondLst>
                            <p:childTnLst>
                              <p:par>
                                <p:cTn id="46" presetID="15" presetClass="exit" presetSubtype="0" fill="hold" grpId="0" nodeType="afterEffect">
                                  <p:stCondLst>
                                    <p:cond delay="0"/>
                                  </p:stCondLst>
                                  <p:childTnLst>
                                    <p:anim calcmode="lin" valueType="num">
                                      <p:cBhvr>
                                        <p:cTn id="47" dur="1000"/>
                                        <p:tgtEl>
                                          <p:spTgt spid="1035"/>
                                        </p:tgtEl>
                                        <p:attrNameLst>
                                          <p:attrName>ppt_w</p:attrName>
                                        </p:attrNameLst>
                                      </p:cBhvr>
                                      <p:tavLst>
                                        <p:tav tm="0">
                                          <p:val>
                                            <p:strVal val="ppt_w"/>
                                          </p:val>
                                        </p:tav>
                                        <p:tav tm="100000">
                                          <p:val>
                                            <p:fltVal val="0"/>
                                          </p:val>
                                        </p:tav>
                                      </p:tavLst>
                                    </p:anim>
                                    <p:anim calcmode="lin" valueType="num">
                                      <p:cBhvr>
                                        <p:cTn id="48" dur="1000"/>
                                        <p:tgtEl>
                                          <p:spTgt spid="1035"/>
                                        </p:tgtEl>
                                        <p:attrNameLst>
                                          <p:attrName>ppt_h</p:attrName>
                                        </p:attrNameLst>
                                      </p:cBhvr>
                                      <p:tavLst>
                                        <p:tav tm="0">
                                          <p:val>
                                            <p:strVal val="ppt_h"/>
                                          </p:val>
                                        </p:tav>
                                        <p:tav tm="100000">
                                          <p:val>
                                            <p:fltVal val="0"/>
                                          </p:val>
                                        </p:tav>
                                      </p:tavLst>
                                    </p:anim>
                                    <p:anim calcmode="lin" valueType="num">
                                      <p:cBhvr>
                                        <p:cTn id="49" dur="1000"/>
                                        <p:tgtEl>
                                          <p:spTgt spid="10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0" dur="1000"/>
                                        <p:tgtEl>
                                          <p:spTgt spid="10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1" dur="1" fill="hold">
                                          <p:stCondLst>
                                            <p:cond delay="999"/>
                                          </p:stCondLst>
                                        </p:cTn>
                                        <p:tgtEl>
                                          <p:spTgt spid="1035"/>
                                        </p:tgtEl>
                                        <p:attrNameLst>
                                          <p:attrName>style.visibility</p:attrName>
                                        </p:attrNameLst>
                                      </p:cBhvr>
                                      <p:to>
                                        <p:strVal val="hidden"/>
                                      </p:to>
                                    </p:set>
                                  </p:childTnLst>
                                </p:cTn>
                              </p:par>
                            </p:childTnLst>
                          </p:cTn>
                        </p:par>
                        <p:par>
                          <p:cTn id="52" fill="hold">
                            <p:stCondLst>
                              <p:cond delay="2000"/>
                            </p:stCondLst>
                            <p:childTnLst>
                              <p:par>
                                <p:cTn id="53" presetID="15" presetClass="exit" presetSubtype="0" fill="hold" grpId="0" nodeType="afterEffect">
                                  <p:stCondLst>
                                    <p:cond delay="0"/>
                                  </p:stCondLst>
                                  <p:childTnLst>
                                    <p:anim calcmode="lin" valueType="num">
                                      <p:cBhvr>
                                        <p:cTn id="54" dur="1000"/>
                                        <p:tgtEl>
                                          <p:spTgt spid="1034"/>
                                        </p:tgtEl>
                                        <p:attrNameLst>
                                          <p:attrName>ppt_w</p:attrName>
                                        </p:attrNameLst>
                                      </p:cBhvr>
                                      <p:tavLst>
                                        <p:tav tm="0">
                                          <p:val>
                                            <p:strVal val="ppt_w"/>
                                          </p:val>
                                        </p:tav>
                                        <p:tav tm="100000">
                                          <p:val>
                                            <p:fltVal val="0"/>
                                          </p:val>
                                        </p:tav>
                                      </p:tavLst>
                                    </p:anim>
                                    <p:anim calcmode="lin" valueType="num">
                                      <p:cBhvr>
                                        <p:cTn id="55" dur="1000"/>
                                        <p:tgtEl>
                                          <p:spTgt spid="1034"/>
                                        </p:tgtEl>
                                        <p:attrNameLst>
                                          <p:attrName>ppt_h</p:attrName>
                                        </p:attrNameLst>
                                      </p:cBhvr>
                                      <p:tavLst>
                                        <p:tav tm="0">
                                          <p:val>
                                            <p:strVal val="ppt_h"/>
                                          </p:val>
                                        </p:tav>
                                        <p:tav tm="100000">
                                          <p:val>
                                            <p:fltVal val="0"/>
                                          </p:val>
                                        </p:tav>
                                      </p:tavLst>
                                    </p:anim>
                                    <p:anim calcmode="lin" valueType="num">
                                      <p:cBhvr>
                                        <p:cTn id="56" dur="1000"/>
                                        <p:tgtEl>
                                          <p:spTgt spid="10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7" dur="1000"/>
                                        <p:tgtEl>
                                          <p:spTgt spid="10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8" dur="1" fill="hold">
                                          <p:stCondLst>
                                            <p:cond delay="999"/>
                                          </p:stCondLst>
                                        </p:cTn>
                                        <p:tgtEl>
                                          <p:spTgt spid="1034"/>
                                        </p:tgtEl>
                                        <p:attrNameLst>
                                          <p:attrName>style.visibility</p:attrName>
                                        </p:attrNameLst>
                                      </p:cBhvr>
                                      <p:to>
                                        <p:strVal val="hidden"/>
                                      </p:to>
                                    </p:set>
                                  </p:childTnLst>
                                </p:cTn>
                              </p:par>
                            </p:childTnLst>
                          </p:cTn>
                        </p:par>
                        <p:par>
                          <p:cTn id="59" fill="hold">
                            <p:stCondLst>
                              <p:cond delay="3000"/>
                            </p:stCondLst>
                            <p:childTnLst>
                              <p:par>
                                <p:cTn id="60" presetID="15" presetClass="exit" presetSubtype="0" fill="hold" grpId="0" nodeType="afterEffect">
                                  <p:stCondLst>
                                    <p:cond delay="0"/>
                                  </p:stCondLst>
                                  <p:childTnLst>
                                    <p:anim calcmode="lin" valueType="num">
                                      <p:cBhvr>
                                        <p:cTn id="61" dur="1000"/>
                                        <p:tgtEl>
                                          <p:spTgt spid="1033"/>
                                        </p:tgtEl>
                                        <p:attrNameLst>
                                          <p:attrName>ppt_w</p:attrName>
                                        </p:attrNameLst>
                                      </p:cBhvr>
                                      <p:tavLst>
                                        <p:tav tm="0">
                                          <p:val>
                                            <p:strVal val="ppt_w"/>
                                          </p:val>
                                        </p:tav>
                                        <p:tav tm="100000">
                                          <p:val>
                                            <p:fltVal val="0"/>
                                          </p:val>
                                        </p:tav>
                                      </p:tavLst>
                                    </p:anim>
                                    <p:anim calcmode="lin" valueType="num">
                                      <p:cBhvr>
                                        <p:cTn id="62" dur="1000"/>
                                        <p:tgtEl>
                                          <p:spTgt spid="1033"/>
                                        </p:tgtEl>
                                        <p:attrNameLst>
                                          <p:attrName>ppt_h</p:attrName>
                                        </p:attrNameLst>
                                      </p:cBhvr>
                                      <p:tavLst>
                                        <p:tav tm="0">
                                          <p:val>
                                            <p:strVal val="ppt_h"/>
                                          </p:val>
                                        </p:tav>
                                        <p:tav tm="100000">
                                          <p:val>
                                            <p:fltVal val="0"/>
                                          </p:val>
                                        </p:tav>
                                      </p:tavLst>
                                    </p:anim>
                                    <p:anim calcmode="lin" valueType="num">
                                      <p:cBhvr>
                                        <p:cTn id="63" dur="1000"/>
                                        <p:tgtEl>
                                          <p:spTgt spid="103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4" dur="1000"/>
                                        <p:tgtEl>
                                          <p:spTgt spid="103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5" dur="1" fill="hold">
                                          <p:stCondLst>
                                            <p:cond delay="999"/>
                                          </p:stCondLst>
                                        </p:cTn>
                                        <p:tgtEl>
                                          <p:spTgt spid="1033"/>
                                        </p:tgtEl>
                                        <p:attrNameLst>
                                          <p:attrName>style.visibility</p:attrName>
                                        </p:attrNameLst>
                                      </p:cBhvr>
                                      <p:to>
                                        <p:strVal val="hidden"/>
                                      </p:to>
                                    </p:set>
                                  </p:childTnLst>
                                </p:cTn>
                              </p:par>
                            </p:childTnLst>
                          </p:cTn>
                        </p:par>
                        <p:par>
                          <p:cTn id="66" fill="hold">
                            <p:stCondLst>
                              <p:cond delay="4000"/>
                            </p:stCondLst>
                            <p:childTnLst>
                              <p:par>
                                <p:cTn id="67" presetID="15" presetClass="exit" presetSubtype="0" fill="hold" grpId="0" nodeType="afterEffect">
                                  <p:stCondLst>
                                    <p:cond delay="0"/>
                                  </p:stCondLst>
                                  <p:childTnLst>
                                    <p:anim calcmode="lin" valueType="num">
                                      <p:cBhvr>
                                        <p:cTn id="68" dur="1000"/>
                                        <p:tgtEl>
                                          <p:spTgt spid="1032"/>
                                        </p:tgtEl>
                                        <p:attrNameLst>
                                          <p:attrName>ppt_w</p:attrName>
                                        </p:attrNameLst>
                                      </p:cBhvr>
                                      <p:tavLst>
                                        <p:tav tm="0">
                                          <p:val>
                                            <p:strVal val="ppt_w"/>
                                          </p:val>
                                        </p:tav>
                                        <p:tav tm="100000">
                                          <p:val>
                                            <p:fltVal val="0"/>
                                          </p:val>
                                        </p:tav>
                                      </p:tavLst>
                                    </p:anim>
                                    <p:anim calcmode="lin" valueType="num">
                                      <p:cBhvr>
                                        <p:cTn id="69" dur="1000"/>
                                        <p:tgtEl>
                                          <p:spTgt spid="1032"/>
                                        </p:tgtEl>
                                        <p:attrNameLst>
                                          <p:attrName>ppt_h</p:attrName>
                                        </p:attrNameLst>
                                      </p:cBhvr>
                                      <p:tavLst>
                                        <p:tav tm="0">
                                          <p:val>
                                            <p:strVal val="ppt_h"/>
                                          </p:val>
                                        </p:tav>
                                        <p:tav tm="100000">
                                          <p:val>
                                            <p:fltVal val="0"/>
                                          </p:val>
                                        </p:tav>
                                      </p:tavLst>
                                    </p:anim>
                                    <p:anim calcmode="lin" valueType="num">
                                      <p:cBhvr>
                                        <p:cTn id="70" dur="1000"/>
                                        <p:tgtEl>
                                          <p:spTgt spid="103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1" dur="1000"/>
                                        <p:tgtEl>
                                          <p:spTgt spid="103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2" dur="1" fill="hold">
                                          <p:stCondLst>
                                            <p:cond delay="999"/>
                                          </p:stCondLst>
                                        </p:cTn>
                                        <p:tgtEl>
                                          <p:spTgt spid="1032"/>
                                        </p:tgtEl>
                                        <p:attrNameLst>
                                          <p:attrName>style.visibility</p:attrName>
                                        </p:attrNameLst>
                                      </p:cBhvr>
                                      <p:to>
                                        <p:strVal val="hidden"/>
                                      </p:to>
                                    </p:set>
                                  </p:childTnLst>
                                </p:cTn>
                              </p:par>
                            </p:childTnLst>
                          </p:cTn>
                        </p:par>
                        <p:par>
                          <p:cTn id="73" fill="hold">
                            <p:stCondLst>
                              <p:cond delay="5000"/>
                            </p:stCondLst>
                            <p:childTnLst>
                              <p:par>
                                <p:cTn id="74" presetID="15" presetClass="exit" presetSubtype="0" fill="hold" grpId="0" nodeType="afterEffect">
                                  <p:stCondLst>
                                    <p:cond delay="0"/>
                                  </p:stCondLst>
                                  <p:childTnLst>
                                    <p:anim calcmode="lin" valueType="num">
                                      <p:cBhvr>
                                        <p:cTn id="75" dur="1000"/>
                                        <p:tgtEl>
                                          <p:spTgt spid="1031"/>
                                        </p:tgtEl>
                                        <p:attrNameLst>
                                          <p:attrName>ppt_w</p:attrName>
                                        </p:attrNameLst>
                                      </p:cBhvr>
                                      <p:tavLst>
                                        <p:tav tm="0">
                                          <p:val>
                                            <p:strVal val="ppt_w"/>
                                          </p:val>
                                        </p:tav>
                                        <p:tav tm="100000">
                                          <p:val>
                                            <p:fltVal val="0"/>
                                          </p:val>
                                        </p:tav>
                                      </p:tavLst>
                                    </p:anim>
                                    <p:anim calcmode="lin" valueType="num">
                                      <p:cBhvr>
                                        <p:cTn id="76" dur="1000"/>
                                        <p:tgtEl>
                                          <p:spTgt spid="1031"/>
                                        </p:tgtEl>
                                        <p:attrNameLst>
                                          <p:attrName>ppt_h</p:attrName>
                                        </p:attrNameLst>
                                      </p:cBhvr>
                                      <p:tavLst>
                                        <p:tav tm="0">
                                          <p:val>
                                            <p:strVal val="ppt_h"/>
                                          </p:val>
                                        </p:tav>
                                        <p:tav tm="100000">
                                          <p:val>
                                            <p:fltVal val="0"/>
                                          </p:val>
                                        </p:tav>
                                      </p:tavLst>
                                    </p:anim>
                                    <p:anim calcmode="lin" valueType="num">
                                      <p:cBhvr>
                                        <p:cTn id="77" dur="1000"/>
                                        <p:tgtEl>
                                          <p:spTgt spid="103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8" dur="1000"/>
                                        <p:tgtEl>
                                          <p:spTgt spid="103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9" dur="1" fill="hold">
                                          <p:stCondLst>
                                            <p:cond delay="999"/>
                                          </p:stCondLst>
                                        </p:cTn>
                                        <p:tgtEl>
                                          <p:spTgt spid="1031"/>
                                        </p:tgtEl>
                                        <p:attrNameLst>
                                          <p:attrName>style.visibility</p:attrName>
                                        </p:attrNameLst>
                                      </p:cBhvr>
                                      <p:to>
                                        <p:strVal val="hidden"/>
                                      </p:to>
                                    </p:set>
                                  </p:childTnLst>
                                </p:cTn>
                              </p:par>
                            </p:childTnLst>
                          </p:cTn>
                        </p:par>
                        <p:par>
                          <p:cTn id="80" fill="hold">
                            <p:stCondLst>
                              <p:cond delay="6000"/>
                            </p:stCondLst>
                            <p:childTnLst>
                              <p:par>
                                <p:cTn id="81" presetID="15" presetClass="exit" presetSubtype="0" fill="hold" grpId="0" nodeType="afterEffect">
                                  <p:stCondLst>
                                    <p:cond delay="0"/>
                                  </p:stCondLst>
                                  <p:childTnLst>
                                    <p:anim calcmode="lin" valueType="num">
                                      <p:cBhvr>
                                        <p:cTn id="82" dur="1000"/>
                                        <p:tgtEl>
                                          <p:spTgt spid="1030"/>
                                        </p:tgtEl>
                                        <p:attrNameLst>
                                          <p:attrName>ppt_w</p:attrName>
                                        </p:attrNameLst>
                                      </p:cBhvr>
                                      <p:tavLst>
                                        <p:tav tm="0">
                                          <p:val>
                                            <p:strVal val="ppt_w"/>
                                          </p:val>
                                        </p:tav>
                                        <p:tav tm="100000">
                                          <p:val>
                                            <p:fltVal val="0"/>
                                          </p:val>
                                        </p:tav>
                                      </p:tavLst>
                                    </p:anim>
                                    <p:anim calcmode="lin" valueType="num">
                                      <p:cBhvr>
                                        <p:cTn id="83" dur="1000"/>
                                        <p:tgtEl>
                                          <p:spTgt spid="1030"/>
                                        </p:tgtEl>
                                        <p:attrNameLst>
                                          <p:attrName>ppt_h</p:attrName>
                                        </p:attrNameLst>
                                      </p:cBhvr>
                                      <p:tavLst>
                                        <p:tav tm="0">
                                          <p:val>
                                            <p:strVal val="ppt_h"/>
                                          </p:val>
                                        </p:tav>
                                        <p:tav tm="100000">
                                          <p:val>
                                            <p:fltVal val="0"/>
                                          </p:val>
                                        </p:tav>
                                      </p:tavLst>
                                    </p:anim>
                                    <p:anim calcmode="lin" valueType="num">
                                      <p:cBhvr>
                                        <p:cTn id="84" dur="1000"/>
                                        <p:tgtEl>
                                          <p:spTgt spid="103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5" dur="1000"/>
                                        <p:tgtEl>
                                          <p:spTgt spid="103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6" dur="1" fill="hold">
                                          <p:stCondLst>
                                            <p:cond delay="999"/>
                                          </p:stCondLst>
                                        </p:cTn>
                                        <p:tgtEl>
                                          <p:spTgt spid="1030"/>
                                        </p:tgtEl>
                                        <p:attrNameLst>
                                          <p:attrName>style.visibility</p:attrName>
                                        </p:attrNameLst>
                                      </p:cBhvr>
                                      <p:to>
                                        <p:strVal val="hidden"/>
                                      </p:to>
                                    </p:set>
                                  </p:childTnLst>
                                </p:cTn>
                              </p:par>
                            </p:childTnLst>
                          </p:cTn>
                        </p:par>
                        <p:par>
                          <p:cTn id="87" fill="hold">
                            <p:stCondLst>
                              <p:cond delay="7000"/>
                            </p:stCondLst>
                            <p:childTnLst>
                              <p:par>
                                <p:cTn id="88" presetID="15" presetClass="exit" presetSubtype="0" fill="hold" grpId="0" nodeType="afterEffect">
                                  <p:stCondLst>
                                    <p:cond delay="0"/>
                                  </p:stCondLst>
                                  <p:childTnLst>
                                    <p:anim calcmode="lin" valueType="num">
                                      <p:cBhvr>
                                        <p:cTn id="89" dur="1000"/>
                                        <p:tgtEl>
                                          <p:spTgt spid="1029"/>
                                        </p:tgtEl>
                                        <p:attrNameLst>
                                          <p:attrName>ppt_w</p:attrName>
                                        </p:attrNameLst>
                                      </p:cBhvr>
                                      <p:tavLst>
                                        <p:tav tm="0">
                                          <p:val>
                                            <p:strVal val="ppt_w"/>
                                          </p:val>
                                        </p:tav>
                                        <p:tav tm="100000">
                                          <p:val>
                                            <p:fltVal val="0"/>
                                          </p:val>
                                        </p:tav>
                                      </p:tavLst>
                                    </p:anim>
                                    <p:anim calcmode="lin" valueType="num">
                                      <p:cBhvr>
                                        <p:cTn id="90" dur="1000"/>
                                        <p:tgtEl>
                                          <p:spTgt spid="1029"/>
                                        </p:tgtEl>
                                        <p:attrNameLst>
                                          <p:attrName>ppt_h</p:attrName>
                                        </p:attrNameLst>
                                      </p:cBhvr>
                                      <p:tavLst>
                                        <p:tav tm="0">
                                          <p:val>
                                            <p:strVal val="ppt_h"/>
                                          </p:val>
                                        </p:tav>
                                        <p:tav tm="100000">
                                          <p:val>
                                            <p:fltVal val="0"/>
                                          </p:val>
                                        </p:tav>
                                      </p:tavLst>
                                    </p:anim>
                                    <p:anim calcmode="lin" valueType="num">
                                      <p:cBhvr>
                                        <p:cTn id="91" dur="1000"/>
                                        <p:tgtEl>
                                          <p:spTgt spid="102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2" dur="1000"/>
                                        <p:tgtEl>
                                          <p:spTgt spid="102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3" dur="1" fill="hold">
                                          <p:stCondLst>
                                            <p:cond delay="999"/>
                                          </p:stCondLst>
                                        </p:cTn>
                                        <p:tgtEl>
                                          <p:spTgt spid="1029"/>
                                        </p:tgtEl>
                                        <p:attrNameLst>
                                          <p:attrName>style.visibility</p:attrName>
                                        </p:attrNameLst>
                                      </p:cBhvr>
                                      <p:to>
                                        <p:strVal val="hidden"/>
                                      </p:to>
                                    </p:set>
                                  </p:childTnLst>
                                </p:cTn>
                              </p:par>
                            </p:childTnLst>
                          </p:cTn>
                        </p:par>
                        <p:par>
                          <p:cTn id="94" fill="hold">
                            <p:stCondLst>
                              <p:cond delay="8000"/>
                            </p:stCondLst>
                            <p:childTnLst>
                              <p:par>
                                <p:cTn id="95" presetID="15" presetClass="exit" presetSubtype="0" fill="hold" grpId="0" nodeType="afterEffect">
                                  <p:stCondLst>
                                    <p:cond delay="0"/>
                                  </p:stCondLst>
                                  <p:childTnLst>
                                    <p:anim calcmode="lin" valueType="num">
                                      <p:cBhvr>
                                        <p:cTn id="96" dur="1000"/>
                                        <p:tgtEl>
                                          <p:spTgt spid="1027"/>
                                        </p:tgtEl>
                                        <p:attrNameLst>
                                          <p:attrName>ppt_w</p:attrName>
                                        </p:attrNameLst>
                                      </p:cBhvr>
                                      <p:tavLst>
                                        <p:tav tm="0">
                                          <p:val>
                                            <p:strVal val="ppt_w"/>
                                          </p:val>
                                        </p:tav>
                                        <p:tav tm="100000">
                                          <p:val>
                                            <p:fltVal val="0"/>
                                          </p:val>
                                        </p:tav>
                                      </p:tavLst>
                                    </p:anim>
                                    <p:anim calcmode="lin" valueType="num">
                                      <p:cBhvr>
                                        <p:cTn id="97" dur="1000"/>
                                        <p:tgtEl>
                                          <p:spTgt spid="1027"/>
                                        </p:tgtEl>
                                        <p:attrNameLst>
                                          <p:attrName>ppt_h</p:attrName>
                                        </p:attrNameLst>
                                      </p:cBhvr>
                                      <p:tavLst>
                                        <p:tav tm="0">
                                          <p:val>
                                            <p:strVal val="ppt_h"/>
                                          </p:val>
                                        </p:tav>
                                        <p:tav tm="100000">
                                          <p:val>
                                            <p:fltVal val="0"/>
                                          </p:val>
                                        </p:tav>
                                      </p:tavLst>
                                    </p:anim>
                                    <p:anim calcmode="lin" valueType="num">
                                      <p:cBhvr>
                                        <p:cTn id="98" dur="1000"/>
                                        <p:tgtEl>
                                          <p:spTgt spid="102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9" dur="1000"/>
                                        <p:tgtEl>
                                          <p:spTgt spid="102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0" dur="1" fill="hold">
                                          <p:stCondLst>
                                            <p:cond delay="999"/>
                                          </p:stCondLst>
                                        </p:cTn>
                                        <p:tgtEl>
                                          <p:spTgt spid="1027"/>
                                        </p:tgtEl>
                                        <p:attrNameLst>
                                          <p:attrName>style.visibility</p:attrName>
                                        </p:attrNameLst>
                                      </p:cBhvr>
                                      <p:to>
                                        <p:strVal val="hidden"/>
                                      </p:to>
                                    </p:set>
                                  </p:childTnLst>
                                </p:cTn>
                              </p:par>
                            </p:childTnLst>
                          </p:cTn>
                        </p:par>
                        <p:par>
                          <p:cTn id="101" fill="hold">
                            <p:stCondLst>
                              <p:cond delay="9000"/>
                            </p:stCondLst>
                            <p:childTnLst>
                              <p:par>
                                <p:cTn id="102" presetID="15" presetClass="exit" presetSubtype="0" fill="hold" grpId="0" nodeType="afterEffect">
                                  <p:stCondLst>
                                    <p:cond delay="0"/>
                                  </p:stCondLst>
                                  <p:childTnLst>
                                    <p:anim calcmode="lin" valueType="num">
                                      <p:cBhvr>
                                        <p:cTn id="103" dur="1000"/>
                                        <p:tgtEl>
                                          <p:spTgt spid="1025"/>
                                        </p:tgtEl>
                                        <p:attrNameLst>
                                          <p:attrName>ppt_w</p:attrName>
                                        </p:attrNameLst>
                                      </p:cBhvr>
                                      <p:tavLst>
                                        <p:tav tm="0">
                                          <p:val>
                                            <p:strVal val="ppt_w"/>
                                          </p:val>
                                        </p:tav>
                                        <p:tav tm="100000">
                                          <p:val>
                                            <p:fltVal val="0"/>
                                          </p:val>
                                        </p:tav>
                                      </p:tavLst>
                                    </p:anim>
                                    <p:anim calcmode="lin" valueType="num">
                                      <p:cBhvr>
                                        <p:cTn id="104" dur="1000"/>
                                        <p:tgtEl>
                                          <p:spTgt spid="1025"/>
                                        </p:tgtEl>
                                        <p:attrNameLst>
                                          <p:attrName>ppt_h</p:attrName>
                                        </p:attrNameLst>
                                      </p:cBhvr>
                                      <p:tavLst>
                                        <p:tav tm="0">
                                          <p:val>
                                            <p:strVal val="ppt_h"/>
                                          </p:val>
                                        </p:tav>
                                        <p:tav tm="100000">
                                          <p:val>
                                            <p:fltVal val="0"/>
                                          </p:val>
                                        </p:tav>
                                      </p:tavLst>
                                    </p:anim>
                                    <p:anim calcmode="lin" valueType="num">
                                      <p:cBhvr>
                                        <p:cTn id="105" dur="1000"/>
                                        <p:tgtEl>
                                          <p:spTgt spid="10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6" dur="1000"/>
                                        <p:tgtEl>
                                          <p:spTgt spid="10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7" dur="1" fill="hold">
                                          <p:stCondLst>
                                            <p:cond delay="999"/>
                                          </p:stCondLst>
                                        </p:cTn>
                                        <p:tgtEl>
                                          <p:spTgt spid="1025"/>
                                        </p:tgtEl>
                                        <p:attrNameLst>
                                          <p:attrName>style.visibility</p:attrName>
                                        </p:attrNameLst>
                                      </p:cBhvr>
                                      <p:to>
                                        <p:strVal val="hidden"/>
                                      </p:to>
                                    </p:set>
                                  </p:childTnLst>
                                </p:cTn>
                              </p:par>
                            </p:childTnLst>
                          </p:cTn>
                        </p:par>
                        <p:par>
                          <p:cTn id="108" fill="hold">
                            <p:stCondLst>
                              <p:cond delay="10000"/>
                            </p:stCondLst>
                            <p:childTnLst>
                              <p:par>
                                <p:cTn id="109" presetID="51" presetClass="entr" presetSubtype="0" fill="hold" grpId="0" nodeType="afterEffect">
                                  <p:stCondLst>
                                    <p:cond delay="0"/>
                                  </p:stCondLst>
                                  <p:childTnLst>
                                    <p:set>
                                      <p:cBhvr>
                                        <p:cTn id="110" dur="1" fill="hold">
                                          <p:stCondLst>
                                            <p:cond delay="0"/>
                                          </p:stCondLst>
                                        </p:cTn>
                                        <p:tgtEl>
                                          <p:spTgt spid="1037"/>
                                        </p:tgtEl>
                                        <p:attrNameLst>
                                          <p:attrName>style.visibility</p:attrName>
                                        </p:attrNameLst>
                                      </p:cBhvr>
                                      <p:to>
                                        <p:strVal val="visible"/>
                                      </p:to>
                                    </p:set>
                                    <p:animEffect transition="in" filter="fade">
                                      <p:cBhvr>
                                        <p:cTn id="111" dur="385" decel="100000"/>
                                        <p:tgtEl>
                                          <p:spTgt spid="1037"/>
                                        </p:tgtEl>
                                      </p:cBhvr>
                                    </p:animEffect>
                                    <p:animScale>
                                      <p:cBhvr>
                                        <p:cTn id="112" dur="385" decel="100000"/>
                                        <p:tgtEl>
                                          <p:spTgt spid="1037"/>
                                        </p:tgtEl>
                                      </p:cBhvr>
                                      <p:from x="10000" y="10000"/>
                                      <p:to x="200000" y="450000"/>
                                    </p:animScale>
                                    <p:animScale>
                                      <p:cBhvr>
                                        <p:cTn id="113" dur="615" accel="100000" fill="hold">
                                          <p:stCondLst>
                                            <p:cond delay="385"/>
                                          </p:stCondLst>
                                        </p:cTn>
                                        <p:tgtEl>
                                          <p:spTgt spid="1037"/>
                                        </p:tgtEl>
                                      </p:cBhvr>
                                      <p:from x="200000" y="450000"/>
                                      <p:to x="100000" y="100000"/>
                                    </p:animScale>
                                    <p:set>
                                      <p:cBhvr>
                                        <p:cTn id="114" dur="385" fill="hold"/>
                                        <p:tgtEl>
                                          <p:spTgt spid="1037"/>
                                        </p:tgtEl>
                                        <p:attrNameLst>
                                          <p:attrName>ppt_x</p:attrName>
                                        </p:attrNameLst>
                                      </p:cBhvr>
                                      <p:to>
                                        <p:strVal val="(0.5)"/>
                                      </p:to>
                                    </p:set>
                                    <p:anim from="(0.5)" to="(#ppt_x)" calcmode="lin" valueType="num">
                                      <p:cBhvr>
                                        <p:cTn id="115" dur="615" accel="100000" fill="hold">
                                          <p:stCondLst>
                                            <p:cond delay="385"/>
                                          </p:stCondLst>
                                        </p:cTn>
                                        <p:tgtEl>
                                          <p:spTgt spid="1037"/>
                                        </p:tgtEl>
                                        <p:attrNameLst>
                                          <p:attrName>ppt_x</p:attrName>
                                        </p:attrNameLst>
                                      </p:cBhvr>
                                    </p:anim>
                                    <p:set>
                                      <p:cBhvr>
                                        <p:cTn id="116" dur="385" fill="hold"/>
                                        <p:tgtEl>
                                          <p:spTgt spid="1037"/>
                                        </p:tgtEl>
                                        <p:attrNameLst>
                                          <p:attrName>ppt_y</p:attrName>
                                        </p:attrNameLst>
                                      </p:cBhvr>
                                      <p:to>
                                        <p:strVal val="(#ppt_y+0.4)"/>
                                      </p:to>
                                    </p:set>
                                    <p:anim from="(#ppt_y+0.4)" to="(#ppt_y)" calcmode="lin" valueType="num">
                                      <p:cBhvr>
                                        <p:cTn id="117" dur="615" accel="100000" fill="hold">
                                          <p:stCondLst>
                                            <p:cond delay="385"/>
                                          </p:stCondLst>
                                        </p:cTn>
                                        <p:tgtEl>
                                          <p:spTgt spid="1037"/>
                                        </p:tgtEl>
                                        <p:attrNameLst>
                                          <p:attrName>ppt_y</p:attrName>
                                        </p:attrNameLst>
                                      </p:cBhvr>
                                    </p:anim>
                                  </p:childTnLst>
                                </p:cTn>
                              </p:par>
                            </p:childTnLst>
                          </p:cTn>
                        </p:par>
                        <p:par>
                          <p:cTn id="118" fill="hold">
                            <p:stCondLst>
                              <p:cond delay="11000"/>
                            </p:stCondLst>
                            <p:childTnLst>
                              <p:par>
                                <p:cTn id="119" presetID="35" presetClass="exit" presetSubtype="0" fill="hold" grpId="1" nodeType="afterEffect">
                                  <p:stCondLst>
                                    <p:cond delay="0"/>
                                  </p:stCondLst>
                                  <p:childTnLst>
                                    <p:animEffect transition="out" filter="fade">
                                      <p:cBhvr>
                                        <p:cTn id="120" dur="3000"/>
                                        <p:tgtEl>
                                          <p:spTgt spid="1037"/>
                                        </p:tgtEl>
                                      </p:cBhvr>
                                    </p:animEffect>
                                    <p:anim calcmode="lin" valueType="num">
                                      <p:cBhvr>
                                        <p:cTn id="121" dur="3000"/>
                                        <p:tgtEl>
                                          <p:spTgt spid="1037"/>
                                        </p:tgtEl>
                                        <p:attrNameLst>
                                          <p:attrName>style.rotation</p:attrName>
                                        </p:attrNameLst>
                                      </p:cBhvr>
                                      <p:tavLst>
                                        <p:tav tm="0">
                                          <p:val>
                                            <p:fltVal val="0"/>
                                          </p:val>
                                        </p:tav>
                                        <p:tav tm="100000">
                                          <p:val>
                                            <p:fltVal val="720"/>
                                          </p:val>
                                        </p:tav>
                                      </p:tavLst>
                                    </p:anim>
                                    <p:anim calcmode="lin" valueType="num">
                                      <p:cBhvr>
                                        <p:cTn id="122" dur="3000"/>
                                        <p:tgtEl>
                                          <p:spTgt spid="1037"/>
                                        </p:tgtEl>
                                        <p:attrNameLst>
                                          <p:attrName>ppt_h</p:attrName>
                                        </p:attrNameLst>
                                      </p:cBhvr>
                                      <p:tavLst>
                                        <p:tav tm="0">
                                          <p:val>
                                            <p:strVal val="ppt_h"/>
                                          </p:val>
                                        </p:tav>
                                        <p:tav tm="100000">
                                          <p:val>
                                            <p:fltVal val="0"/>
                                          </p:val>
                                        </p:tav>
                                      </p:tavLst>
                                    </p:anim>
                                    <p:anim calcmode="lin" valueType="num">
                                      <p:cBhvr>
                                        <p:cTn id="123" dur="3000"/>
                                        <p:tgtEl>
                                          <p:spTgt spid="1037"/>
                                        </p:tgtEl>
                                        <p:attrNameLst>
                                          <p:attrName>ppt_w</p:attrName>
                                        </p:attrNameLst>
                                      </p:cBhvr>
                                      <p:tavLst>
                                        <p:tav tm="0">
                                          <p:val>
                                            <p:strVal val="ppt_w"/>
                                          </p:val>
                                        </p:tav>
                                        <p:tav tm="100000">
                                          <p:val>
                                            <p:fltVal val="0"/>
                                          </p:val>
                                        </p:tav>
                                      </p:tavLst>
                                    </p:anim>
                                    <p:set>
                                      <p:cBhvr>
                                        <p:cTn id="124" dur="1" fill="hold">
                                          <p:stCondLst>
                                            <p:cond delay="2999"/>
                                          </p:stCondLst>
                                        </p:cTn>
                                        <p:tgtEl>
                                          <p:spTgt spid="1037"/>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12"/>
                                        </p:tgtEl>
                                        <p:attrNameLst>
                                          <p:attrName>style.visibility</p:attrName>
                                        </p:attrNameLst>
                                      </p:cBhvr>
                                      <p:to>
                                        <p:strVal val="visible"/>
                                      </p:to>
                                    </p:set>
                                    <p:animEffect transition="in" filter="barn(inVertical)">
                                      <p:cBhvr>
                                        <p:cTn id="1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P spid="19" grpId="0"/>
      <p:bldP spid="20" grpId="0"/>
      <p:bldP spid="21" grpId="0" animBg="1"/>
      <p:bldP spid="22" grpId="0"/>
      <p:bldP spid="12" grpId="0" animBg="1"/>
      <p:bldP spid="1025" grpId="0" animBg="1"/>
      <p:bldP spid="1027" grpId="0" animBg="1"/>
      <p:bldP spid="1029" grpId="0" animBg="1"/>
      <p:bldP spid="1030" grpId="0" animBg="1"/>
      <p:bldP spid="1031" grpId="0" animBg="1"/>
      <p:bldP spid="1032" grpId="0" animBg="1"/>
      <p:bldP spid="1033" grpId="0" animBg="1"/>
      <p:bldP spid="1034" grpId="0" animBg="1"/>
      <p:bldP spid="1035" grpId="0" animBg="1"/>
      <p:bldP spid="1036" grpId="0" animBg="1"/>
      <p:bldP spid="1037" grpId="0" animBg="1"/>
      <p:bldP spid="103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E8979D6-0313-75F4-46A9-BB6EC0759028}"/>
              </a:ext>
            </a:extLst>
          </p:cNvPr>
          <p:cNvSpPr txBox="1"/>
          <p:nvPr/>
        </p:nvSpPr>
        <p:spPr>
          <a:xfrm>
            <a:off x="838200" y="1524000"/>
            <a:ext cx="7772400" cy="1200329"/>
          </a:xfrm>
          <a:prstGeom prst="rect">
            <a:avLst/>
          </a:prstGeom>
          <a:noFill/>
        </p:spPr>
        <p:txBody>
          <a:bodyPr wrap="square">
            <a:spAutoFit/>
          </a:bodyPr>
          <a:lstStyle/>
          <a:p>
            <a:pPr algn="just" defTabSz="685800"/>
            <a:r>
              <a:rPr lang="en-US" sz="2400" b="1">
                <a:latin typeface="Times New Roman" panose="02020603050405020304" pitchFamily="18" charset="0"/>
                <a:ea typeface="Aachen" panose="02020500000000000000" pitchFamily="18" charset="0"/>
                <a:cs typeface="Times New Roman" panose="02020603050405020304" pitchFamily="18" charset="0"/>
              </a:rPr>
              <a:t>Một số nhiên liệu như xăng, dầu, … dễ tách ra các phân tử và lan toả trong không khí. Theo em cần bảo quản các nhiên liệu trên như thế nào để đảm bảo an toàn?</a:t>
            </a:r>
          </a:p>
        </p:txBody>
      </p:sp>
      <p:sp>
        <p:nvSpPr>
          <p:cNvPr id="5" name="Hộp Văn bản 4">
            <a:extLst>
              <a:ext uri="{FF2B5EF4-FFF2-40B4-BE49-F238E27FC236}">
                <a16:creationId xmlns:a16="http://schemas.microsoft.com/office/drawing/2014/main" id="{F9016C65-E74A-5D52-8125-2FE72D857425}"/>
              </a:ext>
            </a:extLst>
          </p:cNvPr>
          <p:cNvSpPr txBox="1"/>
          <p:nvPr/>
        </p:nvSpPr>
        <p:spPr>
          <a:xfrm>
            <a:off x="838200" y="3276600"/>
            <a:ext cx="7391400" cy="1938992"/>
          </a:xfrm>
          <a:prstGeom prst="rect">
            <a:avLst/>
          </a:prstGeom>
          <a:noFill/>
        </p:spPr>
        <p:txBody>
          <a:bodyPr wrap="square">
            <a:spAutoFit/>
          </a:bodyPr>
          <a:lstStyle/>
          <a:p>
            <a:pPr algn="just" defTabSz="685800"/>
            <a:r>
              <a:rPr lang="en-US"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Bảo quản: C</a:t>
            </a:r>
            <a:r>
              <a:rPr lang="vi-VN"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ần phải đậy nắp kín để tránh các phân tử tách ra, lan </a:t>
            </a:r>
            <a:r>
              <a:rPr lang="en-US"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toả </a:t>
            </a:r>
            <a:r>
              <a:rPr lang="vi-VN"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ra ngoài. Hơn nữa, để nhiên liệu xa các nguồn lửa vì nhiên liệu là những chất dễ cháy. Khi ngọn lửa bắt được các phân tử xăng, dầu thì dễ gây cháy nổ.</a:t>
            </a:r>
            <a:endParaRPr lang="en-US"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6" name="TextBox 100">
            <a:extLst>
              <a:ext uri="{FF2B5EF4-FFF2-40B4-BE49-F238E27FC236}">
                <a16:creationId xmlns:a16="http://schemas.microsoft.com/office/drawing/2014/main" id="{3DDC0558-B53C-A92B-EAED-89796BF152FF}"/>
              </a:ext>
            </a:extLst>
          </p:cNvPr>
          <p:cNvSpPr txBox="1"/>
          <p:nvPr/>
        </p:nvSpPr>
        <p:spPr>
          <a:xfrm>
            <a:off x="2684102" y="326254"/>
            <a:ext cx="39572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sym typeface="Arial"/>
              </a:rPr>
              <a:t>VẬN DỤNG</a:t>
            </a:r>
          </a:p>
        </p:txBody>
      </p:sp>
      <p:pic>
        <p:nvPicPr>
          <p:cNvPr id="7" name="Picture 5" descr="Icon&#10;&#10;Description automatically generated">
            <a:extLst>
              <a:ext uri="{FF2B5EF4-FFF2-40B4-BE49-F238E27FC236}">
                <a16:creationId xmlns:a16="http://schemas.microsoft.com/office/drawing/2014/main" id="{30FA000B-352A-FB0D-CF0C-323028E5E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250318"/>
            <a:ext cx="580861" cy="580861"/>
          </a:xfrm>
          <a:prstGeom prst="rect">
            <a:avLst/>
          </a:prstGeom>
        </p:spPr>
      </p:pic>
    </p:spTree>
    <p:extLst>
      <p:ext uri="{BB962C8B-B14F-4D97-AF65-F5344CB8AC3E}">
        <p14:creationId xmlns:p14="http://schemas.microsoft.com/office/powerpoint/2010/main" val="14208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6"/>
        <p:cNvGrpSpPr/>
        <p:nvPr/>
      </p:nvGrpSpPr>
      <p:grpSpPr>
        <a:xfrm>
          <a:off x="0" y="0"/>
          <a:ext cx="0" cy="0"/>
          <a:chOff x="0" y="0"/>
          <a:chExt cx="0" cy="0"/>
        </a:xfrm>
      </p:grpSpPr>
      <p:pic>
        <p:nvPicPr>
          <p:cNvPr id="4" name="Picture 3">
            <a:extLst>
              <a:ext uri="{FF2B5EF4-FFF2-40B4-BE49-F238E27FC236}">
                <a16:creationId xmlns:a16="http://schemas.microsoft.com/office/drawing/2014/main" id="{82FDA443-48D7-9617-9ECE-6BE2FF271E9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69" b="71148" l="9804" r="96309">
                        <a14:foregroundMark x1="10842" y1="40328" x2="19377" y2="42951"/>
                        <a14:foregroundMark x1="77624" y1="32459" x2="93541" y2="44262"/>
                        <a14:foregroundMark x1="96309" y1="30492" x2="95386" y2="45246"/>
                        <a14:foregroundMark x1="43714" y1="25574" x2="53057" y2="35082"/>
                      </a14:backgroundRemoval>
                    </a14:imgEffect>
                  </a14:imgLayer>
                </a14:imgProps>
              </a:ext>
            </a:extLst>
          </a:blip>
          <a:srcRect l="35357" r="36226" b="34342"/>
          <a:stretch/>
        </p:blipFill>
        <p:spPr>
          <a:xfrm>
            <a:off x="3559494" y="323560"/>
            <a:ext cx="1709793" cy="1389746"/>
          </a:xfrm>
          <a:prstGeom prst="rect">
            <a:avLst/>
          </a:prstGeom>
        </p:spPr>
      </p:pic>
      <p:pic>
        <p:nvPicPr>
          <p:cNvPr id="5" name="Picture 4">
            <a:extLst>
              <a:ext uri="{FF2B5EF4-FFF2-40B4-BE49-F238E27FC236}">
                <a16:creationId xmlns:a16="http://schemas.microsoft.com/office/drawing/2014/main" id="{4D0E6B93-22E6-D136-6D23-D41C9978B0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56" b="97837" l="9247" r="90108">
                        <a14:foregroundMark x1="24946" y1="91106" x2="29032" y2="91106"/>
                        <a14:foregroundMark x1="47527" y1="93269" x2="67097" y2="93750"/>
                        <a14:foregroundMark x1="62581" y1="96875" x2="65376" y2="97837"/>
                        <a14:foregroundMark x1="90108" y1="71394" x2="87312" y2="78606"/>
                      </a14:backgroundRemoval>
                    </a14:imgEffect>
                  </a14:imgLayer>
                </a14:imgProps>
              </a:ext>
            </a:extLst>
          </a:blip>
          <a:srcRect l="10364" t="10118" r="7243" b="-191"/>
          <a:stretch/>
        </p:blipFill>
        <p:spPr>
          <a:xfrm>
            <a:off x="754358" y="2747997"/>
            <a:ext cx="1636204" cy="1600243"/>
          </a:xfrm>
          <a:prstGeom prst="rect">
            <a:avLst/>
          </a:prstGeom>
        </p:spPr>
      </p:pic>
      <p:grpSp>
        <p:nvGrpSpPr>
          <p:cNvPr id="8" name="Group 7">
            <a:extLst>
              <a:ext uri="{FF2B5EF4-FFF2-40B4-BE49-F238E27FC236}">
                <a16:creationId xmlns:a16="http://schemas.microsoft.com/office/drawing/2014/main" id="{BFD3BE64-0CBA-1315-C0C1-662A9340C6EE}"/>
              </a:ext>
            </a:extLst>
          </p:cNvPr>
          <p:cNvGrpSpPr/>
          <p:nvPr/>
        </p:nvGrpSpPr>
        <p:grpSpPr>
          <a:xfrm>
            <a:off x="754358" y="742969"/>
            <a:ext cx="1255721" cy="765851"/>
            <a:chOff x="374072" y="1816929"/>
            <a:chExt cx="861169" cy="525218"/>
          </a:xfrm>
        </p:grpSpPr>
        <p:sp>
          <p:nvSpPr>
            <p:cNvPr id="28" name="Freeform: Shape 27">
              <a:extLst>
                <a:ext uri="{FF2B5EF4-FFF2-40B4-BE49-F238E27FC236}">
                  <a16:creationId xmlns:a16="http://schemas.microsoft.com/office/drawing/2014/main" id="{BDB91968-63A5-770D-4E3C-A81A261C0D68}"/>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rgbClr val="9A9A9B"/>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D5CBA6B9-644B-D50C-F6A9-126BEBE90E6A}"/>
                </a:ext>
              </a:extLst>
            </p:cNvPr>
            <p:cNvSpPr txBox="1"/>
            <p:nvPr/>
          </p:nvSpPr>
          <p:spPr>
            <a:xfrm>
              <a:off x="489392" y="1942037"/>
              <a:ext cx="336885" cy="274394"/>
            </a:xfrm>
            <a:prstGeom prst="rect">
              <a:avLst/>
            </a:prstGeom>
            <a:noFill/>
          </p:spPr>
          <p:txBody>
            <a:bodyPr wrap="square" rtlCol="0">
              <a:spAutoFit/>
            </a:bodyPr>
            <a:lstStyle/>
            <a:p>
              <a:r>
                <a:rPr lang="en-US" sz="2000"/>
                <a:t>H</a:t>
              </a:r>
            </a:p>
          </p:txBody>
        </p:sp>
        <p:sp>
          <p:nvSpPr>
            <p:cNvPr id="30" name="TextBox 29">
              <a:extLst>
                <a:ext uri="{FF2B5EF4-FFF2-40B4-BE49-F238E27FC236}">
                  <a16:creationId xmlns:a16="http://schemas.microsoft.com/office/drawing/2014/main" id="{ADBAB10F-947E-A51A-9EBE-B64FA955EF08}"/>
                </a:ext>
              </a:extLst>
            </p:cNvPr>
            <p:cNvSpPr txBox="1"/>
            <p:nvPr/>
          </p:nvSpPr>
          <p:spPr>
            <a:xfrm>
              <a:off x="847899" y="1942037"/>
              <a:ext cx="336885" cy="274394"/>
            </a:xfrm>
            <a:prstGeom prst="rect">
              <a:avLst/>
            </a:prstGeom>
            <a:noFill/>
          </p:spPr>
          <p:txBody>
            <a:bodyPr wrap="square" rtlCol="0">
              <a:spAutoFit/>
            </a:bodyPr>
            <a:lstStyle/>
            <a:p>
              <a:r>
                <a:rPr lang="en-US" sz="2000"/>
                <a:t>H</a:t>
              </a:r>
            </a:p>
          </p:txBody>
        </p:sp>
      </p:grpSp>
      <p:pic>
        <p:nvPicPr>
          <p:cNvPr id="32" name="Picture 31">
            <a:extLst>
              <a:ext uri="{FF2B5EF4-FFF2-40B4-BE49-F238E27FC236}">
                <a16:creationId xmlns:a16="http://schemas.microsoft.com/office/drawing/2014/main" id="{1237C836-E8E5-4443-65F2-EC8245F9CE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69" b="71148" l="9804" r="96309">
                        <a14:foregroundMark x1="10842" y1="40328" x2="19377" y2="42951"/>
                        <a14:foregroundMark x1="77624" y1="32459" x2="93541" y2="44262"/>
                        <a14:foregroundMark x1="96309" y1="30492" x2="95386" y2="45246"/>
                        <a14:foregroundMark x1="43714" y1="25574" x2="53057" y2="35082"/>
                      </a14:backgroundRemoval>
                    </a14:imgEffect>
                  </a14:imgLayer>
                </a14:imgProps>
              </a:ext>
            </a:extLst>
          </a:blip>
          <a:srcRect l="70684" r="899" b="34342"/>
          <a:stretch/>
        </p:blipFill>
        <p:spPr>
          <a:xfrm>
            <a:off x="6229837" y="323560"/>
            <a:ext cx="1709793" cy="1389746"/>
          </a:xfrm>
          <a:prstGeom prst="rect">
            <a:avLst/>
          </a:prstGeom>
        </p:spPr>
      </p:pic>
      <p:sp>
        <p:nvSpPr>
          <p:cNvPr id="9" name="TextBox 8">
            <a:extLst>
              <a:ext uri="{FF2B5EF4-FFF2-40B4-BE49-F238E27FC236}">
                <a16:creationId xmlns:a16="http://schemas.microsoft.com/office/drawing/2014/main" id="{B7E86CCB-5E1B-F000-7C3E-C0FCD5A26100}"/>
              </a:ext>
            </a:extLst>
          </p:cNvPr>
          <p:cNvSpPr txBox="1"/>
          <p:nvPr/>
        </p:nvSpPr>
        <p:spPr>
          <a:xfrm>
            <a:off x="1508490" y="1908142"/>
            <a:ext cx="6588750"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rPr>
              <a:t>Hình 4.4. Mô hình phân tử một số đơn chất</a:t>
            </a:r>
          </a:p>
        </p:txBody>
      </p:sp>
      <p:sp>
        <p:nvSpPr>
          <p:cNvPr id="10" name="TextBox 9">
            <a:extLst>
              <a:ext uri="{FF2B5EF4-FFF2-40B4-BE49-F238E27FC236}">
                <a16:creationId xmlns:a16="http://schemas.microsoft.com/office/drawing/2014/main" id="{911820DC-5160-08CB-5E32-E9ECCB4A8300}"/>
              </a:ext>
            </a:extLst>
          </p:cNvPr>
          <p:cNvSpPr txBox="1"/>
          <p:nvPr/>
        </p:nvSpPr>
        <p:spPr>
          <a:xfrm>
            <a:off x="428471" y="4348366"/>
            <a:ext cx="3016069" cy="1015663"/>
          </a:xfrm>
          <a:prstGeom prst="rect">
            <a:avLst/>
          </a:prstGeom>
          <a:noFill/>
        </p:spPr>
        <p:txBody>
          <a:bodyPr wrap="square" rtlCol="0">
            <a:spAutoFit/>
          </a:bodyPr>
          <a:lstStyle/>
          <a:p>
            <a:r>
              <a:rPr lang="en-US" sz="2000">
                <a:solidFill>
                  <a:srgbClr val="002060"/>
                </a:solidFill>
                <a:latin typeface="Times New Roman" panose="02020603050405020304" pitchFamily="18" charset="0"/>
              </a:rPr>
              <a:t>Hình 4.5. Mô hình tượng trưng của kim loại Copper (đồng)</a:t>
            </a:r>
          </a:p>
        </p:txBody>
      </p:sp>
      <p:sp>
        <p:nvSpPr>
          <p:cNvPr id="11" name="TextBox 10">
            <a:extLst>
              <a:ext uri="{FF2B5EF4-FFF2-40B4-BE49-F238E27FC236}">
                <a16:creationId xmlns:a16="http://schemas.microsoft.com/office/drawing/2014/main" id="{DE23FF67-5CEA-AEA5-FE91-E4FF90FD8923}"/>
              </a:ext>
            </a:extLst>
          </p:cNvPr>
          <p:cNvSpPr txBox="1"/>
          <p:nvPr/>
        </p:nvSpPr>
        <p:spPr>
          <a:xfrm>
            <a:off x="565591" y="1608453"/>
            <a:ext cx="1921028" cy="400110"/>
          </a:xfrm>
          <a:prstGeom prst="rect">
            <a:avLst/>
          </a:prstGeom>
          <a:noFill/>
        </p:spPr>
        <p:txBody>
          <a:bodyPr wrap="square" rtlCol="0">
            <a:spAutoFit/>
          </a:bodyPr>
          <a:lstStyle/>
          <a:p>
            <a:r>
              <a:rPr lang="en-US" sz="2000">
                <a:latin typeface="Times New Roman" panose="02020603050405020304" pitchFamily="18" charset="0"/>
              </a:rPr>
              <a:t>a, Hydrogen</a:t>
            </a:r>
          </a:p>
        </p:txBody>
      </p:sp>
      <p:sp>
        <p:nvSpPr>
          <p:cNvPr id="12" name="TextBox 11">
            <a:extLst>
              <a:ext uri="{FF2B5EF4-FFF2-40B4-BE49-F238E27FC236}">
                <a16:creationId xmlns:a16="http://schemas.microsoft.com/office/drawing/2014/main" id="{B0E2EBEF-E31E-F954-8CDB-B96B3464202C}"/>
              </a:ext>
            </a:extLst>
          </p:cNvPr>
          <p:cNvSpPr txBox="1"/>
          <p:nvPr/>
        </p:nvSpPr>
        <p:spPr>
          <a:xfrm>
            <a:off x="3559493" y="1558722"/>
            <a:ext cx="1921028" cy="400110"/>
          </a:xfrm>
          <a:prstGeom prst="rect">
            <a:avLst/>
          </a:prstGeom>
          <a:noFill/>
        </p:spPr>
        <p:txBody>
          <a:bodyPr wrap="square" rtlCol="0">
            <a:spAutoFit/>
          </a:bodyPr>
          <a:lstStyle/>
          <a:p>
            <a:r>
              <a:rPr lang="en-US" sz="2000">
                <a:latin typeface="Times New Roman" panose="02020603050405020304" pitchFamily="18" charset="0"/>
              </a:rPr>
              <a:t>b, Nitrogen</a:t>
            </a:r>
          </a:p>
        </p:txBody>
      </p:sp>
      <p:sp>
        <p:nvSpPr>
          <p:cNvPr id="13" name="TextBox 12">
            <a:extLst>
              <a:ext uri="{FF2B5EF4-FFF2-40B4-BE49-F238E27FC236}">
                <a16:creationId xmlns:a16="http://schemas.microsoft.com/office/drawing/2014/main" id="{23ECA74D-8F65-83C9-F945-C6F5F7C88EAA}"/>
              </a:ext>
            </a:extLst>
          </p:cNvPr>
          <p:cNvSpPr txBox="1"/>
          <p:nvPr/>
        </p:nvSpPr>
        <p:spPr>
          <a:xfrm>
            <a:off x="6324230" y="1558722"/>
            <a:ext cx="1709793" cy="400110"/>
          </a:xfrm>
          <a:prstGeom prst="rect">
            <a:avLst/>
          </a:prstGeom>
          <a:noFill/>
        </p:spPr>
        <p:txBody>
          <a:bodyPr wrap="square" rtlCol="0">
            <a:spAutoFit/>
          </a:bodyPr>
          <a:lstStyle/>
          <a:p>
            <a:r>
              <a:rPr lang="en-US" sz="2000">
                <a:latin typeface="Times New Roman" panose="02020603050405020304" pitchFamily="18" charset="0"/>
              </a:rPr>
              <a:t>c, Chlorine</a:t>
            </a:r>
          </a:p>
        </p:txBody>
      </p:sp>
      <p:sp>
        <p:nvSpPr>
          <p:cNvPr id="2" name="TextBox 200">
            <a:extLst>
              <a:ext uri="{FF2B5EF4-FFF2-40B4-BE49-F238E27FC236}">
                <a16:creationId xmlns:a16="http://schemas.microsoft.com/office/drawing/2014/main" id="{1D8F8BF0-EB78-3CD9-76D8-09717F6899DD}"/>
              </a:ext>
            </a:extLst>
          </p:cNvPr>
          <p:cNvSpPr txBox="1"/>
          <p:nvPr/>
        </p:nvSpPr>
        <p:spPr>
          <a:xfrm>
            <a:off x="4165261" y="3548119"/>
            <a:ext cx="3931979" cy="1383264"/>
          </a:xfrm>
          <a:prstGeom prst="rect">
            <a:avLst/>
          </a:prstGeom>
          <a:solidFill>
            <a:schemeClr val="bg2">
              <a:lumMod val="40000"/>
              <a:lumOff val="60000"/>
            </a:schemeClr>
          </a:solidFill>
        </p:spPr>
        <p:txBody>
          <a:bodyPr wrap="square">
            <a:spAutoFit/>
          </a:bodyPr>
          <a:lstStyle/>
          <a:p>
            <a:pPr algn="just">
              <a:lnSpc>
                <a:spcPct val="120000"/>
              </a:lnSpc>
              <a:defRPr/>
            </a:pPr>
            <a:r>
              <a:rPr lang="en-US" sz="240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Đơn chất </a:t>
            </a:r>
            <a:r>
              <a:rPr lang="en-US" sz="2400">
                <a:latin typeface="Times New Roman" panose="02020603050405020304" pitchFamily="18" charset="0"/>
                <a:ea typeface="#9Slide02 Tieu de rat dai 01" panose="02000000000000000000" pitchFamily="2" charset="0"/>
                <a:cs typeface="Times New Roman" panose="02020603050405020304" pitchFamily="18" charset="0"/>
              </a:rPr>
              <a:t>là những chất được tạo thành từ </a:t>
            </a:r>
            <a:r>
              <a:rPr lang="en-US" sz="240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một nguyên tố hoá học</a:t>
            </a:r>
            <a:endParaRPr lang="vi-VN" sz="2400"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6"/>
        <p:cNvGrpSpPr/>
        <p:nvPr/>
      </p:nvGrpSpPr>
      <p:grpSpPr>
        <a:xfrm>
          <a:off x="0" y="0"/>
          <a:ext cx="0" cy="0"/>
          <a:chOff x="0" y="0"/>
          <a:chExt cx="0" cy="0"/>
        </a:xfrm>
      </p:grpSpPr>
      <p:sp>
        <p:nvSpPr>
          <p:cNvPr id="10" name="TextBox 9">
            <a:extLst>
              <a:ext uri="{FF2B5EF4-FFF2-40B4-BE49-F238E27FC236}">
                <a16:creationId xmlns:a16="http://schemas.microsoft.com/office/drawing/2014/main" id="{911820DC-5160-08CB-5E32-E9ECCB4A8300}"/>
              </a:ext>
            </a:extLst>
          </p:cNvPr>
          <p:cNvSpPr txBox="1"/>
          <p:nvPr/>
        </p:nvSpPr>
        <p:spPr>
          <a:xfrm>
            <a:off x="865062" y="5334765"/>
            <a:ext cx="3086821" cy="400110"/>
          </a:xfrm>
          <a:prstGeom prst="rect">
            <a:avLst/>
          </a:prstGeom>
          <a:noFill/>
        </p:spPr>
        <p:txBody>
          <a:bodyPr wrap="square" rtlCol="0">
            <a:spAutoFit/>
          </a:bodyPr>
          <a:lstStyle/>
          <a:p>
            <a:pPr algn="ctr"/>
            <a:r>
              <a:rPr lang="en-US" sz="2000">
                <a:solidFill>
                  <a:srgbClr val="FF0000"/>
                </a:solidFill>
                <a:latin typeface="Times New Roman" panose="02020603050405020304" pitchFamily="18" charset="0"/>
              </a:rPr>
              <a:t>Nguyên tố Carbon</a:t>
            </a:r>
          </a:p>
        </p:txBody>
      </p:sp>
      <p:sp>
        <p:nvSpPr>
          <p:cNvPr id="11" name="TextBox 10">
            <a:extLst>
              <a:ext uri="{FF2B5EF4-FFF2-40B4-BE49-F238E27FC236}">
                <a16:creationId xmlns:a16="http://schemas.microsoft.com/office/drawing/2014/main" id="{DE23FF67-5CEA-AEA5-FE91-E4FF90FD8923}"/>
              </a:ext>
            </a:extLst>
          </p:cNvPr>
          <p:cNvSpPr txBox="1"/>
          <p:nvPr/>
        </p:nvSpPr>
        <p:spPr>
          <a:xfrm>
            <a:off x="577423" y="4860593"/>
            <a:ext cx="1572324" cy="400110"/>
          </a:xfrm>
          <a:prstGeom prst="rect">
            <a:avLst/>
          </a:prstGeom>
          <a:noFill/>
        </p:spPr>
        <p:txBody>
          <a:bodyPr wrap="square" rtlCol="0">
            <a:spAutoFit/>
          </a:bodyPr>
          <a:lstStyle/>
          <a:p>
            <a:r>
              <a:rPr lang="en-US" sz="2000">
                <a:latin typeface="Times New Roman" panose="02020603050405020304" pitchFamily="18" charset="0"/>
              </a:rPr>
              <a:t>Than chì</a:t>
            </a:r>
          </a:p>
        </p:txBody>
      </p:sp>
      <p:sp>
        <p:nvSpPr>
          <p:cNvPr id="12" name="TextBox 11">
            <a:extLst>
              <a:ext uri="{FF2B5EF4-FFF2-40B4-BE49-F238E27FC236}">
                <a16:creationId xmlns:a16="http://schemas.microsoft.com/office/drawing/2014/main" id="{B0E2EBEF-E31E-F954-8CDB-B96B3464202C}"/>
              </a:ext>
            </a:extLst>
          </p:cNvPr>
          <p:cNvSpPr txBox="1"/>
          <p:nvPr/>
        </p:nvSpPr>
        <p:spPr>
          <a:xfrm>
            <a:off x="2408473" y="4919315"/>
            <a:ext cx="1921028" cy="400110"/>
          </a:xfrm>
          <a:prstGeom prst="rect">
            <a:avLst/>
          </a:prstGeom>
          <a:noFill/>
        </p:spPr>
        <p:txBody>
          <a:bodyPr wrap="square" rtlCol="0">
            <a:spAutoFit/>
          </a:bodyPr>
          <a:lstStyle/>
          <a:p>
            <a:r>
              <a:rPr lang="en-US" sz="2000">
                <a:latin typeface="Times New Roman" panose="02020603050405020304" pitchFamily="18" charset="0"/>
              </a:rPr>
              <a:t>Kim cương</a:t>
            </a:r>
          </a:p>
        </p:txBody>
      </p:sp>
      <p:sp>
        <p:nvSpPr>
          <p:cNvPr id="13" name="TextBox 12">
            <a:extLst>
              <a:ext uri="{FF2B5EF4-FFF2-40B4-BE49-F238E27FC236}">
                <a16:creationId xmlns:a16="http://schemas.microsoft.com/office/drawing/2014/main" id="{23ECA74D-8F65-83C9-F945-C6F5F7C88EAA}"/>
              </a:ext>
            </a:extLst>
          </p:cNvPr>
          <p:cNvSpPr txBox="1"/>
          <p:nvPr/>
        </p:nvSpPr>
        <p:spPr>
          <a:xfrm>
            <a:off x="5638800" y="2940659"/>
            <a:ext cx="1347841" cy="400110"/>
          </a:xfrm>
          <a:prstGeom prst="rect">
            <a:avLst/>
          </a:prstGeom>
          <a:noFill/>
        </p:spPr>
        <p:txBody>
          <a:bodyPr wrap="square" rtlCol="0">
            <a:spAutoFit/>
          </a:bodyPr>
          <a:lstStyle/>
          <a:p>
            <a:r>
              <a:rPr lang="en-US" sz="2000">
                <a:latin typeface="Times New Roman" panose="02020603050405020304" pitchFamily="18" charset="0"/>
              </a:rPr>
              <a:t>Oxygen</a:t>
            </a:r>
          </a:p>
        </p:txBody>
      </p:sp>
      <p:sp>
        <p:nvSpPr>
          <p:cNvPr id="16" name="TextBox 15">
            <a:extLst>
              <a:ext uri="{FF2B5EF4-FFF2-40B4-BE49-F238E27FC236}">
                <a16:creationId xmlns:a16="http://schemas.microsoft.com/office/drawing/2014/main" id="{79760888-681E-8456-8A20-B70A1F7BB37C}"/>
              </a:ext>
            </a:extLst>
          </p:cNvPr>
          <p:cNvSpPr txBox="1"/>
          <p:nvPr/>
        </p:nvSpPr>
        <p:spPr>
          <a:xfrm>
            <a:off x="7429543" y="2940659"/>
            <a:ext cx="1347841" cy="400110"/>
          </a:xfrm>
          <a:prstGeom prst="rect">
            <a:avLst/>
          </a:prstGeom>
          <a:noFill/>
        </p:spPr>
        <p:txBody>
          <a:bodyPr wrap="square" rtlCol="0">
            <a:spAutoFit/>
          </a:bodyPr>
          <a:lstStyle/>
          <a:p>
            <a:r>
              <a:rPr lang="en-US" sz="2000">
                <a:latin typeface="Times New Roman" panose="02020603050405020304" pitchFamily="18" charset="0"/>
              </a:rPr>
              <a:t>Ozone</a:t>
            </a:r>
          </a:p>
        </p:txBody>
      </p:sp>
      <p:sp>
        <p:nvSpPr>
          <p:cNvPr id="17" name="TextBox 16">
            <a:extLst>
              <a:ext uri="{FF2B5EF4-FFF2-40B4-BE49-F238E27FC236}">
                <a16:creationId xmlns:a16="http://schemas.microsoft.com/office/drawing/2014/main" id="{ADFAE322-D982-9A6E-109B-CED8CE7D4171}"/>
              </a:ext>
            </a:extLst>
          </p:cNvPr>
          <p:cNvSpPr txBox="1"/>
          <p:nvPr/>
        </p:nvSpPr>
        <p:spPr>
          <a:xfrm>
            <a:off x="5690563" y="3663474"/>
            <a:ext cx="3086821" cy="400110"/>
          </a:xfrm>
          <a:prstGeom prst="rect">
            <a:avLst/>
          </a:prstGeom>
          <a:noFill/>
        </p:spPr>
        <p:txBody>
          <a:bodyPr wrap="square" rtlCol="0">
            <a:spAutoFit/>
          </a:bodyPr>
          <a:lstStyle/>
          <a:p>
            <a:pPr algn="ctr"/>
            <a:r>
              <a:rPr lang="en-US" sz="2000">
                <a:solidFill>
                  <a:srgbClr val="FF0000"/>
                </a:solidFill>
                <a:latin typeface="Times New Roman" panose="02020603050405020304" pitchFamily="18" charset="0"/>
              </a:rPr>
              <a:t>Nguyên tố Oxygen</a:t>
            </a:r>
          </a:p>
        </p:txBody>
      </p:sp>
      <p:pic>
        <p:nvPicPr>
          <p:cNvPr id="15" name="Picture 14" descr="A picture containing dark, lit, kitchen appliance, night sky&#10;&#10;Description automatically generated">
            <a:extLst>
              <a:ext uri="{FF2B5EF4-FFF2-40B4-BE49-F238E27FC236}">
                <a16:creationId xmlns:a16="http://schemas.microsoft.com/office/drawing/2014/main" id="{47F9ED6B-AF66-D5FA-B5AE-30C9DFD94D0B}"/>
              </a:ext>
            </a:extLst>
          </p:cNvPr>
          <p:cNvPicPr>
            <a:picLocks noChangeAspect="1"/>
          </p:cNvPicPr>
          <p:nvPr/>
        </p:nvPicPr>
        <p:blipFill>
          <a:blip r:embed="rId3"/>
          <a:stretch>
            <a:fillRect/>
          </a:stretch>
        </p:blipFill>
        <p:spPr>
          <a:xfrm>
            <a:off x="414441" y="2530381"/>
            <a:ext cx="4107536" cy="2110923"/>
          </a:xfrm>
          <a:prstGeom prst="rect">
            <a:avLst/>
          </a:prstGeom>
        </p:spPr>
      </p:pic>
      <p:pic>
        <p:nvPicPr>
          <p:cNvPr id="19" name="Picture 18">
            <a:extLst>
              <a:ext uri="{FF2B5EF4-FFF2-40B4-BE49-F238E27FC236}">
                <a16:creationId xmlns:a16="http://schemas.microsoft.com/office/drawing/2014/main" id="{79EBB305-A46B-619B-E001-1CF3E42E5C7C}"/>
              </a:ext>
            </a:extLst>
          </p:cNvPr>
          <p:cNvPicPr>
            <a:picLocks noChangeAspect="1"/>
          </p:cNvPicPr>
          <p:nvPr/>
        </p:nvPicPr>
        <p:blipFill>
          <a:blip r:embed="rId4"/>
          <a:stretch>
            <a:fillRect/>
          </a:stretch>
        </p:blipFill>
        <p:spPr>
          <a:xfrm>
            <a:off x="5105731" y="1194218"/>
            <a:ext cx="3485444" cy="1600199"/>
          </a:xfrm>
          <a:prstGeom prst="rect">
            <a:avLst/>
          </a:prstGeom>
        </p:spPr>
      </p:pic>
      <p:grpSp>
        <p:nvGrpSpPr>
          <p:cNvPr id="7" name="Nhóm 6">
            <a:extLst>
              <a:ext uri="{FF2B5EF4-FFF2-40B4-BE49-F238E27FC236}">
                <a16:creationId xmlns:a16="http://schemas.microsoft.com/office/drawing/2014/main" id="{D75FC111-A86F-DD53-A53B-B1313A4B3F57}"/>
              </a:ext>
            </a:extLst>
          </p:cNvPr>
          <p:cNvGrpSpPr/>
          <p:nvPr/>
        </p:nvGrpSpPr>
        <p:grpSpPr>
          <a:xfrm>
            <a:off x="-46353" y="652855"/>
            <a:ext cx="1962338" cy="1987048"/>
            <a:chOff x="3895995" y="760370"/>
            <a:chExt cx="1962338" cy="1987048"/>
          </a:xfrm>
        </p:grpSpPr>
        <p:pic>
          <p:nvPicPr>
            <p:cNvPr id="8" name="Picture 2" descr="Củng cố kiến thức">
              <a:extLst>
                <a:ext uri="{FF2B5EF4-FFF2-40B4-BE49-F238E27FC236}">
                  <a16:creationId xmlns:a16="http://schemas.microsoft.com/office/drawing/2014/main" id="{78BB7BA9-3326-01C3-53C1-4F5B2F1E2A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154" b="26886"/>
            <a:stretch/>
          </p:blipFill>
          <p:spPr bwMode="auto">
            <a:xfrm>
              <a:off x="3996585" y="810208"/>
              <a:ext cx="1861748" cy="19372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54">
              <a:extLst>
                <a:ext uri="{FF2B5EF4-FFF2-40B4-BE49-F238E27FC236}">
                  <a16:creationId xmlns:a16="http://schemas.microsoft.com/office/drawing/2014/main" id="{B55F6D4A-0528-9032-B482-2FB708D478D5}"/>
                </a:ext>
              </a:extLst>
            </p:cNvPr>
            <p:cNvSpPr txBox="1"/>
            <p:nvPr/>
          </p:nvSpPr>
          <p:spPr>
            <a:xfrm>
              <a:off x="4271706" y="2199225"/>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14" name="TextBox 54">
              <a:extLst>
                <a:ext uri="{FF2B5EF4-FFF2-40B4-BE49-F238E27FC236}">
                  <a16:creationId xmlns:a16="http://schemas.microsoft.com/office/drawing/2014/main" id="{9EF4301A-EFDB-4DD0-8D4D-A4518478F8F7}"/>
                </a:ext>
              </a:extLst>
            </p:cNvPr>
            <p:cNvSpPr txBox="1"/>
            <p:nvPr/>
          </p:nvSpPr>
          <p:spPr>
            <a:xfrm>
              <a:off x="4626196" y="760370"/>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18" name="TextBox 54">
              <a:extLst>
                <a:ext uri="{FF2B5EF4-FFF2-40B4-BE49-F238E27FC236}">
                  <a16:creationId xmlns:a16="http://schemas.microsoft.com/office/drawing/2014/main" id="{1DEACFF7-9CDF-859B-2239-46A14FEB85B1}"/>
                </a:ext>
              </a:extLst>
            </p:cNvPr>
            <p:cNvSpPr txBox="1"/>
            <p:nvPr/>
          </p:nvSpPr>
          <p:spPr>
            <a:xfrm>
              <a:off x="5242560" y="1806889"/>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0" name="TextBox 54">
              <a:extLst>
                <a:ext uri="{FF2B5EF4-FFF2-40B4-BE49-F238E27FC236}">
                  <a16:creationId xmlns:a16="http://schemas.microsoft.com/office/drawing/2014/main" id="{EAE88E39-D208-514B-F8E9-E2CE426A0590}"/>
                </a:ext>
              </a:extLst>
            </p:cNvPr>
            <p:cNvSpPr txBox="1"/>
            <p:nvPr/>
          </p:nvSpPr>
          <p:spPr>
            <a:xfrm>
              <a:off x="4582340" y="1512033"/>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1" name="TextBox 54">
              <a:extLst>
                <a:ext uri="{FF2B5EF4-FFF2-40B4-BE49-F238E27FC236}">
                  <a16:creationId xmlns:a16="http://schemas.microsoft.com/office/drawing/2014/main" id="{114B2C31-DAD3-353B-EFC4-A64D3F034289}"/>
                </a:ext>
              </a:extLst>
            </p:cNvPr>
            <p:cNvSpPr txBox="1"/>
            <p:nvPr/>
          </p:nvSpPr>
          <p:spPr>
            <a:xfrm>
              <a:off x="3895995" y="1684588"/>
              <a:ext cx="539648"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grpSp>
      <p:grpSp>
        <p:nvGrpSpPr>
          <p:cNvPr id="22" name="Nhóm 21">
            <a:extLst>
              <a:ext uri="{FF2B5EF4-FFF2-40B4-BE49-F238E27FC236}">
                <a16:creationId xmlns:a16="http://schemas.microsoft.com/office/drawing/2014/main" id="{37628186-CD2D-AEA2-88FD-6A917F14E7AC}"/>
              </a:ext>
            </a:extLst>
          </p:cNvPr>
          <p:cNvGrpSpPr/>
          <p:nvPr/>
        </p:nvGrpSpPr>
        <p:grpSpPr>
          <a:xfrm>
            <a:off x="2097836" y="93942"/>
            <a:ext cx="2469910" cy="2436439"/>
            <a:chOff x="-3284335" y="1676825"/>
            <a:chExt cx="2802746" cy="2495644"/>
          </a:xfrm>
        </p:grpSpPr>
        <p:pic>
          <p:nvPicPr>
            <p:cNvPr id="23" name="Hình ảnh 22">
              <a:extLst>
                <a:ext uri="{FF2B5EF4-FFF2-40B4-BE49-F238E27FC236}">
                  <a16:creationId xmlns:a16="http://schemas.microsoft.com/office/drawing/2014/main" id="{3874BE79-E201-740B-1AB8-CAC54441614A}"/>
                </a:ext>
              </a:extLst>
            </p:cNvPr>
            <p:cNvPicPr>
              <a:picLocks noChangeAspect="1"/>
            </p:cNvPicPr>
            <p:nvPr/>
          </p:nvPicPr>
          <p:blipFill rotWithShape="1">
            <a:blip r:embed="rId6"/>
            <a:srcRect l="21390" r="34517" b="38281"/>
            <a:stretch/>
          </p:blipFill>
          <p:spPr>
            <a:xfrm>
              <a:off x="-3284335" y="1776522"/>
              <a:ext cx="2738733" cy="2395947"/>
            </a:xfrm>
            <a:prstGeom prst="rect">
              <a:avLst/>
            </a:prstGeom>
          </p:spPr>
        </p:pic>
        <p:sp>
          <p:nvSpPr>
            <p:cNvPr id="24" name="TextBox 54">
              <a:extLst>
                <a:ext uri="{FF2B5EF4-FFF2-40B4-BE49-F238E27FC236}">
                  <a16:creationId xmlns:a16="http://schemas.microsoft.com/office/drawing/2014/main" id="{C3D592A5-7F14-EF22-A4EB-68C350B26AE8}"/>
                </a:ext>
              </a:extLst>
            </p:cNvPr>
            <p:cNvSpPr txBox="1"/>
            <p:nvPr/>
          </p:nvSpPr>
          <p:spPr>
            <a:xfrm>
              <a:off x="-1600200" y="2016286"/>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5" name="TextBox 54">
              <a:extLst>
                <a:ext uri="{FF2B5EF4-FFF2-40B4-BE49-F238E27FC236}">
                  <a16:creationId xmlns:a16="http://schemas.microsoft.com/office/drawing/2014/main" id="{E4F6E994-558F-0271-3596-4074F044B9FA}"/>
                </a:ext>
              </a:extLst>
            </p:cNvPr>
            <p:cNvSpPr txBox="1"/>
            <p:nvPr/>
          </p:nvSpPr>
          <p:spPr>
            <a:xfrm>
              <a:off x="-1551764" y="251573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6" name="TextBox 54">
              <a:extLst>
                <a:ext uri="{FF2B5EF4-FFF2-40B4-BE49-F238E27FC236}">
                  <a16:creationId xmlns:a16="http://schemas.microsoft.com/office/drawing/2014/main" id="{80971CA4-B3E1-DCC4-BFDA-44B8E1A1E6FF}"/>
                </a:ext>
              </a:extLst>
            </p:cNvPr>
            <p:cNvSpPr txBox="1"/>
            <p:nvPr/>
          </p:nvSpPr>
          <p:spPr>
            <a:xfrm>
              <a:off x="-2087539" y="2784357"/>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7" name="TextBox 54">
              <a:extLst>
                <a:ext uri="{FF2B5EF4-FFF2-40B4-BE49-F238E27FC236}">
                  <a16:creationId xmlns:a16="http://schemas.microsoft.com/office/drawing/2014/main" id="{1361BA95-B09C-D0E7-46C3-342C949550C0}"/>
                </a:ext>
              </a:extLst>
            </p:cNvPr>
            <p:cNvSpPr txBox="1"/>
            <p:nvPr/>
          </p:nvSpPr>
          <p:spPr>
            <a:xfrm>
              <a:off x="-2579666" y="2546364"/>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8" name="TextBox 54">
              <a:extLst>
                <a:ext uri="{FF2B5EF4-FFF2-40B4-BE49-F238E27FC236}">
                  <a16:creationId xmlns:a16="http://schemas.microsoft.com/office/drawing/2014/main" id="{53C608E8-1E52-7D38-2EA6-CE43C761D4F2}"/>
                </a:ext>
              </a:extLst>
            </p:cNvPr>
            <p:cNvSpPr txBox="1"/>
            <p:nvPr/>
          </p:nvSpPr>
          <p:spPr>
            <a:xfrm>
              <a:off x="-2128316" y="1676825"/>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9" name="TextBox 54">
              <a:extLst>
                <a:ext uri="{FF2B5EF4-FFF2-40B4-BE49-F238E27FC236}">
                  <a16:creationId xmlns:a16="http://schemas.microsoft.com/office/drawing/2014/main" id="{C1CD19BC-2CB6-0F50-C611-BC639CC29413}"/>
                </a:ext>
              </a:extLst>
            </p:cNvPr>
            <p:cNvSpPr txBox="1"/>
            <p:nvPr/>
          </p:nvSpPr>
          <p:spPr>
            <a:xfrm>
              <a:off x="-2643266" y="1993725"/>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0" name="TextBox 54">
              <a:extLst>
                <a:ext uri="{FF2B5EF4-FFF2-40B4-BE49-F238E27FC236}">
                  <a16:creationId xmlns:a16="http://schemas.microsoft.com/office/drawing/2014/main" id="{0C4C1877-8F80-11EB-8885-21E75BD8562E}"/>
                </a:ext>
              </a:extLst>
            </p:cNvPr>
            <p:cNvSpPr txBox="1"/>
            <p:nvPr/>
          </p:nvSpPr>
          <p:spPr>
            <a:xfrm>
              <a:off x="-1021237" y="271908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1" name="TextBox 54">
              <a:extLst>
                <a:ext uri="{FF2B5EF4-FFF2-40B4-BE49-F238E27FC236}">
                  <a16:creationId xmlns:a16="http://schemas.microsoft.com/office/drawing/2014/main" id="{50C378ED-8CAA-3DEF-4369-E248C3C0470D}"/>
                </a:ext>
              </a:extLst>
            </p:cNvPr>
            <p:cNvSpPr txBox="1"/>
            <p:nvPr/>
          </p:nvSpPr>
          <p:spPr>
            <a:xfrm>
              <a:off x="-1046458" y="3355579"/>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2" name="TextBox 54">
              <a:extLst>
                <a:ext uri="{FF2B5EF4-FFF2-40B4-BE49-F238E27FC236}">
                  <a16:creationId xmlns:a16="http://schemas.microsoft.com/office/drawing/2014/main" id="{BEC51254-B24E-FCAD-A1CD-7DF4E6D6CA45}"/>
                </a:ext>
              </a:extLst>
            </p:cNvPr>
            <p:cNvSpPr txBox="1"/>
            <p:nvPr/>
          </p:nvSpPr>
          <p:spPr>
            <a:xfrm>
              <a:off x="-3155500" y="1703253"/>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3" name="TextBox 54">
              <a:extLst>
                <a:ext uri="{FF2B5EF4-FFF2-40B4-BE49-F238E27FC236}">
                  <a16:creationId xmlns:a16="http://schemas.microsoft.com/office/drawing/2014/main" id="{27447A1B-3EF9-E4B4-5FD5-52A081E63F8C}"/>
                </a:ext>
              </a:extLst>
            </p:cNvPr>
            <p:cNvSpPr txBox="1"/>
            <p:nvPr/>
          </p:nvSpPr>
          <p:spPr>
            <a:xfrm>
              <a:off x="-3054248" y="3355580"/>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4" name="TextBox 54">
              <a:extLst>
                <a:ext uri="{FF2B5EF4-FFF2-40B4-BE49-F238E27FC236}">
                  <a16:creationId xmlns:a16="http://schemas.microsoft.com/office/drawing/2014/main" id="{87364ACE-D6FB-46AF-75EB-E4B8658B9828}"/>
                </a:ext>
              </a:extLst>
            </p:cNvPr>
            <p:cNvSpPr txBox="1"/>
            <p:nvPr/>
          </p:nvSpPr>
          <p:spPr>
            <a:xfrm>
              <a:off x="-2063052" y="331103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5" name="TextBox 54">
              <a:extLst>
                <a:ext uri="{FF2B5EF4-FFF2-40B4-BE49-F238E27FC236}">
                  <a16:creationId xmlns:a16="http://schemas.microsoft.com/office/drawing/2014/main" id="{F12C138E-81A2-A7CA-AAEF-A686CDBE16B3}"/>
                </a:ext>
              </a:extLst>
            </p:cNvPr>
            <p:cNvSpPr txBox="1"/>
            <p:nvPr/>
          </p:nvSpPr>
          <p:spPr>
            <a:xfrm>
              <a:off x="-3071452" y="2784357"/>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6" name="TextBox 54">
              <a:extLst>
                <a:ext uri="{FF2B5EF4-FFF2-40B4-BE49-F238E27FC236}">
                  <a16:creationId xmlns:a16="http://schemas.microsoft.com/office/drawing/2014/main" id="{FB5C2A32-16D8-9B95-F243-C6E9EB20A04B}"/>
                </a:ext>
              </a:extLst>
            </p:cNvPr>
            <p:cNvSpPr txBox="1"/>
            <p:nvPr/>
          </p:nvSpPr>
          <p:spPr>
            <a:xfrm>
              <a:off x="-1543287" y="3572256"/>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7" name="TextBox 54">
              <a:extLst>
                <a:ext uri="{FF2B5EF4-FFF2-40B4-BE49-F238E27FC236}">
                  <a16:creationId xmlns:a16="http://schemas.microsoft.com/office/drawing/2014/main" id="{42E6C7A4-526C-8C69-FD36-A03AA412D5D3}"/>
                </a:ext>
              </a:extLst>
            </p:cNvPr>
            <p:cNvSpPr txBox="1"/>
            <p:nvPr/>
          </p:nvSpPr>
          <p:spPr>
            <a:xfrm>
              <a:off x="-2514600" y="3623380"/>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grpSp>
    </p:spTree>
    <p:extLst>
      <p:ext uri="{BB962C8B-B14F-4D97-AF65-F5344CB8AC3E}">
        <p14:creationId xmlns:p14="http://schemas.microsoft.com/office/powerpoint/2010/main" val="271069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33"/>
        <p:cNvGrpSpPr/>
        <p:nvPr/>
      </p:nvGrpSpPr>
      <p:grpSpPr>
        <a:xfrm>
          <a:off x="0" y="0"/>
          <a:ext cx="0" cy="0"/>
          <a:chOff x="0" y="0"/>
          <a:chExt cx="0" cy="0"/>
        </a:xfrm>
      </p:grpSpPr>
      <p:sp>
        <p:nvSpPr>
          <p:cNvPr id="74" name="TextBox 73">
            <a:extLst>
              <a:ext uri="{FF2B5EF4-FFF2-40B4-BE49-F238E27FC236}">
                <a16:creationId xmlns:a16="http://schemas.microsoft.com/office/drawing/2014/main" id="{3BB6F540-1659-FC72-E62C-77061E13CF7E}"/>
              </a:ext>
            </a:extLst>
          </p:cNvPr>
          <p:cNvSpPr txBox="1"/>
          <p:nvPr/>
        </p:nvSpPr>
        <p:spPr>
          <a:xfrm>
            <a:off x="2593380" y="457200"/>
            <a:ext cx="3957240"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LUYỆN TẬP</a:t>
            </a:r>
          </a:p>
        </p:txBody>
      </p:sp>
      <p:pic>
        <p:nvPicPr>
          <p:cNvPr id="75" name="Picture 74" descr="Icon&#10;&#10;Description automatically generated">
            <a:extLst>
              <a:ext uri="{FF2B5EF4-FFF2-40B4-BE49-F238E27FC236}">
                <a16:creationId xmlns:a16="http://schemas.microsoft.com/office/drawing/2014/main" id="{339CE16A-7009-AB32-06EB-091E61F5E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4651" y="567224"/>
            <a:ext cx="446251" cy="446251"/>
          </a:xfrm>
          <a:prstGeom prst="rect">
            <a:avLst/>
          </a:prstGeom>
        </p:spPr>
      </p:pic>
      <p:grpSp>
        <p:nvGrpSpPr>
          <p:cNvPr id="76" name="Group 75">
            <a:extLst>
              <a:ext uri="{FF2B5EF4-FFF2-40B4-BE49-F238E27FC236}">
                <a16:creationId xmlns:a16="http://schemas.microsoft.com/office/drawing/2014/main" id="{F88A2310-8233-9625-FE05-CBDA30DECD6F}"/>
              </a:ext>
            </a:extLst>
          </p:cNvPr>
          <p:cNvGrpSpPr/>
          <p:nvPr/>
        </p:nvGrpSpPr>
        <p:grpSpPr>
          <a:xfrm>
            <a:off x="635811" y="1737701"/>
            <a:ext cx="8508189" cy="4129699"/>
            <a:chOff x="668552" y="2608678"/>
            <a:chExt cx="5299830" cy="2665098"/>
          </a:xfrm>
        </p:grpSpPr>
        <p:sp>
          <p:nvSpPr>
            <p:cNvPr id="77" name="Rectangle: Rounded Corners 76">
              <a:extLst>
                <a:ext uri="{FF2B5EF4-FFF2-40B4-BE49-F238E27FC236}">
                  <a16:creationId xmlns:a16="http://schemas.microsoft.com/office/drawing/2014/main" id="{6371F71E-F7DD-BC07-B138-B2E76013D414}"/>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050">
                <a:solidFill>
                  <a:prstClr val="white"/>
                </a:solidFill>
                <a:latin typeface="Arial" panose="020B0604020202020204" pitchFamily="34" charset="0"/>
              </a:endParaRPr>
            </a:p>
          </p:txBody>
        </p:sp>
        <p:sp>
          <p:nvSpPr>
            <p:cNvPr id="78" name="TextBox 77">
              <a:extLst>
                <a:ext uri="{FF2B5EF4-FFF2-40B4-BE49-F238E27FC236}">
                  <a16:creationId xmlns:a16="http://schemas.microsoft.com/office/drawing/2014/main" id="{4CE33D51-36A1-B19F-C317-5FAF1AEB4573}"/>
                </a:ext>
              </a:extLst>
            </p:cNvPr>
            <p:cNvSpPr txBox="1"/>
            <p:nvPr/>
          </p:nvSpPr>
          <p:spPr>
            <a:xfrm>
              <a:off x="951190" y="2825106"/>
              <a:ext cx="5017192" cy="2448670"/>
            </a:xfrm>
            <a:prstGeom prst="rect">
              <a:avLst/>
            </a:prstGeom>
            <a:noFill/>
            <a:effectLst/>
          </p:spPr>
          <p:txBody>
            <a:bodyPr wrap="square" rtlCol="0">
              <a:spAutoFit/>
            </a:bodyPr>
            <a:lstStyle/>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Hãy cho biết những chất nào là đơn chất trong các chất sau:</a:t>
              </a:r>
            </a:p>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a, Kim loại Sodium được tạo thành từ các nguyên tố Na.</a:t>
              </a:r>
            </a:p>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b, Lactic acid có trong sữa chua, được tạo thành từ các nguyên tố C, H, O.</a:t>
              </a:r>
            </a:p>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c, Kim cương được tạo thành từ các nguyên tố C.</a:t>
              </a:r>
            </a:p>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d, Muối ăn được tạo thành từ các nguyên tố Na và Cl.</a:t>
              </a:r>
            </a:p>
            <a:p>
              <a:pPr algn="just" defTabSz="685800">
                <a:defRPr/>
              </a:pPr>
              <a:endPar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p:txBody>
        </p:sp>
      </p:grpSp>
      <p:grpSp>
        <p:nvGrpSpPr>
          <p:cNvPr id="79" name="!!a3">
            <a:extLst>
              <a:ext uri="{FF2B5EF4-FFF2-40B4-BE49-F238E27FC236}">
                <a16:creationId xmlns:a16="http://schemas.microsoft.com/office/drawing/2014/main" id="{0DAC7F25-25FE-DA8D-0FB3-3C2D5F504274}"/>
              </a:ext>
            </a:extLst>
          </p:cNvPr>
          <p:cNvGrpSpPr/>
          <p:nvPr/>
        </p:nvGrpSpPr>
        <p:grpSpPr>
          <a:xfrm>
            <a:off x="635810" y="1369609"/>
            <a:ext cx="1624370" cy="465517"/>
            <a:chOff x="1367221" y="6204971"/>
            <a:chExt cx="1848459" cy="620689"/>
          </a:xfrm>
        </p:grpSpPr>
        <p:sp>
          <p:nvSpPr>
            <p:cNvPr id="80" name="Rectangle: Rounded Corners 79">
              <a:extLst>
                <a:ext uri="{FF2B5EF4-FFF2-40B4-BE49-F238E27FC236}">
                  <a16:creationId xmlns:a16="http://schemas.microsoft.com/office/drawing/2014/main" id="{38A93ACB-EEDA-4D02-3BE8-94BDDAE1BE87}"/>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050">
                <a:solidFill>
                  <a:prstClr val="white"/>
                </a:solidFill>
                <a:latin typeface="Arial" panose="020B0604020202020204" pitchFamily="34" charset="0"/>
              </a:endParaRPr>
            </a:p>
          </p:txBody>
        </p:sp>
        <p:sp>
          <p:nvSpPr>
            <p:cNvPr id="81" name="TextBox 80">
              <a:extLst>
                <a:ext uri="{FF2B5EF4-FFF2-40B4-BE49-F238E27FC236}">
                  <a16:creationId xmlns:a16="http://schemas.microsoft.com/office/drawing/2014/main" id="{B183D9B5-E607-2384-4CDD-92E90D07D54C}"/>
                </a:ext>
              </a:extLst>
            </p:cNvPr>
            <p:cNvSpPr txBox="1"/>
            <p:nvPr/>
          </p:nvSpPr>
          <p:spPr>
            <a:xfrm>
              <a:off x="1402752" y="6253706"/>
              <a:ext cx="1766747" cy="553997"/>
            </a:xfrm>
            <a:prstGeom prst="rect">
              <a:avLst/>
            </a:prstGeom>
            <a:noFill/>
            <a:effectLst/>
          </p:spPr>
          <p:txBody>
            <a:bodyPr wrap="square" rtlCol="0">
              <a:spAutoFit/>
            </a:bodyPr>
            <a:lstStyle/>
            <a:p>
              <a:pPr algn="ctr" defTabSz="685800">
                <a:defRPr/>
              </a:pPr>
              <a:r>
                <a:rPr lang="en-US" sz="2100" b="1">
                  <a:solidFill>
                    <a:prstClr val="white"/>
                  </a:solidFill>
                  <a:latin typeface="Times New Roman" panose="02020603050405020304" pitchFamily="18" charset="0"/>
                  <a:ea typeface="Aachen" panose="02020500000000000000" pitchFamily="18" charset="0"/>
                  <a:cs typeface="Times New Roman" panose="02020603050405020304" pitchFamily="18" charset="0"/>
                </a:rPr>
                <a:t>Câu hỏi</a:t>
              </a:r>
            </a:p>
          </p:txBody>
        </p:sp>
      </p:grpSp>
      <p:grpSp>
        <p:nvGrpSpPr>
          <p:cNvPr id="82" name="!!a2">
            <a:extLst>
              <a:ext uri="{FF2B5EF4-FFF2-40B4-BE49-F238E27FC236}">
                <a16:creationId xmlns:a16="http://schemas.microsoft.com/office/drawing/2014/main" id="{ADA8A46B-B5FA-A9BD-CF1F-02A5C576455E}"/>
              </a:ext>
            </a:extLst>
          </p:cNvPr>
          <p:cNvGrpSpPr/>
          <p:nvPr/>
        </p:nvGrpSpPr>
        <p:grpSpPr>
          <a:xfrm>
            <a:off x="419746" y="1332378"/>
            <a:ext cx="539978" cy="539978"/>
            <a:chOff x="6724214" y="1636355"/>
            <a:chExt cx="719971" cy="719971"/>
          </a:xfrm>
        </p:grpSpPr>
        <p:sp>
          <p:nvSpPr>
            <p:cNvPr id="83" name="Oval 82">
              <a:extLst>
                <a:ext uri="{FF2B5EF4-FFF2-40B4-BE49-F238E27FC236}">
                  <a16:creationId xmlns:a16="http://schemas.microsoft.com/office/drawing/2014/main" id="{97F1F957-F356-94AB-E8D2-ED00DCB27AA1}"/>
                </a:ext>
              </a:extLst>
            </p:cNvPr>
            <p:cNvSpPr/>
            <p:nvPr/>
          </p:nvSpPr>
          <p:spPr>
            <a:xfrm>
              <a:off x="6724214" y="1636355"/>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4" name="Freeform: Shape 83">
              <a:extLst>
                <a:ext uri="{FF2B5EF4-FFF2-40B4-BE49-F238E27FC236}">
                  <a16:creationId xmlns:a16="http://schemas.microsoft.com/office/drawing/2014/main" id="{E5D69AF9-DDAE-3670-CC02-9BFCA231C424}"/>
                </a:ext>
              </a:extLst>
            </p:cNvPr>
            <p:cNvSpPr/>
            <p:nvPr/>
          </p:nvSpPr>
          <p:spPr>
            <a:xfrm>
              <a:off x="6915653" y="1835626"/>
              <a:ext cx="337092" cy="321430"/>
            </a:xfrm>
            <a:custGeom>
              <a:avLst/>
              <a:gdLst>
                <a:gd name="connsiteX0" fmla="*/ 121544 w 1041099"/>
                <a:gd name="connsiteY0" fmla="*/ 983517 h 992730"/>
                <a:gd name="connsiteX1" fmla="*/ 119905 w 1041099"/>
                <a:gd name="connsiteY1" fmla="*/ 899304 h 992730"/>
                <a:gd name="connsiteX2" fmla="*/ 123923 w 1041099"/>
                <a:gd name="connsiteY2" fmla="*/ 824347 h 992730"/>
                <a:gd name="connsiteX3" fmla="*/ 101018 w 1041099"/>
                <a:gd name="connsiteY3" fmla="*/ 800330 h 992730"/>
                <a:gd name="connsiteX4" fmla="*/ 6373 w 1041099"/>
                <a:gd name="connsiteY4" fmla="*/ 618651 h 992730"/>
                <a:gd name="connsiteX5" fmla="*/ 6373 w 1041099"/>
                <a:gd name="connsiteY5" fmla="*/ 456296 h 992730"/>
                <a:gd name="connsiteX6" fmla="*/ 272597 w 1041099"/>
                <a:gd name="connsiteY6" fmla="*/ 171389 h 992730"/>
                <a:gd name="connsiteX7" fmla="*/ 503379 w 1041099"/>
                <a:gd name="connsiteY7" fmla="*/ 161139 h 992730"/>
                <a:gd name="connsiteX8" fmla="*/ 739195 w 1041099"/>
                <a:gd name="connsiteY8" fmla="*/ 166464 h 992730"/>
                <a:gd name="connsiteX9" fmla="*/ 783204 w 1041099"/>
                <a:gd name="connsiteY9" fmla="*/ 175210 h 992730"/>
                <a:gd name="connsiteX10" fmla="*/ 832431 w 1041099"/>
                <a:gd name="connsiteY10" fmla="*/ 97891 h 992730"/>
                <a:gd name="connsiteX11" fmla="*/ 885307 w 1041099"/>
                <a:gd name="connsiteY11" fmla="*/ 9411 h 992730"/>
                <a:gd name="connsiteX12" fmla="*/ 970023 w 1041099"/>
                <a:gd name="connsiteY12" fmla="*/ 16059 h 992730"/>
                <a:gd name="connsiteX13" fmla="*/ 1024907 w 1041099"/>
                <a:gd name="connsiteY13" fmla="*/ 62996 h 992730"/>
                <a:gd name="connsiteX14" fmla="*/ 1000155 w 1041099"/>
                <a:gd name="connsiteY14" fmla="*/ 158088 h 992730"/>
                <a:gd name="connsiteX15" fmla="*/ 957624 w 1041099"/>
                <a:gd name="connsiteY15" fmla="*/ 248716 h 992730"/>
                <a:gd name="connsiteX16" fmla="*/ 944185 w 1041099"/>
                <a:gd name="connsiteY16" fmla="*/ 277822 h 992730"/>
                <a:gd name="connsiteX17" fmla="*/ 964620 w 1041099"/>
                <a:gd name="connsiteY17" fmla="*/ 304085 h 992730"/>
                <a:gd name="connsiteX18" fmla="*/ 1037676 w 1041099"/>
                <a:gd name="connsiteY18" fmla="*/ 473508 h 992730"/>
                <a:gd name="connsiteX19" fmla="*/ 1030287 w 1041099"/>
                <a:gd name="connsiteY19" fmla="*/ 637959 h 992730"/>
                <a:gd name="connsiteX20" fmla="*/ 745452 w 1041099"/>
                <a:gd name="connsiteY20" fmla="*/ 908287 h 992730"/>
                <a:gd name="connsiteX21" fmla="*/ 613448 w 1041099"/>
                <a:gd name="connsiteY21" fmla="*/ 914798 h 992730"/>
                <a:gd name="connsiteX22" fmla="*/ 510399 w 1041099"/>
                <a:gd name="connsiteY22" fmla="*/ 906416 h 992730"/>
                <a:gd name="connsiteX23" fmla="*/ 624462 w 1041099"/>
                <a:gd name="connsiteY23" fmla="*/ 885057 h 992730"/>
                <a:gd name="connsiteX24" fmla="*/ 762469 w 1041099"/>
                <a:gd name="connsiteY24" fmla="*/ 874168 h 992730"/>
                <a:gd name="connsiteX25" fmla="*/ 999116 w 1041099"/>
                <a:gd name="connsiteY25" fmla="*/ 637126 h 992730"/>
                <a:gd name="connsiteX26" fmla="*/ 1010291 w 1041099"/>
                <a:gd name="connsiteY26" fmla="*/ 539525 h 992730"/>
                <a:gd name="connsiteX27" fmla="*/ 980275 w 1041099"/>
                <a:gd name="connsiteY27" fmla="*/ 387594 h 992730"/>
                <a:gd name="connsiteX28" fmla="*/ 929847 w 1041099"/>
                <a:gd name="connsiteY28" fmla="*/ 312908 h 992730"/>
                <a:gd name="connsiteX29" fmla="*/ 859792 w 1041099"/>
                <a:gd name="connsiteY29" fmla="*/ 454236 h 992730"/>
                <a:gd name="connsiteX30" fmla="*/ 793456 w 1041099"/>
                <a:gd name="connsiteY30" fmla="*/ 594315 h 992730"/>
                <a:gd name="connsiteX31" fmla="*/ 721693 w 1041099"/>
                <a:gd name="connsiteY31" fmla="*/ 660512 h 992730"/>
                <a:gd name="connsiteX32" fmla="*/ 639655 w 1041099"/>
                <a:gd name="connsiteY32" fmla="*/ 723592 h 992730"/>
                <a:gd name="connsiteX33" fmla="*/ 428777 w 1041099"/>
                <a:gd name="connsiteY33" fmla="*/ 719128 h 992730"/>
                <a:gd name="connsiteX34" fmla="*/ 222493 w 1041099"/>
                <a:gd name="connsiteY34" fmla="*/ 713092 h 992730"/>
                <a:gd name="connsiteX35" fmla="*/ 218059 w 1041099"/>
                <a:gd name="connsiteY35" fmla="*/ 699840 h 992730"/>
                <a:gd name="connsiteX36" fmla="*/ 420233 w 1041099"/>
                <a:gd name="connsiteY36" fmla="*/ 689228 h 992730"/>
                <a:gd name="connsiteX37" fmla="*/ 621206 w 1041099"/>
                <a:gd name="connsiteY37" fmla="*/ 687177 h 992730"/>
                <a:gd name="connsiteX38" fmla="*/ 626771 w 1041099"/>
                <a:gd name="connsiteY38" fmla="*/ 601561 h 992730"/>
                <a:gd name="connsiteX39" fmla="*/ 632336 w 1041099"/>
                <a:gd name="connsiteY39" fmla="*/ 515944 h 992730"/>
                <a:gd name="connsiteX40" fmla="*/ 666532 w 1041099"/>
                <a:gd name="connsiteY40" fmla="*/ 444638 h 992730"/>
                <a:gd name="connsiteX41" fmla="*/ 707169 w 1041099"/>
                <a:gd name="connsiteY41" fmla="*/ 370864 h 992730"/>
                <a:gd name="connsiteX42" fmla="*/ 725780 w 1041099"/>
                <a:gd name="connsiteY42" fmla="*/ 384481 h 992730"/>
                <a:gd name="connsiteX43" fmla="*/ 702805 w 1041099"/>
                <a:gd name="connsiteY43" fmla="*/ 438322 h 992730"/>
                <a:gd name="connsiteX44" fmla="*/ 673943 w 1041099"/>
                <a:gd name="connsiteY44" fmla="*/ 499748 h 992730"/>
                <a:gd name="connsiteX45" fmla="*/ 668079 w 1041099"/>
                <a:gd name="connsiteY45" fmla="*/ 513289 h 992730"/>
                <a:gd name="connsiteX46" fmla="*/ 719915 w 1041099"/>
                <a:gd name="connsiteY46" fmla="*/ 538084 h 992730"/>
                <a:gd name="connsiteX47" fmla="*/ 775123 w 1041099"/>
                <a:gd name="connsiteY47" fmla="*/ 559404 h 992730"/>
                <a:gd name="connsiteX48" fmla="*/ 957947 w 1041099"/>
                <a:gd name="connsiteY48" fmla="*/ 178261 h 992730"/>
                <a:gd name="connsiteX49" fmla="*/ 856260 w 1041099"/>
                <a:gd name="connsiteY49" fmla="*/ 126151 h 992730"/>
                <a:gd name="connsiteX50" fmla="*/ 802230 w 1041099"/>
                <a:gd name="connsiteY50" fmla="*/ 229864 h 992730"/>
                <a:gd name="connsiteX51" fmla="*/ 742497 w 1041099"/>
                <a:gd name="connsiteY51" fmla="*/ 334450 h 992730"/>
                <a:gd name="connsiteX52" fmla="*/ 751987 w 1041099"/>
                <a:gd name="connsiteY52" fmla="*/ 264902 h 992730"/>
                <a:gd name="connsiteX53" fmla="*/ 777916 w 1041099"/>
                <a:gd name="connsiteY53" fmla="*/ 206813 h 992730"/>
                <a:gd name="connsiteX54" fmla="*/ 752264 w 1041099"/>
                <a:gd name="connsiteY54" fmla="*/ 198481 h 992730"/>
                <a:gd name="connsiteX55" fmla="*/ 541223 w 1041099"/>
                <a:gd name="connsiteY55" fmla="*/ 189815 h 992730"/>
                <a:gd name="connsiteX56" fmla="*/ 322933 w 1041099"/>
                <a:gd name="connsiteY56" fmla="*/ 192866 h 992730"/>
                <a:gd name="connsiteX57" fmla="*/ 62065 w 1041099"/>
                <a:gd name="connsiteY57" fmla="*/ 385728 h 992730"/>
                <a:gd name="connsiteX58" fmla="*/ 29878 w 1041099"/>
                <a:gd name="connsiteY58" fmla="*/ 523119 h 992730"/>
                <a:gd name="connsiteX59" fmla="*/ 35951 w 1041099"/>
                <a:gd name="connsiteY59" fmla="*/ 611834 h 992730"/>
                <a:gd name="connsiteX60" fmla="*/ 139462 w 1041099"/>
                <a:gd name="connsiteY60" fmla="*/ 797079 h 992730"/>
                <a:gd name="connsiteX61" fmla="*/ 156525 w 1041099"/>
                <a:gd name="connsiteY61" fmla="*/ 812406 h 992730"/>
                <a:gd name="connsiteX62" fmla="*/ 154193 w 1041099"/>
                <a:gd name="connsiteY62" fmla="*/ 840023 h 992730"/>
                <a:gd name="connsiteX63" fmla="*/ 149552 w 1041099"/>
                <a:gd name="connsiteY63" fmla="*/ 955831 h 992730"/>
                <a:gd name="connsiteX64" fmla="*/ 220692 w 1041099"/>
                <a:gd name="connsiteY64" fmla="*/ 920941 h 992730"/>
                <a:gd name="connsiteX65" fmla="*/ 289014 w 1041099"/>
                <a:gd name="connsiteY65" fmla="*/ 886073 h 992730"/>
                <a:gd name="connsiteX66" fmla="*/ 375647 w 1041099"/>
                <a:gd name="connsiteY66" fmla="*/ 886073 h 992730"/>
                <a:gd name="connsiteX67" fmla="*/ 469530 w 1041099"/>
                <a:gd name="connsiteY67" fmla="*/ 906416 h 992730"/>
                <a:gd name="connsiteX68" fmla="*/ 382389 w 1041099"/>
                <a:gd name="connsiteY68" fmla="*/ 914798 h 992730"/>
                <a:gd name="connsiteX69" fmla="*/ 297950 w 1041099"/>
                <a:gd name="connsiteY69" fmla="*/ 914798 h 992730"/>
                <a:gd name="connsiteX70" fmla="*/ 222424 w 1041099"/>
                <a:gd name="connsiteY70" fmla="*/ 953776 h 992730"/>
                <a:gd name="connsiteX71" fmla="*/ 137061 w 1041099"/>
                <a:gd name="connsiteY71" fmla="*/ 992730 h 992730"/>
                <a:gd name="connsiteX72" fmla="*/ 121544 w 1041099"/>
                <a:gd name="connsiteY72" fmla="*/ 983517 h 992730"/>
                <a:gd name="connsiteX73" fmla="*/ 684772 w 1041099"/>
                <a:gd name="connsiteY73" fmla="*/ 652730 h 992730"/>
                <a:gd name="connsiteX74" fmla="*/ 670872 w 1041099"/>
                <a:gd name="connsiteY74" fmla="*/ 643104 h 992730"/>
                <a:gd name="connsiteX75" fmla="*/ 656972 w 1041099"/>
                <a:gd name="connsiteY75" fmla="*/ 636477 h 992730"/>
                <a:gd name="connsiteX76" fmla="*/ 654479 w 1041099"/>
                <a:gd name="connsiteY76" fmla="*/ 649008 h 992730"/>
                <a:gd name="connsiteX77" fmla="*/ 651962 w 1041099"/>
                <a:gd name="connsiteY77" fmla="*/ 671628 h 992730"/>
                <a:gd name="connsiteX78" fmla="*/ 651962 w 1041099"/>
                <a:gd name="connsiteY78" fmla="*/ 681714 h 992730"/>
                <a:gd name="connsiteX79" fmla="*/ 668379 w 1041099"/>
                <a:gd name="connsiteY79" fmla="*/ 668721 h 992730"/>
                <a:gd name="connsiteX80" fmla="*/ 684772 w 1041099"/>
                <a:gd name="connsiteY80" fmla="*/ 652730 h 992730"/>
                <a:gd name="connsiteX81" fmla="*/ 733815 w 1041099"/>
                <a:gd name="connsiteY81" fmla="*/ 608087 h 992730"/>
                <a:gd name="connsiteX82" fmla="*/ 755727 w 1041099"/>
                <a:gd name="connsiteY82" fmla="*/ 588471 h 992730"/>
                <a:gd name="connsiteX83" fmla="*/ 709571 w 1041099"/>
                <a:gd name="connsiteY83" fmla="*/ 566818 h 992730"/>
                <a:gd name="connsiteX84" fmla="*/ 662352 w 1041099"/>
                <a:gd name="connsiteY84" fmla="*/ 546448 h 992730"/>
                <a:gd name="connsiteX85" fmla="*/ 658912 w 1041099"/>
                <a:gd name="connsiteY85" fmla="*/ 574646 h 992730"/>
                <a:gd name="connsiteX86" fmla="*/ 656510 w 1041099"/>
                <a:gd name="connsiteY86" fmla="*/ 601568 h 992730"/>
                <a:gd name="connsiteX87" fmla="*/ 681932 w 1041099"/>
                <a:gd name="connsiteY87" fmla="*/ 614390 h 992730"/>
                <a:gd name="connsiteX88" fmla="*/ 709617 w 1041099"/>
                <a:gd name="connsiteY88" fmla="*/ 627460 h 992730"/>
                <a:gd name="connsiteX89" fmla="*/ 733815 w 1041099"/>
                <a:gd name="connsiteY89" fmla="*/ 608087 h 992730"/>
                <a:gd name="connsiteX90" fmla="*/ 987733 w 1041099"/>
                <a:gd name="connsiteY90" fmla="*/ 114941 h 992730"/>
                <a:gd name="connsiteX91" fmla="*/ 994983 w 1041099"/>
                <a:gd name="connsiteY91" fmla="*/ 72696 h 992730"/>
                <a:gd name="connsiteX92" fmla="*/ 957854 w 1041099"/>
                <a:gd name="connsiteY92" fmla="*/ 44068 h 992730"/>
                <a:gd name="connsiteX93" fmla="*/ 901862 w 1041099"/>
                <a:gd name="connsiteY93" fmla="*/ 33148 h 992730"/>
                <a:gd name="connsiteX94" fmla="*/ 870114 w 1041099"/>
                <a:gd name="connsiteY94" fmla="*/ 92797 h 992730"/>
                <a:gd name="connsiteX95" fmla="*/ 970185 w 1041099"/>
                <a:gd name="connsiteY95" fmla="*/ 143733 h 992730"/>
                <a:gd name="connsiteX96" fmla="*/ 987733 w 1041099"/>
                <a:gd name="connsiteY96" fmla="*/ 114941 h 992730"/>
                <a:gd name="connsiteX97" fmla="*/ 219214 w 1041099"/>
                <a:gd name="connsiteY97" fmla="*/ 598799 h 992730"/>
                <a:gd name="connsiteX98" fmla="*/ 400099 w 1041099"/>
                <a:gd name="connsiteY98" fmla="*/ 578489 h 992730"/>
                <a:gd name="connsiteX99" fmla="*/ 578282 w 1041099"/>
                <a:gd name="connsiteY99" fmla="*/ 586954 h 992730"/>
                <a:gd name="connsiteX100" fmla="*/ 397467 w 1041099"/>
                <a:gd name="connsiteY100" fmla="*/ 607197 h 992730"/>
                <a:gd name="connsiteX101" fmla="*/ 219214 w 1041099"/>
                <a:gd name="connsiteY101" fmla="*/ 598799 h 992730"/>
                <a:gd name="connsiteX102" fmla="*/ 224409 w 1041099"/>
                <a:gd name="connsiteY102" fmla="*/ 496130 h 992730"/>
                <a:gd name="connsiteX103" fmla="*/ 225171 w 1041099"/>
                <a:gd name="connsiteY103" fmla="*/ 471993 h 992730"/>
                <a:gd name="connsiteX104" fmla="*/ 401230 w 1041099"/>
                <a:gd name="connsiteY104" fmla="*/ 467749 h 992730"/>
                <a:gd name="connsiteX105" fmla="*/ 575789 w 1041099"/>
                <a:gd name="connsiteY105" fmla="*/ 474194 h 992730"/>
                <a:gd name="connsiteX106" fmla="*/ 582254 w 1041099"/>
                <a:gd name="connsiteY106" fmla="*/ 484155 h 992730"/>
                <a:gd name="connsiteX107" fmla="*/ 575789 w 1041099"/>
                <a:gd name="connsiteY107" fmla="*/ 494114 h 992730"/>
                <a:gd name="connsiteX108" fmla="*/ 400468 w 1041099"/>
                <a:gd name="connsiteY108" fmla="*/ 500434 h 992730"/>
                <a:gd name="connsiteX109" fmla="*/ 224409 w 1041099"/>
                <a:gd name="connsiteY109" fmla="*/ 496130 h 992730"/>
                <a:gd name="connsiteX110" fmla="*/ 221500 w 1041099"/>
                <a:gd name="connsiteY110" fmla="*/ 383864 h 992730"/>
                <a:gd name="connsiteX111" fmla="*/ 219214 w 1041099"/>
                <a:gd name="connsiteY111" fmla="*/ 369511 h 992730"/>
                <a:gd name="connsiteX112" fmla="*/ 332146 w 1041099"/>
                <a:gd name="connsiteY112" fmla="*/ 361111 h 992730"/>
                <a:gd name="connsiteX113" fmla="*/ 446348 w 1041099"/>
                <a:gd name="connsiteY113" fmla="*/ 368181 h 992730"/>
                <a:gd name="connsiteX114" fmla="*/ 446417 w 1041099"/>
                <a:gd name="connsiteY114" fmla="*/ 382537 h 992730"/>
                <a:gd name="connsiteX115" fmla="*/ 334478 w 1041099"/>
                <a:gd name="connsiteY115" fmla="*/ 389820 h 992730"/>
                <a:gd name="connsiteX116" fmla="*/ 221500 w 1041099"/>
                <a:gd name="connsiteY116" fmla="*/ 383864 h 9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41099" h="992730">
                  <a:moveTo>
                    <a:pt x="121544" y="983517"/>
                  </a:moveTo>
                  <a:cubicBezTo>
                    <a:pt x="116880" y="975897"/>
                    <a:pt x="116603" y="961073"/>
                    <a:pt x="119905" y="899304"/>
                  </a:cubicBezTo>
                  <a:lnTo>
                    <a:pt x="123923" y="824347"/>
                  </a:lnTo>
                  <a:lnTo>
                    <a:pt x="101018" y="800330"/>
                  </a:lnTo>
                  <a:cubicBezTo>
                    <a:pt x="54700" y="751753"/>
                    <a:pt x="20134" y="685416"/>
                    <a:pt x="6373" y="618651"/>
                  </a:cubicBezTo>
                  <a:cubicBezTo>
                    <a:pt x="-2124" y="577364"/>
                    <a:pt x="-2124" y="497629"/>
                    <a:pt x="6373" y="456296"/>
                  </a:cubicBezTo>
                  <a:cubicBezTo>
                    <a:pt x="34334" y="320291"/>
                    <a:pt x="133967" y="213684"/>
                    <a:pt x="272597" y="171389"/>
                  </a:cubicBezTo>
                  <a:cubicBezTo>
                    <a:pt x="299913" y="163053"/>
                    <a:pt x="311065" y="162559"/>
                    <a:pt x="503379" y="161139"/>
                  </a:cubicBezTo>
                  <a:cubicBezTo>
                    <a:pt x="679485" y="159839"/>
                    <a:pt x="709802" y="160525"/>
                    <a:pt x="739195" y="166464"/>
                  </a:cubicBezTo>
                  <a:cubicBezTo>
                    <a:pt x="757759" y="170211"/>
                    <a:pt x="777570" y="174148"/>
                    <a:pt x="783204" y="175210"/>
                  </a:cubicBezTo>
                  <a:cubicBezTo>
                    <a:pt x="792879" y="177032"/>
                    <a:pt x="795649" y="172675"/>
                    <a:pt x="832431" y="97891"/>
                  </a:cubicBezTo>
                  <a:cubicBezTo>
                    <a:pt x="864156" y="33349"/>
                    <a:pt x="873970" y="16925"/>
                    <a:pt x="885307" y="9411"/>
                  </a:cubicBezTo>
                  <a:cubicBezTo>
                    <a:pt x="906942" y="-4910"/>
                    <a:pt x="930839" y="-3035"/>
                    <a:pt x="970023" y="16059"/>
                  </a:cubicBezTo>
                  <a:cubicBezTo>
                    <a:pt x="1004542" y="32871"/>
                    <a:pt x="1017772" y="44197"/>
                    <a:pt x="1024907" y="62996"/>
                  </a:cubicBezTo>
                  <a:cubicBezTo>
                    <a:pt x="1032758" y="83726"/>
                    <a:pt x="1029641" y="95741"/>
                    <a:pt x="1000155" y="158088"/>
                  </a:cubicBezTo>
                  <a:cubicBezTo>
                    <a:pt x="984154" y="191926"/>
                    <a:pt x="965013" y="232707"/>
                    <a:pt x="957624" y="248716"/>
                  </a:cubicBezTo>
                  <a:lnTo>
                    <a:pt x="944185" y="277822"/>
                  </a:lnTo>
                  <a:lnTo>
                    <a:pt x="964620" y="304085"/>
                  </a:lnTo>
                  <a:cubicBezTo>
                    <a:pt x="1000801" y="350579"/>
                    <a:pt x="1028047" y="413776"/>
                    <a:pt x="1037676" y="473508"/>
                  </a:cubicBezTo>
                  <a:cubicBezTo>
                    <a:pt x="1044487" y="515739"/>
                    <a:pt x="1040677" y="600677"/>
                    <a:pt x="1030287" y="637959"/>
                  </a:cubicBezTo>
                  <a:cubicBezTo>
                    <a:pt x="991173" y="778273"/>
                    <a:pt x="884337" y="879677"/>
                    <a:pt x="745452" y="908287"/>
                  </a:cubicBezTo>
                  <a:cubicBezTo>
                    <a:pt x="721600" y="913205"/>
                    <a:pt x="689159" y="914798"/>
                    <a:pt x="613448" y="914798"/>
                  </a:cubicBezTo>
                  <a:cubicBezTo>
                    <a:pt x="515894" y="914798"/>
                    <a:pt x="513008" y="914567"/>
                    <a:pt x="510399" y="906416"/>
                  </a:cubicBezTo>
                  <a:cubicBezTo>
                    <a:pt x="504603" y="888105"/>
                    <a:pt x="510537" y="886997"/>
                    <a:pt x="624462" y="885057"/>
                  </a:cubicBezTo>
                  <a:cubicBezTo>
                    <a:pt x="720053" y="883418"/>
                    <a:pt x="735316" y="882217"/>
                    <a:pt x="762469" y="874168"/>
                  </a:cubicBezTo>
                  <a:cubicBezTo>
                    <a:pt x="879742" y="839407"/>
                    <a:pt x="963211" y="755794"/>
                    <a:pt x="999116" y="637126"/>
                  </a:cubicBezTo>
                  <a:cubicBezTo>
                    <a:pt x="1008767" y="605239"/>
                    <a:pt x="1010060" y="593897"/>
                    <a:pt x="1010291" y="539525"/>
                  </a:cubicBezTo>
                  <a:cubicBezTo>
                    <a:pt x="1010592" y="471843"/>
                    <a:pt x="1004519" y="441028"/>
                    <a:pt x="980275" y="387594"/>
                  </a:cubicBezTo>
                  <a:cubicBezTo>
                    <a:pt x="966444" y="357072"/>
                    <a:pt x="935388" y="311066"/>
                    <a:pt x="929847" y="312908"/>
                  </a:cubicBezTo>
                  <a:cubicBezTo>
                    <a:pt x="927792" y="313594"/>
                    <a:pt x="896274" y="377193"/>
                    <a:pt x="859792" y="454236"/>
                  </a:cubicBezTo>
                  <a:lnTo>
                    <a:pt x="793456" y="594315"/>
                  </a:lnTo>
                  <a:lnTo>
                    <a:pt x="721693" y="660512"/>
                  </a:lnTo>
                  <a:cubicBezTo>
                    <a:pt x="657549" y="719673"/>
                    <a:pt x="648822" y="726377"/>
                    <a:pt x="639655" y="723592"/>
                  </a:cubicBezTo>
                  <a:cubicBezTo>
                    <a:pt x="634021" y="721878"/>
                    <a:pt x="539122" y="719870"/>
                    <a:pt x="428777" y="719128"/>
                  </a:cubicBezTo>
                  <a:cubicBezTo>
                    <a:pt x="286036" y="718172"/>
                    <a:pt x="226510" y="716429"/>
                    <a:pt x="222493" y="713092"/>
                  </a:cubicBezTo>
                  <a:cubicBezTo>
                    <a:pt x="219376" y="710513"/>
                    <a:pt x="217390" y="704549"/>
                    <a:pt x="218059" y="699840"/>
                  </a:cubicBezTo>
                  <a:cubicBezTo>
                    <a:pt x="219283" y="691325"/>
                    <a:pt x="220345" y="691267"/>
                    <a:pt x="420233" y="689228"/>
                  </a:cubicBezTo>
                  <a:lnTo>
                    <a:pt x="621206" y="687177"/>
                  </a:lnTo>
                  <a:lnTo>
                    <a:pt x="626771" y="601561"/>
                  </a:lnTo>
                  <a:lnTo>
                    <a:pt x="632336" y="515944"/>
                  </a:lnTo>
                  <a:lnTo>
                    <a:pt x="666532" y="444638"/>
                  </a:lnTo>
                  <a:cubicBezTo>
                    <a:pt x="685350" y="405420"/>
                    <a:pt x="703614" y="372220"/>
                    <a:pt x="707169" y="370864"/>
                  </a:cubicBezTo>
                  <a:cubicBezTo>
                    <a:pt x="714766" y="367948"/>
                    <a:pt x="725780" y="376009"/>
                    <a:pt x="725780" y="384481"/>
                  </a:cubicBezTo>
                  <a:cubicBezTo>
                    <a:pt x="725780" y="387758"/>
                    <a:pt x="715435" y="411987"/>
                    <a:pt x="702805" y="438322"/>
                  </a:cubicBezTo>
                  <a:cubicBezTo>
                    <a:pt x="690175" y="464657"/>
                    <a:pt x="677176" y="492299"/>
                    <a:pt x="673943" y="499748"/>
                  </a:cubicBezTo>
                  <a:lnTo>
                    <a:pt x="668079" y="513289"/>
                  </a:lnTo>
                  <a:lnTo>
                    <a:pt x="719915" y="538084"/>
                  </a:lnTo>
                  <a:cubicBezTo>
                    <a:pt x="748431" y="551722"/>
                    <a:pt x="773252" y="561316"/>
                    <a:pt x="775123" y="559404"/>
                  </a:cubicBezTo>
                  <a:cubicBezTo>
                    <a:pt x="777593" y="556862"/>
                    <a:pt x="944163" y="209602"/>
                    <a:pt x="957947" y="178261"/>
                  </a:cubicBezTo>
                  <a:cubicBezTo>
                    <a:pt x="959517" y="174684"/>
                    <a:pt x="871268" y="129460"/>
                    <a:pt x="856260" y="126151"/>
                  </a:cubicBezTo>
                  <a:cubicBezTo>
                    <a:pt x="854066" y="125671"/>
                    <a:pt x="829753" y="172340"/>
                    <a:pt x="802230" y="229864"/>
                  </a:cubicBezTo>
                  <a:cubicBezTo>
                    <a:pt x="757736" y="322831"/>
                    <a:pt x="751086" y="334450"/>
                    <a:pt x="742497" y="334450"/>
                  </a:cubicBezTo>
                  <a:cubicBezTo>
                    <a:pt x="722131" y="334450"/>
                    <a:pt x="723471" y="324652"/>
                    <a:pt x="751987" y="264902"/>
                  </a:cubicBezTo>
                  <a:cubicBezTo>
                    <a:pt x="766925" y="233623"/>
                    <a:pt x="778586" y="207482"/>
                    <a:pt x="777916" y="206813"/>
                  </a:cubicBezTo>
                  <a:cubicBezTo>
                    <a:pt x="777247" y="206143"/>
                    <a:pt x="765725" y="202395"/>
                    <a:pt x="752264" y="198481"/>
                  </a:cubicBezTo>
                  <a:cubicBezTo>
                    <a:pt x="731067" y="192314"/>
                    <a:pt x="703082" y="191164"/>
                    <a:pt x="541223" y="189815"/>
                  </a:cubicBezTo>
                  <a:cubicBezTo>
                    <a:pt x="416700" y="188776"/>
                    <a:pt x="344083" y="189792"/>
                    <a:pt x="322933" y="192866"/>
                  </a:cubicBezTo>
                  <a:cubicBezTo>
                    <a:pt x="207923" y="209586"/>
                    <a:pt x="110207" y="281823"/>
                    <a:pt x="62065" y="385728"/>
                  </a:cubicBezTo>
                  <a:cubicBezTo>
                    <a:pt x="39830" y="433720"/>
                    <a:pt x="32349" y="465609"/>
                    <a:pt x="29878" y="523119"/>
                  </a:cubicBezTo>
                  <a:cubicBezTo>
                    <a:pt x="28193" y="562517"/>
                    <a:pt x="29393" y="580216"/>
                    <a:pt x="35951" y="611834"/>
                  </a:cubicBezTo>
                  <a:cubicBezTo>
                    <a:pt x="49966" y="679495"/>
                    <a:pt x="91712" y="754210"/>
                    <a:pt x="139462" y="797079"/>
                  </a:cubicBezTo>
                  <a:lnTo>
                    <a:pt x="156525" y="812406"/>
                  </a:lnTo>
                  <a:lnTo>
                    <a:pt x="154193" y="840023"/>
                  </a:lnTo>
                  <a:cubicBezTo>
                    <a:pt x="149090" y="900367"/>
                    <a:pt x="146874" y="955831"/>
                    <a:pt x="149552" y="955831"/>
                  </a:cubicBezTo>
                  <a:cubicBezTo>
                    <a:pt x="151099" y="955831"/>
                    <a:pt x="183125" y="940129"/>
                    <a:pt x="220692" y="920941"/>
                  </a:cubicBezTo>
                  <a:lnTo>
                    <a:pt x="289014" y="886073"/>
                  </a:lnTo>
                  <a:lnTo>
                    <a:pt x="375647" y="886073"/>
                  </a:lnTo>
                  <a:cubicBezTo>
                    <a:pt x="468260" y="886096"/>
                    <a:pt x="475464" y="887667"/>
                    <a:pt x="469530" y="906416"/>
                  </a:cubicBezTo>
                  <a:cubicBezTo>
                    <a:pt x="466944" y="914521"/>
                    <a:pt x="463919" y="914798"/>
                    <a:pt x="382389" y="914798"/>
                  </a:cubicBezTo>
                  <a:lnTo>
                    <a:pt x="297950" y="914798"/>
                  </a:lnTo>
                  <a:lnTo>
                    <a:pt x="222424" y="953776"/>
                  </a:lnTo>
                  <a:cubicBezTo>
                    <a:pt x="180908" y="975204"/>
                    <a:pt x="142487" y="992730"/>
                    <a:pt x="137061" y="992730"/>
                  </a:cubicBezTo>
                  <a:cubicBezTo>
                    <a:pt x="131242" y="992730"/>
                    <a:pt x="124869" y="988966"/>
                    <a:pt x="121544" y="983517"/>
                  </a:cubicBezTo>
                  <a:close/>
                  <a:moveTo>
                    <a:pt x="684772" y="652730"/>
                  </a:moveTo>
                  <a:cubicBezTo>
                    <a:pt x="684772" y="651079"/>
                    <a:pt x="678515" y="646750"/>
                    <a:pt x="670872" y="643104"/>
                  </a:cubicBezTo>
                  <a:lnTo>
                    <a:pt x="656972" y="636477"/>
                  </a:lnTo>
                  <a:lnTo>
                    <a:pt x="654479" y="649008"/>
                  </a:lnTo>
                  <a:cubicBezTo>
                    <a:pt x="653093" y="655903"/>
                    <a:pt x="651962" y="666082"/>
                    <a:pt x="651962" y="671628"/>
                  </a:cubicBezTo>
                  <a:lnTo>
                    <a:pt x="651962" y="681714"/>
                  </a:lnTo>
                  <a:lnTo>
                    <a:pt x="668379" y="668721"/>
                  </a:lnTo>
                  <a:cubicBezTo>
                    <a:pt x="677384" y="661574"/>
                    <a:pt x="684772" y="654377"/>
                    <a:pt x="684772" y="652730"/>
                  </a:cubicBezTo>
                  <a:close/>
                  <a:moveTo>
                    <a:pt x="733815" y="608087"/>
                  </a:moveTo>
                  <a:lnTo>
                    <a:pt x="755727" y="588471"/>
                  </a:lnTo>
                  <a:lnTo>
                    <a:pt x="709571" y="566818"/>
                  </a:lnTo>
                  <a:cubicBezTo>
                    <a:pt x="684172" y="554910"/>
                    <a:pt x="662929" y="545743"/>
                    <a:pt x="662352" y="546448"/>
                  </a:cubicBezTo>
                  <a:cubicBezTo>
                    <a:pt x="661775" y="547152"/>
                    <a:pt x="660228" y="559840"/>
                    <a:pt x="658912" y="574646"/>
                  </a:cubicBezTo>
                  <a:lnTo>
                    <a:pt x="656510" y="601568"/>
                  </a:lnTo>
                  <a:lnTo>
                    <a:pt x="681932" y="614390"/>
                  </a:lnTo>
                  <a:cubicBezTo>
                    <a:pt x="695902" y="621442"/>
                    <a:pt x="708370" y="627324"/>
                    <a:pt x="709617" y="627460"/>
                  </a:cubicBezTo>
                  <a:cubicBezTo>
                    <a:pt x="710887" y="627598"/>
                    <a:pt x="721785" y="618877"/>
                    <a:pt x="733815" y="608087"/>
                  </a:cubicBezTo>
                  <a:close/>
                  <a:moveTo>
                    <a:pt x="987733" y="114941"/>
                  </a:moveTo>
                  <a:cubicBezTo>
                    <a:pt x="999693" y="88183"/>
                    <a:pt x="1000224" y="85197"/>
                    <a:pt x="994983" y="72696"/>
                  </a:cubicBezTo>
                  <a:cubicBezTo>
                    <a:pt x="990480" y="61903"/>
                    <a:pt x="983138" y="56248"/>
                    <a:pt x="957854" y="44068"/>
                  </a:cubicBezTo>
                  <a:cubicBezTo>
                    <a:pt x="924675" y="28098"/>
                    <a:pt x="914861" y="26186"/>
                    <a:pt x="901862" y="33148"/>
                  </a:cubicBezTo>
                  <a:cubicBezTo>
                    <a:pt x="892742" y="38025"/>
                    <a:pt x="868220" y="84098"/>
                    <a:pt x="870114" y="92797"/>
                  </a:cubicBezTo>
                  <a:cubicBezTo>
                    <a:pt x="871337" y="98341"/>
                    <a:pt x="960510" y="143733"/>
                    <a:pt x="970185" y="143733"/>
                  </a:cubicBezTo>
                  <a:cubicBezTo>
                    <a:pt x="972771" y="143733"/>
                    <a:pt x="980667" y="130776"/>
                    <a:pt x="987733" y="114941"/>
                  </a:cubicBezTo>
                  <a:close/>
                  <a:moveTo>
                    <a:pt x="219214" y="598799"/>
                  </a:moveTo>
                  <a:cubicBezTo>
                    <a:pt x="212818" y="578611"/>
                    <a:pt x="213903" y="578489"/>
                    <a:pt x="400099" y="578489"/>
                  </a:cubicBezTo>
                  <a:cubicBezTo>
                    <a:pt x="571355" y="578489"/>
                    <a:pt x="573826" y="578604"/>
                    <a:pt x="578282" y="586954"/>
                  </a:cubicBezTo>
                  <a:cubicBezTo>
                    <a:pt x="588973" y="606936"/>
                    <a:pt x="586641" y="607197"/>
                    <a:pt x="397467" y="607197"/>
                  </a:cubicBezTo>
                  <a:cubicBezTo>
                    <a:pt x="224109" y="607197"/>
                    <a:pt x="221846" y="607082"/>
                    <a:pt x="219214" y="598799"/>
                  </a:cubicBezTo>
                  <a:close/>
                  <a:moveTo>
                    <a:pt x="224409" y="496130"/>
                  </a:moveTo>
                  <a:cubicBezTo>
                    <a:pt x="214873" y="490570"/>
                    <a:pt x="215289" y="477286"/>
                    <a:pt x="225171" y="471993"/>
                  </a:cubicBezTo>
                  <a:cubicBezTo>
                    <a:pt x="230274" y="469266"/>
                    <a:pt x="293170" y="467749"/>
                    <a:pt x="401230" y="467749"/>
                  </a:cubicBezTo>
                  <a:cubicBezTo>
                    <a:pt x="548612" y="467749"/>
                    <a:pt x="570155" y="468546"/>
                    <a:pt x="575789" y="474194"/>
                  </a:cubicBezTo>
                  <a:cubicBezTo>
                    <a:pt x="579345" y="477738"/>
                    <a:pt x="582254" y="482220"/>
                    <a:pt x="582254" y="484155"/>
                  </a:cubicBezTo>
                  <a:cubicBezTo>
                    <a:pt x="582254" y="486088"/>
                    <a:pt x="579345" y="490570"/>
                    <a:pt x="575789" y="494114"/>
                  </a:cubicBezTo>
                  <a:cubicBezTo>
                    <a:pt x="570155" y="499769"/>
                    <a:pt x="548635" y="500545"/>
                    <a:pt x="400468" y="500434"/>
                  </a:cubicBezTo>
                  <a:cubicBezTo>
                    <a:pt x="293401" y="500365"/>
                    <a:pt x="228958" y="498779"/>
                    <a:pt x="224409" y="496130"/>
                  </a:cubicBezTo>
                  <a:close/>
                  <a:moveTo>
                    <a:pt x="221500" y="383864"/>
                  </a:moveTo>
                  <a:cubicBezTo>
                    <a:pt x="218775" y="380590"/>
                    <a:pt x="217759" y="374129"/>
                    <a:pt x="219214" y="369511"/>
                  </a:cubicBezTo>
                  <a:cubicBezTo>
                    <a:pt x="221823" y="361318"/>
                    <a:pt x="224617" y="361111"/>
                    <a:pt x="332146" y="361111"/>
                  </a:cubicBezTo>
                  <a:cubicBezTo>
                    <a:pt x="432240" y="361111"/>
                    <a:pt x="442769" y="361762"/>
                    <a:pt x="446348" y="368181"/>
                  </a:cubicBezTo>
                  <a:cubicBezTo>
                    <a:pt x="448865" y="372668"/>
                    <a:pt x="448887" y="377916"/>
                    <a:pt x="446417" y="382537"/>
                  </a:cubicBezTo>
                  <a:cubicBezTo>
                    <a:pt x="442838" y="389231"/>
                    <a:pt x="433787" y="389820"/>
                    <a:pt x="334478" y="389820"/>
                  </a:cubicBezTo>
                  <a:cubicBezTo>
                    <a:pt x="245051" y="389820"/>
                    <a:pt x="225587" y="388794"/>
                    <a:pt x="221500" y="383864"/>
                  </a:cubicBezTo>
                  <a:close/>
                </a:path>
              </a:pathLst>
            </a:custGeom>
            <a:solidFill>
              <a:schemeClr val="bg1"/>
            </a:solidFill>
            <a:ln w="4101" cap="flat">
              <a:noFill/>
              <a:prstDash val="solid"/>
              <a:miter/>
            </a:ln>
          </p:spPr>
          <p:txBody>
            <a:bodyPr rtlCol="0" anchor="ctr"/>
            <a:lstStyle/>
            <a:p>
              <a:pPr defTabSz="685800">
                <a:defRPr/>
              </a:pPr>
              <a:endParaRPr lang="vi-VN" sz="1350">
                <a:solidFill>
                  <a:prstClr val="black"/>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ircle(in)">
                                      <p:cBhvr>
                                        <p:cTn id="7" dur="1250"/>
                                        <p:tgtEl>
                                          <p:spTgt spid="79"/>
                                        </p:tgtEl>
                                      </p:cBhvr>
                                    </p:animEffect>
                                  </p:childTnLst>
                                </p:cTn>
                              </p:par>
                              <p:par>
                                <p:cTn id="8" presetID="6" presetClass="entr" presetSubtype="16"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circle(in)">
                                      <p:cBhvr>
                                        <p:cTn id="10" dur="1250"/>
                                        <p:tgtEl>
                                          <p:spTgt spid="82"/>
                                        </p:tgtEl>
                                      </p:cBhvr>
                                    </p:animEffect>
                                  </p:childTnLst>
                                </p:cTn>
                              </p:par>
                              <p:par>
                                <p:cTn id="11" presetID="6" presetClass="entr" presetSubtype="32"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circle(out)">
                                      <p:cBhvr>
                                        <p:cTn id="13" dur="1250"/>
                                        <p:tgtEl>
                                          <p:spTgt spid="76"/>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p:cTn id="16" dur="1250" fill="hold"/>
                                        <p:tgtEl>
                                          <p:spTgt spid="76"/>
                                        </p:tgtEl>
                                        <p:attrNameLst>
                                          <p:attrName>ppt_w</p:attrName>
                                        </p:attrNameLst>
                                      </p:cBhvr>
                                      <p:tavLst>
                                        <p:tav tm="0">
                                          <p:val>
                                            <p:strVal val="#ppt_w+.3"/>
                                          </p:val>
                                        </p:tav>
                                        <p:tav tm="100000">
                                          <p:val>
                                            <p:strVal val="#ppt_w"/>
                                          </p:val>
                                        </p:tav>
                                      </p:tavLst>
                                    </p:anim>
                                    <p:anim calcmode="lin" valueType="num">
                                      <p:cBhvr>
                                        <p:cTn id="17" dur="1250" fill="hold"/>
                                        <p:tgtEl>
                                          <p:spTgt spid="76"/>
                                        </p:tgtEl>
                                        <p:attrNameLst>
                                          <p:attrName>ppt_h</p:attrName>
                                        </p:attrNameLst>
                                      </p:cBhvr>
                                      <p:tavLst>
                                        <p:tav tm="0">
                                          <p:val>
                                            <p:strVal val="#ppt_h"/>
                                          </p:val>
                                        </p:tav>
                                        <p:tav tm="100000">
                                          <p:val>
                                            <p:strVal val="#ppt_h"/>
                                          </p:val>
                                        </p:tav>
                                      </p:tavLst>
                                    </p:anim>
                                    <p:animEffect transition="in" filter="fade">
                                      <p:cBhvr>
                                        <p:cTn id="18" dur="12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7"/>
        <p:cNvGrpSpPr/>
        <p:nvPr/>
      </p:nvGrpSpPr>
      <p:grpSpPr>
        <a:xfrm>
          <a:off x="0" y="0"/>
          <a:ext cx="0" cy="0"/>
          <a:chOff x="0" y="0"/>
          <a:chExt cx="0" cy="0"/>
        </a:xfrm>
      </p:grpSpPr>
      <p:sp>
        <p:nvSpPr>
          <p:cNvPr id="166" name="TextBox 165">
            <a:extLst>
              <a:ext uri="{FF2B5EF4-FFF2-40B4-BE49-F238E27FC236}">
                <a16:creationId xmlns:a16="http://schemas.microsoft.com/office/drawing/2014/main" id="{D16FE095-FFD1-ABF3-A9C4-0DB813D54A3A}"/>
              </a:ext>
            </a:extLst>
          </p:cNvPr>
          <p:cNvSpPr txBox="1"/>
          <p:nvPr/>
        </p:nvSpPr>
        <p:spPr>
          <a:xfrm>
            <a:off x="3215978" y="1301422"/>
            <a:ext cx="2712045"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VẬN DỤNG</a:t>
            </a:r>
          </a:p>
        </p:txBody>
      </p:sp>
      <p:pic>
        <p:nvPicPr>
          <p:cNvPr id="167" name="Picture 166" descr="Icon&#10;&#10;Description automatically generated">
            <a:extLst>
              <a:ext uri="{FF2B5EF4-FFF2-40B4-BE49-F238E27FC236}">
                <a16:creationId xmlns:a16="http://schemas.microsoft.com/office/drawing/2014/main" id="{FEBBFE5E-B5A0-618F-D598-F4ED14F40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335" y="1244170"/>
            <a:ext cx="642026" cy="642026"/>
          </a:xfrm>
          <a:prstGeom prst="rect">
            <a:avLst/>
          </a:prstGeom>
        </p:spPr>
      </p:pic>
      <p:grpSp>
        <p:nvGrpSpPr>
          <p:cNvPr id="168" name="Group 167">
            <a:extLst>
              <a:ext uri="{FF2B5EF4-FFF2-40B4-BE49-F238E27FC236}">
                <a16:creationId xmlns:a16="http://schemas.microsoft.com/office/drawing/2014/main" id="{72E8BE79-FDC1-1704-7AAD-E8070E6204B9}"/>
              </a:ext>
            </a:extLst>
          </p:cNvPr>
          <p:cNvGrpSpPr/>
          <p:nvPr/>
        </p:nvGrpSpPr>
        <p:grpSpPr>
          <a:xfrm>
            <a:off x="885464" y="2583762"/>
            <a:ext cx="7953736" cy="3512238"/>
            <a:chOff x="668552" y="2608678"/>
            <a:chExt cx="5162352" cy="2504420"/>
          </a:xfrm>
        </p:grpSpPr>
        <p:sp>
          <p:nvSpPr>
            <p:cNvPr id="169" name="Rectangle: Rounded Corners 168">
              <a:extLst>
                <a:ext uri="{FF2B5EF4-FFF2-40B4-BE49-F238E27FC236}">
                  <a16:creationId xmlns:a16="http://schemas.microsoft.com/office/drawing/2014/main" id="{65EEF6AF-8E9D-A171-AD21-B40B6C88E8E1}"/>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050">
                <a:solidFill>
                  <a:prstClr val="white"/>
                </a:solidFill>
              </a:endParaRPr>
            </a:p>
          </p:txBody>
        </p:sp>
        <p:sp>
          <p:nvSpPr>
            <p:cNvPr id="170" name="TextBox 169">
              <a:extLst>
                <a:ext uri="{FF2B5EF4-FFF2-40B4-BE49-F238E27FC236}">
                  <a16:creationId xmlns:a16="http://schemas.microsoft.com/office/drawing/2014/main" id="{0710195B-EC4F-5ABA-F95B-2BE178026AE2}"/>
                </a:ext>
              </a:extLst>
            </p:cNvPr>
            <p:cNvSpPr txBox="1"/>
            <p:nvPr/>
          </p:nvSpPr>
          <p:spPr>
            <a:xfrm>
              <a:off x="1009499" y="2783624"/>
              <a:ext cx="4597075" cy="2329474"/>
            </a:xfrm>
            <a:prstGeom prst="rect">
              <a:avLst/>
            </a:prstGeom>
            <a:noFill/>
            <a:effectLst/>
          </p:spPr>
          <p:txBody>
            <a:bodyPr wrap="square" rtlCol="0">
              <a:spAutoFit/>
            </a:bodyPr>
            <a:lstStyle/>
            <a:p>
              <a:pPr algn="just" defTabSz="685800"/>
              <a:r>
                <a:rPr lang="en-US"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2. </a:t>
              </a:r>
              <a:r>
                <a:rPr lang="vi-VN"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Nêu hai đơn chất kim loại thường được sử dụng để làm dây dẫn điện</a:t>
              </a:r>
              <a:r>
                <a:rPr lang="en-US"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p>
            <a:p>
              <a:pPr algn="just" defTabSz="685800"/>
              <a:r>
                <a:rPr lang="en-US"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3. </a:t>
              </a:r>
              <a:r>
                <a:rPr lang="vi-VN"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Đơn chất nào được tạo ra trong quá trình quang hợp của cây xanh và có vai trò quan trọng đối với sự sống của con người?</a:t>
              </a:r>
              <a:endParaRPr lang="en-US"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p:txBody>
        </p:sp>
      </p:grpSp>
      <p:grpSp>
        <p:nvGrpSpPr>
          <p:cNvPr id="171" name="!!a3">
            <a:extLst>
              <a:ext uri="{FF2B5EF4-FFF2-40B4-BE49-F238E27FC236}">
                <a16:creationId xmlns:a16="http://schemas.microsoft.com/office/drawing/2014/main" id="{BCE68A8F-8153-BAE2-65FA-FD8B74CBFA6F}"/>
              </a:ext>
            </a:extLst>
          </p:cNvPr>
          <p:cNvGrpSpPr/>
          <p:nvPr/>
        </p:nvGrpSpPr>
        <p:grpSpPr>
          <a:xfrm>
            <a:off x="854239" y="2081694"/>
            <a:ext cx="1624370" cy="465517"/>
            <a:chOff x="1367221" y="6204971"/>
            <a:chExt cx="1848459" cy="620689"/>
          </a:xfrm>
        </p:grpSpPr>
        <p:sp>
          <p:nvSpPr>
            <p:cNvPr id="172" name="Rectangle: Rounded Corners 171">
              <a:extLst>
                <a:ext uri="{FF2B5EF4-FFF2-40B4-BE49-F238E27FC236}">
                  <a16:creationId xmlns:a16="http://schemas.microsoft.com/office/drawing/2014/main" id="{18686F65-EBF5-CF9D-C165-876DCF9280B8}"/>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050">
                <a:solidFill>
                  <a:prstClr val="white"/>
                </a:solidFill>
              </a:endParaRPr>
            </a:p>
          </p:txBody>
        </p:sp>
        <p:sp>
          <p:nvSpPr>
            <p:cNvPr id="173" name="TextBox 172">
              <a:extLst>
                <a:ext uri="{FF2B5EF4-FFF2-40B4-BE49-F238E27FC236}">
                  <a16:creationId xmlns:a16="http://schemas.microsoft.com/office/drawing/2014/main" id="{58F693A7-ED12-47C7-F294-3FB5A9F2DD88}"/>
                </a:ext>
              </a:extLst>
            </p:cNvPr>
            <p:cNvSpPr txBox="1"/>
            <p:nvPr/>
          </p:nvSpPr>
          <p:spPr>
            <a:xfrm>
              <a:off x="1402752" y="6253706"/>
              <a:ext cx="1766747" cy="553997"/>
            </a:xfrm>
            <a:prstGeom prst="rect">
              <a:avLst/>
            </a:prstGeom>
            <a:noFill/>
            <a:effectLst/>
          </p:spPr>
          <p:txBody>
            <a:bodyPr wrap="square" rtlCol="0">
              <a:spAutoFit/>
            </a:bodyPr>
            <a:lstStyle/>
            <a:p>
              <a:pPr algn="ctr" defTabSz="685800"/>
              <a:r>
                <a:rPr lang="en-US" sz="2100" b="1">
                  <a:solidFill>
                    <a:prstClr val="white"/>
                  </a:solidFill>
                  <a:latin typeface="Times New Roman" panose="02020603050405020304" pitchFamily="18" charset="0"/>
                  <a:ea typeface="Aachen" panose="02020500000000000000" pitchFamily="18" charset="0"/>
                  <a:cs typeface="Times New Roman" panose="02020603050405020304" pitchFamily="18" charset="0"/>
                </a:rPr>
                <a:t>Câu hỏi</a:t>
              </a:r>
            </a:p>
          </p:txBody>
        </p:sp>
      </p:grpSp>
      <p:grpSp>
        <p:nvGrpSpPr>
          <p:cNvPr id="174" name="!!a2">
            <a:extLst>
              <a:ext uri="{FF2B5EF4-FFF2-40B4-BE49-F238E27FC236}">
                <a16:creationId xmlns:a16="http://schemas.microsoft.com/office/drawing/2014/main" id="{84A27E08-F986-FE32-6CA0-E817D159BA81}"/>
              </a:ext>
            </a:extLst>
          </p:cNvPr>
          <p:cNvGrpSpPr/>
          <p:nvPr/>
        </p:nvGrpSpPr>
        <p:grpSpPr>
          <a:xfrm>
            <a:off x="599862" y="2056004"/>
            <a:ext cx="539978" cy="539978"/>
            <a:chOff x="6724214" y="1636355"/>
            <a:chExt cx="719971" cy="719971"/>
          </a:xfrm>
        </p:grpSpPr>
        <p:sp>
          <p:nvSpPr>
            <p:cNvPr id="175" name="Oval 174">
              <a:extLst>
                <a:ext uri="{FF2B5EF4-FFF2-40B4-BE49-F238E27FC236}">
                  <a16:creationId xmlns:a16="http://schemas.microsoft.com/office/drawing/2014/main" id="{39669D85-277A-E2CC-1CB8-5D342F42C68A}"/>
                </a:ext>
              </a:extLst>
            </p:cNvPr>
            <p:cNvSpPr/>
            <p:nvPr/>
          </p:nvSpPr>
          <p:spPr>
            <a:xfrm>
              <a:off x="6724214" y="1636355"/>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sp>
          <p:nvSpPr>
            <p:cNvPr id="176" name="Freeform: Shape 175">
              <a:extLst>
                <a:ext uri="{FF2B5EF4-FFF2-40B4-BE49-F238E27FC236}">
                  <a16:creationId xmlns:a16="http://schemas.microsoft.com/office/drawing/2014/main" id="{3BCC024F-F861-84DB-F04C-5B5D9A0AA263}"/>
                </a:ext>
              </a:extLst>
            </p:cNvPr>
            <p:cNvSpPr/>
            <p:nvPr/>
          </p:nvSpPr>
          <p:spPr>
            <a:xfrm>
              <a:off x="6915653" y="1835626"/>
              <a:ext cx="337092" cy="321430"/>
            </a:xfrm>
            <a:custGeom>
              <a:avLst/>
              <a:gdLst>
                <a:gd name="connsiteX0" fmla="*/ 121544 w 1041099"/>
                <a:gd name="connsiteY0" fmla="*/ 983517 h 992730"/>
                <a:gd name="connsiteX1" fmla="*/ 119905 w 1041099"/>
                <a:gd name="connsiteY1" fmla="*/ 899304 h 992730"/>
                <a:gd name="connsiteX2" fmla="*/ 123923 w 1041099"/>
                <a:gd name="connsiteY2" fmla="*/ 824347 h 992730"/>
                <a:gd name="connsiteX3" fmla="*/ 101018 w 1041099"/>
                <a:gd name="connsiteY3" fmla="*/ 800330 h 992730"/>
                <a:gd name="connsiteX4" fmla="*/ 6373 w 1041099"/>
                <a:gd name="connsiteY4" fmla="*/ 618651 h 992730"/>
                <a:gd name="connsiteX5" fmla="*/ 6373 w 1041099"/>
                <a:gd name="connsiteY5" fmla="*/ 456296 h 992730"/>
                <a:gd name="connsiteX6" fmla="*/ 272597 w 1041099"/>
                <a:gd name="connsiteY6" fmla="*/ 171389 h 992730"/>
                <a:gd name="connsiteX7" fmla="*/ 503379 w 1041099"/>
                <a:gd name="connsiteY7" fmla="*/ 161139 h 992730"/>
                <a:gd name="connsiteX8" fmla="*/ 739195 w 1041099"/>
                <a:gd name="connsiteY8" fmla="*/ 166464 h 992730"/>
                <a:gd name="connsiteX9" fmla="*/ 783204 w 1041099"/>
                <a:gd name="connsiteY9" fmla="*/ 175210 h 992730"/>
                <a:gd name="connsiteX10" fmla="*/ 832431 w 1041099"/>
                <a:gd name="connsiteY10" fmla="*/ 97891 h 992730"/>
                <a:gd name="connsiteX11" fmla="*/ 885307 w 1041099"/>
                <a:gd name="connsiteY11" fmla="*/ 9411 h 992730"/>
                <a:gd name="connsiteX12" fmla="*/ 970023 w 1041099"/>
                <a:gd name="connsiteY12" fmla="*/ 16059 h 992730"/>
                <a:gd name="connsiteX13" fmla="*/ 1024907 w 1041099"/>
                <a:gd name="connsiteY13" fmla="*/ 62996 h 992730"/>
                <a:gd name="connsiteX14" fmla="*/ 1000155 w 1041099"/>
                <a:gd name="connsiteY14" fmla="*/ 158088 h 992730"/>
                <a:gd name="connsiteX15" fmla="*/ 957624 w 1041099"/>
                <a:gd name="connsiteY15" fmla="*/ 248716 h 992730"/>
                <a:gd name="connsiteX16" fmla="*/ 944185 w 1041099"/>
                <a:gd name="connsiteY16" fmla="*/ 277822 h 992730"/>
                <a:gd name="connsiteX17" fmla="*/ 964620 w 1041099"/>
                <a:gd name="connsiteY17" fmla="*/ 304085 h 992730"/>
                <a:gd name="connsiteX18" fmla="*/ 1037676 w 1041099"/>
                <a:gd name="connsiteY18" fmla="*/ 473508 h 992730"/>
                <a:gd name="connsiteX19" fmla="*/ 1030287 w 1041099"/>
                <a:gd name="connsiteY19" fmla="*/ 637959 h 992730"/>
                <a:gd name="connsiteX20" fmla="*/ 745452 w 1041099"/>
                <a:gd name="connsiteY20" fmla="*/ 908287 h 992730"/>
                <a:gd name="connsiteX21" fmla="*/ 613448 w 1041099"/>
                <a:gd name="connsiteY21" fmla="*/ 914798 h 992730"/>
                <a:gd name="connsiteX22" fmla="*/ 510399 w 1041099"/>
                <a:gd name="connsiteY22" fmla="*/ 906416 h 992730"/>
                <a:gd name="connsiteX23" fmla="*/ 624462 w 1041099"/>
                <a:gd name="connsiteY23" fmla="*/ 885057 h 992730"/>
                <a:gd name="connsiteX24" fmla="*/ 762469 w 1041099"/>
                <a:gd name="connsiteY24" fmla="*/ 874168 h 992730"/>
                <a:gd name="connsiteX25" fmla="*/ 999116 w 1041099"/>
                <a:gd name="connsiteY25" fmla="*/ 637126 h 992730"/>
                <a:gd name="connsiteX26" fmla="*/ 1010291 w 1041099"/>
                <a:gd name="connsiteY26" fmla="*/ 539525 h 992730"/>
                <a:gd name="connsiteX27" fmla="*/ 980275 w 1041099"/>
                <a:gd name="connsiteY27" fmla="*/ 387594 h 992730"/>
                <a:gd name="connsiteX28" fmla="*/ 929847 w 1041099"/>
                <a:gd name="connsiteY28" fmla="*/ 312908 h 992730"/>
                <a:gd name="connsiteX29" fmla="*/ 859792 w 1041099"/>
                <a:gd name="connsiteY29" fmla="*/ 454236 h 992730"/>
                <a:gd name="connsiteX30" fmla="*/ 793456 w 1041099"/>
                <a:gd name="connsiteY30" fmla="*/ 594315 h 992730"/>
                <a:gd name="connsiteX31" fmla="*/ 721693 w 1041099"/>
                <a:gd name="connsiteY31" fmla="*/ 660512 h 992730"/>
                <a:gd name="connsiteX32" fmla="*/ 639655 w 1041099"/>
                <a:gd name="connsiteY32" fmla="*/ 723592 h 992730"/>
                <a:gd name="connsiteX33" fmla="*/ 428777 w 1041099"/>
                <a:gd name="connsiteY33" fmla="*/ 719128 h 992730"/>
                <a:gd name="connsiteX34" fmla="*/ 222493 w 1041099"/>
                <a:gd name="connsiteY34" fmla="*/ 713092 h 992730"/>
                <a:gd name="connsiteX35" fmla="*/ 218059 w 1041099"/>
                <a:gd name="connsiteY35" fmla="*/ 699840 h 992730"/>
                <a:gd name="connsiteX36" fmla="*/ 420233 w 1041099"/>
                <a:gd name="connsiteY36" fmla="*/ 689228 h 992730"/>
                <a:gd name="connsiteX37" fmla="*/ 621206 w 1041099"/>
                <a:gd name="connsiteY37" fmla="*/ 687177 h 992730"/>
                <a:gd name="connsiteX38" fmla="*/ 626771 w 1041099"/>
                <a:gd name="connsiteY38" fmla="*/ 601561 h 992730"/>
                <a:gd name="connsiteX39" fmla="*/ 632336 w 1041099"/>
                <a:gd name="connsiteY39" fmla="*/ 515944 h 992730"/>
                <a:gd name="connsiteX40" fmla="*/ 666532 w 1041099"/>
                <a:gd name="connsiteY40" fmla="*/ 444638 h 992730"/>
                <a:gd name="connsiteX41" fmla="*/ 707169 w 1041099"/>
                <a:gd name="connsiteY41" fmla="*/ 370864 h 992730"/>
                <a:gd name="connsiteX42" fmla="*/ 725780 w 1041099"/>
                <a:gd name="connsiteY42" fmla="*/ 384481 h 992730"/>
                <a:gd name="connsiteX43" fmla="*/ 702805 w 1041099"/>
                <a:gd name="connsiteY43" fmla="*/ 438322 h 992730"/>
                <a:gd name="connsiteX44" fmla="*/ 673943 w 1041099"/>
                <a:gd name="connsiteY44" fmla="*/ 499748 h 992730"/>
                <a:gd name="connsiteX45" fmla="*/ 668079 w 1041099"/>
                <a:gd name="connsiteY45" fmla="*/ 513289 h 992730"/>
                <a:gd name="connsiteX46" fmla="*/ 719915 w 1041099"/>
                <a:gd name="connsiteY46" fmla="*/ 538084 h 992730"/>
                <a:gd name="connsiteX47" fmla="*/ 775123 w 1041099"/>
                <a:gd name="connsiteY47" fmla="*/ 559404 h 992730"/>
                <a:gd name="connsiteX48" fmla="*/ 957947 w 1041099"/>
                <a:gd name="connsiteY48" fmla="*/ 178261 h 992730"/>
                <a:gd name="connsiteX49" fmla="*/ 856260 w 1041099"/>
                <a:gd name="connsiteY49" fmla="*/ 126151 h 992730"/>
                <a:gd name="connsiteX50" fmla="*/ 802230 w 1041099"/>
                <a:gd name="connsiteY50" fmla="*/ 229864 h 992730"/>
                <a:gd name="connsiteX51" fmla="*/ 742497 w 1041099"/>
                <a:gd name="connsiteY51" fmla="*/ 334450 h 992730"/>
                <a:gd name="connsiteX52" fmla="*/ 751987 w 1041099"/>
                <a:gd name="connsiteY52" fmla="*/ 264902 h 992730"/>
                <a:gd name="connsiteX53" fmla="*/ 777916 w 1041099"/>
                <a:gd name="connsiteY53" fmla="*/ 206813 h 992730"/>
                <a:gd name="connsiteX54" fmla="*/ 752264 w 1041099"/>
                <a:gd name="connsiteY54" fmla="*/ 198481 h 992730"/>
                <a:gd name="connsiteX55" fmla="*/ 541223 w 1041099"/>
                <a:gd name="connsiteY55" fmla="*/ 189815 h 992730"/>
                <a:gd name="connsiteX56" fmla="*/ 322933 w 1041099"/>
                <a:gd name="connsiteY56" fmla="*/ 192866 h 992730"/>
                <a:gd name="connsiteX57" fmla="*/ 62065 w 1041099"/>
                <a:gd name="connsiteY57" fmla="*/ 385728 h 992730"/>
                <a:gd name="connsiteX58" fmla="*/ 29878 w 1041099"/>
                <a:gd name="connsiteY58" fmla="*/ 523119 h 992730"/>
                <a:gd name="connsiteX59" fmla="*/ 35951 w 1041099"/>
                <a:gd name="connsiteY59" fmla="*/ 611834 h 992730"/>
                <a:gd name="connsiteX60" fmla="*/ 139462 w 1041099"/>
                <a:gd name="connsiteY60" fmla="*/ 797079 h 992730"/>
                <a:gd name="connsiteX61" fmla="*/ 156525 w 1041099"/>
                <a:gd name="connsiteY61" fmla="*/ 812406 h 992730"/>
                <a:gd name="connsiteX62" fmla="*/ 154193 w 1041099"/>
                <a:gd name="connsiteY62" fmla="*/ 840023 h 992730"/>
                <a:gd name="connsiteX63" fmla="*/ 149552 w 1041099"/>
                <a:gd name="connsiteY63" fmla="*/ 955831 h 992730"/>
                <a:gd name="connsiteX64" fmla="*/ 220692 w 1041099"/>
                <a:gd name="connsiteY64" fmla="*/ 920941 h 992730"/>
                <a:gd name="connsiteX65" fmla="*/ 289014 w 1041099"/>
                <a:gd name="connsiteY65" fmla="*/ 886073 h 992730"/>
                <a:gd name="connsiteX66" fmla="*/ 375647 w 1041099"/>
                <a:gd name="connsiteY66" fmla="*/ 886073 h 992730"/>
                <a:gd name="connsiteX67" fmla="*/ 469530 w 1041099"/>
                <a:gd name="connsiteY67" fmla="*/ 906416 h 992730"/>
                <a:gd name="connsiteX68" fmla="*/ 382389 w 1041099"/>
                <a:gd name="connsiteY68" fmla="*/ 914798 h 992730"/>
                <a:gd name="connsiteX69" fmla="*/ 297950 w 1041099"/>
                <a:gd name="connsiteY69" fmla="*/ 914798 h 992730"/>
                <a:gd name="connsiteX70" fmla="*/ 222424 w 1041099"/>
                <a:gd name="connsiteY70" fmla="*/ 953776 h 992730"/>
                <a:gd name="connsiteX71" fmla="*/ 137061 w 1041099"/>
                <a:gd name="connsiteY71" fmla="*/ 992730 h 992730"/>
                <a:gd name="connsiteX72" fmla="*/ 121544 w 1041099"/>
                <a:gd name="connsiteY72" fmla="*/ 983517 h 992730"/>
                <a:gd name="connsiteX73" fmla="*/ 684772 w 1041099"/>
                <a:gd name="connsiteY73" fmla="*/ 652730 h 992730"/>
                <a:gd name="connsiteX74" fmla="*/ 670872 w 1041099"/>
                <a:gd name="connsiteY74" fmla="*/ 643104 h 992730"/>
                <a:gd name="connsiteX75" fmla="*/ 656972 w 1041099"/>
                <a:gd name="connsiteY75" fmla="*/ 636477 h 992730"/>
                <a:gd name="connsiteX76" fmla="*/ 654479 w 1041099"/>
                <a:gd name="connsiteY76" fmla="*/ 649008 h 992730"/>
                <a:gd name="connsiteX77" fmla="*/ 651962 w 1041099"/>
                <a:gd name="connsiteY77" fmla="*/ 671628 h 992730"/>
                <a:gd name="connsiteX78" fmla="*/ 651962 w 1041099"/>
                <a:gd name="connsiteY78" fmla="*/ 681714 h 992730"/>
                <a:gd name="connsiteX79" fmla="*/ 668379 w 1041099"/>
                <a:gd name="connsiteY79" fmla="*/ 668721 h 992730"/>
                <a:gd name="connsiteX80" fmla="*/ 684772 w 1041099"/>
                <a:gd name="connsiteY80" fmla="*/ 652730 h 992730"/>
                <a:gd name="connsiteX81" fmla="*/ 733815 w 1041099"/>
                <a:gd name="connsiteY81" fmla="*/ 608087 h 992730"/>
                <a:gd name="connsiteX82" fmla="*/ 755727 w 1041099"/>
                <a:gd name="connsiteY82" fmla="*/ 588471 h 992730"/>
                <a:gd name="connsiteX83" fmla="*/ 709571 w 1041099"/>
                <a:gd name="connsiteY83" fmla="*/ 566818 h 992730"/>
                <a:gd name="connsiteX84" fmla="*/ 662352 w 1041099"/>
                <a:gd name="connsiteY84" fmla="*/ 546448 h 992730"/>
                <a:gd name="connsiteX85" fmla="*/ 658912 w 1041099"/>
                <a:gd name="connsiteY85" fmla="*/ 574646 h 992730"/>
                <a:gd name="connsiteX86" fmla="*/ 656510 w 1041099"/>
                <a:gd name="connsiteY86" fmla="*/ 601568 h 992730"/>
                <a:gd name="connsiteX87" fmla="*/ 681932 w 1041099"/>
                <a:gd name="connsiteY87" fmla="*/ 614390 h 992730"/>
                <a:gd name="connsiteX88" fmla="*/ 709617 w 1041099"/>
                <a:gd name="connsiteY88" fmla="*/ 627460 h 992730"/>
                <a:gd name="connsiteX89" fmla="*/ 733815 w 1041099"/>
                <a:gd name="connsiteY89" fmla="*/ 608087 h 992730"/>
                <a:gd name="connsiteX90" fmla="*/ 987733 w 1041099"/>
                <a:gd name="connsiteY90" fmla="*/ 114941 h 992730"/>
                <a:gd name="connsiteX91" fmla="*/ 994983 w 1041099"/>
                <a:gd name="connsiteY91" fmla="*/ 72696 h 992730"/>
                <a:gd name="connsiteX92" fmla="*/ 957854 w 1041099"/>
                <a:gd name="connsiteY92" fmla="*/ 44068 h 992730"/>
                <a:gd name="connsiteX93" fmla="*/ 901862 w 1041099"/>
                <a:gd name="connsiteY93" fmla="*/ 33148 h 992730"/>
                <a:gd name="connsiteX94" fmla="*/ 870114 w 1041099"/>
                <a:gd name="connsiteY94" fmla="*/ 92797 h 992730"/>
                <a:gd name="connsiteX95" fmla="*/ 970185 w 1041099"/>
                <a:gd name="connsiteY95" fmla="*/ 143733 h 992730"/>
                <a:gd name="connsiteX96" fmla="*/ 987733 w 1041099"/>
                <a:gd name="connsiteY96" fmla="*/ 114941 h 992730"/>
                <a:gd name="connsiteX97" fmla="*/ 219214 w 1041099"/>
                <a:gd name="connsiteY97" fmla="*/ 598799 h 992730"/>
                <a:gd name="connsiteX98" fmla="*/ 400099 w 1041099"/>
                <a:gd name="connsiteY98" fmla="*/ 578489 h 992730"/>
                <a:gd name="connsiteX99" fmla="*/ 578282 w 1041099"/>
                <a:gd name="connsiteY99" fmla="*/ 586954 h 992730"/>
                <a:gd name="connsiteX100" fmla="*/ 397467 w 1041099"/>
                <a:gd name="connsiteY100" fmla="*/ 607197 h 992730"/>
                <a:gd name="connsiteX101" fmla="*/ 219214 w 1041099"/>
                <a:gd name="connsiteY101" fmla="*/ 598799 h 992730"/>
                <a:gd name="connsiteX102" fmla="*/ 224409 w 1041099"/>
                <a:gd name="connsiteY102" fmla="*/ 496130 h 992730"/>
                <a:gd name="connsiteX103" fmla="*/ 225171 w 1041099"/>
                <a:gd name="connsiteY103" fmla="*/ 471993 h 992730"/>
                <a:gd name="connsiteX104" fmla="*/ 401230 w 1041099"/>
                <a:gd name="connsiteY104" fmla="*/ 467749 h 992730"/>
                <a:gd name="connsiteX105" fmla="*/ 575789 w 1041099"/>
                <a:gd name="connsiteY105" fmla="*/ 474194 h 992730"/>
                <a:gd name="connsiteX106" fmla="*/ 582254 w 1041099"/>
                <a:gd name="connsiteY106" fmla="*/ 484155 h 992730"/>
                <a:gd name="connsiteX107" fmla="*/ 575789 w 1041099"/>
                <a:gd name="connsiteY107" fmla="*/ 494114 h 992730"/>
                <a:gd name="connsiteX108" fmla="*/ 400468 w 1041099"/>
                <a:gd name="connsiteY108" fmla="*/ 500434 h 992730"/>
                <a:gd name="connsiteX109" fmla="*/ 224409 w 1041099"/>
                <a:gd name="connsiteY109" fmla="*/ 496130 h 992730"/>
                <a:gd name="connsiteX110" fmla="*/ 221500 w 1041099"/>
                <a:gd name="connsiteY110" fmla="*/ 383864 h 992730"/>
                <a:gd name="connsiteX111" fmla="*/ 219214 w 1041099"/>
                <a:gd name="connsiteY111" fmla="*/ 369511 h 992730"/>
                <a:gd name="connsiteX112" fmla="*/ 332146 w 1041099"/>
                <a:gd name="connsiteY112" fmla="*/ 361111 h 992730"/>
                <a:gd name="connsiteX113" fmla="*/ 446348 w 1041099"/>
                <a:gd name="connsiteY113" fmla="*/ 368181 h 992730"/>
                <a:gd name="connsiteX114" fmla="*/ 446417 w 1041099"/>
                <a:gd name="connsiteY114" fmla="*/ 382537 h 992730"/>
                <a:gd name="connsiteX115" fmla="*/ 334478 w 1041099"/>
                <a:gd name="connsiteY115" fmla="*/ 389820 h 992730"/>
                <a:gd name="connsiteX116" fmla="*/ 221500 w 1041099"/>
                <a:gd name="connsiteY116" fmla="*/ 383864 h 9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41099" h="992730">
                  <a:moveTo>
                    <a:pt x="121544" y="983517"/>
                  </a:moveTo>
                  <a:cubicBezTo>
                    <a:pt x="116880" y="975897"/>
                    <a:pt x="116603" y="961073"/>
                    <a:pt x="119905" y="899304"/>
                  </a:cubicBezTo>
                  <a:lnTo>
                    <a:pt x="123923" y="824347"/>
                  </a:lnTo>
                  <a:lnTo>
                    <a:pt x="101018" y="800330"/>
                  </a:lnTo>
                  <a:cubicBezTo>
                    <a:pt x="54700" y="751753"/>
                    <a:pt x="20134" y="685416"/>
                    <a:pt x="6373" y="618651"/>
                  </a:cubicBezTo>
                  <a:cubicBezTo>
                    <a:pt x="-2124" y="577364"/>
                    <a:pt x="-2124" y="497629"/>
                    <a:pt x="6373" y="456296"/>
                  </a:cubicBezTo>
                  <a:cubicBezTo>
                    <a:pt x="34334" y="320291"/>
                    <a:pt x="133967" y="213684"/>
                    <a:pt x="272597" y="171389"/>
                  </a:cubicBezTo>
                  <a:cubicBezTo>
                    <a:pt x="299913" y="163053"/>
                    <a:pt x="311065" y="162559"/>
                    <a:pt x="503379" y="161139"/>
                  </a:cubicBezTo>
                  <a:cubicBezTo>
                    <a:pt x="679485" y="159839"/>
                    <a:pt x="709802" y="160525"/>
                    <a:pt x="739195" y="166464"/>
                  </a:cubicBezTo>
                  <a:cubicBezTo>
                    <a:pt x="757759" y="170211"/>
                    <a:pt x="777570" y="174148"/>
                    <a:pt x="783204" y="175210"/>
                  </a:cubicBezTo>
                  <a:cubicBezTo>
                    <a:pt x="792879" y="177032"/>
                    <a:pt x="795649" y="172675"/>
                    <a:pt x="832431" y="97891"/>
                  </a:cubicBezTo>
                  <a:cubicBezTo>
                    <a:pt x="864156" y="33349"/>
                    <a:pt x="873970" y="16925"/>
                    <a:pt x="885307" y="9411"/>
                  </a:cubicBezTo>
                  <a:cubicBezTo>
                    <a:pt x="906942" y="-4910"/>
                    <a:pt x="930839" y="-3035"/>
                    <a:pt x="970023" y="16059"/>
                  </a:cubicBezTo>
                  <a:cubicBezTo>
                    <a:pt x="1004542" y="32871"/>
                    <a:pt x="1017772" y="44197"/>
                    <a:pt x="1024907" y="62996"/>
                  </a:cubicBezTo>
                  <a:cubicBezTo>
                    <a:pt x="1032758" y="83726"/>
                    <a:pt x="1029641" y="95741"/>
                    <a:pt x="1000155" y="158088"/>
                  </a:cubicBezTo>
                  <a:cubicBezTo>
                    <a:pt x="984154" y="191926"/>
                    <a:pt x="965013" y="232707"/>
                    <a:pt x="957624" y="248716"/>
                  </a:cubicBezTo>
                  <a:lnTo>
                    <a:pt x="944185" y="277822"/>
                  </a:lnTo>
                  <a:lnTo>
                    <a:pt x="964620" y="304085"/>
                  </a:lnTo>
                  <a:cubicBezTo>
                    <a:pt x="1000801" y="350579"/>
                    <a:pt x="1028047" y="413776"/>
                    <a:pt x="1037676" y="473508"/>
                  </a:cubicBezTo>
                  <a:cubicBezTo>
                    <a:pt x="1044487" y="515739"/>
                    <a:pt x="1040677" y="600677"/>
                    <a:pt x="1030287" y="637959"/>
                  </a:cubicBezTo>
                  <a:cubicBezTo>
                    <a:pt x="991173" y="778273"/>
                    <a:pt x="884337" y="879677"/>
                    <a:pt x="745452" y="908287"/>
                  </a:cubicBezTo>
                  <a:cubicBezTo>
                    <a:pt x="721600" y="913205"/>
                    <a:pt x="689159" y="914798"/>
                    <a:pt x="613448" y="914798"/>
                  </a:cubicBezTo>
                  <a:cubicBezTo>
                    <a:pt x="515894" y="914798"/>
                    <a:pt x="513008" y="914567"/>
                    <a:pt x="510399" y="906416"/>
                  </a:cubicBezTo>
                  <a:cubicBezTo>
                    <a:pt x="504603" y="888105"/>
                    <a:pt x="510537" y="886997"/>
                    <a:pt x="624462" y="885057"/>
                  </a:cubicBezTo>
                  <a:cubicBezTo>
                    <a:pt x="720053" y="883418"/>
                    <a:pt x="735316" y="882217"/>
                    <a:pt x="762469" y="874168"/>
                  </a:cubicBezTo>
                  <a:cubicBezTo>
                    <a:pt x="879742" y="839407"/>
                    <a:pt x="963211" y="755794"/>
                    <a:pt x="999116" y="637126"/>
                  </a:cubicBezTo>
                  <a:cubicBezTo>
                    <a:pt x="1008767" y="605239"/>
                    <a:pt x="1010060" y="593897"/>
                    <a:pt x="1010291" y="539525"/>
                  </a:cubicBezTo>
                  <a:cubicBezTo>
                    <a:pt x="1010592" y="471843"/>
                    <a:pt x="1004519" y="441028"/>
                    <a:pt x="980275" y="387594"/>
                  </a:cubicBezTo>
                  <a:cubicBezTo>
                    <a:pt x="966444" y="357072"/>
                    <a:pt x="935388" y="311066"/>
                    <a:pt x="929847" y="312908"/>
                  </a:cubicBezTo>
                  <a:cubicBezTo>
                    <a:pt x="927792" y="313594"/>
                    <a:pt x="896274" y="377193"/>
                    <a:pt x="859792" y="454236"/>
                  </a:cubicBezTo>
                  <a:lnTo>
                    <a:pt x="793456" y="594315"/>
                  </a:lnTo>
                  <a:lnTo>
                    <a:pt x="721693" y="660512"/>
                  </a:lnTo>
                  <a:cubicBezTo>
                    <a:pt x="657549" y="719673"/>
                    <a:pt x="648822" y="726377"/>
                    <a:pt x="639655" y="723592"/>
                  </a:cubicBezTo>
                  <a:cubicBezTo>
                    <a:pt x="634021" y="721878"/>
                    <a:pt x="539122" y="719870"/>
                    <a:pt x="428777" y="719128"/>
                  </a:cubicBezTo>
                  <a:cubicBezTo>
                    <a:pt x="286036" y="718172"/>
                    <a:pt x="226510" y="716429"/>
                    <a:pt x="222493" y="713092"/>
                  </a:cubicBezTo>
                  <a:cubicBezTo>
                    <a:pt x="219376" y="710513"/>
                    <a:pt x="217390" y="704549"/>
                    <a:pt x="218059" y="699840"/>
                  </a:cubicBezTo>
                  <a:cubicBezTo>
                    <a:pt x="219283" y="691325"/>
                    <a:pt x="220345" y="691267"/>
                    <a:pt x="420233" y="689228"/>
                  </a:cubicBezTo>
                  <a:lnTo>
                    <a:pt x="621206" y="687177"/>
                  </a:lnTo>
                  <a:lnTo>
                    <a:pt x="626771" y="601561"/>
                  </a:lnTo>
                  <a:lnTo>
                    <a:pt x="632336" y="515944"/>
                  </a:lnTo>
                  <a:lnTo>
                    <a:pt x="666532" y="444638"/>
                  </a:lnTo>
                  <a:cubicBezTo>
                    <a:pt x="685350" y="405420"/>
                    <a:pt x="703614" y="372220"/>
                    <a:pt x="707169" y="370864"/>
                  </a:cubicBezTo>
                  <a:cubicBezTo>
                    <a:pt x="714766" y="367948"/>
                    <a:pt x="725780" y="376009"/>
                    <a:pt x="725780" y="384481"/>
                  </a:cubicBezTo>
                  <a:cubicBezTo>
                    <a:pt x="725780" y="387758"/>
                    <a:pt x="715435" y="411987"/>
                    <a:pt x="702805" y="438322"/>
                  </a:cubicBezTo>
                  <a:cubicBezTo>
                    <a:pt x="690175" y="464657"/>
                    <a:pt x="677176" y="492299"/>
                    <a:pt x="673943" y="499748"/>
                  </a:cubicBezTo>
                  <a:lnTo>
                    <a:pt x="668079" y="513289"/>
                  </a:lnTo>
                  <a:lnTo>
                    <a:pt x="719915" y="538084"/>
                  </a:lnTo>
                  <a:cubicBezTo>
                    <a:pt x="748431" y="551722"/>
                    <a:pt x="773252" y="561316"/>
                    <a:pt x="775123" y="559404"/>
                  </a:cubicBezTo>
                  <a:cubicBezTo>
                    <a:pt x="777593" y="556862"/>
                    <a:pt x="944163" y="209602"/>
                    <a:pt x="957947" y="178261"/>
                  </a:cubicBezTo>
                  <a:cubicBezTo>
                    <a:pt x="959517" y="174684"/>
                    <a:pt x="871268" y="129460"/>
                    <a:pt x="856260" y="126151"/>
                  </a:cubicBezTo>
                  <a:cubicBezTo>
                    <a:pt x="854066" y="125671"/>
                    <a:pt x="829753" y="172340"/>
                    <a:pt x="802230" y="229864"/>
                  </a:cubicBezTo>
                  <a:cubicBezTo>
                    <a:pt x="757736" y="322831"/>
                    <a:pt x="751086" y="334450"/>
                    <a:pt x="742497" y="334450"/>
                  </a:cubicBezTo>
                  <a:cubicBezTo>
                    <a:pt x="722131" y="334450"/>
                    <a:pt x="723471" y="324652"/>
                    <a:pt x="751987" y="264902"/>
                  </a:cubicBezTo>
                  <a:cubicBezTo>
                    <a:pt x="766925" y="233623"/>
                    <a:pt x="778586" y="207482"/>
                    <a:pt x="777916" y="206813"/>
                  </a:cubicBezTo>
                  <a:cubicBezTo>
                    <a:pt x="777247" y="206143"/>
                    <a:pt x="765725" y="202395"/>
                    <a:pt x="752264" y="198481"/>
                  </a:cubicBezTo>
                  <a:cubicBezTo>
                    <a:pt x="731067" y="192314"/>
                    <a:pt x="703082" y="191164"/>
                    <a:pt x="541223" y="189815"/>
                  </a:cubicBezTo>
                  <a:cubicBezTo>
                    <a:pt x="416700" y="188776"/>
                    <a:pt x="344083" y="189792"/>
                    <a:pt x="322933" y="192866"/>
                  </a:cubicBezTo>
                  <a:cubicBezTo>
                    <a:pt x="207923" y="209586"/>
                    <a:pt x="110207" y="281823"/>
                    <a:pt x="62065" y="385728"/>
                  </a:cubicBezTo>
                  <a:cubicBezTo>
                    <a:pt x="39830" y="433720"/>
                    <a:pt x="32349" y="465609"/>
                    <a:pt x="29878" y="523119"/>
                  </a:cubicBezTo>
                  <a:cubicBezTo>
                    <a:pt x="28193" y="562517"/>
                    <a:pt x="29393" y="580216"/>
                    <a:pt x="35951" y="611834"/>
                  </a:cubicBezTo>
                  <a:cubicBezTo>
                    <a:pt x="49966" y="679495"/>
                    <a:pt x="91712" y="754210"/>
                    <a:pt x="139462" y="797079"/>
                  </a:cubicBezTo>
                  <a:lnTo>
                    <a:pt x="156525" y="812406"/>
                  </a:lnTo>
                  <a:lnTo>
                    <a:pt x="154193" y="840023"/>
                  </a:lnTo>
                  <a:cubicBezTo>
                    <a:pt x="149090" y="900367"/>
                    <a:pt x="146874" y="955831"/>
                    <a:pt x="149552" y="955831"/>
                  </a:cubicBezTo>
                  <a:cubicBezTo>
                    <a:pt x="151099" y="955831"/>
                    <a:pt x="183125" y="940129"/>
                    <a:pt x="220692" y="920941"/>
                  </a:cubicBezTo>
                  <a:lnTo>
                    <a:pt x="289014" y="886073"/>
                  </a:lnTo>
                  <a:lnTo>
                    <a:pt x="375647" y="886073"/>
                  </a:lnTo>
                  <a:cubicBezTo>
                    <a:pt x="468260" y="886096"/>
                    <a:pt x="475464" y="887667"/>
                    <a:pt x="469530" y="906416"/>
                  </a:cubicBezTo>
                  <a:cubicBezTo>
                    <a:pt x="466944" y="914521"/>
                    <a:pt x="463919" y="914798"/>
                    <a:pt x="382389" y="914798"/>
                  </a:cubicBezTo>
                  <a:lnTo>
                    <a:pt x="297950" y="914798"/>
                  </a:lnTo>
                  <a:lnTo>
                    <a:pt x="222424" y="953776"/>
                  </a:lnTo>
                  <a:cubicBezTo>
                    <a:pt x="180908" y="975204"/>
                    <a:pt x="142487" y="992730"/>
                    <a:pt x="137061" y="992730"/>
                  </a:cubicBezTo>
                  <a:cubicBezTo>
                    <a:pt x="131242" y="992730"/>
                    <a:pt x="124869" y="988966"/>
                    <a:pt x="121544" y="983517"/>
                  </a:cubicBezTo>
                  <a:close/>
                  <a:moveTo>
                    <a:pt x="684772" y="652730"/>
                  </a:moveTo>
                  <a:cubicBezTo>
                    <a:pt x="684772" y="651079"/>
                    <a:pt x="678515" y="646750"/>
                    <a:pt x="670872" y="643104"/>
                  </a:cubicBezTo>
                  <a:lnTo>
                    <a:pt x="656972" y="636477"/>
                  </a:lnTo>
                  <a:lnTo>
                    <a:pt x="654479" y="649008"/>
                  </a:lnTo>
                  <a:cubicBezTo>
                    <a:pt x="653093" y="655903"/>
                    <a:pt x="651962" y="666082"/>
                    <a:pt x="651962" y="671628"/>
                  </a:cubicBezTo>
                  <a:lnTo>
                    <a:pt x="651962" y="681714"/>
                  </a:lnTo>
                  <a:lnTo>
                    <a:pt x="668379" y="668721"/>
                  </a:lnTo>
                  <a:cubicBezTo>
                    <a:pt x="677384" y="661574"/>
                    <a:pt x="684772" y="654377"/>
                    <a:pt x="684772" y="652730"/>
                  </a:cubicBezTo>
                  <a:close/>
                  <a:moveTo>
                    <a:pt x="733815" y="608087"/>
                  </a:moveTo>
                  <a:lnTo>
                    <a:pt x="755727" y="588471"/>
                  </a:lnTo>
                  <a:lnTo>
                    <a:pt x="709571" y="566818"/>
                  </a:lnTo>
                  <a:cubicBezTo>
                    <a:pt x="684172" y="554910"/>
                    <a:pt x="662929" y="545743"/>
                    <a:pt x="662352" y="546448"/>
                  </a:cubicBezTo>
                  <a:cubicBezTo>
                    <a:pt x="661775" y="547152"/>
                    <a:pt x="660228" y="559840"/>
                    <a:pt x="658912" y="574646"/>
                  </a:cubicBezTo>
                  <a:lnTo>
                    <a:pt x="656510" y="601568"/>
                  </a:lnTo>
                  <a:lnTo>
                    <a:pt x="681932" y="614390"/>
                  </a:lnTo>
                  <a:cubicBezTo>
                    <a:pt x="695902" y="621442"/>
                    <a:pt x="708370" y="627324"/>
                    <a:pt x="709617" y="627460"/>
                  </a:cubicBezTo>
                  <a:cubicBezTo>
                    <a:pt x="710887" y="627598"/>
                    <a:pt x="721785" y="618877"/>
                    <a:pt x="733815" y="608087"/>
                  </a:cubicBezTo>
                  <a:close/>
                  <a:moveTo>
                    <a:pt x="987733" y="114941"/>
                  </a:moveTo>
                  <a:cubicBezTo>
                    <a:pt x="999693" y="88183"/>
                    <a:pt x="1000224" y="85197"/>
                    <a:pt x="994983" y="72696"/>
                  </a:cubicBezTo>
                  <a:cubicBezTo>
                    <a:pt x="990480" y="61903"/>
                    <a:pt x="983138" y="56248"/>
                    <a:pt x="957854" y="44068"/>
                  </a:cubicBezTo>
                  <a:cubicBezTo>
                    <a:pt x="924675" y="28098"/>
                    <a:pt x="914861" y="26186"/>
                    <a:pt x="901862" y="33148"/>
                  </a:cubicBezTo>
                  <a:cubicBezTo>
                    <a:pt x="892742" y="38025"/>
                    <a:pt x="868220" y="84098"/>
                    <a:pt x="870114" y="92797"/>
                  </a:cubicBezTo>
                  <a:cubicBezTo>
                    <a:pt x="871337" y="98341"/>
                    <a:pt x="960510" y="143733"/>
                    <a:pt x="970185" y="143733"/>
                  </a:cubicBezTo>
                  <a:cubicBezTo>
                    <a:pt x="972771" y="143733"/>
                    <a:pt x="980667" y="130776"/>
                    <a:pt x="987733" y="114941"/>
                  </a:cubicBezTo>
                  <a:close/>
                  <a:moveTo>
                    <a:pt x="219214" y="598799"/>
                  </a:moveTo>
                  <a:cubicBezTo>
                    <a:pt x="212818" y="578611"/>
                    <a:pt x="213903" y="578489"/>
                    <a:pt x="400099" y="578489"/>
                  </a:cubicBezTo>
                  <a:cubicBezTo>
                    <a:pt x="571355" y="578489"/>
                    <a:pt x="573826" y="578604"/>
                    <a:pt x="578282" y="586954"/>
                  </a:cubicBezTo>
                  <a:cubicBezTo>
                    <a:pt x="588973" y="606936"/>
                    <a:pt x="586641" y="607197"/>
                    <a:pt x="397467" y="607197"/>
                  </a:cubicBezTo>
                  <a:cubicBezTo>
                    <a:pt x="224109" y="607197"/>
                    <a:pt x="221846" y="607082"/>
                    <a:pt x="219214" y="598799"/>
                  </a:cubicBezTo>
                  <a:close/>
                  <a:moveTo>
                    <a:pt x="224409" y="496130"/>
                  </a:moveTo>
                  <a:cubicBezTo>
                    <a:pt x="214873" y="490570"/>
                    <a:pt x="215289" y="477286"/>
                    <a:pt x="225171" y="471993"/>
                  </a:cubicBezTo>
                  <a:cubicBezTo>
                    <a:pt x="230274" y="469266"/>
                    <a:pt x="293170" y="467749"/>
                    <a:pt x="401230" y="467749"/>
                  </a:cubicBezTo>
                  <a:cubicBezTo>
                    <a:pt x="548612" y="467749"/>
                    <a:pt x="570155" y="468546"/>
                    <a:pt x="575789" y="474194"/>
                  </a:cubicBezTo>
                  <a:cubicBezTo>
                    <a:pt x="579345" y="477738"/>
                    <a:pt x="582254" y="482220"/>
                    <a:pt x="582254" y="484155"/>
                  </a:cubicBezTo>
                  <a:cubicBezTo>
                    <a:pt x="582254" y="486088"/>
                    <a:pt x="579345" y="490570"/>
                    <a:pt x="575789" y="494114"/>
                  </a:cubicBezTo>
                  <a:cubicBezTo>
                    <a:pt x="570155" y="499769"/>
                    <a:pt x="548635" y="500545"/>
                    <a:pt x="400468" y="500434"/>
                  </a:cubicBezTo>
                  <a:cubicBezTo>
                    <a:pt x="293401" y="500365"/>
                    <a:pt x="228958" y="498779"/>
                    <a:pt x="224409" y="496130"/>
                  </a:cubicBezTo>
                  <a:close/>
                  <a:moveTo>
                    <a:pt x="221500" y="383864"/>
                  </a:moveTo>
                  <a:cubicBezTo>
                    <a:pt x="218775" y="380590"/>
                    <a:pt x="217759" y="374129"/>
                    <a:pt x="219214" y="369511"/>
                  </a:cubicBezTo>
                  <a:cubicBezTo>
                    <a:pt x="221823" y="361318"/>
                    <a:pt x="224617" y="361111"/>
                    <a:pt x="332146" y="361111"/>
                  </a:cubicBezTo>
                  <a:cubicBezTo>
                    <a:pt x="432240" y="361111"/>
                    <a:pt x="442769" y="361762"/>
                    <a:pt x="446348" y="368181"/>
                  </a:cubicBezTo>
                  <a:cubicBezTo>
                    <a:pt x="448865" y="372668"/>
                    <a:pt x="448887" y="377916"/>
                    <a:pt x="446417" y="382537"/>
                  </a:cubicBezTo>
                  <a:cubicBezTo>
                    <a:pt x="442838" y="389231"/>
                    <a:pt x="433787" y="389820"/>
                    <a:pt x="334478" y="389820"/>
                  </a:cubicBezTo>
                  <a:cubicBezTo>
                    <a:pt x="245051" y="389820"/>
                    <a:pt x="225587" y="388794"/>
                    <a:pt x="221500" y="383864"/>
                  </a:cubicBezTo>
                  <a:close/>
                </a:path>
              </a:pathLst>
            </a:custGeom>
            <a:solidFill>
              <a:schemeClr val="bg1"/>
            </a:solidFill>
            <a:ln w="4101" cap="flat">
              <a:noFill/>
              <a:prstDash val="solid"/>
              <a:miter/>
            </a:ln>
          </p:spPr>
          <p:txBody>
            <a:bodyPr rtlCol="0" anchor="ctr"/>
            <a:lstStyle/>
            <a:p>
              <a:pPr defTabSz="685800"/>
              <a:endParaRPr lang="vi-VN" sz="1350">
                <a:solidFill>
                  <a:prstClr val="black"/>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circle(in)">
                                      <p:cBhvr>
                                        <p:cTn id="7" dur="1250"/>
                                        <p:tgtEl>
                                          <p:spTgt spid="171"/>
                                        </p:tgtEl>
                                      </p:cBhvr>
                                    </p:animEffect>
                                  </p:childTnLst>
                                </p:cTn>
                              </p:par>
                              <p:par>
                                <p:cTn id="8" presetID="6" presetClass="entr" presetSubtype="16"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circle(in)">
                                      <p:cBhvr>
                                        <p:cTn id="10" dur="1250"/>
                                        <p:tgtEl>
                                          <p:spTgt spid="174"/>
                                        </p:tgtEl>
                                      </p:cBhvr>
                                    </p:animEffect>
                                  </p:childTnLst>
                                </p:cTn>
                              </p:par>
                              <p:par>
                                <p:cTn id="11" presetID="6" presetClass="entr" presetSubtype="32" fill="hold" nodeType="withEffect">
                                  <p:stCondLst>
                                    <p:cond delay="0"/>
                                  </p:stCondLst>
                                  <p:childTnLst>
                                    <p:set>
                                      <p:cBhvr>
                                        <p:cTn id="12" dur="1" fill="hold">
                                          <p:stCondLst>
                                            <p:cond delay="0"/>
                                          </p:stCondLst>
                                        </p:cTn>
                                        <p:tgtEl>
                                          <p:spTgt spid="168"/>
                                        </p:tgtEl>
                                        <p:attrNameLst>
                                          <p:attrName>style.visibility</p:attrName>
                                        </p:attrNameLst>
                                      </p:cBhvr>
                                      <p:to>
                                        <p:strVal val="visible"/>
                                      </p:to>
                                    </p:set>
                                    <p:animEffect transition="in" filter="circle(out)">
                                      <p:cBhvr>
                                        <p:cTn id="13" dur="1250"/>
                                        <p:tgtEl>
                                          <p:spTgt spid="16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168"/>
                                        </p:tgtEl>
                                        <p:attrNameLst>
                                          <p:attrName>style.visibility</p:attrName>
                                        </p:attrNameLst>
                                      </p:cBhvr>
                                      <p:to>
                                        <p:strVal val="visible"/>
                                      </p:to>
                                    </p:set>
                                    <p:anim calcmode="lin" valueType="num">
                                      <p:cBhvr>
                                        <p:cTn id="16" dur="1250" fill="hold"/>
                                        <p:tgtEl>
                                          <p:spTgt spid="168"/>
                                        </p:tgtEl>
                                        <p:attrNameLst>
                                          <p:attrName>ppt_w</p:attrName>
                                        </p:attrNameLst>
                                      </p:cBhvr>
                                      <p:tavLst>
                                        <p:tav tm="0">
                                          <p:val>
                                            <p:strVal val="#ppt_w+.3"/>
                                          </p:val>
                                        </p:tav>
                                        <p:tav tm="100000">
                                          <p:val>
                                            <p:strVal val="#ppt_w"/>
                                          </p:val>
                                        </p:tav>
                                      </p:tavLst>
                                    </p:anim>
                                    <p:anim calcmode="lin" valueType="num">
                                      <p:cBhvr>
                                        <p:cTn id="17" dur="1250" fill="hold"/>
                                        <p:tgtEl>
                                          <p:spTgt spid="168"/>
                                        </p:tgtEl>
                                        <p:attrNameLst>
                                          <p:attrName>ppt_h</p:attrName>
                                        </p:attrNameLst>
                                      </p:cBhvr>
                                      <p:tavLst>
                                        <p:tav tm="0">
                                          <p:val>
                                            <p:strVal val="#ppt_h"/>
                                          </p:val>
                                        </p:tav>
                                        <p:tav tm="100000">
                                          <p:val>
                                            <p:strVal val="#ppt_h"/>
                                          </p:val>
                                        </p:tav>
                                      </p:tavLst>
                                    </p:anim>
                                    <p:animEffect transition="in" filter="fade">
                                      <p:cBhvr>
                                        <p:cTn id="18" dur="125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27"/>
        <p:cNvGrpSpPr/>
        <p:nvPr/>
      </p:nvGrpSpPr>
      <p:grpSpPr>
        <a:xfrm>
          <a:off x="0" y="0"/>
          <a:ext cx="0" cy="0"/>
          <a:chOff x="0" y="0"/>
          <a:chExt cx="0" cy="0"/>
        </a:xfrm>
      </p:grpSpPr>
      <p:sp>
        <p:nvSpPr>
          <p:cNvPr id="166" name="TextBox 165">
            <a:extLst>
              <a:ext uri="{FF2B5EF4-FFF2-40B4-BE49-F238E27FC236}">
                <a16:creationId xmlns:a16="http://schemas.microsoft.com/office/drawing/2014/main" id="{D16FE095-FFD1-ABF3-A9C4-0DB813D54A3A}"/>
              </a:ext>
            </a:extLst>
          </p:cNvPr>
          <p:cNvSpPr txBox="1"/>
          <p:nvPr/>
        </p:nvSpPr>
        <p:spPr>
          <a:xfrm>
            <a:off x="3215978" y="1301422"/>
            <a:ext cx="2712045"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VẬN DỤNG</a:t>
            </a:r>
          </a:p>
        </p:txBody>
      </p:sp>
      <p:pic>
        <p:nvPicPr>
          <p:cNvPr id="167" name="Picture 166" descr="Icon&#10;&#10;Description automatically generated">
            <a:extLst>
              <a:ext uri="{FF2B5EF4-FFF2-40B4-BE49-F238E27FC236}">
                <a16:creationId xmlns:a16="http://schemas.microsoft.com/office/drawing/2014/main" id="{FEBBFE5E-B5A0-618F-D598-F4ED14F40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335" y="1244170"/>
            <a:ext cx="642026" cy="642026"/>
          </a:xfrm>
          <a:prstGeom prst="rect">
            <a:avLst/>
          </a:prstGeom>
        </p:spPr>
      </p:pic>
      <p:sp>
        <p:nvSpPr>
          <p:cNvPr id="14" name="TextBox 13">
            <a:extLst>
              <a:ext uri="{FF2B5EF4-FFF2-40B4-BE49-F238E27FC236}">
                <a16:creationId xmlns:a16="http://schemas.microsoft.com/office/drawing/2014/main" id="{0770FAD6-8626-820F-954A-78BAF250C937}"/>
              </a:ext>
            </a:extLst>
          </p:cNvPr>
          <p:cNvSpPr txBox="1"/>
          <p:nvPr/>
        </p:nvSpPr>
        <p:spPr>
          <a:xfrm>
            <a:off x="777621" y="4338248"/>
            <a:ext cx="1848449" cy="707886"/>
          </a:xfrm>
          <a:prstGeom prst="rect">
            <a:avLst/>
          </a:prstGeom>
          <a:noFill/>
        </p:spPr>
        <p:txBody>
          <a:bodyPr wrap="square" rtlCol="0">
            <a:spAutoFit/>
          </a:bodyPr>
          <a:lstStyle/>
          <a:p>
            <a:pPr algn="just"/>
            <a:r>
              <a:rPr lang="en-US" sz="2000">
                <a:latin typeface="Times New Roman" panose="02020603050405020304" pitchFamily="18" charset="0"/>
              </a:rPr>
              <a:t>Lõi dây dẫn điện bằng đồng</a:t>
            </a:r>
          </a:p>
        </p:txBody>
      </p:sp>
      <p:sp>
        <p:nvSpPr>
          <p:cNvPr id="16" name="TextBox 15">
            <a:extLst>
              <a:ext uri="{FF2B5EF4-FFF2-40B4-BE49-F238E27FC236}">
                <a16:creationId xmlns:a16="http://schemas.microsoft.com/office/drawing/2014/main" id="{AC3843FF-A16F-1845-36AC-3D6181EB5AB4}"/>
              </a:ext>
            </a:extLst>
          </p:cNvPr>
          <p:cNvSpPr txBox="1"/>
          <p:nvPr/>
        </p:nvSpPr>
        <p:spPr>
          <a:xfrm>
            <a:off x="3188792" y="4349528"/>
            <a:ext cx="2140388" cy="707886"/>
          </a:xfrm>
          <a:prstGeom prst="rect">
            <a:avLst/>
          </a:prstGeom>
          <a:noFill/>
        </p:spPr>
        <p:txBody>
          <a:bodyPr wrap="square" rtlCol="0">
            <a:spAutoFit/>
          </a:bodyPr>
          <a:lstStyle/>
          <a:p>
            <a:pPr algn="just"/>
            <a:r>
              <a:rPr lang="en-US" sz="2000">
                <a:latin typeface="Times New Roman" panose="02020603050405020304" pitchFamily="18" charset="0"/>
              </a:rPr>
              <a:t>Cáp điện có lõi bằng Aluminium</a:t>
            </a:r>
          </a:p>
        </p:txBody>
      </p:sp>
      <p:pic>
        <p:nvPicPr>
          <p:cNvPr id="3" name="Picture 2" descr="A picture containing indoor, player, tool&#10;&#10;Description automatically generated">
            <a:extLst>
              <a:ext uri="{FF2B5EF4-FFF2-40B4-BE49-F238E27FC236}">
                <a16:creationId xmlns:a16="http://schemas.microsoft.com/office/drawing/2014/main" id="{BACB15D0-05DE-0AD3-1997-4E8BDB42182F}"/>
              </a:ext>
            </a:extLst>
          </p:cNvPr>
          <p:cNvPicPr>
            <a:picLocks noChangeAspect="1"/>
          </p:cNvPicPr>
          <p:nvPr/>
        </p:nvPicPr>
        <p:blipFill>
          <a:blip r:embed="rId4"/>
          <a:stretch>
            <a:fillRect/>
          </a:stretch>
        </p:blipFill>
        <p:spPr>
          <a:xfrm>
            <a:off x="357678" y="2638498"/>
            <a:ext cx="2397426" cy="1581005"/>
          </a:xfrm>
          <a:prstGeom prst="rect">
            <a:avLst/>
          </a:prstGeom>
        </p:spPr>
      </p:pic>
      <p:pic>
        <p:nvPicPr>
          <p:cNvPr id="5" name="Picture 4">
            <a:extLst>
              <a:ext uri="{FF2B5EF4-FFF2-40B4-BE49-F238E27FC236}">
                <a16:creationId xmlns:a16="http://schemas.microsoft.com/office/drawing/2014/main" id="{A501C733-08CE-007E-0275-2473C4114DEF}"/>
              </a:ext>
            </a:extLst>
          </p:cNvPr>
          <p:cNvPicPr>
            <a:picLocks noChangeAspect="1"/>
          </p:cNvPicPr>
          <p:nvPr/>
        </p:nvPicPr>
        <p:blipFill rotWithShape="1">
          <a:blip r:embed="rId5"/>
          <a:srcRect l="10722" r="12850"/>
          <a:stretch/>
        </p:blipFill>
        <p:spPr>
          <a:xfrm>
            <a:off x="2755105" y="2392464"/>
            <a:ext cx="2397425" cy="2046455"/>
          </a:xfrm>
          <a:prstGeom prst="rect">
            <a:avLst/>
          </a:prstGeom>
        </p:spPr>
      </p:pic>
      <p:grpSp>
        <p:nvGrpSpPr>
          <p:cNvPr id="18" name="Group 17">
            <a:extLst>
              <a:ext uri="{FF2B5EF4-FFF2-40B4-BE49-F238E27FC236}">
                <a16:creationId xmlns:a16="http://schemas.microsoft.com/office/drawing/2014/main" id="{F56ECC53-02F5-2B91-6DA9-0580735FEA1B}"/>
              </a:ext>
            </a:extLst>
          </p:cNvPr>
          <p:cNvGrpSpPr/>
          <p:nvPr/>
        </p:nvGrpSpPr>
        <p:grpSpPr>
          <a:xfrm>
            <a:off x="5329180" y="2030993"/>
            <a:ext cx="3906883" cy="3314286"/>
            <a:chOff x="5329179" y="1173743"/>
            <a:chExt cx="3906883" cy="3314286"/>
          </a:xfrm>
        </p:grpSpPr>
        <p:pic>
          <p:nvPicPr>
            <p:cNvPr id="15" name="Picture 14" descr="Diagram&#10;&#10;Description automatically generated">
              <a:extLst>
                <a:ext uri="{FF2B5EF4-FFF2-40B4-BE49-F238E27FC236}">
                  <a16:creationId xmlns:a16="http://schemas.microsoft.com/office/drawing/2014/main" id="{6E5B3D36-7358-3022-391C-286BDA303B88}"/>
                </a:ext>
              </a:extLst>
            </p:cNvPr>
            <p:cNvPicPr>
              <a:picLocks noChangeAspect="1"/>
            </p:cNvPicPr>
            <p:nvPr/>
          </p:nvPicPr>
          <p:blipFill>
            <a:blip r:embed="rId6"/>
            <a:stretch>
              <a:fillRect/>
            </a:stretch>
          </p:blipFill>
          <p:spPr>
            <a:xfrm>
              <a:off x="5329179" y="1173743"/>
              <a:ext cx="3457143" cy="3314286"/>
            </a:xfrm>
            <a:prstGeom prst="rect">
              <a:avLst/>
            </a:prstGeom>
          </p:spPr>
        </p:pic>
        <p:sp>
          <p:nvSpPr>
            <p:cNvPr id="11" name="TextBox 10">
              <a:extLst>
                <a:ext uri="{FF2B5EF4-FFF2-40B4-BE49-F238E27FC236}">
                  <a16:creationId xmlns:a16="http://schemas.microsoft.com/office/drawing/2014/main" id="{E2E4F78C-E9AD-F6FB-9715-A68966CB2A56}"/>
                </a:ext>
              </a:extLst>
            </p:cNvPr>
            <p:cNvSpPr txBox="1"/>
            <p:nvPr/>
          </p:nvSpPr>
          <p:spPr>
            <a:xfrm>
              <a:off x="7998841" y="1221574"/>
              <a:ext cx="933450" cy="646331"/>
            </a:xfrm>
            <a:prstGeom prst="rect">
              <a:avLst/>
            </a:prstGeom>
            <a:noFill/>
          </p:spPr>
          <p:txBody>
            <a:bodyPr wrap="square" rtlCol="0">
              <a:spAutoFit/>
            </a:bodyPr>
            <a:lstStyle/>
            <a:p>
              <a:r>
                <a:rPr lang="en-US">
                  <a:latin typeface="Times New Roman" panose="02020603050405020304" pitchFamily="18" charset="0"/>
                  <a:ea typeface="Calibri" panose="020F0502020204030204" pitchFamily="34" charset="0"/>
                  <a:cs typeface="Times New Roman" panose="02020603050405020304" pitchFamily="18" charset="0"/>
                </a:rPr>
                <a:t>(</a:t>
              </a:r>
              <a:r>
                <a:rPr lang="en-US" b="1">
                  <a:latin typeface="Times New Roman" panose="02020603050405020304" pitchFamily="18" charset="0"/>
                  <a:ea typeface="Calibri" panose="020F0502020204030204" pitchFamily="34" charset="0"/>
                  <a:cs typeface="Times New Roman" panose="02020603050405020304" pitchFamily="18" charset="0"/>
                </a:rPr>
                <a:t>O</a:t>
              </a:r>
              <a:r>
                <a:rPr lang="en-US" b="1" baseline="-25000">
                  <a:latin typeface="Times New Roman" panose="02020603050405020304" pitchFamily="18" charset="0"/>
                  <a:ea typeface="Calibri" panose="020F0502020204030204" pitchFamily="34" charset="0"/>
                  <a:cs typeface="Times New Roman" panose="02020603050405020304" pitchFamily="18" charset="0"/>
                </a:rPr>
                <a:t>2</a:t>
              </a:r>
              <a:r>
                <a:rPr lang="en-US" b="1">
                  <a:latin typeface="Times New Roman" panose="02020603050405020304" pitchFamily="18" charset="0"/>
                  <a:ea typeface="Calibri" panose="020F0502020204030204" pitchFamily="34" charset="0"/>
                  <a:cs typeface="Times New Roman" panose="02020603050405020304" pitchFamily="18" charset="0"/>
                </a:rPr>
                <a:t>)</a:t>
              </a:r>
            </a:p>
            <a:p>
              <a:r>
                <a:rPr lang="en-US" b="1" baseline="-25000"/>
                <a:t>Oxygen</a:t>
              </a:r>
              <a:endParaRPr lang="en-US" b="1"/>
            </a:p>
          </p:txBody>
        </p:sp>
        <p:sp>
          <p:nvSpPr>
            <p:cNvPr id="28" name="TextBox 27">
              <a:extLst>
                <a:ext uri="{FF2B5EF4-FFF2-40B4-BE49-F238E27FC236}">
                  <a16:creationId xmlns:a16="http://schemas.microsoft.com/office/drawing/2014/main" id="{9CE12882-FAF3-E678-C410-F7D89C2886E7}"/>
                </a:ext>
              </a:extLst>
            </p:cNvPr>
            <p:cNvSpPr txBox="1"/>
            <p:nvPr/>
          </p:nvSpPr>
          <p:spPr>
            <a:xfrm>
              <a:off x="7726604" y="2270026"/>
              <a:ext cx="1509458" cy="677108"/>
            </a:xfrm>
            <a:prstGeom prst="rect">
              <a:avLst/>
            </a:prstGeom>
            <a:noFill/>
          </p:spPr>
          <p:txBody>
            <a:bodyPr wrap="square" rtlCol="0">
              <a:spAutoFit/>
            </a:bodyPr>
            <a:lstStyle/>
            <a:p>
              <a:r>
                <a:rPr lang="en-US" sz="2000">
                  <a:latin typeface="Times New Roman" panose="02020603050405020304" pitchFamily="18" charset="0"/>
                  <a:ea typeface="Calibri" panose="020F0502020204030204" pitchFamily="34" charset="0"/>
                  <a:cs typeface="Times New Roman" panose="02020603050405020304" pitchFamily="18" charset="0"/>
                </a:rPr>
                <a:t>      (</a:t>
              </a:r>
              <a:r>
                <a:rPr lang="en-US" b="1">
                  <a:ea typeface="Calibri" panose="020F0502020204030204" pitchFamily="34" charset="0"/>
                  <a:cs typeface="Times New Roman" panose="02020603050405020304" pitchFamily="18" charset="0"/>
                </a:rPr>
                <a:t>CO</a:t>
              </a:r>
              <a:r>
                <a:rPr lang="en-US" b="1" baseline="-25000">
                  <a:ea typeface="Calibri" panose="020F0502020204030204" pitchFamily="34" charset="0"/>
                  <a:cs typeface="Times New Roman" panose="02020603050405020304" pitchFamily="18" charset="0"/>
                </a:rPr>
                <a:t>2</a:t>
              </a:r>
              <a:r>
                <a:rPr lang="en-US" b="1">
                  <a:ea typeface="Calibri" panose="020F0502020204030204" pitchFamily="34" charset="0"/>
                  <a:cs typeface="Times New Roman" panose="02020603050405020304" pitchFamily="18" charset="0"/>
                </a:rPr>
                <a:t>)</a:t>
              </a:r>
            </a:p>
            <a:p>
              <a:r>
                <a:rPr lang="en-US" b="1" baseline="-25000"/>
                <a:t>Carbon dioxide</a:t>
              </a:r>
              <a:endParaRPr lang="en-US" b="1"/>
            </a:p>
          </p:txBody>
        </p:sp>
        <p:sp>
          <p:nvSpPr>
            <p:cNvPr id="29" name="TextBox 28">
              <a:extLst>
                <a:ext uri="{FF2B5EF4-FFF2-40B4-BE49-F238E27FC236}">
                  <a16:creationId xmlns:a16="http://schemas.microsoft.com/office/drawing/2014/main" id="{BF8115EA-768B-E95D-703E-719A44D884EC}"/>
                </a:ext>
              </a:extLst>
            </p:cNvPr>
            <p:cNvSpPr txBox="1"/>
            <p:nvPr/>
          </p:nvSpPr>
          <p:spPr>
            <a:xfrm>
              <a:off x="7936749" y="2977912"/>
              <a:ext cx="1141510" cy="400110"/>
            </a:xfrm>
            <a:prstGeom prst="rect">
              <a:avLst/>
            </a:prstGeom>
            <a:noFill/>
          </p:spPr>
          <p:txBody>
            <a:bodyPr wrap="square" rtlCol="0">
              <a:spAutoFit/>
            </a:bodyPr>
            <a:lstStyle/>
            <a:p>
              <a:r>
                <a:rPr lang="en-US" sz="2000" b="1" baseline="-25000"/>
                <a:t>Đường</a:t>
              </a:r>
              <a:endParaRPr lang="en-US" sz="2000" b="1"/>
            </a:p>
          </p:txBody>
        </p:sp>
        <p:sp>
          <p:nvSpPr>
            <p:cNvPr id="33" name="TextBox 32">
              <a:extLst>
                <a:ext uri="{FF2B5EF4-FFF2-40B4-BE49-F238E27FC236}">
                  <a16:creationId xmlns:a16="http://schemas.microsoft.com/office/drawing/2014/main" id="{F7DCF536-CBF1-D169-A596-1E89E01ABFEC}"/>
                </a:ext>
              </a:extLst>
            </p:cNvPr>
            <p:cNvSpPr txBox="1"/>
            <p:nvPr/>
          </p:nvSpPr>
          <p:spPr>
            <a:xfrm>
              <a:off x="5657800" y="2577802"/>
              <a:ext cx="1426360" cy="400110"/>
            </a:xfrm>
            <a:prstGeom prst="rect">
              <a:avLst/>
            </a:prstGeom>
            <a:noFill/>
          </p:spPr>
          <p:txBody>
            <a:bodyPr wrap="square" rtlCol="0">
              <a:spAutoFit/>
            </a:bodyPr>
            <a:lstStyle/>
            <a:p>
              <a:r>
                <a:rPr lang="en-US" sz="2000" b="1" baseline="-25000"/>
                <a:t>Quang năng</a:t>
              </a:r>
              <a:endParaRPr lang="en-US" sz="2000" b="1"/>
            </a:p>
          </p:txBody>
        </p:sp>
      </p:grpSp>
    </p:spTree>
    <p:extLst>
      <p:ext uri="{BB962C8B-B14F-4D97-AF65-F5344CB8AC3E}">
        <p14:creationId xmlns:p14="http://schemas.microsoft.com/office/powerpoint/2010/main" val="264303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1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63"/>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BE3B420-2749-40D0-B639-2F994133114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4298" t="3389" r="72807" b="63783"/>
          <a:stretch/>
        </p:blipFill>
        <p:spPr>
          <a:xfrm>
            <a:off x="925204" y="357870"/>
            <a:ext cx="2632539" cy="1684421"/>
          </a:xfrm>
          <a:prstGeom prst="rect">
            <a:avLst/>
          </a:prstGeom>
        </p:spPr>
      </p:pic>
      <p:pic>
        <p:nvPicPr>
          <p:cNvPr id="21" name="Picture 20" descr="Chart&#10;&#10;Description automatically generated">
            <a:extLst>
              <a:ext uri="{FF2B5EF4-FFF2-40B4-BE49-F238E27FC236}">
                <a16:creationId xmlns:a16="http://schemas.microsoft.com/office/drawing/2014/main" id="{09902506-9507-8EA8-7DB2-0BCA7F7B214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35867" t="4989" r="41238" b="62183"/>
          <a:stretch/>
        </p:blipFill>
        <p:spPr>
          <a:xfrm>
            <a:off x="5319763" y="228600"/>
            <a:ext cx="2632539" cy="1684421"/>
          </a:xfrm>
          <a:prstGeom prst="rect">
            <a:avLst/>
          </a:prstGeom>
        </p:spPr>
      </p:pic>
      <p:pic>
        <p:nvPicPr>
          <p:cNvPr id="22" name="Picture 21" descr="Chart&#10;&#10;Description automatically generated">
            <a:extLst>
              <a:ext uri="{FF2B5EF4-FFF2-40B4-BE49-F238E27FC236}">
                <a16:creationId xmlns:a16="http://schemas.microsoft.com/office/drawing/2014/main" id="{E12DCCDE-7D90-A27E-FB25-B0FDB392BC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2274" t="44539" r="74831" b="22633"/>
          <a:stretch/>
        </p:blipFill>
        <p:spPr>
          <a:xfrm>
            <a:off x="856208" y="2242346"/>
            <a:ext cx="2632539" cy="1684421"/>
          </a:xfrm>
          <a:prstGeom prst="rect">
            <a:avLst/>
          </a:prstGeom>
        </p:spPr>
      </p:pic>
      <p:pic>
        <p:nvPicPr>
          <p:cNvPr id="23" name="Picture 22" descr="Chart&#10;&#10;Description automatically generated">
            <a:extLst>
              <a:ext uri="{FF2B5EF4-FFF2-40B4-BE49-F238E27FC236}">
                <a16:creationId xmlns:a16="http://schemas.microsoft.com/office/drawing/2014/main" id="{2FE0E5D6-7137-E127-00C0-A4DEEE513B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33428" t="42067" r="37438" b="18950"/>
          <a:stretch/>
        </p:blipFill>
        <p:spPr>
          <a:xfrm>
            <a:off x="4738447" y="2242345"/>
            <a:ext cx="3350029" cy="2000250"/>
          </a:xfrm>
          <a:prstGeom prst="rect">
            <a:avLst/>
          </a:prstGeom>
        </p:spPr>
      </p:pic>
      <p:sp>
        <p:nvSpPr>
          <p:cNvPr id="6" name="TextBox 5">
            <a:extLst>
              <a:ext uri="{FF2B5EF4-FFF2-40B4-BE49-F238E27FC236}">
                <a16:creationId xmlns:a16="http://schemas.microsoft.com/office/drawing/2014/main" id="{72EC3848-C905-D650-3753-A2FD0D000B17}"/>
              </a:ext>
            </a:extLst>
          </p:cNvPr>
          <p:cNvSpPr txBox="1"/>
          <p:nvPr/>
        </p:nvSpPr>
        <p:spPr>
          <a:xfrm>
            <a:off x="925204" y="1894166"/>
            <a:ext cx="3120189" cy="400110"/>
          </a:xfrm>
          <a:prstGeom prst="rect">
            <a:avLst/>
          </a:prstGeom>
          <a:noFill/>
        </p:spPr>
        <p:txBody>
          <a:bodyPr wrap="square" rtlCol="0">
            <a:spAutoFit/>
          </a:bodyPr>
          <a:lstStyle/>
          <a:p>
            <a:r>
              <a:rPr lang="en-US" sz="2000">
                <a:latin typeface="Times New Roman" panose="02020603050405020304" pitchFamily="18" charset="0"/>
              </a:rPr>
              <a:t>a. Carbon dioxide </a:t>
            </a:r>
          </a:p>
        </p:txBody>
      </p:sp>
      <p:sp>
        <p:nvSpPr>
          <p:cNvPr id="25" name="TextBox 24">
            <a:extLst>
              <a:ext uri="{FF2B5EF4-FFF2-40B4-BE49-F238E27FC236}">
                <a16:creationId xmlns:a16="http://schemas.microsoft.com/office/drawing/2014/main" id="{A8EDD4E5-3375-A797-7CB8-3B23B4BFE1D1}"/>
              </a:ext>
            </a:extLst>
          </p:cNvPr>
          <p:cNvSpPr txBox="1"/>
          <p:nvPr/>
        </p:nvSpPr>
        <p:spPr>
          <a:xfrm>
            <a:off x="5098610" y="1913020"/>
            <a:ext cx="2825866" cy="400110"/>
          </a:xfrm>
          <a:prstGeom prst="rect">
            <a:avLst/>
          </a:prstGeom>
          <a:noFill/>
        </p:spPr>
        <p:txBody>
          <a:bodyPr wrap="square" rtlCol="0">
            <a:spAutoFit/>
          </a:bodyPr>
          <a:lstStyle/>
          <a:p>
            <a:r>
              <a:rPr lang="en-US" sz="2000">
                <a:latin typeface="Times New Roman" panose="02020603050405020304" pitchFamily="18" charset="0"/>
              </a:rPr>
              <a:t>b. Hydrogen chloride</a:t>
            </a:r>
          </a:p>
        </p:txBody>
      </p:sp>
      <p:sp>
        <p:nvSpPr>
          <p:cNvPr id="26" name="TextBox 25">
            <a:extLst>
              <a:ext uri="{FF2B5EF4-FFF2-40B4-BE49-F238E27FC236}">
                <a16:creationId xmlns:a16="http://schemas.microsoft.com/office/drawing/2014/main" id="{F704DE6F-CC0B-ACD4-51DB-F126FFFD6F60}"/>
              </a:ext>
            </a:extLst>
          </p:cNvPr>
          <p:cNvSpPr txBox="1"/>
          <p:nvPr/>
        </p:nvSpPr>
        <p:spPr>
          <a:xfrm>
            <a:off x="1256848" y="4094471"/>
            <a:ext cx="1831256" cy="400110"/>
          </a:xfrm>
          <a:prstGeom prst="rect">
            <a:avLst/>
          </a:prstGeom>
          <a:noFill/>
        </p:spPr>
        <p:txBody>
          <a:bodyPr wrap="square" rtlCol="0">
            <a:spAutoFit/>
          </a:bodyPr>
          <a:lstStyle/>
          <a:p>
            <a:r>
              <a:rPr lang="en-US" sz="2000">
                <a:latin typeface="Times New Roman" panose="02020603050405020304" pitchFamily="18" charset="0"/>
              </a:rPr>
              <a:t>c. Ammonia</a:t>
            </a:r>
          </a:p>
        </p:txBody>
      </p:sp>
      <p:sp>
        <p:nvSpPr>
          <p:cNvPr id="29" name="TextBox 28">
            <a:extLst>
              <a:ext uri="{FF2B5EF4-FFF2-40B4-BE49-F238E27FC236}">
                <a16:creationId xmlns:a16="http://schemas.microsoft.com/office/drawing/2014/main" id="{C3E23E0F-8ECB-4CAA-4562-A5CE171E7A92}"/>
              </a:ext>
            </a:extLst>
          </p:cNvPr>
          <p:cNvSpPr txBox="1"/>
          <p:nvPr/>
        </p:nvSpPr>
        <p:spPr>
          <a:xfrm>
            <a:off x="5863392" y="4276283"/>
            <a:ext cx="1545280" cy="400110"/>
          </a:xfrm>
          <a:prstGeom prst="rect">
            <a:avLst/>
          </a:prstGeom>
          <a:noFill/>
        </p:spPr>
        <p:txBody>
          <a:bodyPr wrap="square" rtlCol="0">
            <a:spAutoFit/>
          </a:bodyPr>
          <a:lstStyle/>
          <a:p>
            <a:r>
              <a:rPr lang="en-US" sz="2000">
                <a:latin typeface="Times New Roman" panose="02020603050405020304" pitchFamily="18" charset="0"/>
              </a:rPr>
              <a:t>d. Ethanol</a:t>
            </a:r>
          </a:p>
        </p:txBody>
      </p:sp>
      <p:sp>
        <p:nvSpPr>
          <p:cNvPr id="10" name="TextBox 9">
            <a:extLst>
              <a:ext uri="{FF2B5EF4-FFF2-40B4-BE49-F238E27FC236}">
                <a16:creationId xmlns:a16="http://schemas.microsoft.com/office/drawing/2014/main" id="{EBB1051E-293A-5098-A459-C7C1766AD248}"/>
              </a:ext>
            </a:extLst>
          </p:cNvPr>
          <p:cNvSpPr txBox="1"/>
          <p:nvPr/>
        </p:nvSpPr>
        <p:spPr>
          <a:xfrm>
            <a:off x="1780382" y="4660613"/>
            <a:ext cx="5583236"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rPr>
              <a:t>Hình 4.7. Mô hình phân tử một số hợp chất</a:t>
            </a:r>
          </a:p>
        </p:txBody>
      </p:sp>
      <p:sp>
        <p:nvSpPr>
          <p:cNvPr id="12" name="Hộp Văn bản 11">
            <a:extLst>
              <a:ext uri="{FF2B5EF4-FFF2-40B4-BE49-F238E27FC236}">
                <a16:creationId xmlns:a16="http://schemas.microsoft.com/office/drawing/2014/main" id="{9E95DBD3-6467-F0FC-3B9E-DD74A16834BE}"/>
              </a:ext>
            </a:extLst>
          </p:cNvPr>
          <p:cNvSpPr txBox="1"/>
          <p:nvPr/>
        </p:nvSpPr>
        <p:spPr>
          <a:xfrm>
            <a:off x="166447" y="5527610"/>
            <a:ext cx="8825153" cy="1081322"/>
          </a:xfrm>
          <a:prstGeom prst="rect">
            <a:avLst/>
          </a:prstGeom>
          <a:solidFill>
            <a:srgbClr val="FFD653"/>
          </a:solid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Tx/>
              <a:buChar char="-"/>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Hợp</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 chất </a:t>
            </a:r>
            <a:r>
              <a:rPr kumimoji="0" lang="en-US" sz="2800" b="1" i="0" u="none" strike="noStrike" kern="1200" cap="none" spc="0" normalizeH="0" noProof="0">
                <a:ln>
                  <a:noFill/>
                </a:ln>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là những chất do </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hai hoặc nhiều nguyên tố hoá học</a:t>
            </a:r>
            <a:r>
              <a:rPr kumimoji="0" lang="en-US" sz="2800" b="1" i="0" u="none" strike="noStrike" kern="1200" cap="none" spc="0" normalizeH="0" noProof="0">
                <a:ln>
                  <a:noFill/>
                </a:ln>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 tạo thành</a:t>
            </a:r>
            <a:endParaRPr lang="en-US" sz="2800" b="1">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49"/>
        <p:cNvGrpSpPr/>
        <p:nvPr/>
      </p:nvGrpSpPr>
      <p:grpSpPr>
        <a:xfrm>
          <a:off x="0" y="0"/>
          <a:ext cx="0" cy="0"/>
          <a:chOff x="0" y="0"/>
          <a:chExt cx="0" cy="0"/>
        </a:xfrm>
      </p:grpSpPr>
      <p:sp>
        <p:nvSpPr>
          <p:cNvPr id="4" name="TextBox 3">
            <a:extLst>
              <a:ext uri="{FF2B5EF4-FFF2-40B4-BE49-F238E27FC236}">
                <a16:creationId xmlns:a16="http://schemas.microsoft.com/office/drawing/2014/main" id="{53A9097B-02A2-35A0-23D9-4E82FFED003B}"/>
              </a:ext>
            </a:extLst>
          </p:cNvPr>
          <p:cNvSpPr txBox="1"/>
          <p:nvPr/>
        </p:nvSpPr>
        <p:spPr>
          <a:xfrm>
            <a:off x="2593380" y="1294827"/>
            <a:ext cx="3957240"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LUYỆN TẬP</a:t>
            </a:r>
          </a:p>
        </p:txBody>
      </p:sp>
      <p:pic>
        <p:nvPicPr>
          <p:cNvPr id="5" name="Picture 4" descr="Icon&#10;&#10;Description automatically generated">
            <a:extLst>
              <a:ext uri="{FF2B5EF4-FFF2-40B4-BE49-F238E27FC236}">
                <a16:creationId xmlns:a16="http://schemas.microsoft.com/office/drawing/2014/main" id="{074F3C21-9F5D-72AF-BFF2-44F869264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145" y="1218792"/>
            <a:ext cx="601807" cy="601807"/>
          </a:xfrm>
          <a:prstGeom prst="rect">
            <a:avLst/>
          </a:prstGeom>
        </p:spPr>
      </p:pic>
      <p:grpSp>
        <p:nvGrpSpPr>
          <p:cNvPr id="6" name="Group 5">
            <a:extLst>
              <a:ext uri="{FF2B5EF4-FFF2-40B4-BE49-F238E27FC236}">
                <a16:creationId xmlns:a16="http://schemas.microsoft.com/office/drawing/2014/main" id="{380EF824-5042-9265-5913-13FDE666EA31}"/>
              </a:ext>
            </a:extLst>
          </p:cNvPr>
          <p:cNvGrpSpPr/>
          <p:nvPr/>
        </p:nvGrpSpPr>
        <p:grpSpPr>
          <a:xfrm>
            <a:off x="152400" y="2057400"/>
            <a:ext cx="8792723" cy="3534553"/>
            <a:chOff x="668553" y="2608676"/>
            <a:chExt cx="5145921" cy="4054574"/>
          </a:xfrm>
        </p:grpSpPr>
        <p:sp>
          <p:nvSpPr>
            <p:cNvPr id="7" name="Rectangle: Rounded Corners 6">
              <a:extLst>
                <a:ext uri="{FF2B5EF4-FFF2-40B4-BE49-F238E27FC236}">
                  <a16:creationId xmlns:a16="http://schemas.microsoft.com/office/drawing/2014/main" id="{A58B8A8D-D08D-3645-D0DC-D2802DE4021E}"/>
                </a:ext>
              </a:extLst>
            </p:cNvPr>
            <p:cNvSpPr/>
            <p:nvPr/>
          </p:nvSpPr>
          <p:spPr>
            <a:xfrm>
              <a:off x="668553" y="2608676"/>
              <a:ext cx="5145921" cy="4054574"/>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2400" b="1">
                <a:solidFill>
                  <a:prstClr val="white"/>
                </a:solidFill>
              </a:endParaRPr>
            </a:p>
          </p:txBody>
        </p:sp>
        <p:sp>
          <p:nvSpPr>
            <p:cNvPr id="8" name="TextBox 7">
              <a:extLst>
                <a:ext uri="{FF2B5EF4-FFF2-40B4-BE49-F238E27FC236}">
                  <a16:creationId xmlns:a16="http://schemas.microsoft.com/office/drawing/2014/main" id="{873BDF6F-333B-7B8A-604B-F7FE9A58653E}"/>
                </a:ext>
              </a:extLst>
            </p:cNvPr>
            <p:cNvSpPr txBox="1"/>
            <p:nvPr/>
          </p:nvSpPr>
          <p:spPr>
            <a:xfrm>
              <a:off x="815331" y="2608801"/>
              <a:ext cx="4999143" cy="2647936"/>
            </a:xfrm>
            <a:prstGeom prst="rect">
              <a:avLst/>
            </a:prstGeom>
            <a:noFill/>
            <a:effectLst/>
          </p:spPr>
          <p:txBody>
            <a:bodyPr wrap="square" rtlCol="0">
              <a:spAutoFit/>
            </a:bodyPr>
            <a:lstStyle/>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T</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rong các chất sau, chất nào là đơn chất, chất nào là hợp chất?</a:t>
              </a: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a, </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Đường ăn</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vi-VN" sz="2400"/>
                <a:t>được tạo thành từ 3 nguyên tố C, H và O</a:t>
              </a:r>
              <a:r>
                <a:rPr lang="en-US" sz="2400"/>
                <a:t>)</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b, </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Nước</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vi-VN" sz="2400"/>
                <a:t>được tạo thành từ 2 nguyên tố H và O</a:t>
              </a:r>
              <a:r>
                <a:rPr lang="en-US" sz="2400"/>
                <a:t>)</a:t>
              </a:r>
              <a:endPar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c, </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Khí hydrogen (được tạo thàn</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h</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từ nguyên tố H)</a:t>
              </a: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d,</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Vitamin C (được tạo thành từ các nguyên tố C, H và O)</a:t>
              </a: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e, Sulfur </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(được tạo thành từ nguyên tố S)</a:t>
              </a:r>
              <a:endPar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p:txBody>
        </p:sp>
      </p:grpSp>
      <p:grpSp>
        <p:nvGrpSpPr>
          <p:cNvPr id="9" name="!!a3">
            <a:extLst>
              <a:ext uri="{FF2B5EF4-FFF2-40B4-BE49-F238E27FC236}">
                <a16:creationId xmlns:a16="http://schemas.microsoft.com/office/drawing/2014/main" id="{7AB4329D-5501-DAA7-4A49-BA5D736414B2}"/>
              </a:ext>
            </a:extLst>
          </p:cNvPr>
          <p:cNvGrpSpPr/>
          <p:nvPr/>
        </p:nvGrpSpPr>
        <p:grpSpPr>
          <a:xfrm>
            <a:off x="339841" y="1286359"/>
            <a:ext cx="1624370" cy="531723"/>
            <a:chOff x="1367221" y="6116696"/>
            <a:chExt cx="1848459" cy="708964"/>
          </a:xfrm>
        </p:grpSpPr>
        <p:sp>
          <p:nvSpPr>
            <p:cNvPr id="10" name="Rectangle: Rounded Corners 9">
              <a:extLst>
                <a:ext uri="{FF2B5EF4-FFF2-40B4-BE49-F238E27FC236}">
                  <a16:creationId xmlns:a16="http://schemas.microsoft.com/office/drawing/2014/main" id="{C0F4E6BD-0D89-22DD-77CD-0B0A269C9423}"/>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050">
                <a:solidFill>
                  <a:prstClr val="white"/>
                </a:solidFill>
              </a:endParaRPr>
            </a:p>
          </p:txBody>
        </p:sp>
        <p:sp>
          <p:nvSpPr>
            <p:cNvPr id="11" name="TextBox 10">
              <a:extLst>
                <a:ext uri="{FF2B5EF4-FFF2-40B4-BE49-F238E27FC236}">
                  <a16:creationId xmlns:a16="http://schemas.microsoft.com/office/drawing/2014/main" id="{8FC9E2D6-F7EF-EA6E-EA40-517D0CE93D6C}"/>
                </a:ext>
              </a:extLst>
            </p:cNvPr>
            <p:cNvSpPr txBox="1"/>
            <p:nvPr/>
          </p:nvSpPr>
          <p:spPr>
            <a:xfrm>
              <a:off x="1398432" y="6116696"/>
              <a:ext cx="1766747" cy="553997"/>
            </a:xfrm>
            <a:prstGeom prst="rect">
              <a:avLst/>
            </a:prstGeom>
            <a:noFill/>
            <a:effectLst/>
          </p:spPr>
          <p:txBody>
            <a:bodyPr wrap="square" rtlCol="0">
              <a:spAutoFit/>
            </a:bodyPr>
            <a:lstStyle/>
            <a:p>
              <a:pPr algn="ctr" defTabSz="685800"/>
              <a:r>
                <a:rPr lang="en-US" sz="2100" b="1">
                  <a:solidFill>
                    <a:prstClr val="white"/>
                  </a:solidFill>
                  <a:latin typeface="Times New Roman" panose="02020603050405020304" pitchFamily="18" charset="0"/>
                  <a:ea typeface="Aachen" panose="02020500000000000000" pitchFamily="18" charset="0"/>
                  <a:cs typeface="Times New Roman" panose="02020603050405020304" pitchFamily="18" charset="0"/>
                </a:rPr>
                <a:t>Câu hỏi</a:t>
              </a:r>
            </a:p>
          </p:txBody>
        </p:sp>
      </p:grpSp>
    </p:spTree>
    <p:extLst>
      <p:ext uri="{BB962C8B-B14F-4D97-AF65-F5344CB8AC3E}">
        <p14:creationId xmlns:p14="http://schemas.microsoft.com/office/powerpoint/2010/main" val="8836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250"/>
                                        <p:tgtEl>
                                          <p:spTgt spid="9"/>
                                        </p:tgtEl>
                                      </p:cBhvr>
                                    </p:animEffect>
                                  </p:childTnLst>
                                </p:cTn>
                              </p:par>
                              <p:par>
                                <p:cTn id="8" presetID="6" presetClass="entr" presetSubtype="3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1250"/>
                                        <p:tgtEl>
                                          <p:spTgt spid="6"/>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250" fill="hold"/>
                                        <p:tgtEl>
                                          <p:spTgt spid="6"/>
                                        </p:tgtEl>
                                        <p:attrNameLst>
                                          <p:attrName>ppt_w</p:attrName>
                                        </p:attrNameLst>
                                      </p:cBhvr>
                                      <p:tavLst>
                                        <p:tav tm="0">
                                          <p:val>
                                            <p:strVal val="#ppt_w+.3"/>
                                          </p:val>
                                        </p:tav>
                                        <p:tav tm="100000">
                                          <p:val>
                                            <p:strVal val="#ppt_w"/>
                                          </p:val>
                                        </p:tav>
                                      </p:tavLst>
                                    </p:anim>
                                    <p:anim calcmode="lin" valueType="num">
                                      <p:cBhvr>
                                        <p:cTn id="14" dur="1250" fill="hold"/>
                                        <p:tgtEl>
                                          <p:spTgt spid="6"/>
                                        </p:tgtEl>
                                        <p:attrNameLst>
                                          <p:attrName>ppt_h</p:attrName>
                                        </p:attrNameLst>
                                      </p:cBhvr>
                                      <p:tavLst>
                                        <p:tav tm="0">
                                          <p:val>
                                            <p:strVal val="#ppt_h"/>
                                          </p:val>
                                        </p:tav>
                                        <p:tav tm="100000">
                                          <p:val>
                                            <p:strVal val="#ppt_h"/>
                                          </p:val>
                                        </p:tav>
                                      </p:tavLst>
                                    </p:anim>
                                    <p:animEffect transition="in" filter="fade">
                                      <p:cBhvr>
                                        <p:cTn id="1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49"/>
        <p:cNvGrpSpPr/>
        <p:nvPr/>
      </p:nvGrpSpPr>
      <p:grpSpPr>
        <a:xfrm>
          <a:off x="0" y="0"/>
          <a:ext cx="0" cy="0"/>
          <a:chOff x="0" y="0"/>
          <a:chExt cx="0" cy="0"/>
        </a:xfrm>
      </p:grpSpPr>
      <p:sp>
        <p:nvSpPr>
          <p:cNvPr id="4" name="TextBox 3">
            <a:extLst>
              <a:ext uri="{FF2B5EF4-FFF2-40B4-BE49-F238E27FC236}">
                <a16:creationId xmlns:a16="http://schemas.microsoft.com/office/drawing/2014/main" id="{53A9097B-02A2-35A0-23D9-4E82FFED003B}"/>
              </a:ext>
            </a:extLst>
          </p:cNvPr>
          <p:cNvSpPr txBox="1"/>
          <p:nvPr/>
        </p:nvSpPr>
        <p:spPr>
          <a:xfrm>
            <a:off x="2634197" y="29565"/>
            <a:ext cx="3957240" cy="584775"/>
          </a:xfrm>
          <a:prstGeom prst="rect">
            <a:avLst/>
          </a:prstGeom>
          <a:solidFill>
            <a:schemeClr val="bg1"/>
          </a:solid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cs typeface="Times New Roman" panose="02020603050405020304" pitchFamily="18" charset="0"/>
                <a:sym typeface="Arial"/>
              </a:rPr>
              <a:t>LUYỆN TẬP</a:t>
            </a:r>
          </a:p>
        </p:txBody>
      </p:sp>
      <p:pic>
        <p:nvPicPr>
          <p:cNvPr id="5" name="Picture 4" descr="Icon&#10;&#10;Description automatically generated">
            <a:extLst>
              <a:ext uri="{FF2B5EF4-FFF2-40B4-BE49-F238E27FC236}">
                <a16:creationId xmlns:a16="http://schemas.microsoft.com/office/drawing/2014/main" id="{074F3C21-9F5D-72AF-BFF2-44F869264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522" y="29564"/>
            <a:ext cx="457774" cy="457774"/>
          </a:xfrm>
          <a:prstGeom prst="rect">
            <a:avLst/>
          </a:prstGeom>
          <a:solidFill>
            <a:schemeClr val="bg1"/>
          </a:solidFill>
        </p:spPr>
      </p:pic>
      <p:sp>
        <p:nvSpPr>
          <p:cNvPr id="8" name="TextBox 7">
            <a:extLst>
              <a:ext uri="{FF2B5EF4-FFF2-40B4-BE49-F238E27FC236}">
                <a16:creationId xmlns:a16="http://schemas.microsoft.com/office/drawing/2014/main" id="{873BDF6F-333B-7B8A-604B-F7FE9A58653E}"/>
              </a:ext>
            </a:extLst>
          </p:cNvPr>
          <p:cNvSpPr txBox="1"/>
          <p:nvPr/>
        </p:nvSpPr>
        <p:spPr>
          <a:xfrm>
            <a:off x="533400" y="778836"/>
            <a:ext cx="8318400" cy="1200329"/>
          </a:xfrm>
          <a:prstGeom prst="rect">
            <a:avLst/>
          </a:prstGeom>
          <a:noFill/>
          <a:effectLst/>
        </p:spPr>
        <p:txBody>
          <a:bodyPr wrap="square" rtlCol="0">
            <a:spAutoFit/>
          </a:bodyPr>
          <a:lstStyle/>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Quan sát mô hình phân tử một số chất sau, cho biết chất nào là đơn chất, chất nào là hợp chất. Tính khối lượng phân tử của các chất? </a:t>
            </a:r>
          </a:p>
        </p:txBody>
      </p:sp>
      <p:pic>
        <p:nvPicPr>
          <p:cNvPr id="17" name="Picture 16" descr="A picture containing application&#10;&#10;Description automatically generated">
            <a:extLst>
              <a:ext uri="{FF2B5EF4-FFF2-40B4-BE49-F238E27FC236}">
                <a16:creationId xmlns:a16="http://schemas.microsoft.com/office/drawing/2014/main" id="{3A6DF356-5C1B-4724-3EE2-BB771AF973B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881" b="61921" l="77905" r="89745">
                        <a14:foregroundMark x1="84507" y1="58775" x2="83891" y2="59934"/>
                        <a14:foregroundMark x1="84551" y1="61921" x2="83231" y2="60430"/>
                        <a14:foregroundMark x1="89305" y1="36921" x2="89745" y2="43046"/>
                        <a14:foregroundMark x1="84683" y1="20861" x2="82526" y2="19702"/>
                        <a14:foregroundMark x1="83539" y1="18046" x2="83143" y2="18046"/>
                        <a14:foregroundMark x1="83407" y1="39404" x2="84815" y2="43543"/>
                        <a14:foregroundMark x1="84639" y1="38411" x2="85255" y2="41225"/>
                        <a14:foregroundMark x1="83627" y1="39238" x2="85563" y2="43046"/>
                        <a14:foregroundMark x1="84507" y1="44040" x2="83099" y2="42881"/>
                        <a14:foregroundMark x1="78301" y1="41060" x2="78213" y2="46358"/>
                        <a14:foregroundMark x1="77905" y1="45364" x2="78037" y2="46358"/>
                        <a14:foregroundMark x1="84551" y1="61921" x2="84683" y2="61921"/>
                        <a14:foregroundMark x1="84771" y1="61921" x2="84243" y2="61921"/>
                      </a14:backgroundRemoval>
                    </a14:imgEffect>
                  </a14:imgLayer>
                </a14:imgProps>
              </a:ext>
            </a:extLst>
          </a:blip>
          <a:srcRect l="77239" t="15755" r="9338" b="36289"/>
          <a:stretch/>
        </p:blipFill>
        <p:spPr>
          <a:xfrm>
            <a:off x="3651637" y="2014522"/>
            <a:ext cx="1345336" cy="1277693"/>
          </a:xfrm>
          <a:prstGeom prst="rect">
            <a:avLst/>
          </a:prstGeom>
        </p:spPr>
      </p:pic>
      <p:sp>
        <p:nvSpPr>
          <p:cNvPr id="18" name="TextBox 17">
            <a:extLst>
              <a:ext uri="{FF2B5EF4-FFF2-40B4-BE49-F238E27FC236}">
                <a16:creationId xmlns:a16="http://schemas.microsoft.com/office/drawing/2014/main" id="{AD9805BD-F9D0-23CA-ADBE-C8F62D5B2844}"/>
              </a:ext>
            </a:extLst>
          </p:cNvPr>
          <p:cNvSpPr txBox="1"/>
          <p:nvPr/>
        </p:nvSpPr>
        <p:spPr>
          <a:xfrm>
            <a:off x="3758102" y="3254664"/>
            <a:ext cx="217017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b. methane</a:t>
            </a:r>
          </a:p>
        </p:txBody>
      </p:sp>
      <p:pic>
        <p:nvPicPr>
          <p:cNvPr id="19" name="Picture 18" descr="Chart&#10;&#10;Description automatically generated">
            <a:extLst>
              <a:ext uri="{FF2B5EF4-FFF2-40B4-BE49-F238E27FC236}">
                <a16:creationId xmlns:a16="http://schemas.microsoft.com/office/drawing/2014/main" id="{40E1A922-8036-45F8-4007-F555D72CDE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35867" t="4989" r="41238" b="62183"/>
          <a:stretch/>
        </p:blipFill>
        <p:spPr>
          <a:xfrm>
            <a:off x="6137732" y="2037213"/>
            <a:ext cx="1996873" cy="1277692"/>
          </a:xfrm>
          <a:prstGeom prst="rect">
            <a:avLst/>
          </a:prstGeom>
        </p:spPr>
      </p:pic>
      <p:sp>
        <p:nvSpPr>
          <p:cNvPr id="20" name="TextBox 19">
            <a:extLst>
              <a:ext uri="{FF2B5EF4-FFF2-40B4-BE49-F238E27FC236}">
                <a16:creationId xmlns:a16="http://schemas.microsoft.com/office/drawing/2014/main" id="{324062BD-C375-5BA0-A90D-E48D5D94D90C}"/>
              </a:ext>
            </a:extLst>
          </p:cNvPr>
          <p:cNvSpPr txBox="1"/>
          <p:nvPr/>
        </p:nvSpPr>
        <p:spPr>
          <a:xfrm>
            <a:off x="5966864" y="3210471"/>
            <a:ext cx="3177136" cy="461665"/>
          </a:xfrm>
          <a:prstGeom prst="rect">
            <a:avLst/>
          </a:prstGeom>
          <a:solidFill>
            <a:schemeClr val="bg1"/>
          </a:solidFill>
        </p:spPr>
        <p:txBody>
          <a:bodyPr wrap="square" rtlCol="0">
            <a:spAutoFit/>
          </a:bodyPr>
          <a:lstStyle/>
          <a:p>
            <a:r>
              <a:rPr lang="en-US" sz="2400">
                <a:latin typeface="Times New Roman" panose="02020603050405020304" pitchFamily="18" charset="0"/>
                <a:cs typeface="Times New Roman" panose="02020603050405020304" pitchFamily="18" charset="0"/>
              </a:rPr>
              <a:t>c. Hydrogen chloride</a:t>
            </a:r>
          </a:p>
        </p:txBody>
      </p:sp>
      <p:sp>
        <p:nvSpPr>
          <p:cNvPr id="25" name="TextBox 24">
            <a:extLst>
              <a:ext uri="{FF2B5EF4-FFF2-40B4-BE49-F238E27FC236}">
                <a16:creationId xmlns:a16="http://schemas.microsoft.com/office/drawing/2014/main" id="{856591D5-72E4-8FE2-50E1-AC80ABD3E70E}"/>
              </a:ext>
            </a:extLst>
          </p:cNvPr>
          <p:cNvSpPr txBox="1"/>
          <p:nvPr/>
        </p:nvSpPr>
        <p:spPr>
          <a:xfrm>
            <a:off x="1356277" y="3254664"/>
            <a:ext cx="127792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 nước</a:t>
            </a:r>
          </a:p>
        </p:txBody>
      </p:sp>
      <p:pic>
        <p:nvPicPr>
          <p:cNvPr id="26" name="Picture 25">
            <a:extLst>
              <a:ext uri="{FF2B5EF4-FFF2-40B4-BE49-F238E27FC236}">
                <a16:creationId xmlns:a16="http://schemas.microsoft.com/office/drawing/2014/main" id="{3A8B86BE-D818-7032-70A8-A772F09330F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4839" y1="36429" x2="26452" y2="52857"/>
                        <a14:foregroundMark x1="68387" y1="54286" x2="32258" y2="77857"/>
                        <a14:foregroundMark x1="25806" y1="62143" x2="47097" y2="73571"/>
                        <a14:foregroundMark x1="72258" y1="83571" x2="80645" y2="60714"/>
                        <a14:foregroundMark x1="74194" y1="48571" x2="81290" y2="57143"/>
                        <a14:foregroundMark x1="74194" y1="51429" x2="43871" y2="42143"/>
                        <a14:foregroundMark x1="43871" y1="42143" x2="43226" y2="47143"/>
                        <a14:foregroundMark x1="27742" y1="44286" x2="38065" y2="39286"/>
                        <a14:foregroundMark x1="52903" y1="80000" x2="70968" y2="82143"/>
                      </a14:backgroundRemoval>
                    </a14:imgEffect>
                  </a14:imgLayer>
                </a14:imgProps>
              </a:ext>
            </a:extLst>
          </a:blip>
          <a:srcRect l="9449" t="14815" r="3740"/>
          <a:stretch/>
        </p:blipFill>
        <p:spPr>
          <a:xfrm>
            <a:off x="1085850" y="1981200"/>
            <a:ext cx="1522233" cy="1349187"/>
          </a:xfrm>
          <a:prstGeom prst="rect">
            <a:avLst/>
          </a:prstGeom>
        </p:spPr>
      </p:pic>
      <p:pic>
        <p:nvPicPr>
          <p:cNvPr id="28" name="Picture 27" descr="Chart&#10;&#10;Description automatically generated">
            <a:extLst>
              <a:ext uri="{FF2B5EF4-FFF2-40B4-BE49-F238E27FC236}">
                <a16:creationId xmlns:a16="http://schemas.microsoft.com/office/drawing/2014/main" id="{380A1047-6DC3-456B-1058-209DAA1BEC1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2274" t="44539" r="74831" b="22633"/>
          <a:stretch/>
        </p:blipFill>
        <p:spPr>
          <a:xfrm>
            <a:off x="3530800" y="3784842"/>
            <a:ext cx="2397478" cy="1316265"/>
          </a:xfrm>
          <a:prstGeom prst="rect">
            <a:avLst/>
          </a:prstGeom>
        </p:spPr>
      </p:pic>
      <p:sp>
        <p:nvSpPr>
          <p:cNvPr id="29" name="TextBox 28">
            <a:extLst>
              <a:ext uri="{FF2B5EF4-FFF2-40B4-BE49-F238E27FC236}">
                <a16:creationId xmlns:a16="http://schemas.microsoft.com/office/drawing/2014/main" id="{1E94E18B-18B7-2FB9-DF3E-E59894280112}"/>
              </a:ext>
            </a:extLst>
          </p:cNvPr>
          <p:cNvSpPr txBox="1"/>
          <p:nvPr/>
        </p:nvSpPr>
        <p:spPr>
          <a:xfrm>
            <a:off x="3651638" y="4857176"/>
            <a:ext cx="191096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d. Ammonia</a:t>
            </a:r>
          </a:p>
        </p:txBody>
      </p:sp>
    </p:spTree>
    <p:extLst>
      <p:ext uri="{BB962C8B-B14F-4D97-AF65-F5344CB8AC3E}">
        <p14:creationId xmlns:p14="http://schemas.microsoft.com/office/powerpoint/2010/main" val="2381256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2BBDE7DE-471E-09EC-F2DA-C816B95DE55F}"/>
              </a:ext>
            </a:extLst>
          </p:cNvPr>
          <p:cNvPicPr>
            <a:picLocks noChangeAspect="1"/>
          </p:cNvPicPr>
          <p:nvPr/>
        </p:nvPicPr>
        <p:blipFill>
          <a:blip r:embed="rId2"/>
          <a:stretch>
            <a:fillRect/>
          </a:stretch>
        </p:blipFill>
        <p:spPr>
          <a:xfrm>
            <a:off x="1429642" y="1285940"/>
            <a:ext cx="6614079" cy="4401369"/>
          </a:xfrm>
          <a:prstGeom prst="rect">
            <a:avLst/>
          </a:prstGeom>
        </p:spPr>
      </p:pic>
      <p:sp>
        <p:nvSpPr>
          <p:cNvPr id="4" name="Rectangle 3"/>
          <p:cNvSpPr/>
          <p:nvPr/>
        </p:nvSpPr>
        <p:spPr>
          <a:xfrm>
            <a:off x="1426643" y="597579"/>
            <a:ext cx="3505095" cy="3275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5" name="Rectangle 4"/>
          <p:cNvSpPr/>
          <p:nvPr/>
        </p:nvSpPr>
        <p:spPr>
          <a:xfrm>
            <a:off x="4953000" y="573841"/>
            <a:ext cx="3123698" cy="3296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6" name="Rectangle 5"/>
          <p:cNvSpPr/>
          <p:nvPr/>
        </p:nvSpPr>
        <p:spPr>
          <a:xfrm>
            <a:off x="1462619" y="3893588"/>
            <a:ext cx="3520861" cy="3014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7" name="Rectangle 6"/>
          <p:cNvSpPr/>
          <p:nvPr/>
        </p:nvSpPr>
        <p:spPr>
          <a:xfrm>
            <a:off x="4965217" y="3888784"/>
            <a:ext cx="3111481" cy="3014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16" name="Rectangle 15">
            <a:hlinkClick r:id="rId3" action="ppaction://hlinksldjump"/>
          </p:cNvPr>
          <p:cNvSpPr/>
          <p:nvPr/>
        </p:nvSpPr>
        <p:spPr>
          <a:xfrm>
            <a:off x="1" y="533400"/>
            <a:ext cx="1179362" cy="10263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7" name="Rectangle 16">
            <a:hlinkClick r:id="rId4" action="ppaction://hlinksldjump"/>
          </p:cNvPr>
          <p:cNvSpPr/>
          <p:nvPr/>
        </p:nvSpPr>
        <p:spPr>
          <a:xfrm>
            <a:off x="0" y="1502914"/>
            <a:ext cx="1179363" cy="106721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8" name="Rectangle 17">
            <a:hlinkClick r:id="rId5" action="ppaction://hlinksldjump"/>
          </p:cNvPr>
          <p:cNvSpPr/>
          <p:nvPr/>
        </p:nvSpPr>
        <p:spPr>
          <a:xfrm>
            <a:off x="-6930" y="2514183"/>
            <a:ext cx="1174097" cy="106721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endParaRPr lang="en-US" sz="2400" dirty="0"/>
          </a:p>
        </p:txBody>
      </p:sp>
      <p:sp>
        <p:nvSpPr>
          <p:cNvPr id="19" name="Rectangle 18">
            <a:hlinkClick r:id="rId6" action="ppaction://hlinksldjump"/>
          </p:cNvPr>
          <p:cNvSpPr/>
          <p:nvPr/>
        </p:nvSpPr>
        <p:spPr>
          <a:xfrm>
            <a:off x="-12196" y="3550509"/>
            <a:ext cx="1179363" cy="105700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 name="TextBox 1">
            <a:hlinkClick r:id="rId7" action="ppaction://hlinksldjump"/>
          </p:cNvPr>
          <p:cNvSpPr txBox="1"/>
          <p:nvPr/>
        </p:nvSpPr>
        <p:spPr>
          <a:xfrm>
            <a:off x="2055567" y="-15240"/>
            <a:ext cx="4572006" cy="523220"/>
          </a:xfrm>
          <a:prstGeom prst="rect">
            <a:avLst/>
          </a:prstGeom>
          <a:noFill/>
        </p:spPr>
        <p:txBody>
          <a:bodyPr wrap="square" rtlCol="0">
            <a:spAutoFit/>
          </a:bodyPr>
          <a:lstStyle/>
          <a:p>
            <a:r>
              <a:rPr lang="en-US" sz="2800" b="1" dirty="0">
                <a:solidFill>
                  <a:srgbClr val="FF0000"/>
                </a:solidFill>
              </a:rPr>
              <a:t>TRÒ CHƠI: BỨC HÌNH BÍ ẨN</a:t>
            </a:r>
          </a:p>
        </p:txBody>
      </p:sp>
    </p:spTree>
    <p:extLst>
      <p:ext uri="{BB962C8B-B14F-4D97-AF65-F5344CB8AC3E}">
        <p14:creationId xmlns:p14="http://schemas.microsoft.com/office/powerpoint/2010/main" val="2628285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grpId="0" nodeType="clickEffect">
                                  <p:stCondLst>
                                    <p:cond delay="0"/>
                                  </p:stCondLst>
                                  <p:childTnLst>
                                    <p:animEffect transition="out" filter="wheel(1)">
                                      <p:cBhvr>
                                        <p:cTn id="25" dur="2000"/>
                                        <p:tgtEl>
                                          <p:spTgt spid="7"/>
                                        </p:tgtEl>
                                      </p:cBhvr>
                                    </p:animEffect>
                                    <p:set>
                                      <p:cBhvr>
                                        <p:cTn id="26"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27"/>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52D22F0-7B51-97A6-0368-07340DE3AB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953" b="70624" l="20799" r="73146">
                        <a14:foregroundMark x1="26327" y1="42920" x2="27995" y2="42040"/>
                        <a14:foregroundMark x1="24484" y1="56201" x2="22554" y2="60422"/>
                        <a14:foregroundMark x1="20886" y1="58839" x2="21062" y2="62709"/>
                        <a14:foregroundMark x1="23782" y1="70800" x2="25538" y2="69745"/>
                        <a14:foregroundMark x1="33699" y1="54090" x2="33611" y2="59543"/>
                        <a14:foregroundMark x1="46950" y1="55145" x2="53576" y2="56904"/>
                        <a14:foregroundMark x1="68583" y1="54442" x2="72093" y2="58487"/>
                        <a14:foregroundMark x1="73146" y1="53738" x2="71479" y2="56376"/>
                        <a14:foregroundMark x1="65774" y1="59015" x2="69109" y2="61126"/>
                        <a14:foregroundMark x1="69197" y1="61126" x2="72620" y2="62709"/>
                        <a14:foregroundMark x1="20799" y1="61302" x2="20799" y2="63237"/>
                      </a14:backgroundRemoval>
                    </a14:imgEffect>
                  </a14:imgLayer>
                </a14:imgProps>
              </a:ext>
            </a:extLst>
          </a:blip>
          <a:srcRect l="18157" t="38836" r="62761" b="26350"/>
          <a:stretch/>
        </p:blipFill>
        <p:spPr>
          <a:xfrm>
            <a:off x="1022784" y="2716442"/>
            <a:ext cx="1743801" cy="1587271"/>
          </a:xfrm>
          <a:prstGeom prst="rect">
            <a:avLst/>
          </a:prstGeom>
        </p:spPr>
      </p:pic>
      <p:pic>
        <p:nvPicPr>
          <p:cNvPr id="148" name="Picture 147" descr="Diagram&#10;&#10;Description automatically generated">
            <a:extLst>
              <a:ext uri="{FF2B5EF4-FFF2-40B4-BE49-F238E27FC236}">
                <a16:creationId xmlns:a16="http://schemas.microsoft.com/office/drawing/2014/main" id="{CD0BBF2D-6256-8555-DBBE-33F17DFE2E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953" b="70624" l="20799" r="73146">
                        <a14:foregroundMark x1="26327" y1="42920" x2="27995" y2="42040"/>
                        <a14:foregroundMark x1="24484" y1="56201" x2="22554" y2="60422"/>
                        <a14:foregroundMark x1="20886" y1="58839" x2="21062" y2="62709"/>
                        <a14:foregroundMark x1="23782" y1="70800" x2="25538" y2="69745"/>
                        <a14:foregroundMark x1="33699" y1="54090" x2="33611" y2="59543"/>
                        <a14:foregroundMark x1="46950" y1="55145" x2="53576" y2="56904"/>
                        <a14:foregroundMark x1="68583" y1="54442" x2="72093" y2="58487"/>
                        <a14:foregroundMark x1="73146" y1="53738" x2="71479" y2="56376"/>
                        <a14:foregroundMark x1="65774" y1="59015" x2="69109" y2="61126"/>
                        <a14:foregroundMark x1="69197" y1="61126" x2="72620" y2="62709"/>
                        <a14:foregroundMark x1="20799" y1="61302" x2="20799" y2="63237"/>
                      </a14:backgroundRemoval>
                    </a14:imgEffect>
                  </a14:imgLayer>
                </a14:imgProps>
              </a:ext>
            </a:extLst>
          </a:blip>
          <a:srcRect l="42865" t="48098" r="43830" b="34814"/>
          <a:stretch/>
        </p:blipFill>
        <p:spPr>
          <a:xfrm>
            <a:off x="3551507" y="2966829"/>
            <a:ext cx="2061651" cy="1320939"/>
          </a:xfrm>
          <a:prstGeom prst="rect">
            <a:avLst/>
          </a:prstGeom>
        </p:spPr>
      </p:pic>
      <p:pic>
        <p:nvPicPr>
          <p:cNvPr id="149" name="Picture 148" descr="Diagram&#10;&#10;Description automatically generated">
            <a:extLst>
              <a:ext uri="{FF2B5EF4-FFF2-40B4-BE49-F238E27FC236}">
                <a16:creationId xmlns:a16="http://schemas.microsoft.com/office/drawing/2014/main" id="{7420186B-68DE-3F2B-D746-2DFFD2D368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953" b="70624" l="20799" r="73146">
                        <a14:foregroundMark x1="26327" y1="42920" x2="27995" y2="42040"/>
                        <a14:foregroundMark x1="24484" y1="56201" x2="22554" y2="60422"/>
                        <a14:foregroundMark x1="20886" y1="58839" x2="21062" y2="62709"/>
                        <a14:foregroundMark x1="23782" y1="70800" x2="25538" y2="69745"/>
                        <a14:foregroundMark x1="33699" y1="54090" x2="33611" y2="59543"/>
                        <a14:foregroundMark x1="46950" y1="55145" x2="53576" y2="56904"/>
                        <a14:foregroundMark x1="68583" y1="54442" x2="72093" y2="58487"/>
                        <a14:foregroundMark x1="73146" y1="53738" x2="71479" y2="56376"/>
                        <a14:foregroundMark x1="65774" y1="59015" x2="69109" y2="61126"/>
                        <a14:foregroundMark x1="69197" y1="61126" x2="72620" y2="62709"/>
                        <a14:foregroundMark x1="20799" y1="61302" x2="20799" y2="63237"/>
                      </a14:backgroundRemoval>
                    </a14:imgEffect>
                  </a14:imgLayer>
                </a14:imgProps>
              </a:ext>
            </a:extLst>
          </a:blip>
          <a:srcRect l="62506" t="46791" r="22356" b="32888"/>
          <a:stretch/>
        </p:blipFill>
        <p:spPr>
          <a:xfrm>
            <a:off x="6249837" y="2747725"/>
            <a:ext cx="2507499" cy="1679299"/>
          </a:xfrm>
          <a:prstGeom prst="rect">
            <a:avLst/>
          </a:prstGeom>
        </p:spPr>
      </p:pic>
      <p:sp>
        <p:nvSpPr>
          <p:cNvPr id="150" name="TextBox 149">
            <a:extLst>
              <a:ext uri="{FF2B5EF4-FFF2-40B4-BE49-F238E27FC236}">
                <a16:creationId xmlns:a16="http://schemas.microsoft.com/office/drawing/2014/main" id="{F42C7CB3-71D4-D501-0E17-B874413FE5D6}"/>
              </a:ext>
            </a:extLst>
          </p:cNvPr>
          <p:cNvSpPr txBox="1"/>
          <p:nvPr/>
        </p:nvSpPr>
        <p:spPr>
          <a:xfrm>
            <a:off x="886347" y="4376333"/>
            <a:ext cx="1921028" cy="400110"/>
          </a:xfrm>
          <a:prstGeom prst="rect">
            <a:avLst/>
          </a:prstGeom>
          <a:noFill/>
        </p:spPr>
        <p:txBody>
          <a:bodyPr wrap="square" rtlCol="0">
            <a:spAutoFit/>
          </a:bodyPr>
          <a:lstStyle/>
          <a:p>
            <a:r>
              <a:rPr lang="en-US" sz="2000">
                <a:latin typeface="Times New Roman" panose="02020603050405020304" pitchFamily="18" charset="0"/>
              </a:rPr>
              <a:t>a. Acetic acid</a:t>
            </a:r>
          </a:p>
        </p:txBody>
      </p:sp>
      <p:sp>
        <p:nvSpPr>
          <p:cNvPr id="151" name="TextBox 150">
            <a:extLst>
              <a:ext uri="{FF2B5EF4-FFF2-40B4-BE49-F238E27FC236}">
                <a16:creationId xmlns:a16="http://schemas.microsoft.com/office/drawing/2014/main" id="{57F915FE-ADE9-6909-26B0-0DAB417CAB44}"/>
              </a:ext>
            </a:extLst>
          </p:cNvPr>
          <p:cNvSpPr txBox="1"/>
          <p:nvPr/>
        </p:nvSpPr>
        <p:spPr>
          <a:xfrm>
            <a:off x="3692130" y="4376333"/>
            <a:ext cx="1921028" cy="400110"/>
          </a:xfrm>
          <a:prstGeom prst="rect">
            <a:avLst/>
          </a:prstGeom>
          <a:noFill/>
        </p:spPr>
        <p:txBody>
          <a:bodyPr wrap="square" rtlCol="0">
            <a:spAutoFit/>
          </a:bodyPr>
          <a:lstStyle/>
          <a:p>
            <a:r>
              <a:rPr lang="en-US" sz="2000">
                <a:latin typeface="Times New Roman" panose="02020603050405020304" pitchFamily="18" charset="0"/>
              </a:rPr>
              <a:t>b. Oxygen</a:t>
            </a:r>
          </a:p>
        </p:txBody>
      </p:sp>
      <p:sp>
        <p:nvSpPr>
          <p:cNvPr id="152" name="TextBox 151">
            <a:extLst>
              <a:ext uri="{FF2B5EF4-FFF2-40B4-BE49-F238E27FC236}">
                <a16:creationId xmlns:a16="http://schemas.microsoft.com/office/drawing/2014/main" id="{49E3A086-5026-9539-7287-5997B8EB5AEB}"/>
              </a:ext>
            </a:extLst>
          </p:cNvPr>
          <p:cNvSpPr txBox="1"/>
          <p:nvPr/>
        </p:nvSpPr>
        <p:spPr>
          <a:xfrm>
            <a:off x="6135537" y="4364235"/>
            <a:ext cx="3102135" cy="400110"/>
          </a:xfrm>
          <a:prstGeom prst="rect">
            <a:avLst/>
          </a:prstGeom>
          <a:noFill/>
        </p:spPr>
        <p:txBody>
          <a:bodyPr wrap="square" rtlCol="0">
            <a:spAutoFit/>
          </a:bodyPr>
          <a:lstStyle/>
          <a:p>
            <a:r>
              <a:rPr lang="en-US" sz="2000">
                <a:latin typeface="Times New Roman" panose="02020603050405020304" pitchFamily="18" charset="0"/>
              </a:rPr>
              <a:t>c. Hidrogen peroxide</a:t>
            </a:r>
          </a:p>
        </p:txBody>
      </p:sp>
      <p:sp>
        <p:nvSpPr>
          <p:cNvPr id="10" name="TextBox 9">
            <a:extLst>
              <a:ext uri="{FF2B5EF4-FFF2-40B4-BE49-F238E27FC236}">
                <a16:creationId xmlns:a16="http://schemas.microsoft.com/office/drawing/2014/main" id="{54ABA897-3B20-59F3-18F0-7C192CC630D6}"/>
              </a:ext>
            </a:extLst>
          </p:cNvPr>
          <p:cNvSpPr txBox="1"/>
          <p:nvPr/>
        </p:nvSpPr>
        <p:spPr>
          <a:xfrm>
            <a:off x="2699258" y="25406"/>
            <a:ext cx="3957240" cy="584775"/>
          </a:xfrm>
          <a:prstGeom prst="rect">
            <a:avLst/>
          </a:prstGeom>
          <a:solidFill>
            <a:schemeClr val="bg1"/>
          </a:solid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VẬN DỤNG</a:t>
            </a:r>
          </a:p>
        </p:txBody>
      </p:sp>
      <p:pic>
        <p:nvPicPr>
          <p:cNvPr id="11" name="Picture 10" descr="Icon&#10;&#10;Description automatically generated">
            <a:extLst>
              <a:ext uri="{FF2B5EF4-FFF2-40B4-BE49-F238E27FC236}">
                <a16:creationId xmlns:a16="http://schemas.microsoft.com/office/drawing/2014/main" id="{C5188BCE-A19F-2E9F-4281-0A40F674A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6140" y="-43603"/>
            <a:ext cx="642026" cy="642026"/>
          </a:xfrm>
          <a:prstGeom prst="rect">
            <a:avLst/>
          </a:prstGeom>
          <a:solidFill>
            <a:schemeClr val="bg1"/>
          </a:solidFill>
        </p:spPr>
      </p:pic>
      <p:sp>
        <p:nvSpPr>
          <p:cNvPr id="14" name="TextBox 13">
            <a:extLst>
              <a:ext uri="{FF2B5EF4-FFF2-40B4-BE49-F238E27FC236}">
                <a16:creationId xmlns:a16="http://schemas.microsoft.com/office/drawing/2014/main" id="{56ADC900-1C80-4FD1-B337-2DBE819F20F9}"/>
              </a:ext>
            </a:extLst>
          </p:cNvPr>
          <p:cNvSpPr txBox="1"/>
          <p:nvPr/>
        </p:nvSpPr>
        <p:spPr>
          <a:xfrm>
            <a:off x="2057400" y="5019423"/>
            <a:ext cx="5583236" cy="461665"/>
          </a:xfrm>
          <a:prstGeom prst="rect">
            <a:avLst/>
          </a:prstGeom>
          <a:noFill/>
        </p:spPr>
        <p:txBody>
          <a:bodyPr wrap="square" rtlCol="0">
            <a:spAutoFit/>
          </a:bodyPr>
          <a:lstStyle/>
          <a:p>
            <a:r>
              <a:rPr lang="en-US" sz="2400">
                <a:solidFill>
                  <a:srgbClr val="002060"/>
                </a:solidFill>
                <a:latin typeface="Times New Roman" panose="02020603050405020304" pitchFamily="18" charset="0"/>
              </a:rPr>
              <a:t>Hình 4.8. Mô hình phân tử một số chất</a:t>
            </a:r>
          </a:p>
        </p:txBody>
      </p:sp>
      <p:grpSp>
        <p:nvGrpSpPr>
          <p:cNvPr id="16" name="Group 15">
            <a:extLst>
              <a:ext uri="{FF2B5EF4-FFF2-40B4-BE49-F238E27FC236}">
                <a16:creationId xmlns:a16="http://schemas.microsoft.com/office/drawing/2014/main" id="{0CBC97AD-412E-1947-C053-B3DE2557CFFC}"/>
              </a:ext>
            </a:extLst>
          </p:cNvPr>
          <p:cNvGrpSpPr/>
          <p:nvPr/>
        </p:nvGrpSpPr>
        <p:grpSpPr>
          <a:xfrm>
            <a:off x="147007" y="792454"/>
            <a:ext cx="8996993" cy="2779327"/>
            <a:chOff x="668552" y="2548344"/>
            <a:chExt cx="5162352" cy="3020437"/>
          </a:xfrm>
        </p:grpSpPr>
        <p:sp>
          <p:nvSpPr>
            <p:cNvPr id="17" name="Rectangle: Rounded Corners 16">
              <a:extLst>
                <a:ext uri="{FF2B5EF4-FFF2-40B4-BE49-F238E27FC236}">
                  <a16:creationId xmlns:a16="http://schemas.microsoft.com/office/drawing/2014/main" id="{8FF76EA9-2257-7A72-6A56-EEC2635866F4}"/>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a:solidFill>
                  <a:prstClr val="white"/>
                </a:solidFill>
              </a:endParaRPr>
            </a:p>
          </p:txBody>
        </p:sp>
        <p:sp>
          <p:nvSpPr>
            <p:cNvPr id="18" name="TextBox 17">
              <a:extLst>
                <a:ext uri="{FF2B5EF4-FFF2-40B4-BE49-F238E27FC236}">
                  <a16:creationId xmlns:a16="http://schemas.microsoft.com/office/drawing/2014/main" id="{61D43D40-4215-A4AB-3D65-A5194E840343}"/>
                </a:ext>
              </a:extLst>
            </p:cNvPr>
            <p:cNvSpPr txBox="1"/>
            <p:nvPr/>
          </p:nvSpPr>
          <p:spPr>
            <a:xfrm>
              <a:off x="722300" y="2548344"/>
              <a:ext cx="5024253" cy="3020437"/>
            </a:xfrm>
            <a:prstGeom prst="rect">
              <a:avLst/>
            </a:prstGeom>
            <a:noFill/>
            <a:effectLst/>
          </p:spPr>
          <p:txBody>
            <a:bodyPr wrap="square" rtlCol="0">
              <a:spAutoFit/>
            </a:bodyPr>
            <a:lstStyle/>
            <a:p>
              <a:pPr algn="just" defTabSz="685800"/>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Acetic acid có trong giấm ăn và là chất được sử dụng nhiều trong công nghiệp; oxygen chiếm khoảng 21% thể tích không khí, có vai trò quan trọng đối với sự sống; hydrogen peroxide có nhiều ứng dụng trong công nghiệp và là chất sát khuẩn mạnh. Quan sát hình 4.8, cho biết chất nào là đơn chất, chất nào là hợp chất</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endPar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p:txBody>
        </p:sp>
      </p:grpSp>
    </p:spTree>
    <p:extLst>
      <p:ext uri="{BB962C8B-B14F-4D97-AF65-F5344CB8AC3E}">
        <p14:creationId xmlns:p14="http://schemas.microsoft.com/office/powerpoint/2010/main" val="10134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1250"/>
                                        <p:tgtEl>
                                          <p:spTgt spid="16"/>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250" fill="hold"/>
                                        <p:tgtEl>
                                          <p:spTgt spid="16"/>
                                        </p:tgtEl>
                                        <p:attrNameLst>
                                          <p:attrName>ppt_w</p:attrName>
                                        </p:attrNameLst>
                                      </p:cBhvr>
                                      <p:tavLst>
                                        <p:tav tm="0">
                                          <p:val>
                                            <p:strVal val="#ppt_w+.3"/>
                                          </p:val>
                                        </p:tav>
                                        <p:tav tm="100000">
                                          <p:val>
                                            <p:strVal val="#ppt_w"/>
                                          </p:val>
                                        </p:tav>
                                      </p:tavLst>
                                    </p:anim>
                                    <p:anim calcmode="lin" valueType="num">
                                      <p:cBhvr>
                                        <p:cTn id="11" dur="1250" fill="hold"/>
                                        <p:tgtEl>
                                          <p:spTgt spid="16"/>
                                        </p:tgtEl>
                                        <p:attrNameLst>
                                          <p:attrName>ppt_h</p:attrName>
                                        </p:attrNameLst>
                                      </p:cBhvr>
                                      <p:tavLst>
                                        <p:tav tm="0">
                                          <p:val>
                                            <p:strVal val="#ppt_h"/>
                                          </p:val>
                                        </p:tav>
                                        <p:tav tm="100000">
                                          <p:val>
                                            <p:strVal val="#ppt_h"/>
                                          </p:val>
                                        </p:tav>
                                      </p:tavLst>
                                    </p:anim>
                                    <p:animEffect transition="in" filter="fade">
                                      <p:cBhvr>
                                        <p:cTn id="12"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9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2"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87FFE786-50D5-CD01-5F33-06B692CA9ADA}"/>
              </a:ext>
            </a:extLst>
          </p:cNvPr>
          <p:cNvSpPr txBox="1"/>
          <p:nvPr/>
        </p:nvSpPr>
        <p:spPr>
          <a:xfrm>
            <a:off x="228600" y="1066800"/>
            <a:ext cx="9144000" cy="461665"/>
          </a:xfrm>
          <a:prstGeom prst="rect">
            <a:avLst/>
          </a:prstGeom>
          <a:noFill/>
        </p:spPr>
        <p:txBody>
          <a:bodyPr wrap="square" rtlCol="0">
            <a:spAutoFit/>
          </a:bodyPr>
          <a:lstStyle/>
          <a:p>
            <a:r>
              <a:rPr lang="en-US" sz="2400" b="1">
                <a:solidFill>
                  <a:srgbClr val="7030A0"/>
                </a:solidFill>
                <a:effectLst/>
                <a:latin typeface="Times New Roman" panose="02020603050405020304" pitchFamily="18" charset="0"/>
                <a:cs typeface="Times New Roman" panose="02020603050405020304" pitchFamily="18" charset="0"/>
              </a:rPr>
              <a:t>TRONG NGUYÊN TỬ, </a:t>
            </a:r>
            <a:r>
              <a:rPr lang="vi-VN" sz="2400" b="1">
                <a:solidFill>
                  <a:srgbClr val="7030A0"/>
                </a:solidFill>
                <a:effectLst/>
                <a:latin typeface="Times New Roman" panose="02020603050405020304" pitchFamily="18" charset="0"/>
                <a:cs typeface="Times New Roman" panose="02020603050405020304" pitchFamily="18" charset="0"/>
              </a:rPr>
              <a:t>HẠT </a:t>
            </a:r>
            <a:r>
              <a:rPr lang="en-US" sz="2400" b="1">
                <a:solidFill>
                  <a:srgbClr val="7030A0"/>
                </a:solidFill>
                <a:effectLst/>
                <a:latin typeface="Times New Roman" panose="02020603050405020304" pitchFamily="18" charset="0"/>
                <a:cs typeface="Times New Roman" panose="02020603050405020304" pitchFamily="18" charset="0"/>
              </a:rPr>
              <a:t>NÀO </a:t>
            </a:r>
            <a:r>
              <a:rPr lang="vi-VN" sz="2400" b="1">
                <a:solidFill>
                  <a:srgbClr val="7030A0"/>
                </a:solidFill>
                <a:effectLst/>
                <a:latin typeface="Times New Roman" panose="02020603050405020304" pitchFamily="18" charset="0"/>
                <a:cs typeface="Times New Roman" panose="02020603050405020304" pitchFamily="18" charset="0"/>
              </a:rPr>
              <a:t>MANG ĐIỆN TÍCH DƯƠNG</a:t>
            </a:r>
            <a:r>
              <a:rPr lang="en-US" sz="2400" b="1">
                <a:solidFill>
                  <a:srgbClr val="7030A0"/>
                </a:solidFill>
                <a:effectLst/>
                <a:latin typeface="Times New Roman" panose="02020603050405020304" pitchFamily="18" charset="0"/>
                <a:cs typeface="Times New Roman" panose="02020603050405020304" pitchFamily="18" charset="0"/>
              </a:rPr>
              <a:t>?</a:t>
            </a:r>
            <a:endParaRPr lang="en-US" sz="2400" dirty="0">
              <a:solidFill>
                <a:srgbClr val="7030A0"/>
              </a:solidFill>
            </a:endParaRPr>
          </a:p>
        </p:txBody>
      </p:sp>
      <p:sp>
        <p:nvSpPr>
          <p:cNvPr id="3" name="TextBox 3">
            <a:extLst>
              <a:ext uri="{FF2B5EF4-FFF2-40B4-BE49-F238E27FC236}">
                <a16:creationId xmlns:a16="http://schemas.microsoft.com/office/drawing/2014/main" id="{0747BA67-7603-09B9-9971-B8513B868B99}"/>
              </a:ext>
            </a:extLst>
          </p:cNvPr>
          <p:cNvSpPr txBox="1"/>
          <p:nvPr/>
        </p:nvSpPr>
        <p:spPr>
          <a:xfrm>
            <a:off x="3505200" y="3075057"/>
            <a:ext cx="2590800" cy="707886"/>
          </a:xfrm>
          <a:prstGeom prst="rect">
            <a:avLst/>
          </a:prstGeom>
          <a:noFill/>
        </p:spPr>
        <p:txBody>
          <a:bodyPr wrap="square" rtlCol="0">
            <a:spAutoFit/>
          </a:bodyPr>
          <a:lstStyle/>
          <a:p>
            <a:pPr algn="ctr"/>
            <a:r>
              <a:rPr lang="en-US" sz="4000">
                <a:solidFill>
                  <a:srgbClr val="FF0000"/>
                </a:solidFill>
                <a:latin typeface="Times New Roman" panose="02020603050405020304" pitchFamily="18" charset="0"/>
                <a:cs typeface="Times New Roman" panose="02020603050405020304" pitchFamily="18" charset="0"/>
              </a:rPr>
              <a:t>Proton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Oval 4">
            <a:extLst>
              <a:ext uri="{FF2B5EF4-FFF2-40B4-BE49-F238E27FC236}">
                <a16:creationId xmlns:a16="http://schemas.microsoft.com/office/drawing/2014/main" id="{08F18971-C73F-2E87-998D-43425EDC25F1}"/>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5F05FC81-CA96-D86A-D2C2-AE06B696DD70}"/>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4DE68B1E-03D8-3E7B-2FC6-E3691FE2DD89}"/>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7D6F9ED3-ABE1-55BB-557C-E248CE56E113}"/>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9" name="Oval 8">
            <a:extLst>
              <a:ext uri="{FF2B5EF4-FFF2-40B4-BE49-F238E27FC236}">
                <a16:creationId xmlns:a16="http://schemas.microsoft.com/office/drawing/2014/main" id="{4B3C9675-DE0F-1C54-8151-2C765FF3CF94}"/>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10" name="Oval 9">
            <a:extLst>
              <a:ext uri="{FF2B5EF4-FFF2-40B4-BE49-F238E27FC236}">
                <a16:creationId xmlns:a16="http://schemas.microsoft.com/office/drawing/2014/main" id="{3F7E4B9E-7762-E92C-55DF-BFF34B06EE8D}"/>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11" name="Oval 10">
            <a:extLst>
              <a:ext uri="{FF2B5EF4-FFF2-40B4-BE49-F238E27FC236}">
                <a16:creationId xmlns:a16="http://schemas.microsoft.com/office/drawing/2014/main" id="{F031855D-6E6F-B26A-AFAE-DEB79ABF93B9}"/>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12" name="Oval 11">
            <a:extLst>
              <a:ext uri="{FF2B5EF4-FFF2-40B4-BE49-F238E27FC236}">
                <a16:creationId xmlns:a16="http://schemas.microsoft.com/office/drawing/2014/main" id="{BD3E54BB-834F-7671-AC86-5B37C8B51C85}"/>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13" name="Oval 12">
            <a:extLst>
              <a:ext uri="{FF2B5EF4-FFF2-40B4-BE49-F238E27FC236}">
                <a16:creationId xmlns:a16="http://schemas.microsoft.com/office/drawing/2014/main" id="{6E0DE5C7-9214-561D-C436-0B83EC102381}"/>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14" name="Oval 13">
            <a:extLst>
              <a:ext uri="{FF2B5EF4-FFF2-40B4-BE49-F238E27FC236}">
                <a16:creationId xmlns:a16="http://schemas.microsoft.com/office/drawing/2014/main" id="{0016FAF4-9CB5-AF56-51CF-6901F0611A0A}"/>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15" name="Rectangle 14">
            <a:extLst>
              <a:ext uri="{FF2B5EF4-FFF2-40B4-BE49-F238E27FC236}">
                <a16:creationId xmlns:a16="http://schemas.microsoft.com/office/drawing/2014/main" id="{72D06319-561F-B463-1615-35F0E4E5CD8B}"/>
              </a:ext>
            </a:extLst>
          </p:cNvPr>
          <p:cNvSpPr>
            <a:spLocks noChangeArrowheads="1"/>
          </p:cNvSpPr>
          <p:nvPr/>
        </p:nvSpPr>
        <p:spPr bwMode="auto">
          <a:xfrm>
            <a:off x="7845546" y="197410"/>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13109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5" presetClass="exit" presetSubtype="0" fill="hold" grpId="0" nodeType="afterEffect">
                                  <p:stCondLst>
                                    <p:cond delay="0"/>
                                  </p:stCondLst>
                                  <p:childTnLst>
                                    <p:anim calcmode="lin" valueType="num">
                                      <p:cBhvr>
                                        <p:cTn id="13" dur="1000"/>
                                        <p:tgtEl>
                                          <p:spTgt spid="13"/>
                                        </p:tgtEl>
                                        <p:attrNameLst>
                                          <p:attrName>ppt_w</p:attrName>
                                        </p:attrNameLst>
                                      </p:cBhvr>
                                      <p:tavLst>
                                        <p:tav tm="0">
                                          <p:val>
                                            <p:strVal val="ppt_w"/>
                                          </p:val>
                                        </p:tav>
                                        <p:tav tm="100000">
                                          <p:val>
                                            <p:fltVal val="0"/>
                                          </p:val>
                                        </p:tav>
                                      </p:tavLst>
                                    </p:anim>
                                    <p:anim calcmode="lin" valueType="num">
                                      <p:cBhvr>
                                        <p:cTn id="14" dur="1000"/>
                                        <p:tgtEl>
                                          <p:spTgt spid="13"/>
                                        </p:tgtEl>
                                        <p:attrNameLst>
                                          <p:attrName>ppt_h</p:attrName>
                                        </p:attrNameLst>
                                      </p:cBhvr>
                                      <p:tavLst>
                                        <p:tav tm="0">
                                          <p:val>
                                            <p:strVal val="ppt_h"/>
                                          </p:val>
                                        </p:tav>
                                        <p:tav tm="100000">
                                          <p:val>
                                            <p:fltVal val="0"/>
                                          </p:val>
                                        </p:tav>
                                      </p:tavLst>
                                    </p:anim>
                                    <p:anim calcmode="lin" valueType="num">
                                      <p:cBhvr>
                                        <p:cTn id="15"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 dur="1" fill="hold">
                                          <p:stCondLst>
                                            <p:cond delay="999"/>
                                          </p:stCondLst>
                                        </p:cTn>
                                        <p:tgtEl>
                                          <p:spTgt spid="13"/>
                                        </p:tgtEl>
                                        <p:attrNameLst>
                                          <p:attrName>style.visibility</p:attrName>
                                        </p:attrNameLst>
                                      </p:cBhvr>
                                      <p:to>
                                        <p:strVal val="hidden"/>
                                      </p:to>
                                    </p:set>
                                  </p:childTnLst>
                                </p:cTn>
                              </p:par>
                            </p:childTnLst>
                          </p:cTn>
                        </p:par>
                        <p:par>
                          <p:cTn id="18" fill="hold">
                            <p:stCondLst>
                              <p:cond delay="2000"/>
                            </p:stCondLst>
                            <p:childTnLst>
                              <p:par>
                                <p:cTn id="19" presetID="15" presetClass="exit" presetSubtype="0" fill="hold" grpId="0" nodeType="after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12"/>
                                        </p:tgtEl>
                                        <p:attrNameLst>
                                          <p:attrName>style.visibility</p:attrName>
                                        </p:attrNameLst>
                                      </p:cBhvr>
                                      <p:to>
                                        <p:strVal val="hidden"/>
                                      </p:to>
                                    </p:set>
                                  </p:childTnLst>
                                </p:cTn>
                              </p:par>
                            </p:childTnLst>
                          </p:cTn>
                        </p:par>
                        <p:par>
                          <p:cTn id="25" fill="hold">
                            <p:stCondLst>
                              <p:cond delay="3000"/>
                            </p:stCondLst>
                            <p:childTnLst>
                              <p:par>
                                <p:cTn id="26" presetID="15" presetClass="exit" presetSubtype="0" fill="hold" grpId="0" nodeType="afterEffect">
                                  <p:stCondLst>
                                    <p:cond delay="0"/>
                                  </p:stCondLst>
                                  <p:childTnLst>
                                    <p:anim calcmode="lin" valueType="num">
                                      <p:cBhvr>
                                        <p:cTn id="27" dur="1000"/>
                                        <p:tgtEl>
                                          <p:spTgt spid="11"/>
                                        </p:tgtEl>
                                        <p:attrNameLst>
                                          <p:attrName>ppt_w</p:attrName>
                                        </p:attrNameLst>
                                      </p:cBhvr>
                                      <p:tavLst>
                                        <p:tav tm="0">
                                          <p:val>
                                            <p:strVal val="ppt_w"/>
                                          </p:val>
                                        </p:tav>
                                        <p:tav tm="100000">
                                          <p:val>
                                            <p:fltVal val="0"/>
                                          </p:val>
                                        </p:tav>
                                      </p:tavLst>
                                    </p:anim>
                                    <p:anim calcmode="lin" valueType="num">
                                      <p:cBhvr>
                                        <p:cTn id="28" dur="1000"/>
                                        <p:tgtEl>
                                          <p:spTgt spid="11"/>
                                        </p:tgtEl>
                                        <p:attrNameLst>
                                          <p:attrName>ppt_h</p:attrName>
                                        </p:attrNameLst>
                                      </p:cBhvr>
                                      <p:tavLst>
                                        <p:tav tm="0">
                                          <p:val>
                                            <p:strVal val="ppt_h"/>
                                          </p:val>
                                        </p:tav>
                                        <p:tav tm="100000">
                                          <p:val>
                                            <p:fltVal val="0"/>
                                          </p:val>
                                        </p:tav>
                                      </p:tavLst>
                                    </p:anim>
                                    <p:anim calcmode="lin" valueType="num">
                                      <p:cBhvr>
                                        <p:cTn id="29"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999"/>
                                          </p:stCondLst>
                                        </p:cTn>
                                        <p:tgtEl>
                                          <p:spTgt spid="11"/>
                                        </p:tgtEl>
                                        <p:attrNameLst>
                                          <p:attrName>style.visibility</p:attrName>
                                        </p:attrNameLst>
                                      </p:cBhvr>
                                      <p:to>
                                        <p:strVal val="hidden"/>
                                      </p:to>
                                    </p:set>
                                  </p:childTnLst>
                                </p:cTn>
                              </p:par>
                            </p:childTnLst>
                          </p:cTn>
                        </p:par>
                        <p:par>
                          <p:cTn id="32" fill="hold">
                            <p:stCondLst>
                              <p:cond delay="4000"/>
                            </p:stCondLst>
                            <p:childTnLst>
                              <p:par>
                                <p:cTn id="33" presetID="15" presetClass="exit" presetSubtype="0" fill="hold" grpId="0" nodeType="afterEffect">
                                  <p:stCondLst>
                                    <p:cond delay="0"/>
                                  </p:stCondLst>
                                  <p:childTnLst>
                                    <p:anim calcmode="lin" valueType="num">
                                      <p:cBhvr>
                                        <p:cTn id="34" dur="1000"/>
                                        <p:tgtEl>
                                          <p:spTgt spid="10"/>
                                        </p:tgtEl>
                                        <p:attrNameLst>
                                          <p:attrName>ppt_w</p:attrName>
                                        </p:attrNameLst>
                                      </p:cBhvr>
                                      <p:tavLst>
                                        <p:tav tm="0">
                                          <p:val>
                                            <p:strVal val="ppt_w"/>
                                          </p:val>
                                        </p:tav>
                                        <p:tav tm="100000">
                                          <p:val>
                                            <p:fltVal val="0"/>
                                          </p:val>
                                        </p:tav>
                                      </p:tavLst>
                                    </p:anim>
                                    <p:anim calcmode="lin" valueType="num">
                                      <p:cBhvr>
                                        <p:cTn id="35" dur="1000"/>
                                        <p:tgtEl>
                                          <p:spTgt spid="10"/>
                                        </p:tgtEl>
                                        <p:attrNameLst>
                                          <p:attrName>ppt_h</p:attrName>
                                        </p:attrNameLst>
                                      </p:cBhvr>
                                      <p:tavLst>
                                        <p:tav tm="0">
                                          <p:val>
                                            <p:strVal val="ppt_h"/>
                                          </p:val>
                                        </p:tav>
                                        <p:tav tm="100000">
                                          <p:val>
                                            <p:fltVal val="0"/>
                                          </p:val>
                                        </p:tav>
                                      </p:tavLst>
                                    </p:anim>
                                    <p:anim calcmode="lin" valueType="num">
                                      <p:cBhvr>
                                        <p:cTn id="3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5000"/>
                            </p:stCondLst>
                            <p:childTnLst>
                              <p:par>
                                <p:cTn id="40" presetID="15" presetClass="exit" presetSubtype="0" fill="hold" grpId="0" nodeType="after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4"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5" dur="1" fill="hold">
                                          <p:stCondLst>
                                            <p:cond delay="999"/>
                                          </p:stCondLst>
                                        </p:cTn>
                                        <p:tgtEl>
                                          <p:spTgt spid="9"/>
                                        </p:tgtEl>
                                        <p:attrNameLst>
                                          <p:attrName>style.visibility</p:attrName>
                                        </p:attrNameLst>
                                      </p:cBhvr>
                                      <p:to>
                                        <p:strVal val="hidden"/>
                                      </p:to>
                                    </p:set>
                                  </p:childTnLst>
                                </p:cTn>
                              </p:par>
                            </p:childTnLst>
                          </p:cTn>
                        </p:par>
                        <p:par>
                          <p:cTn id="46" fill="hold">
                            <p:stCondLst>
                              <p:cond delay="6000"/>
                            </p:stCondLst>
                            <p:childTnLst>
                              <p:par>
                                <p:cTn id="47" presetID="15" presetClass="exit" presetSubtype="0" fill="hold" grpId="0" nodeType="afterEffect">
                                  <p:stCondLst>
                                    <p:cond delay="0"/>
                                  </p:stCondLst>
                                  <p:childTnLst>
                                    <p:anim calcmode="lin" valueType="num">
                                      <p:cBhvr>
                                        <p:cTn id="48" dur="1000"/>
                                        <p:tgtEl>
                                          <p:spTgt spid="8"/>
                                        </p:tgtEl>
                                        <p:attrNameLst>
                                          <p:attrName>ppt_w</p:attrName>
                                        </p:attrNameLst>
                                      </p:cBhvr>
                                      <p:tavLst>
                                        <p:tav tm="0">
                                          <p:val>
                                            <p:strVal val="ppt_w"/>
                                          </p:val>
                                        </p:tav>
                                        <p:tav tm="100000">
                                          <p:val>
                                            <p:fltVal val="0"/>
                                          </p:val>
                                        </p:tav>
                                      </p:tavLst>
                                    </p:anim>
                                    <p:anim calcmode="lin" valueType="num">
                                      <p:cBhvr>
                                        <p:cTn id="49" dur="1000"/>
                                        <p:tgtEl>
                                          <p:spTgt spid="8"/>
                                        </p:tgtEl>
                                        <p:attrNameLst>
                                          <p:attrName>ppt_h</p:attrName>
                                        </p:attrNameLst>
                                      </p:cBhvr>
                                      <p:tavLst>
                                        <p:tav tm="0">
                                          <p:val>
                                            <p:strVal val="ppt_h"/>
                                          </p:val>
                                        </p:tav>
                                        <p:tav tm="100000">
                                          <p:val>
                                            <p:fltVal val="0"/>
                                          </p:val>
                                        </p:tav>
                                      </p:tavLst>
                                    </p:anim>
                                    <p:anim calcmode="lin" valueType="num">
                                      <p:cBhvr>
                                        <p:cTn id="50"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1"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2" dur="1" fill="hold">
                                          <p:stCondLst>
                                            <p:cond delay="999"/>
                                          </p:stCondLst>
                                        </p:cTn>
                                        <p:tgtEl>
                                          <p:spTgt spid="8"/>
                                        </p:tgtEl>
                                        <p:attrNameLst>
                                          <p:attrName>style.visibility</p:attrName>
                                        </p:attrNameLst>
                                      </p:cBhvr>
                                      <p:to>
                                        <p:strVal val="hidden"/>
                                      </p:to>
                                    </p:set>
                                  </p:childTnLst>
                                </p:cTn>
                              </p:par>
                            </p:childTnLst>
                          </p:cTn>
                        </p:par>
                        <p:par>
                          <p:cTn id="53" fill="hold">
                            <p:stCondLst>
                              <p:cond delay="7000"/>
                            </p:stCondLst>
                            <p:childTnLst>
                              <p:par>
                                <p:cTn id="54" presetID="15" presetClass="exit" presetSubtype="0" fill="hold" grpId="0"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8"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9" dur="1" fill="hold">
                                          <p:stCondLst>
                                            <p:cond delay="999"/>
                                          </p:stCondLst>
                                        </p:cTn>
                                        <p:tgtEl>
                                          <p:spTgt spid="7"/>
                                        </p:tgtEl>
                                        <p:attrNameLst>
                                          <p:attrName>style.visibility</p:attrName>
                                        </p:attrNameLst>
                                      </p:cBhvr>
                                      <p:to>
                                        <p:strVal val="hidden"/>
                                      </p:to>
                                    </p:set>
                                  </p:childTnLst>
                                </p:cTn>
                              </p:par>
                            </p:childTnLst>
                          </p:cTn>
                        </p:par>
                        <p:par>
                          <p:cTn id="60" fill="hold">
                            <p:stCondLst>
                              <p:cond delay="8000"/>
                            </p:stCondLst>
                            <p:childTnLst>
                              <p:par>
                                <p:cTn id="61" presetID="15" presetClass="exit" presetSubtype="0" fill="hold" grpId="0" nodeType="afterEffect">
                                  <p:stCondLst>
                                    <p:cond delay="0"/>
                                  </p:stCondLst>
                                  <p:childTnLst>
                                    <p:anim calcmode="lin" valueType="num">
                                      <p:cBhvr>
                                        <p:cTn id="62" dur="1000"/>
                                        <p:tgtEl>
                                          <p:spTgt spid="6"/>
                                        </p:tgtEl>
                                        <p:attrNameLst>
                                          <p:attrName>ppt_w</p:attrName>
                                        </p:attrNameLst>
                                      </p:cBhvr>
                                      <p:tavLst>
                                        <p:tav tm="0">
                                          <p:val>
                                            <p:strVal val="ppt_w"/>
                                          </p:val>
                                        </p:tav>
                                        <p:tav tm="100000">
                                          <p:val>
                                            <p:fltVal val="0"/>
                                          </p:val>
                                        </p:tav>
                                      </p:tavLst>
                                    </p:anim>
                                    <p:anim calcmode="lin" valueType="num">
                                      <p:cBhvr>
                                        <p:cTn id="63" dur="1000"/>
                                        <p:tgtEl>
                                          <p:spTgt spid="6"/>
                                        </p:tgtEl>
                                        <p:attrNameLst>
                                          <p:attrName>ppt_h</p:attrName>
                                        </p:attrNameLst>
                                      </p:cBhvr>
                                      <p:tavLst>
                                        <p:tav tm="0">
                                          <p:val>
                                            <p:strVal val="ppt_h"/>
                                          </p:val>
                                        </p:tav>
                                        <p:tav tm="100000">
                                          <p:val>
                                            <p:fltVal val="0"/>
                                          </p:val>
                                        </p:tav>
                                      </p:tavLst>
                                    </p:anim>
                                    <p:anim calcmode="lin" valueType="num">
                                      <p:cBhvr>
                                        <p:cTn id="64"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6"/>
                                        </p:tgtEl>
                                        <p:attrNameLst>
                                          <p:attrName>style.visibility</p:attrName>
                                        </p:attrNameLst>
                                      </p:cBhvr>
                                      <p:to>
                                        <p:strVal val="hidden"/>
                                      </p:to>
                                    </p:set>
                                  </p:childTnLst>
                                </p:cTn>
                              </p:par>
                            </p:childTnLst>
                          </p:cTn>
                        </p:par>
                        <p:par>
                          <p:cTn id="67" fill="hold">
                            <p:stCondLst>
                              <p:cond delay="9000"/>
                            </p:stCondLst>
                            <p:childTnLst>
                              <p:par>
                                <p:cTn id="68" presetID="15" presetClass="exit" presetSubtype="0" fill="hold" grpId="0" nodeType="afterEffect">
                                  <p:stCondLst>
                                    <p:cond delay="0"/>
                                  </p:stCondLst>
                                  <p:childTnLst>
                                    <p:anim calcmode="lin" valueType="num">
                                      <p:cBhvr>
                                        <p:cTn id="69" dur="1000"/>
                                        <p:tgtEl>
                                          <p:spTgt spid="4"/>
                                        </p:tgtEl>
                                        <p:attrNameLst>
                                          <p:attrName>ppt_w</p:attrName>
                                        </p:attrNameLst>
                                      </p:cBhvr>
                                      <p:tavLst>
                                        <p:tav tm="0">
                                          <p:val>
                                            <p:strVal val="ppt_w"/>
                                          </p:val>
                                        </p:tav>
                                        <p:tav tm="100000">
                                          <p:val>
                                            <p:fltVal val="0"/>
                                          </p:val>
                                        </p:tav>
                                      </p:tavLst>
                                    </p:anim>
                                    <p:anim calcmode="lin" valueType="num">
                                      <p:cBhvr>
                                        <p:cTn id="70" dur="1000"/>
                                        <p:tgtEl>
                                          <p:spTgt spid="4"/>
                                        </p:tgtEl>
                                        <p:attrNameLst>
                                          <p:attrName>ppt_h</p:attrName>
                                        </p:attrNameLst>
                                      </p:cBhvr>
                                      <p:tavLst>
                                        <p:tav tm="0">
                                          <p:val>
                                            <p:strVal val="ppt_h"/>
                                          </p:val>
                                        </p:tav>
                                        <p:tav tm="100000">
                                          <p:val>
                                            <p:fltVal val="0"/>
                                          </p:val>
                                        </p:tav>
                                      </p:tavLst>
                                    </p:anim>
                                    <p:anim calcmode="lin" valueType="num">
                                      <p:cBhvr>
                                        <p:cTn id="71"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4"/>
                                        </p:tgtEl>
                                        <p:attrNameLst>
                                          <p:attrName>style.visibility</p:attrName>
                                        </p:attrNameLst>
                                      </p:cBhvr>
                                      <p:to>
                                        <p:strVal val="hidden"/>
                                      </p:to>
                                    </p:set>
                                  </p:childTnLst>
                                </p:cTn>
                              </p:par>
                            </p:childTnLst>
                          </p:cTn>
                        </p:par>
                        <p:par>
                          <p:cTn id="74" fill="hold">
                            <p:stCondLst>
                              <p:cond delay="10000"/>
                            </p:stCondLst>
                            <p:childTnLst>
                              <p:par>
                                <p:cTn id="75" presetID="51"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85" decel="100000"/>
                                        <p:tgtEl>
                                          <p:spTgt spid="15"/>
                                        </p:tgtEl>
                                      </p:cBhvr>
                                    </p:animEffect>
                                    <p:animScale>
                                      <p:cBhvr>
                                        <p:cTn id="78" dur="385" decel="100000"/>
                                        <p:tgtEl>
                                          <p:spTgt spid="15"/>
                                        </p:tgtEl>
                                      </p:cBhvr>
                                      <p:from x="10000" y="10000"/>
                                      <p:to x="200000" y="450000"/>
                                    </p:animScale>
                                    <p:animScale>
                                      <p:cBhvr>
                                        <p:cTn id="79" dur="615" accel="100000" fill="hold">
                                          <p:stCondLst>
                                            <p:cond delay="385"/>
                                          </p:stCondLst>
                                        </p:cTn>
                                        <p:tgtEl>
                                          <p:spTgt spid="15"/>
                                        </p:tgtEl>
                                      </p:cBhvr>
                                      <p:from x="200000" y="450000"/>
                                      <p:to x="100000" y="100000"/>
                                    </p:animScale>
                                    <p:set>
                                      <p:cBhvr>
                                        <p:cTn id="80" dur="385" fill="hold"/>
                                        <p:tgtEl>
                                          <p:spTgt spid="15"/>
                                        </p:tgtEl>
                                        <p:attrNameLst>
                                          <p:attrName>ppt_x</p:attrName>
                                        </p:attrNameLst>
                                      </p:cBhvr>
                                      <p:to>
                                        <p:strVal val="(0.5)"/>
                                      </p:to>
                                    </p:set>
                                    <p:anim from="(0.5)" to="(#ppt_x)" calcmode="lin" valueType="num">
                                      <p:cBhvr>
                                        <p:cTn id="81" dur="615" accel="100000" fill="hold">
                                          <p:stCondLst>
                                            <p:cond delay="385"/>
                                          </p:stCondLst>
                                        </p:cTn>
                                        <p:tgtEl>
                                          <p:spTgt spid="15"/>
                                        </p:tgtEl>
                                        <p:attrNameLst>
                                          <p:attrName>ppt_x</p:attrName>
                                        </p:attrNameLst>
                                      </p:cBhvr>
                                    </p:anim>
                                    <p:set>
                                      <p:cBhvr>
                                        <p:cTn id="82" dur="385" fill="hold"/>
                                        <p:tgtEl>
                                          <p:spTgt spid="15"/>
                                        </p:tgtEl>
                                        <p:attrNameLst>
                                          <p:attrName>ppt_y</p:attrName>
                                        </p:attrNameLst>
                                      </p:cBhvr>
                                      <p:to>
                                        <p:strVal val="(#ppt_y+0.4)"/>
                                      </p:to>
                                    </p:set>
                                    <p:anim from="(#ppt_y+0.4)" to="(#ppt_y)" calcmode="lin" valueType="num">
                                      <p:cBhvr>
                                        <p:cTn id="83" dur="615" accel="100000" fill="hold">
                                          <p:stCondLst>
                                            <p:cond delay="385"/>
                                          </p:stCondLst>
                                        </p:cTn>
                                        <p:tgtEl>
                                          <p:spTgt spid="15"/>
                                        </p:tgtEl>
                                        <p:attrNameLst>
                                          <p:attrName>ppt_y</p:attrName>
                                        </p:attrNameLst>
                                      </p:cBhvr>
                                    </p:anim>
                                  </p:childTnLst>
                                </p:cTn>
                              </p:par>
                            </p:childTnLst>
                          </p:cTn>
                        </p:par>
                        <p:par>
                          <p:cTn id="84" fill="hold">
                            <p:stCondLst>
                              <p:cond delay="11000"/>
                            </p:stCondLst>
                            <p:childTnLst>
                              <p:par>
                                <p:cTn id="85" presetID="35" presetClass="exit" presetSubtype="0" fill="hold" grpId="1" nodeType="afterEffect">
                                  <p:stCondLst>
                                    <p:cond delay="0"/>
                                  </p:stCondLst>
                                  <p:childTnLst>
                                    <p:animEffect transition="out" filter="fade">
                                      <p:cBhvr>
                                        <p:cTn id="86" dur="3000"/>
                                        <p:tgtEl>
                                          <p:spTgt spid="15"/>
                                        </p:tgtEl>
                                      </p:cBhvr>
                                    </p:animEffect>
                                    <p:anim calcmode="lin" valueType="num">
                                      <p:cBhvr>
                                        <p:cTn id="87" dur="3000"/>
                                        <p:tgtEl>
                                          <p:spTgt spid="15"/>
                                        </p:tgtEl>
                                        <p:attrNameLst>
                                          <p:attrName>style.rotation</p:attrName>
                                        </p:attrNameLst>
                                      </p:cBhvr>
                                      <p:tavLst>
                                        <p:tav tm="0">
                                          <p:val>
                                            <p:fltVal val="0"/>
                                          </p:val>
                                        </p:tav>
                                        <p:tav tm="100000">
                                          <p:val>
                                            <p:fltVal val="720"/>
                                          </p:val>
                                        </p:tav>
                                      </p:tavLst>
                                    </p:anim>
                                    <p:anim calcmode="lin" valueType="num">
                                      <p:cBhvr>
                                        <p:cTn id="88" dur="3000"/>
                                        <p:tgtEl>
                                          <p:spTgt spid="15"/>
                                        </p:tgtEl>
                                        <p:attrNameLst>
                                          <p:attrName>ppt_h</p:attrName>
                                        </p:attrNameLst>
                                      </p:cBhvr>
                                      <p:tavLst>
                                        <p:tav tm="0">
                                          <p:val>
                                            <p:strVal val="ppt_h"/>
                                          </p:val>
                                        </p:tav>
                                        <p:tav tm="100000">
                                          <p:val>
                                            <p:fltVal val="0"/>
                                          </p:val>
                                        </p:tav>
                                      </p:tavLst>
                                    </p:anim>
                                    <p:anim calcmode="lin" valueType="num">
                                      <p:cBhvr>
                                        <p:cTn id="89" dur="3000"/>
                                        <p:tgtEl>
                                          <p:spTgt spid="15"/>
                                        </p:tgtEl>
                                        <p:attrNameLst>
                                          <p:attrName>ppt_w</p:attrName>
                                        </p:attrNameLst>
                                      </p:cBhvr>
                                      <p:tavLst>
                                        <p:tav tm="0">
                                          <p:val>
                                            <p:strVal val="ppt_w"/>
                                          </p:val>
                                        </p:tav>
                                        <p:tav tm="100000">
                                          <p:val>
                                            <p:fltVal val="0"/>
                                          </p:val>
                                        </p:tav>
                                      </p:tavLst>
                                    </p:anim>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accel="26000"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anim calcmode="lin" valueType="num">
                                      <p:cBhvr additive="base">
                                        <p:cTn id="95" dur="500" fill="hold"/>
                                        <p:tgtEl>
                                          <p:spTgt spid="3"/>
                                        </p:tgtEl>
                                        <p:attrNameLst>
                                          <p:attrName>ppt_x</p:attrName>
                                        </p:attrNameLst>
                                      </p:cBhvr>
                                      <p:tavLst>
                                        <p:tav tm="0">
                                          <p:val>
                                            <p:strVal val="#ppt_x"/>
                                          </p:val>
                                        </p:tav>
                                        <p:tav tm="100000">
                                          <p:val>
                                            <p:strVal val="#ppt_x"/>
                                          </p:val>
                                        </p:tav>
                                      </p:tavLst>
                                    </p:anim>
                                    <p:anim calcmode="lin" valueType="num">
                                      <p:cBhvr additive="base">
                                        <p:cTn id="9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2"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A4AE130-A318-7369-773D-67A7C8DD3883}"/>
              </a:ext>
            </a:extLst>
          </p:cNvPr>
          <p:cNvSpPr txBox="1"/>
          <p:nvPr/>
        </p:nvSpPr>
        <p:spPr>
          <a:xfrm>
            <a:off x="533400" y="914400"/>
            <a:ext cx="8153400" cy="1200329"/>
          </a:xfrm>
          <a:prstGeom prst="rect">
            <a:avLst/>
          </a:prstGeom>
          <a:noFill/>
        </p:spPr>
        <p:txBody>
          <a:bodyPr wrap="square" rtlCol="0">
            <a:spAutoFit/>
          </a:bodyPr>
          <a:lstStyle/>
          <a:p>
            <a:r>
              <a:rPr lang="en-US" sz="2400" b="1">
                <a:solidFill>
                  <a:schemeClr val="accent6">
                    <a:lumMod val="75000"/>
                  </a:schemeClr>
                </a:solidFill>
                <a:effectLst/>
                <a:latin typeface="Times New Roman" panose="02020603050405020304" pitchFamily="18" charset="0"/>
                <a:cs typeface="Times New Roman" panose="02020603050405020304" pitchFamily="18" charset="0"/>
              </a:rPr>
              <a:t>TRONG NGUYÊN TỬ, </a:t>
            </a:r>
            <a:r>
              <a:rPr lang="vi-VN" sz="2400" b="1">
                <a:solidFill>
                  <a:schemeClr val="accent6">
                    <a:lumMod val="75000"/>
                  </a:schemeClr>
                </a:solidFill>
                <a:effectLst/>
                <a:latin typeface="Times New Roman" panose="02020603050405020304" pitchFamily="18" charset="0"/>
                <a:cs typeface="Times New Roman" panose="02020603050405020304" pitchFamily="18" charset="0"/>
              </a:rPr>
              <a:t>HẠT </a:t>
            </a:r>
            <a:r>
              <a:rPr lang="en-US" sz="2400" b="1">
                <a:solidFill>
                  <a:schemeClr val="accent6">
                    <a:lumMod val="75000"/>
                  </a:schemeClr>
                </a:solidFill>
                <a:effectLst/>
                <a:latin typeface="Times New Roman" panose="02020603050405020304" pitchFamily="18" charset="0"/>
                <a:cs typeface="Times New Roman" panose="02020603050405020304" pitchFamily="18" charset="0"/>
              </a:rPr>
              <a:t>NÀO </a:t>
            </a:r>
            <a:r>
              <a:rPr lang="vi-VN" sz="2400" b="1">
                <a:solidFill>
                  <a:schemeClr val="accent6">
                    <a:lumMod val="75000"/>
                  </a:schemeClr>
                </a:solidFill>
                <a:effectLst/>
                <a:latin typeface="Times New Roman" panose="02020603050405020304" pitchFamily="18" charset="0"/>
                <a:cs typeface="Times New Roman" panose="02020603050405020304" pitchFamily="18" charset="0"/>
              </a:rPr>
              <a:t>CÓ KHỐI LƯỢNG RẤT NHỎ, CÓ THỂ BỎ QUA KHI TÍNH KHỐI </a:t>
            </a:r>
            <a:r>
              <a:rPr lang="en-US" sz="2400" b="1">
                <a:solidFill>
                  <a:schemeClr val="accent6">
                    <a:lumMod val="75000"/>
                  </a:schemeClr>
                </a:solidFill>
                <a:effectLst/>
                <a:latin typeface="Times New Roman" panose="02020603050405020304" pitchFamily="18" charset="0"/>
                <a:cs typeface="Times New Roman" panose="02020603050405020304" pitchFamily="18" charset="0"/>
              </a:rPr>
              <a:t>LƯỢNG</a:t>
            </a:r>
            <a:r>
              <a:rPr lang="vi-VN" sz="2400" b="1">
                <a:solidFill>
                  <a:schemeClr val="accent6">
                    <a:lumMod val="75000"/>
                  </a:schemeClr>
                </a:solidFill>
                <a:effectLst/>
                <a:latin typeface="Times New Roman" panose="02020603050405020304" pitchFamily="18" charset="0"/>
                <a:cs typeface="Times New Roman" panose="02020603050405020304" pitchFamily="18" charset="0"/>
              </a:rPr>
              <a:t> NGUYÊN TỬ</a:t>
            </a:r>
            <a:r>
              <a:rPr lang="en-US" sz="2400" b="1">
                <a:solidFill>
                  <a:schemeClr val="accent6">
                    <a:lumMod val="75000"/>
                  </a:schemeClr>
                </a:solidFill>
                <a:effectLst/>
                <a:latin typeface="Times New Roman" panose="02020603050405020304" pitchFamily="18" charset="0"/>
                <a:cs typeface="Times New Roman" panose="02020603050405020304" pitchFamily="18" charset="0"/>
              </a:rPr>
              <a:t>? </a:t>
            </a:r>
            <a:endParaRPr lang="en-US" sz="2400" dirty="0">
              <a:solidFill>
                <a:schemeClr val="accent6">
                  <a:lumMod val="75000"/>
                </a:schemeClr>
              </a:solidFill>
            </a:endParaRPr>
          </a:p>
        </p:txBody>
      </p:sp>
      <p:sp>
        <p:nvSpPr>
          <p:cNvPr id="4" name="TextBox 3">
            <a:extLst>
              <a:ext uri="{FF2B5EF4-FFF2-40B4-BE49-F238E27FC236}">
                <a16:creationId xmlns:a16="http://schemas.microsoft.com/office/drawing/2014/main" id="{D16CC011-4A88-F8BD-724A-7F11FC308C3F}"/>
              </a:ext>
            </a:extLst>
          </p:cNvPr>
          <p:cNvSpPr txBox="1"/>
          <p:nvPr/>
        </p:nvSpPr>
        <p:spPr>
          <a:xfrm>
            <a:off x="3505200" y="3075057"/>
            <a:ext cx="25908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Electron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Oval 4">
            <a:extLst>
              <a:ext uri="{FF2B5EF4-FFF2-40B4-BE49-F238E27FC236}">
                <a16:creationId xmlns:a16="http://schemas.microsoft.com/office/drawing/2014/main" id="{65898674-B959-521A-2BE7-E952C5BA3420}"/>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A51918D4-2511-A079-1742-3B1A80B419DB}"/>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0A8A29DF-A75A-FE9B-69C8-372D1FCBCF41}"/>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57C11642-13F9-6D1B-2127-453159FE740F}"/>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9" name="Oval 8">
            <a:extLst>
              <a:ext uri="{FF2B5EF4-FFF2-40B4-BE49-F238E27FC236}">
                <a16:creationId xmlns:a16="http://schemas.microsoft.com/office/drawing/2014/main" id="{51B5E806-5B3C-6BCA-2FDB-E214C8C97843}"/>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10" name="Oval 9">
            <a:extLst>
              <a:ext uri="{FF2B5EF4-FFF2-40B4-BE49-F238E27FC236}">
                <a16:creationId xmlns:a16="http://schemas.microsoft.com/office/drawing/2014/main" id="{C443D4CD-25B1-219B-FF00-625DF5E1C712}"/>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11" name="Oval 10">
            <a:extLst>
              <a:ext uri="{FF2B5EF4-FFF2-40B4-BE49-F238E27FC236}">
                <a16:creationId xmlns:a16="http://schemas.microsoft.com/office/drawing/2014/main" id="{C01E5B39-9167-8913-F5C8-EE336EA15E59}"/>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12" name="Oval 11">
            <a:extLst>
              <a:ext uri="{FF2B5EF4-FFF2-40B4-BE49-F238E27FC236}">
                <a16:creationId xmlns:a16="http://schemas.microsoft.com/office/drawing/2014/main" id="{67E84EFF-A054-F2C0-B5B5-B79A67274B3F}"/>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13" name="Oval 12">
            <a:extLst>
              <a:ext uri="{FF2B5EF4-FFF2-40B4-BE49-F238E27FC236}">
                <a16:creationId xmlns:a16="http://schemas.microsoft.com/office/drawing/2014/main" id="{E8655BD4-0A98-3C84-E12E-EAE04CC185D3}"/>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14" name="Oval 13">
            <a:extLst>
              <a:ext uri="{FF2B5EF4-FFF2-40B4-BE49-F238E27FC236}">
                <a16:creationId xmlns:a16="http://schemas.microsoft.com/office/drawing/2014/main" id="{5AF4DB8E-C73C-6BE5-0C64-A027BFFB2C3D}"/>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15" name="Rectangle 14">
            <a:extLst>
              <a:ext uri="{FF2B5EF4-FFF2-40B4-BE49-F238E27FC236}">
                <a16:creationId xmlns:a16="http://schemas.microsoft.com/office/drawing/2014/main" id="{AF785265-BF38-7469-F799-7697795CC3E5}"/>
              </a:ext>
            </a:extLst>
          </p:cNvPr>
          <p:cNvSpPr>
            <a:spLocks noChangeArrowheads="1"/>
          </p:cNvSpPr>
          <p:nvPr/>
        </p:nvSpPr>
        <p:spPr bwMode="auto">
          <a:xfrm>
            <a:off x="7696200" y="293184"/>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27685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5" presetClass="exit" presetSubtype="0" fill="hold" grpId="0" nodeType="afterEffect">
                                  <p:stCondLst>
                                    <p:cond delay="0"/>
                                  </p:stCondLst>
                                  <p:childTnLst>
                                    <p:anim calcmode="lin" valueType="num">
                                      <p:cBhvr>
                                        <p:cTn id="13" dur="1000"/>
                                        <p:tgtEl>
                                          <p:spTgt spid="13"/>
                                        </p:tgtEl>
                                        <p:attrNameLst>
                                          <p:attrName>ppt_w</p:attrName>
                                        </p:attrNameLst>
                                      </p:cBhvr>
                                      <p:tavLst>
                                        <p:tav tm="0">
                                          <p:val>
                                            <p:strVal val="ppt_w"/>
                                          </p:val>
                                        </p:tav>
                                        <p:tav tm="100000">
                                          <p:val>
                                            <p:fltVal val="0"/>
                                          </p:val>
                                        </p:tav>
                                      </p:tavLst>
                                    </p:anim>
                                    <p:anim calcmode="lin" valueType="num">
                                      <p:cBhvr>
                                        <p:cTn id="14" dur="1000"/>
                                        <p:tgtEl>
                                          <p:spTgt spid="13"/>
                                        </p:tgtEl>
                                        <p:attrNameLst>
                                          <p:attrName>ppt_h</p:attrName>
                                        </p:attrNameLst>
                                      </p:cBhvr>
                                      <p:tavLst>
                                        <p:tav tm="0">
                                          <p:val>
                                            <p:strVal val="ppt_h"/>
                                          </p:val>
                                        </p:tav>
                                        <p:tav tm="100000">
                                          <p:val>
                                            <p:fltVal val="0"/>
                                          </p:val>
                                        </p:tav>
                                      </p:tavLst>
                                    </p:anim>
                                    <p:anim calcmode="lin" valueType="num">
                                      <p:cBhvr>
                                        <p:cTn id="15"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 dur="1" fill="hold">
                                          <p:stCondLst>
                                            <p:cond delay="999"/>
                                          </p:stCondLst>
                                        </p:cTn>
                                        <p:tgtEl>
                                          <p:spTgt spid="13"/>
                                        </p:tgtEl>
                                        <p:attrNameLst>
                                          <p:attrName>style.visibility</p:attrName>
                                        </p:attrNameLst>
                                      </p:cBhvr>
                                      <p:to>
                                        <p:strVal val="hidden"/>
                                      </p:to>
                                    </p:set>
                                  </p:childTnLst>
                                </p:cTn>
                              </p:par>
                            </p:childTnLst>
                          </p:cTn>
                        </p:par>
                        <p:par>
                          <p:cTn id="18" fill="hold">
                            <p:stCondLst>
                              <p:cond delay="2000"/>
                            </p:stCondLst>
                            <p:childTnLst>
                              <p:par>
                                <p:cTn id="19" presetID="15" presetClass="exit" presetSubtype="0" fill="hold" grpId="0" nodeType="after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12"/>
                                        </p:tgtEl>
                                        <p:attrNameLst>
                                          <p:attrName>style.visibility</p:attrName>
                                        </p:attrNameLst>
                                      </p:cBhvr>
                                      <p:to>
                                        <p:strVal val="hidden"/>
                                      </p:to>
                                    </p:set>
                                  </p:childTnLst>
                                </p:cTn>
                              </p:par>
                            </p:childTnLst>
                          </p:cTn>
                        </p:par>
                        <p:par>
                          <p:cTn id="25" fill="hold">
                            <p:stCondLst>
                              <p:cond delay="3000"/>
                            </p:stCondLst>
                            <p:childTnLst>
                              <p:par>
                                <p:cTn id="26" presetID="15" presetClass="exit" presetSubtype="0" fill="hold" grpId="0" nodeType="afterEffect">
                                  <p:stCondLst>
                                    <p:cond delay="0"/>
                                  </p:stCondLst>
                                  <p:childTnLst>
                                    <p:anim calcmode="lin" valueType="num">
                                      <p:cBhvr>
                                        <p:cTn id="27" dur="1000"/>
                                        <p:tgtEl>
                                          <p:spTgt spid="11"/>
                                        </p:tgtEl>
                                        <p:attrNameLst>
                                          <p:attrName>ppt_w</p:attrName>
                                        </p:attrNameLst>
                                      </p:cBhvr>
                                      <p:tavLst>
                                        <p:tav tm="0">
                                          <p:val>
                                            <p:strVal val="ppt_w"/>
                                          </p:val>
                                        </p:tav>
                                        <p:tav tm="100000">
                                          <p:val>
                                            <p:fltVal val="0"/>
                                          </p:val>
                                        </p:tav>
                                      </p:tavLst>
                                    </p:anim>
                                    <p:anim calcmode="lin" valueType="num">
                                      <p:cBhvr>
                                        <p:cTn id="28" dur="1000"/>
                                        <p:tgtEl>
                                          <p:spTgt spid="11"/>
                                        </p:tgtEl>
                                        <p:attrNameLst>
                                          <p:attrName>ppt_h</p:attrName>
                                        </p:attrNameLst>
                                      </p:cBhvr>
                                      <p:tavLst>
                                        <p:tav tm="0">
                                          <p:val>
                                            <p:strVal val="ppt_h"/>
                                          </p:val>
                                        </p:tav>
                                        <p:tav tm="100000">
                                          <p:val>
                                            <p:fltVal val="0"/>
                                          </p:val>
                                        </p:tav>
                                      </p:tavLst>
                                    </p:anim>
                                    <p:anim calcmode="lin" valueType="num">
                                      <p:cBhvr>
                                        <p:cTn id="29"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999"/>
                                          </p:stCondLst>
                                        </p:cTn>
                                        <p:tgtEl>
                                          <p:spTgt spid="11"/>
                                        </p:tgtEl>
                                        <p:attrNameLst>
                                          <p:attrName>style.visibility</p:attrName>
                                        </p:attrNameLst>
                                      </p:cBhvr>
                                      <p:to>
                                        <p:strVal val="hidden"/>
                                      </p:to>
                                    </p:set>
                                  </p:childTnLst>
                                </p:cTn>
                              </p:par>
                            </p:childTnLst>
                          </p:cTn>
                        </p:par>
                        <p:par>
                          <p:cTn id="32" fill="hold">
                            <p:stCondLst>
                              <p:cond delay="4000"/>
                            </p:stCondLst>
                            <p:childTnLst>
                              <p:par>
                                <p:cTn id="33" presetID="15" presetClass="exit" presetSubtype="0" fill="hold" grpId="0" nodeType="afterEffect">
                                  <p:stCondLst>
                                    <p:cond delay="0"/>
                                  </p:stCondLst>
                                  <p:childTnLst>
                                    <p:anim calcmode="lin" valueType="num">
                                      <p:cBhvr>
                                        <p:cTn id="34" dur="1000"/>
                                        <p:tgtEl>
                                          <p:spTgt spid="10"/>
                                        </p:tgtEl>
                                        <p:attrNameLst>
                                          <p:attrName>ppt_w</p:attrName>
                                        </p:attrNameLst>
                                      </p:cBhvr>
                                      <p:tavLst>
                                        <p:tav tm="0">
                                          <p:val>
                                            <p:strVal val="ppt_w"/>
                                          </p:val>
                                        </p:tav>
                                        <p:tav tm="100000">
                                          <p:val>
                                            <p:fltVal val="0"/>
                                          </p:val>
                                        </p:tav>
                                      </p:tavLst>
                                    </p:anim>
                                    <p:anim calcmode="lin" valueType="num">
                                      <p:cBhvr>
                                        <p:cTn id="35" dur="1000"/>
                                        <p:tgtEl>
                                          <p:spTgt spid="10"/>
                                        </p:tgtEl>
                                        <p:attrNameLst>
                                          <p:attrName>ppt_h</p:attrName>
                                        </p:attrNameLst>
                                      </p:cBhvr>
                                      <p:tavLst>
                                        <p:tav tm="0">
                                          <p:val>
                                            <p:strVal val="ppt_h"/>
                                          </p:val>
                                        </p:tav>
                                        <p:tav tm="100000">
                                          <p:val>
                                            <p:fltVal val="0"/>
                                          </p:val>
                                        </p:tav>
                                      </p:tavLst>
                                    </p:anim>
                                    <p:anim calcmode="lin" valueType="num">
                                      <p:cBhvr>
                                        <p:cTn id="3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5000"/>
                            </p:stCondLst>
                            <p:childTnLst>
                              <p:par>
                                <p:cTn id="40" presetID="15" presetClass="exit" presetSubtype="0" fill="hold" grpId="0" nodeType="after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4"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5" dur="1" fill="hold">
                                          <p:stCondLst>
                                            <p:cond delay="999"/>
                                          </p:stCondLst>
                                        </p:cTn>
                                        <p:tgtEl>
                                          <p:spTgt spid="9"/>
                                        </p:tgtEl>
                                        <p:attrNameLst>
                                          <p:attrName>style.visibility</p:attrName>
                                        </p:attrNameLst>
                                      </p:cBhvr>
                                      <p:to>
                                        <p:strVal val="hidden"/>
                                      </p:to>
                                    </p:set>
                                  </p:childTnLst>
                                </p:cTn>
                              </p:par>
                            </p:childTnLst>
                          </p:cTn>
                        </p:par>
                        <p:par>
                          <p:cTn id="46" fill="hold">
                            <p:stCondLst>
                              <p:cond delay="6000"/>
                            </p:stCondLst>
                            <p:childTnLst>
                              <p:par>
                                <p:cTn id="47" presetID="15" presetClass="exit" presetSubtype="0" fill="hold" grpId="0" nodeType="afterEffect">
                                  <p:stCondLst>
                                    <p:cond delay="0"/>
                                  </p:stCondLst>
                                  <p:childTnLst>
                                    <p:anim calcmode="lin" valueType="num">
                                      <p:cBhvr>
                                        <p:cTn id="48" dur="1000"/>
                                        <p:tgtEl>
                                          <p:spTgt spid="8"/>
                                        </p:tgtEl>
                                        <p:attrNameLst>
                                          <p:attrName>ppt_w</p:attrName>
                                        </p:attrNameLst>
                                      </p:cBhvr>
                                      <p:tavLst>
                                        <p:tav tm="0">
                                          <p:val>
                                            <p:strVal val="ppt_w"/>
                                          </p:val>
                                        </p:tav>
                                        <p:tav tm="100000">
                                          <p:val>
                                            <p:fltVal val="0"/>
                                          </p:val>
                                        </p:tav>
                                      </p:tavLst>
                                    </p:anim>
                                    <p:anim calcmode="lin" valueType="num">
                                      <p:cBhvr>
                                        <p:cTn id="49" dur="1000"/>
                                        <p:tgtEl>
                                          <p:spTgt spid="8"/>
                                        </p:tgtEl>
                                        <p:attrNameLst>
                                          <p:attrName>ppt_h</p:attrName>
                                        </p:attrNameLst>
                                      </p:cBhvr>
                                      <p:tavLst>
                                        <p:tav tm="0">
                                          <p:val>
                                            <p:strVal val="ppt_h"/>
                                          </p:val>
                                        </p:tav>
                                        <p:tav tm="100000">
                                          <p:val>
                                            <p:fltVal val="0"/>
                                          </p:val>
                                        </p:tav>
                                      </p:tavLst>
                                    </p:anim>
                                    <p:anim calcmode="lin" valueType="num">
                                      <p:cBhvr>
                                        <p:cTn id="50"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1"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2" dur="1" fill="hold">
                                          <p:stCondLst>
                                            <p:cond delay="999"/>
                                          </p:stCondLst>
                                        </p:cTn>
                                        <p:tgtEl>
                                          <p:spTgt spid="8"/>
                                        </p:tgtEl>
                                        <p:attrNameLst>
                                          <p:attrName>style.visibility</p:attrName>
                                        </p:attrNameLst>
                                      </p:cBhvr>
                                      <p:to>
                                        <p:strVal val="hidden"/>
                                      </p:to>
                                    </p:set>
                                  </p:childTnLst>
                                </p:cTn>
                              </p:par>
                            </p:childTnLst>
                          </p:cTn>
                        </p:par>
                        <p:par>
                          <p:cTn id="53" fill="hold">
                            <p:stCondLst>
                              <p:cond delay="7000"/>
                            </p:stCondLst>
                            <p:childTnLst>
                              <p:par>
                                <p:cTn id="54" presetID="15" presetClass="exit" presetSubtype="0" fill="hold" grpId="0"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8"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9" dur="1" fill="hold">
                                          <p:stCondLst>
                                            <p:cond delay="999"/>
                                          </p:stCondLst>
                                        </p:cTn>
                                        <p:tgtEl>
                                          <p:spTgt spid="7"/>
                                        </p:tgtEl>
                                        <p:attrNameLst>
                                          <p:attrName>style.visibility</p:attrName>
                                        </p:attrNameLst>
                                      </p:cBhvr>
                                      <p:to>
                                        <p:strVal val="hidden"/>
                                      </p:to>
                                    </p:set>
                                  </p:childTnLst>
                                </p:cTn>
                              </p:par>
                            </p:childTnLst>
                          </p:cTn>
                        </p:par>
                        <p:par>
                          <p:cTn id="60" fill="hold">
                            <p:stCondLst>
                              <p:cond delay="8000"/>
                            </p:stCondLst>
                            <p:childTnLst>
                              <p:par>
                                <p:cTn id="61" presetID="15" presetClass="exit" presetSubtype="0" fill="hold" grpId="0" nodeType="afterEffect">
                                  <p:stCondLst>
                                    <p:cond delay="0"/>
                                  </p:stCondLst>
                                  <p:childTnLst>
                                    <p:anim calcmode="lin" valueType="num">
                                      <p:cBhvr>
                                        <p:cTn id="62" dur="1000"/>
                                        <p:tgtEl>
                                          <p:spTgt spid="6"/>
                                        </p:tgtEl>
                                        <p:attrNameLst>
                                          <p:attrName>ppt_w</p:attrName>
                                        </p:attrNameLst>
                                      </p:cBhvr>
                                      <p:tavLst>
                                        <p:tav tm="0">
                                          <p:val>
                                            <p:strVal val="ppt_w"/>
                                          </p:val>
                                        </p:tav>
                                        <p:tav tm="100000">
                                          <p:val>
                                            <p:fltVal val="0"/>
                                          </p:val>
                                        </p:tav>
                                      </p:tavLst>
                                    </p:anim>
                                    <p:anim calcmode="lin" valueType="num">
                                      <p:cBhvr>
                                        <p:cTn id="63" dur="1000"/>
                                        <p:tgtEl>
                                          <p:spTgt spid="6"/>
                                        </p:tgtEl>
                                        <p:attrNameLst>
                                          <p:attrName>ppt_h</p:attrName>
                                        </p:attrNameLst>
                                      </p:cBhvr>
                                      <p:tavLst>
                                        <p:tav tm="0">
                                          <p:val>
                                            <p:strVal val="ppt_h"/>
                                          </p:val>
                                        </p:tav>
                                        <p:tav tm="100000">
                                          <p:val>
                                            <p:fltVal val="0"/>
                                          </p:val>
                                        </p:tav>
                                      </p:tavLst>
                                    </p:anim>
                                    <p:anim calcmode="lin" valueType="num">
                                      <p:cBhvr>
                                        <p:cTn id="64"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6"/>
                                        </p:tgtEl>
                                        <p:attrNameLst>
                                          <p:attrName>style.visibility</p:attrName>
                                        </p:attrNameLst>
                                      </p:cBhvr>
                                      <p:to>
                                        <p:strVal val="hidden"/>
                                      </p:to>
                                    </p:set>
                                  </p:childTnLst>
                                </p:cTn>
                              </p:par>
                            </p:childTnLst>
                          </p:cTn>
                        </p:par>
                        <p:par>
                          <p:cTn id="67" fill="hold">
                            <p:stCondLst>
                              <p:cond delay="9000"/>
                            </p:stCondLst>
                            <p:childTnLst>
                              <p:par>
                                <p:cTn id="68" presetID="15" presetClass="exit" presetSubtype="0" fill="hold" grpId="0" nodeType="afterEffect">
                                  <p:stCondLst>
                                    <p:cond delay="0"/>
                                  </p:stCondLst>
                                  <p:childTnLst>
                                    <p:anim calcmode="lin" valueType="num">
                                      <p:cBhvr>
                                        <p:cTn id="69" dur="1000"/>
                                        <p:tgtEl>
                                          <p:spTgt spid="2"/>
                                        </p:tgtEl>
                                        <p:attrNameLst>
                                          <p:attrName>ppt_w</p:attrName>
                                        </p:attrNameLst>
                                      </p:cBhvr>
                                      <p:tavLst>
                                        <p:tav tm="0">
                                          <p:val>
                                            <p:strVal val="ppt_w"/>
                                          </p:val>
                                        </p:tav>
                                        <p:tav tm="100000">
                                          <p:val>
                                            <p:fltVal val="0"/>
                                          </p:val>
                                        </p:tav>
                                      </p:tavLst>
                                    </p:anim>
                                    <p:anim calcmode="lin" valueType="num">
                                      <p:cBhvr>
                                        <p:cTn id="70" dur="1000"/>
                                        <p:tgtEl>
                                          <p:spTgt spid="2"/>
                                        </p:tgtEl>
                                        <p:attrNameLst>
                                          <p:attrName>ppt_h</p:attrName>
                                        </p:attrNameLst>
                                      </p:cBhvr>
                                      <p:tavLst>
                                        <p:tav tm="0">
                                          <p:val>
                                            <p:strVal val="ppt_h"/>
                                          </p:val>
                                        </p:tav>
                                        <p:tav tm="100000">
                                          <p:val>
                                            <p:fltVal val="0"/>
                                          </p:val>
                                        </p:tav>
                                      </p:tavLst>
                                    </p:anim>
                                    <p:anim calcmode="lin" valueType="num">
                                      <p:cBhvr>
                                        <p:cTn id="71" dur="1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2"/>
                                        </p:tgtEl>
                                        <p:attrNameLst>
                                          <p:attrName>style.visibility</p:attrName>
                                        </p:attrNameLst>
                                      </p:cBhvr>
                                      <p:to>
                                        <p:strVal val="hidden"/>
                                      </p:to>
                                    </p:set>
                                  </p:childTnLst>
                                </p:cTn>
                              </p:par>
                            </p:childTnLst>
                          </p:cTn>
                        </p:par>
                        <p:par>
                          <p:cTn id="74" fill="hold">
                            <p:stCondLst>
                              <p:cond delay="10000"/>
                            </p:stCondLst>
                            <p:childTnLst>
                              <p:par>
                                <p:cTn id="75" presetID="51"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85" decel="100000"/>
                                        <p:tgtEl>
                                          <p:spTgt spid="15"/>
                                        </p:tgtEl>
                                      </p:cBhvr>
                                    </p:animEffect>
                                    <p:animScale>
                                      <p:cBhvr>
                                        <p:cTn id="78" dur="385" decel="100000"/>
                                        <p:tgtEl>
                                          <p:spTgt spid="15"/>
                                        </p:tgtEl>
                                      </p:cBhvr>
                                      <p:from x="10000" y="10000"/>
                                      <p:to x="200000" y="450000"/>
                                    </p:animScale>
                                    <p:animScale>
                                      <p:cBhvr>
                                        <p:cTn id="79" dur="615" accel="100000" fill="hold">
                                          <p:stCondLst>
                                            <p:cond delay="385"/>
                                          </p:stCondLst>
                                        </p:cTn>
                                        <p:tgtEl>
                                          <p:spTgt spid="15"/>
                                        </p:tgtEl>
                                      </p:cBhvr>
                                      <p:from x="200000" y="450000"/>
                                      <p:to x="100000" y="100000"/>
                                    </p:animScale>
                                    <p:set>
                                      <p:cBhvr>
                                        <p:cTn id="80" dur="385" fill="hold"/>
                                        <p:tgtEl>
                                          <p:spTgt spid="15"/>
                                        </p:tgtEl>
                                        <p:attrNameLst>
                                          <p:attrName>ppt_x</p:attrName>
                                        </p:attrNameLst>
                                      </p:cBhvr>
                                      <p:to>
                                        <p:strVal val="(0.5)"/>
                                      </p:to>
                                    </p:set>
                                    <p:anim from="(0.5)" to="(#ppt_x)" calcmode="lin" valueType="num">
                                      <p:cBhvr>
                                        <p:cTn id="81" dur="615" accel="100000" fill="hold">
                                          <p:stCondLst>
                                            <p:cond delay="385"/>
                                          </p:stCondLst>
                                        </p:cTn>
                                        <p:tgtEl>
                                          <p:spTgt spid="15"/>
                                        </p:tgtEl>
                                        <p:attrNameLst>
                                          <p:attrName>ppt_x</p:attrName>
                                        </p:attrNameLst>
                                      </p:cBhvr>
                                    </p:anim>
                                    <p:set>
                                      <p:cBhvr>
                                        <p:cTn id="82" dur="385" fill="hold"/>
                                        <p:tgtEl>
                                          <p:spTgt spid="15"/>
                                        </p:tgtEl>
                                        <p:attrNameLst>
                                          <p:attrName>ppt_y</p:attrName>
                                        </p:attrNameLst>
                                      </p:cBhvr>
                                      <p:to>
                                        <p:strVal val="(#ppt_y+0.4)"/>
                                      </p:to>
                                    </p:set>
                                    <p:anim from="(#ppt_y+0.4)" to="(#ppt_y)" calcmode="lin" valueType="num">
                                      <p:cBhvr>
                                        <p:cTn id="83" dur="615" accel="100000" fill="hold">
                                          <p:stCondLst>
                                            <p:cond delay="385"/>
                                          </p:stCondLst>
                                        </p:cTn>
                                        <p:tgtEl>
                                          <p:spTgt spid="15"/>
                                        </p:tgtEl>
                                        <p:attrNameLst>
                                          <p:attrName>ppt_y</p:attrName>
                                        </p:attrNameLst>
                                      </p:cBhvr>
                                    </p:anim>
                                  </p:childTnLst>
                                </p:cTn>
                              </p:par>
                            </p:childTnLst>
                          </p:cTn>
                        </p:par>
                        <p:par>
                          <p:cTn id="84" fill="hold">
                            <p:stCondLst>
                              <p:cond delay="11000"/>
                            </p:stCondLst>
                            <p:childTnLst>
                              <p:par>
                                <p:cTn id="85" presetID="35" presetClass="exit" presetSubtype="0" fill="hold" grpId="1" nodeType="afterEffect">
                                  <p:stCondLst>
                                    <p:cond delay="0"/>
                                  </p:stCondLst>
                                  <p:childTnLst>
                                    <p:animEffect transition="out" filter="fade">
                                      <p:cBhvr>
                                        <p:cTn id="86" dur="3000"/>
                                        <p:tgtEl>
                                          <p:spTgt spid="15"/>
                                        </p:tgtEl>
                                      </p:cBhvr>
                                    </p:animEffect>
                                    <p:anim calcmode="lin" valueType="num">
                                      <p:cBhvr>
                                        <p:cTn id="87" dur="3000"/>
                                        <p:tgtEl>
                                          <p:spTgt spid="15"/>
                                        </p:tgtEl>
                                        <p:attrNameLst>
                                          <p:attrName>style.rotation</p:attrName>
                                        </p:attrNameLst>
                                      </p:cBhvr>
                                      <p:tavLst>
                                        <p:tav tm="0">
                                          <p:val>
                                            <p:fltVal val="0"/>
                                          </p:val>
                                        </p:tav>
                                        <p:tav tm="100000">
                                          <p:val>
                                            <p:fltVal val="720"/>
                                          </p:val>
                                        </p:tav>
                                      </p:tavLst>
                                    </p:anim>
                                    <p:anim calcmode="lin" valueType="num">
                                      <p:cBhvr>
                                        <p:cTn id="88" dur="3000"/>
                                        <p:tgtEl>
                                          <p:spTgt spid="15"/>
                                        </p:tgtEl>
                                        <p:attrNameLst>
                                          <p:attrName>ppt_h</p:attrName>
                                        </p:attrNameLst>
                                      </p:cBhvr>
                                      <p:tavLst>
                                        <p:tav tm="0">
                                          <p:val>
                                            <p:strVal val="ppt_h"/>
                                          </p:val>
                                        </p:tav>
                                        <p:tav tm="100000">
                                          <p:val>
                                            <p:fltVal val="0"/>
                                          </p:val>
                                        </p:tav>
                                      </p:tavLst>
                                    </p:anim>
                                    <p:anim calcmode="lin" valueType="num">
                                      <p:cBhvr>
                                        <p:cTn id="89" dur="3000"/>
                                        <p:tgtEl>
                                          <p:spTgt spid="15"/>
                                        </p:tgtEl>
                                        <p:attrNameLst>
                                          <p:attrName>ppt_w</p:attrName>
                                        </p:attrNameLst>
                                      </p:cBhvr>
                                      <p:tavLst>
                                        <p:tav tm="0">
                                          <p:val>
                                            <p:strVal val="ppt_w"/>
                                          </p:val>
                                        </p:tav>
                                        <p:tav tm="100000">
                                          <p:val>
                                            <p:fltVal val="0"/>
                                          </p:val>
                                        </p:tav>
                                      </p:tavLst>
                                    </p:anim>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wipe(down)">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2"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EBFFC30-1C39-823B-D10F-DD8C4DA3C41F}"/>
              </a:ext>
            </a:extLst>
          </p:cNvPr>
          <p:cNvSpPr txBox="1"/>
          <p:nvPr/>
        </p:nvSpPr>
        <p:spPr>
          <a:xfrm>
            <a:off x="228600" y="1295400"/>
            <a:ext cx="9144000" cy="1015663"/>
          </a:xfrm>
          <a:prstGeom prst="rect">
            <a:avLst/>
          </a:prstGeom>
          <a:noFill/>
        </p:spPr>
        <p:txBody>
          <a:bodyPr wrap="square">
            <a:spAutoFit/>
          </a:bodyPr>
          <a:lstStyle/>
          <a:p>
            <a:r>
              <a:rPr lang="en-US" sz="3000" b="1">
                <a:solidFill>
                  <a:srgbClr val="C00000"/>
                </a:solidFill>
                <a:latin typeface="Times New Roman" panose="02020603050405020304" pitchFamily="18" charset="0"/>
                <a:cs typeface="Times New Roman" panose="02020603050405020304" pitchFamily="18" charset="0"/>
              </a:rPr>
              <a:t>M</a:t>
            </a:r>
            <a:r>
              <a:rPr lang="vi-VN" sz="3000" b="1" i="0">
                <a:solidFill>
                  <a:srgbClr val="C00000"/>
                </a:solidFill>
                <a:effectLst/>
                <a:latin typeface="Times New Roman" panose="02020603050405020304" pitchFamily="18" charset="0"/>
                <a:cs typeface="Times New Roman" panose="02020603050405020304" pitchFamily="18" charset="0"/>
              </a:rPr>
              <a:t>ột nguyên tử có 3 proton, 4 neutron và 3 electron. </a:t>
            </a:r>
            <a:endParaRPr lang="en-US" sz="3000" b="1" i="0">
              <a:solidFill>
                <a:srgbClr val="C00000"/>
              </a:solidFill>
              <a:effectLst/>
              <a:latin typeface="Times New Roman" panose="02020603050405020304" pitchFamily="18" charset="0"/>
              <a:cs typeface="Times New Roman" panose="02020603050405020304" pitchFamily="18" charset="0"/>
            </a:endParaRPr>
          </a:p>
          <a:p>
            <a:r>
              <a:rPr lang="en-US" sz="3000" b="1" i="0">
                <a:solidFill>
                  <a:srgbClr val="C00000"/>
                </a:solidFill>
                <a:effectLst/>
                <a:latin typeface="Times New Roman" panose="02020603050405020304" pitchFamily="18" charset="0"/>
                <a:cs typeface="Times New Roman" panose="02020603050405020304" pitchFamily="18" charset="0"/>
              </a:rPr>
              <a:t>K</a:t>
            </a:r>
            <a:r>
              <a:rPr lang="vi-VN" sz="3000" b="1" i="0">
                <a:solidFill>
                  <a:srgbClr val="C00000"/>
                </a:solidFill>
                <a:effectLst/>
                <a:latin typeface="Times New Roman" panose="02020603050405020304" pitchFamily="18" charset="0"/>
                <a:cs typeface="Times New Roman" panose="02020603050405020304" pitchFamily="18" charset="0"/>
              </a:rPr>
              <a:t>hối lượng của nguyên tử đó là </a:t>
            </a:r>
            <a:r>
              <a:rPr lang="en-US" sz="3000" b="1" i="0">
                <a:solidFill>
                  <a:srgbClr val="C00000"/>
                </a:solidFill>
                <a:effectLst/>
                <a:latin typeface="Times New Roman" panose="02020603050405020304" pitchFamily="18" charset="0"/>
                <a:cs typeface="Times New Roman" panose="02020603050405020304" pitchFamily="18" charset="0"/>
              </a:rPr>
              <a:t>bao nhiêu?</a:t>
            </a:r>
            <a:endParaRPr lang="en-US" sz="3000" dirty="0">
              <a:solidFill>
                <a:srgbClr val="C00000"/>
              </a:solidFill>
            </a:endParaRPr>
          </a:p>
        </p:txBody>
      </p:sp>
      <p:sp>
        <p:nvSpPr>
          <p:cNvPr id="7" name="TextBox 3">
            <a:extLst>
              <a:ext uri="{FF2B5EF4-FFF2-40B4-BE49-F238E27FC236}">
                <a16:creationId xmlns:a16="http://schemas.microsoft.com/office/drawing/2014/main" id="{968202AE-0EA2-00EE-50C1-A9DC2422A622}"/>
              </a:ext>
            </a:extLst>
          </p:cNvPr>
          <p:cNvSpPr txBox="1"/>
          <p:nvPr/>
        </p:nvSpPr>
        <p:spPr>
          <a:xfrm>
            <a:off x="3505200" y="3075057"/>
            <a:ext cx="25908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7 amu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Oval 4">
            <a:extLst>
              <a:ext uri="{FF2B5EF4-FFF2-40B4-BE49-F238E27FC236}">
                <a16:creationId xmlns:a16="http://schemas.microsoft.com/office/drawing/2014/main" id="{7C6CBB3D-A412-5018-6B74-E522EDAC7DBA}"/>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4" name="Oval 5">
            <a:extLst>
              <a:ext uri="{FF2B5EF4-FFF2-40B4-BE49-F238E27FC236}">
                <a16:creationId xmlns:a16="http://schemas.microsoft.com/office/drawing/2014/main" id="{4A4C5175-1030-08B1-837A-1502E6833592}"/>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6" name="Oval 6">
            <a:extLst>
              <a:ext uri="{FF2B5EF4-FFF2-40B4-BE49-F238E27FC236}">
                <a16:creationId xmlns:a16="http://schemas.microsoft.com/office/drawing/2014/main" id="{90F2F423-3B4D-6957-BB1D-2F1CDAC2A80B}"/>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8F530322-868D-1955-D16C-1D19D0D50ACB}"/>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9" name="Oval 8">
            <a:extLst>
              <a:ext uri="{FF2B5EF4-FFF2-40B4-BE49-F238E27FC236}">
                <a16:creationId xmlns:a16="http://schemas.microsoft.com/office/drawing/2014/main" id="{C775CE20-C28B-76CD-3F25-2A54177BF265}"/>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10" name="Oval 9">
            <a:extLst>
              <a:ext uri="{FF2B5EF4-FFF2-40B4-BE49-F238E27FC236}">
                <a16:creationId xmlns:a16="http://schemas.microsoft.com/office/drawing/2014/main" id="{6D250244-89F7-BF18-F1A7-4CCBC63F160D}"/>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11" name="Oval 10">
            <a:extLst>
              <a:ext uri="{FF2B5EF4-FFF2-40B4-BE49-F238E27FC236}">
                <a16:creationId xmlns:a16="http://schemas.microsoft.com/office/drawing/2014/main" id="{271D4513-03F0-E39F-ABA1-56141B342DB3}"/>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12" name="Oval 11">
            <a:extLst>
              <a:ext uri="{FF2B5EF4-FFF2-40B4-BE49-F238E27FC236}">
                <a16:creationId xmlns:a16="http://schemas.microsoft.com/office/drawing/2014/main" id="{64F0FDCB-A9A0-A386-2D58-771A8D7FFFFC}"/>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13" name="Oval 12">
            <a:extLst>
              <a:ext uri="{FF2B5EF4-FFF2-40B4-BE49-F238E27FC236}">
                <a16:creationId xmlns:a16="http://schemas.microsoft.com/office/drawing/2014/main" id="{07BEBB90-7ADF-F688-E70F-3579C329501D}"/>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14" name="Oval 13">
            <a:extLst>
              <a:ext uri="{FF2B5EF4-FFF2-40B4-BE49-F238E27FC236}">
                <a16:creationId xmlns:a16="http://schemas.microsoft.com/office/drawing/2014/main" id="{2F14A24B-D8D6-6366-7921-A24AAC4E85C4}"/>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15" name="Rectangle 14">
            <a:extLst>
              <a:ext uri="{FF2B5EF4-FFF2-40B4-BE49-F238E27FC236}">
                <a16:creationId xmlns:a16="http://schemas.microsoft.com/office/drawing/2014/main" id="{3CF19674-33B9-496A-4DC8-1DB3CE894D2E}"/>
              </a:ext>
            </a:extLst>
          </p:cNvPr>
          <p:cNvSpPr>
            <a:spLocks noChangeArrowheads="1"/>
          </p:cNvSpPr>
          <p:nvPr/>
        </p:nvSpPr>
        <p:spPr bwMode="auto">
          <a:xfrm>
            <a:off x="7696200" y="260058"/>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374492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5" presetClass="exit" presetSubtype="0" fill="hold" grpId="0" nodeType="afterEffect">
                                  <p:stCondLst>
                                    <p:cond delay="0"/>
                                  </p:stCondLst>
                                  <p:childTnLst>
                                    <p:anim calcmode="lin" valueType="num">
                                      <p:cBhvr>
                                        <p:cTn id="13" dur="1000"/>
                                        <p:tgtEl>
                                          <p:spTgt spid="13"/>
                                        </p:tgtEl>
                                        <p:attrNameLst>
                                          <p:attrName>ppt_w</p:attrName>
                                        </p:attrNameLst>
                                      </p:cBhvr>
                                      <p:tavLst>
                                        <p:tav tm="0">
                                          <p:val>
                                            <p:strVal val="ppt_w"/>
                                          </p:val>
                                        </p:tav>
                                        <p:tav tm="100000">
                                          <p:val>
                                            <p:fltVal val="0"/>
                                          </p:val>
                                        </p:tav>
                                      </p:tavLst>
                                    </p:anim>
                                    <p:anim calcmode="lin" valueType="num">
                                      <p:cBhvr>
                                        <p:cTn id="14" dur="1000"/>
                                        <p:tgtEl>
                                          <p:spTgt spid="13"/>
                                        </p:tgtEl>
                                        <p:attrNameLst>
                                          <p:attrName>ppt_h</p:attrName>
                                        </p:attrNameLst>
                                      </p:cBhvr>
                                      <p:tavLst>
                                        <p:tav tm="0">
                                          <p:val>
                                            <p:strVal val="ppt_h"/>
                                          </p:val>
                                        </p:tav>
                                        <p:tav tm="100000">
                                          <p:val>
                                            <p:fltVal val="0"/>
                                          </p:val>
                                        </p:tav>
                                      </p:tavLst>
                                    </p:anim>
                                    <p:anim calcmode="lin" valueType="num">
                                      <p:cBhvr>
                                        <p:cTn id="15"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 dur="1" fill="hold">
                                          <p:stCondLst>
                                            <p:cond delay="999"/>
                                          </p:stCondLst>
                                        </p:cTn>
                                        <p:tgtEl>
                                          <p:spTgt spid="13"/>
                                        </p:tgtEl>
                                        <p:attrNameLst>
                                          <p:attrName>style.visibility</p:attrName>
                                        </p:attrNameLst>
                                      </p:cBhvr>
                                      <p:to>
                                        <p:strVal val="hidden"/>
                                      </p:to>
                                    </p:set>
                                  </p:childTnLst>
                                </p:cTn>
                              </p:par>
                            </p:childTnLst>
                          </p:cTn>
                        </p:par>
                        <p:par>
                          <p:cTn id="18" fill="hold">
                            <p:stCondLst>
                              <p:cond delay="2000"/>
                            </p:stCondLst>
                            <p:childTnLst>
                              <p:par>
                                <p:cTn id="19" presetID="15" presetClass="exit" presetSubtype="0" fill="hold" grpId="0" nodeType="after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12"/>
                                        </p:tgtEl>
                                        <p:attrNameLst>
                                          <p:attrName>style.visibility</p:attrName>
                                        </p:attrNameLst>
                                      </p:cBhvr>
                                      <p:to>
                                        <p:strVal val="hidden"/>
                                      </p:to>
                                    </p:set>
                                  </p:childTnLst>
                                </p:cTn>
                              </p:par>
                            </p:childTnLst>
                          </p:cTn>
                        </p:par>
                        <p:par>
                          <p:cTn id="25" fill="hold">
                            <p:stCondLst>
                              <p:cond delay="3000"/>
                            </p:stCondLst>
                            <p:childTnLst>
                              <p:par>
                                <p:cTn id="26" presetID="15" presetClass="exit" presetSubtype="0" fill="hold" grpId="0" nodeType="afterEffect">
                                  <p:stCondLst>
                                    <p:cond delay="0"/>
                                  </p:stCondLst>
                                  <p:childTnLst>
                                    <p:anim calcmode="lin" valueType="num">
                                      <p:cBhvr>
                                        <p:cTn id="27" dur="1000"/>
                                        <p:tgtEl>
                                          <p:spTgt spid="11"/>
                                        </p:tgtEl>
                                        <p:attrNameLst>
                                          <p:attrName>ppt_w</p:attrName>
                                        </p:attrNameLst>
                                      </p:cBhvr>
                                      <p:tavLst>
                                        <p:tav tm="0">
                                          <p:val>
                                            <p:strVal val="ppt_w"/>
                                          </p:val>
                                        </p:tav>
                                        <p:tav tm="100000">
                                          <p:val>
                                            <p:fltVal val="0"/>
                                          </p:val>
                                        </p:tav>
                                      </p:tavLst>
                                    </p:anim>
                                    <p:anim calcmode="lin" valueType="num">
                                      <p:cBhvr>
                                        <p:cTn id="28" dur="1000"/>
                                        <p:tgtEl>
                                          <p:spTgt spid="11"/>
                                        </p:tgtEl>
                                        <p:attrNameLst>
                                          <p:attrName>ppt_h</p:attrName>
                                        </p:attrNameLst>
                                      </p:cBhvr>
                                      <p:tavLst>
                                        <p:tav tm="0">
                                          <p:val>
                                            <p:strVal val="ppt_h"/>
                                          </p:val>
                                        </p:tav>
                                        <p:tav tm="100000">
                                          <p:val>
                                            <p:fltVal val="0"/>
                                          </p:val>
                                        </p:tav>
                                      </p:tavLst>
                                    </p:anim>
                                    <p:anim calcmode="lin" valueType="num">
                                      <p:cBhvr>
                                        <p:cTn id="29"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999"/>
                                          </p:stCondLst>
                                        </p:cTn>
                                        <p:tgtEl>
                                          <p:spTgt spid="11"/>
                                        </p:tgtEl>
                                        <p:attrNameLst>
                                          <p:attrName>style.visibility</p:attrName>
                                        </p:attrNameLst>
                                      </p:cBhvr>
                                      <p:to>
                                        <p:strVal val="hidden"/>
                                      </p:to>
                                    </p:set>
                                  </p:childTnLst>
                                </p:cTn>
                              </p:par>
                            </p:childTnLst>
                          </p:cTn>
                        </p:par>
                        <p:par>
                          <p:cTn id="32" fill="hold">
                            <p:stCondLst>
                              <p:cond delay="4000"/>
                            </p:stCondLst>
                            <p:childTnLst>
                              <p:par>
                                <p:cTn id="33" presetID="15" presetClass="exit" presetSubtype="0" fill="hold" grpId="0" nodeType="afterEffect">
                                  <p:stCondLst>
                                    <p:cond delay="0"/>
                                  </p:stCondLst>
                                  <p:childTnLst>
                                    <p:anim calcmode="lin" valueType="num">
                                      <p:cBhvr>
                                        <p:cTn id="34" dur="1000"/>
                                        <p:tgtEl>
                                          <p:spTgt spid="10"/>
                                        </p:tgtEl>
                                        <p:attrNameLst>
                                          <p:attrName>ppt_w</p:attrName>
                                        </p:attrNameLst>
                                      </p:cBhvr>
                                      <p:tavLst>
                                        <p:tav tm="0">
                                          <p:val>
                                            <p:strVal val="ppt_w"/>
                                          </p:val>
                                        </p:tav>
                                        <p:tav tm="100000">
                                          <p:val>
                                            <p:fltVal val="0"/>
                                          </p:val>
                                        </p:tav>
                                      </p:tavLst>
                                    </p:anim>
                                    <p:anim calcmode="lin" valueType="num">
                                      <p:cBhvr>
                                        <p:cTn id="35" dur="1000"/>
                                        <p:tgtEl>
                                          <p:spTgt spid="10"/>
                                        </p:tgtEl>
                                        <p:attrNameLst>
                                          <p:attrName>ppt_h</p:attrName>
                                        </p:attrNameLst>
                                      </p:cBhvr>
                                      <p:tavLst>
                                        <p:tav tm="0">
                                          <p:val>
                                            <p:strVal val="ppt_h"/>
                                          </p:val>
                                        </p:tav>
                                        <p:tav tm="100000">
                                          <p:val>
                                            <p:fltVal val="0"/>
                                          </p:val>
                                        </p:tav>
                                      </p:tavLst>
                                    </p:anim>
                                    <p:anim calcmode="lin" valueType="num">
                                      <p:cBhvr>
                                        <p:cTn id="3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5000"/>
                            </p:stCondLst>
                            <p:childTnLst>
                              <p:par>
                                <p:cTn id="40" presetID="15" presetClass="exit" presetSubtype="0" fill="hold" grpId="0" nodeType="after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4"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5" dur="1" fill="hold">
                                          <p:stCondLst>
                                            <p:cond delay="999"/>
                                          </p:stCondLst>
                                        </p:cTn>
                                        <p:tgtEl>
                                          <p:spTgt spid="9"/>
                                        </p:tgtEl>
                                        <p:attrNameLst>
                                          <p:attrName>style.visibility</p:attrName>
                                        </p:attrNameLst>
                                      </p:cBhvr>
                                      <p:to>
                                        <p:strVal val="hidden"/>
                                      </p:to>
                                    </p:set>
                                  </p:childTnLst>
                                </p:cTn>
                              </p:par>
                            </p:childTnLst>
                          </p:cTn>
                        </p:par>
                        <p:par>
                          <p:cTn id="46" fill="hold">
                            <p:stCondLst>
                              <p:cond delay="6000"/>
                            </p:stCondLst>
                            <p:childTnLst>
                              <p:par>
                                <p:cTn id="47" presetID="15" presetClass="exit" presetSubtype="0" fill="hold" grpId="0" nodeType="afterEffect">
                                  <p:stCondLst>
                                    <p:cond delay="0"/>
                                  </p:stCondLst>
                                  <p:childTnLst>
                                    <p:anim calcmode="lin" valueType="num">
                                      <p:cBhvr>
                                        <p:cTn id="48" dur="1000"/>
                                        <p:tgtEl>
                                          <p:spTgt spid="8"/>
                                        </p:tgtEl>
                                        <p:attrNameLst>
                                          <p:attrName>ppt_w</p:attrName>
                                        </p:attrNameLst>
                                      </p:cBhvr>
                                      <p:tavLst>
                                        <p:tav tm="0">
                                          <p:val>
                                            <p:strVal val="ppt_w"/>
                                          </p:val>
                                        </p:tav>
                                        <p:tav tm="100000">
                                          <p:val>
                                            <p:fltVal val="0"/>
                                          </p:val>
                                        </p:tav>
                                      </p:tavLst>
                                    </p:anim>
                                    <p:anim calcmode="lin" valueType="num">
                                      <p:cBhvr>
                                        <p:cTn id="49" dur="1000"/>
                                        <p:tgtEl>
                                          <p:spTgt spid="8"/>
                                        </p:tgtEl>
                                        <p:attrNameLst>
                                          <p:attrName>ppt_h</p:attrName>
                                        </p:attrNameLst>
                                      </p:cBhvr>
                                      <p:tavLst>
                                        <p:tav tm="0">
                                          <p:val>
                                            <p:strVal val="ppt_h"/>
                                          </p:val>
                                        </p:tav>
                                        <p:tav tm="100000">
                                          <p:val>
                                            <p:fltVal val="0"/>
                                          </p:val>
                                        </p:tav>
                                      </p:tavLst>
                                    </p:anim>
                                    <p:anim calcmode="lin" valueType="num">
                                      <p:cBhvr>
                                        <p:cTn id="50"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1"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2" dur="1" fill="hold">
                                          <p:stCondLst>
                                            <p:cond delay="999"/>
                                          </p:stCondLst>
                                        </p:cTn>
                                        <p:tgtEl>
                                          <p:spTgt spid="8"/>
                                        </p:tgtEl>
                                        <p:attrNameLst>
                                          <p:attrName>style.visibility</p:attrName>
                                        </p:attrNameLst>
                                      </p:cBhvr>
                                      <p:to>
                                        <p:strVal val="hidden"/>
                                      </p:to>
                                    </p:set>
                                  </p:childTnLst>
                                </p:cTn>
                              </p:par>
                            </p:childTnLst>
                          </p:cTn>
                        </p:par>
                        <p:par>
                          <p:cTn id="53" fill="hold">
                            <p:stCondLst>
                              <p:cond delay="7000"/>
                            </p:stCondLst>
                            <p:childTnLst>
                              <p:par>
                                <p:cTn id="54" presetID="15" presetClass="exit" presetSubtype="0" fill="hold" grpId="0" nodeType="afterEffect">
                                  <p:stCondLst>
                                    <p:cond delay="0"/>
                                  </p:stCondLst>
                                  <p:childTnLst>
                                    <p:anim calcmode="lin" valueType="num">
                                      <p:cBhvr>
                                        <p:cTn id="55" dur="1000"/>
                                        <p:tgtEl>
                                          <p:spTgt spid="6"/>
                                        </p:tgtEl>
                                        <p:attrNameLst>
                                          <p:attrName>ppt_w</p:attrName>
                                        </p:attrNameLst>
                                      </p:cBhvr>
                                      <p:tavLst>
                                        <p:tav tm="0">
                                          <p:val>
                                            <p:strVal val="ppt_w"/>
                                          </p:val>
                                        </p:tav>
                                        <p:tav tm="100000">
                                          <p:val>
                                            <p:fltVal val="0"/>
                                          </p:val>
                                        </p:tav>
                                      </p:tavLst>
                                    </p:anim>
                                    <p:anim calcmode="lin" valueType="num">
                                      <p:cBhvr>
                                        <p:cTn id="56" dur="1000"/>
                                        <p:tgtEl>
                                          <p:spTgt spid="6"/>
                                        </p:tgtEl>
                                        <p:attrNameLst>
                                          <p:attrName>ppt_h</p:attrName>
                                        </p:attrNameLst>
                                      </p:cBhvr>
                                      <p:tavLst>
                                        <p:tav tm="0">
                                          <p:val>
                                            <p:strVal val="ppt_h"/>
                                          </p:val>
                                        </p:tav>
                                        <p:tav tm="100000">
                                          <p:val>
                                            <p:fltVal val="0"/>
                                          </p:val>
                                        </p:tav>
                                      </p:tavLst>
                                    </p:anim>
                                    <p:anim calcmode="lin" valueType="num">
                                      <p:cBhvr>
                                        <p:cTn id="57"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8"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9" dur="1" fill="hold">
                                          <p:stCondLst>
                                            <p:cond delay="999"/>
                                          </p:stCondLst>
                                        </p:cTn>
                                        <p:tgtEl>
                                          <p:spTgt spid="6"/>
                                        </p:tgtEl>
                                        <p:attrNameLst>
                                          <p:attrName>style.visibility</p:attrName>
                                        </p:attrNameLst>
                                      </p:cBhvr>
                                      <p:to>
                                        <p:strVal val="hidden"/>
                                      </p:to>
                                    </p:set>
                                  </p:childTnLst>
                                </p:cTn>
                              </p:par>
                            </p:childTnLst>
                          </p:cTn>
                        </p:par>
                        <p:par>
                          <p:cTn id="60" fill="hold">
                            <p:stCondLst>
                              <p:cond delay="8000"/>
                            </p:stCondLst>
                            <p:childTnLst>
                              <p:par>
                                <p:cTn id="61" presetID="15" presetClass="exit" presetSubtype="0" fill="hold" grpId="0" nodeType="afterEffect">
                                  <p:stCondLst>
                                    <p:cond delay="0"/>
                                  </p:stCondLst>
                                  <p:childTnLst>
                                    <p:anim calcmode="lin" valueType="num">
                                      <p:cBhvr>
                                        <p:cTn id="62" dur="1000"/>
                                        <p:tgtEl>
                                          <p:spTgt spid="4"/>
                                        </p:tgtEl>
                                        <p:attrNameLst>
                                          <p:attrName>ppt_w</p:attrName>
                                        </p:attrNameLst>
                                      </p:cBhvr>
                                      <p:tavLst>
                                        <p:tav tm="0">
                                          <p:val>
                                            <p:strVal val="ppt_w"/>
                                          </p:val>
                                        </p:tav>
                                        <p:tav tm="100000">
                                          <p:val>
                                            <p:fltVal val="0"/>
                                          </p:val>
                                        </p:tav>
                                      </p:tavLst>
                                    </p:anim>
                                    <p:anim calcmode="lin" valueType="num">
                                      <p:cBhvr>
                                        <p:cTn id="63" dur="1000"/>
                                        <p:tgtEl>
                                          <p:spTgt spid="4"/>
                                        </p:tgtEl>
                                        <p:attrNameLst>
                                          <p:attrName>ppt_h</p:attrName>
                                        </p:attrNameLst>
                                      </p:cBhvr>
                                      <p:tavLst>
                                        <p:tav tm="0">
                                          <p:val>
                                            <p:strVal val="ppt_h"/>
                                          </p:val>
                                        </p:tav>
                                        <p:tav tm="100000">
                                          <p:val>
                                            <p:fltVal val="0"/>
                                          </p:val>
                                        </p:tav>
                                      </p:tavLst>
                                    </p:anim>
                                    <p:anim calcmode="lin" valueType="num">
                                      <p:cBhvr>
                                        <p:cTn id="64"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4"/>
                                        </p:tgtEl>
                                        <p:attrNameLst>
                                          <p:attrName>style.visibility</p:attrName>
                                        </p:attrNameLst>
                                      </p:cBhvr>
                                      <p:to>
                                        <p:strVal val="hidden"/>
                                      </p:to>
                                    </p:set>
                                  </p:childTnLst>
                                </p:cTn>
                              </p:par>
                            </p:childTnLst>
                          </p:cTn>
                        </p:par>
                        <p:par>
                          <p:cTn id="67" fill="hold">
                            <p:stCondLst>
                              <p:cond delay="9000"/>
                            </p:stCondLst>
                            <p:childTnLst>
                              <p:par>
                                <p:cTn id="68" presetID="15" presetClass="exit" presetSubtype="0" fill="hold" grpId="0" nodeType="afterEffect">
                                  <p:stCondLst>
                                    <p:cond delay="0"/>
                                  </p:stCondLst>
                                  <p:childTnLst>
                                    <p:anim calcmode="lin" valueType="num">
                                      <p:cBhvr>
                                        <p:cTn id="69" dur="1000"/>
                                        <p:tgtEl>
                                          <p:spTgt spid="2"/>
                                        </p:tgtEl>
                                        <p:attrNameLst>
                                          <p:attrName>ppt_w</p:attrName>
                                        </p:attrNameLst>
                                      </p:cBhvr>
                                      <p:tavLst>
                                        <p:tav tm="0">
                                          <p:val>
                                            <p:strVal val="ppt_w"/>
                                          </p:val>
                                        </p:tav>
                                        <p:tav tm="100000">
                                          <p:val>
                                            <p:fltVal val="0"/>
                                          </p:val>
                                        </p:tav>
                                      </p:tavLst>
                                    </p:anim>
                                    <p:anim calcmode="lin" valueType="num">
                                      <p:cBhvr>
                                        <p:cTn id="70" dur="1000"/>
                                        <p:tgtEl>
                                          <p:spTgt spid="2"/>
                                        </p:tgtEl>
                                        <p:attrNameLst>
                                          <p:attrName>ppt_h</p:attrName>
                                        </p:attrNameLst>
                                      </p:cBhvr>
                                      <p:tavLst>
                                        <p:tav tm="0">
                                          <p:val>
                                            <p:strVal val="ppt_h"/>
                                          </p:val>
                                        </p:tav>
                                        <p:tav tm="100000">
                                          <p:val>
                                            <p:fltVal val="0"/>
                                          </p:val>
                                        </p:tav>
                                      </p:tavLst>
                                    </p:anim>
                                    <p:anim calcmode="lin" valueType="num">
                                      <p:cBhvr>
                                        <p:cTn id="71" dur="1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2"/>
                                        </p:tgtEl>
                                        <p:attrNameLst>
                                          <p:attrName>style.visibility</p:attrName>
                                        </p:attrNameLst>
                                      </p:cBhvr>
                                      <p:to>
                                        <p:strVal val="hidden"/>
                                      </p:to>
                                    </p:set>
                                  </p:childTnLst>
                                </p:cTn>
                              </p:par>
                            </p:childTnLst>
                          </p:cTn>
                        </p:par>
                        <p:par>
                          <p:cTn id="74" fill="hold">
                            <p:stCondLst>
                              <p:cond delay="10000"/>
                            </p:stCondLst>
                            <p:childTnLst>
                              <p:par>
                                <p:cTn id="75" presetID="51"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85" decel="100000"/>
                                        <p:tgtEl>
                                          <p:spTgt spid="15"/>
                                        </p:tgtEl>
                                      </p:cBhvr>
                                    </p:animEffect>
                                    <p:animScale>
                                      <p:cBhvr>
                                        <p:cTn id="78" dur="385" decel="100000"/>
                                        <p:tgtEl>
                                          <p:spTgt spid="15"/>
                                        </p:tgtEl>
                                      </p:cBhvr>
                                      <p:from x="10000" y="10000"/>
                                      <p:to x="200000" y="450000"/>
                                    </p:animScale>
                                    <p:animScale>
                                      <p:cBhvr>
                                        <p:cTn id="79" dur="615" accel="100000" fill="hold">
                                          <p:stCondLst>
                                            <p:cond delay="385"/>
                                          </p:stCondLst>
                                        </p:cTn>
                                        <p:tgtEl>
                                          <p:spTgt spid="15"/>
                                        </p:tgtEl>
                                      </p:cBhvr>
                                      <p:from x="200000" y="450000"/>
                                      <p:to x="100000" y="100000"/>
                                    </p:animScale>
                                    <p:set>
                                      <p:cBhvr>
                                        <p:cTn id="80" dur="385" fill="hold"/>
                                        <p:tgtEl>
                                          <p:spTgt spid="15"/>
                                        </p:tgtEl>
                                        <p:attrNameLst>
                                          <p:attrName>ppt_x</p:attrName>
                                        </p:attrNameLst>
                                      </p:cBhvr>
                                      <p:to>
                                        <p:strVal val="(0.5)"/>
                                      </p:to>
                                    </p:set>
                                    <p:anim from="(0.5)" to="(#ppt_x)" calcmode="lin" valueType="num">
                                      <p:cBhvr>
                                        <p:cTn id="81" dur="615" accel="100000" fill="hold">
                                          <p:stCondLst>
                                            <p:cond delay="385"/>
                                          </p:stCondLst>
                                        </p:cTn>
                                        <p:tgtEl>
                                          <p:spTgt spid="15"/>
                                        </p:tgtEl>
                                        <p:attrNameLst>
                                          <p:attrName>ppt_x</p:attrName>
                                        </p:attrNameLst>
                                      </p:cBhvr>
                                    </p:anim>
                                    <p:set>
                                      <p:cBhvr>
                                        <p:cTn id="82" dur="385" fill="hold"/>
                                        <p:tgtEl>
                                          <p:spTgt spid="15"/>
                                        </p:tgtEl>
                                        <p:attrNameLst>
                                          <p:attrName>ppt_y</p:attrName>
                                        </p:attrNameLst>
                                      </p:cBhvr>
                                      <p:to>
                                        <p:strVal val="(#ppt_y+0.4)"/>
                                      </p:to>
                                    </p:set>
                                    <p:anim from="(#ppt_y+0.4)" to="(#ppt_y)" calcmode="lin" valueType="num">
                                      <p:cBhvr>
                                        <p:cTn id="83" dur="615" accel="100000" fill="hold">
                                          <p:stCondLst>
                                            <p:cond delay="385"/>
                                          </p:stCondLst>
                                        </p:cTn>
                                        <p:tgtEl>
                                          <p:spTgt spid="15"/>
                                        </p:tgtEl>
                                        <p:attrNameLst>
                                          <p:attrName>ppt_y</p:attrName>
                                        </p:attrNameLst>
                                      </p:cBhvr>
                                    </p:anim>
                                  </p:childTnLst>
                                </p:cTn>
                              </p:par>
                            </p:childTnLst>
                          </p:cTn>
                        </p:par>
                        <p:par>
                          <p:cTn id="84" fill="hold">
                            <p:stCondLst>
                              <p:cond delay="11000"/>
                            </p:stCondLst>
                            <p:childTnLst>
                              <p:par>
                                <p:cTn id="85" presetID="35" presetClass="exit" presetSubtype="0" fill="hold" grpId="1" nodeType="afterEffect">
                                  <p:stCondLst>
                                    <p:cond delay="0"/>
                                  </p:stCondLst>
                                  <p:childTnLst>
                                    <p:animEffect transition="out" filter="fade">
                                      <p:cBhvr>
                                        <p:cTn id="86" dur="3000"/>
                                        <p:tgtEl>
                                          <p:spTgt spid="15"/>
                                        </p:tgtEl>
                                      </p:cBhvr>
                                    </p:animEffect>
                                    <p:anim calcmode="lin" valueType="num">
                                      <p:cBhvr>
                                        <p:cTn id="87" dur="3000"/>
                                        <p:tgtEl>
                                          <p:spTgt spid="15"/>
                                        </p:tgtEl>
                                        <p:attrNameLst>
                                          <p:attrName>style.rotation</p:attrName>
                                        </p:attrNameLst>
                                      </p:cBhvr>
                                      <p:tavLst>
                                        <p:tav tm="0">
                                          <p:val>
                                            <p:fltVal val="0"/>
                                          </p:val>
                                        </p:tav>
                                        <p:tav tm="100000">
                                          <p:val>
                                            <p:fltVal val="720"/>
                                          </p:val>
                                        </p:tav>
                                      </p:tavLst>
                                    </p:anim>
                                    <p:anim calcmode="lin" valueType="num">
                                      <p:cBhvr>
                                        <p:cTn id="88" dur="3000"/>
                                        <p:tgtEl>
                                          <p:spTgt spid="15"/>
                                        </p:tgtEl>
                                        <p:attrNameLst>
                                          <p:attrName>ppt_h</p:attrName>
                                        </p:attrNameLst>
                                      </p:cBhvr>
                                      <p:tavLst>
                                        <p:tav tm="0">
                                          <p:val>
                                            <p:strVal val="ppt_h"/>
                                          </p:val>
                                        </p:tav>
                                        <p:tav tm="100000">
                                          <p:val>
                                            <p:fltVal val="0"/>
                                          </p:val>
                                        </p:tav>
                                      </p:tavLst>
                                    </p:anim>
                                    <p:anim calcmode="lin" valueType="num">
                                      <p:cBhvr>
                                        <p:cTn id="89" dur="3000"/>
                                        <p:tgtEl>
                                          <p:spTgt spid="15"/>
                                        </p:tgtEl>
                                        <p:attrNameLst>
                                          <p:attrName>ppt_w</p:attrName>
                                        </p:attrNameLst>
                                      </p:cBhvr>
                                      <p:tavLst>
                                        <p:tav tm="0">
                                          <p:val>
                                            <p:strVal val="ppt_w"/>
                                          </p:val>
                                        </p:tav>
                                        <p:tav tm="100000">
                                          <p:val>
                                            <p:fltVal val="0"/>
                                          </p:val>
                                        </p:tav>
                                      </p:tavLst>
                                    </p:anim>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down)">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4" grpId="0" animBg="1"/>
      <p:bldP spid="6" grpId="0" animBg="1"/>
      <p:bldP spid="8" grpId="0" animBg="1"/>
      <p:bldP spid="9" grpId="0" animBg="1"/>
      <p:bldP spid="10" grpId="0" animBg="1"/>
      <p:bldP spid="11" grpId="0" animBg="1"/>
      <p:bldP spid="12" grpId="0" animBg="1"/>
      <p:bldP spid="13" grpId="0" animBg="1"/>
      <p:bldP spid="14" grpId="0"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2"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D9DDABDD-212F-605D-85F9-5BEDA09CF79D}"/>
              </a:ext>
            </a:extLst>
          </p:cNvPr>
          <p:cNvSpPr txBox="1"/>
          <p:nvPr/>
        </p:nvSpPr>
        <p:spPr>
          <a:xfrm>
            <a:off x="348163" y="902784"/>
            <a:ext cx="8763000" cy="1569660"/>
          </a:xfrm>
          <a:prstGeom prst="rect">
            <a:avLst/>
          </a:prstGeom>
          <a:noFill/>
        </p:spPr>
        <p:txBody>
          <a:bodyPr wrap="square">
            <a:spAutoFit/>
          </a:bodyPr>
          <a:lstStyle/>
          <a:p>
            <a:r>
              <a:rPr lang="en-US" sz="3200" b="1">
                <a:solidFill>
                  <a:srgbClr val="0000FF"/>
                </a:solidFill>
                <a:latin typeface="Times New Roman" panose="02020603050405020304" pitchFamily="18" charset="0"/>
                <a:cs typeface="Times New Roman" panose="02020603050405020304" pitchFamily="18" charset="0"/>
              </a:rPr>
              <a:t>N</a:t>
            </a:r>
            <a:r>
              <a:rPr lang="vi-VN" sz="3200" b="1" i="0">
                <a:solidFill>
                  <a:srgbClr val="0000FF"/>
                </a:solidFill>
                <a:effectLst/>
                <a:latin typeface="Times New Roman" panose="02020603050405020304" pitchFamily="18" charset="0"/>
                <a:cs typeface="Times New Roman" panose="02020603050405020304" pitchFamily="18" charset="0"/>
              </a:rPr>
              <a:t>guyên tử của một nguyên tố </a:t>
            </a:r>
            <a:r>
              <a:rPr lang="en-US" sz="3200" b="1" i="0">
                <a:solidFill>
                  <a:srgbClr val="FF0000"/>
                </a:solidFill>
                <a:effectLst/>
                <a:latin typeface="Times New Roman" panose="02020603050405020304" pitchFamily="18" charset="0"/>
                <a:cs typeface="Times New Roman" panose="02020603050405020304" pitchFamily="18" charset="0"/>
              </a:rPr>
              <a:t>X</a:t>
            </a:r>
            <a:r>
              <a:rPr lang="vi-VN" sz="3200" b="1" i="0">
                <a:solidFill>
                  <a:srgbClr val="0000FF"/>
                </a:solidFill>
                <a:effectLst/>
                <a:latin typeface="Times New Roman" panose="02020603050405020304" pitchFamily="18" charset="0"/>
                <a:cs typeface="Times New Roman" panose="02020603050405020304" pitchFamily="18" charset="0"/>
              </a:rPr>
              <a:t> </a:t>
            </a:r>
            <a:r>
              <a:rPr lang="en-US" sz="3200" b="1" i="0">
                <a:solidFill>
                  <a:srgbClr val="0000FF"/>
                </a:solidFill>
                <a:effectLst/>
                <a:latin typeface="Times New Roman" panose="02020603050405020304" pitchFamily="18" charset="0"/>
                <a:cs typeface="Times New Roman" panose="02020603050405020304" pitchFamily="18" charset="0"/>
              </a:rPr>
              <a:t>có 2 lớp electron và 7 electron lớp ngoài cùng. Nguyên tố </a:t>
            </a:r>
            <a:r>
              <a:rPr lang="en-US" sz="3200" b="1" i="0">
                <a:solidFill>
                  <a:srgbClr val="FF0000"/>
                </a:solidFill>
                <a:effectLst/>
                <a:latin typeface="Times New Roman" panose="02020603050405020304" pitchFamily="18" charset="0"/>
                <a:cs typeface="Times New Roman" panose="02020603050405020304" pitchFamily="18" charset="0"/>
              </a:rPr>
              <a:t>X</a:t>
            </a:r>
            <a:r>
              <a:rPr lang="en-US" sz="3200" b="1" i="0">
                <a:solidFill>
                  <a:srgbClr val="0000FF"/>
                </a:solidFill>
                <a:effectLst/>
                <a:latin typeface="Times New Roman" panose="02020603050405020304" pitchFamily="18" charset="0"/>
                <a:cs typeface="Times New Roman" panose="02020603050405020304" pitchFamily="18" charset="0"/>
              </a:rPr>
              <a:t> thuộc chu kỳ bao nhiêu trong bảng tuần hoàn?</a:t>
            </a:r>
            <a:endParaRPr lang="en-US" sz="3200" dirty="0">
              <a:solidFill>
                <a:srgbClr val="0000FF"/>
              </a:solidFill>
            </a:endParaRPr>
          </a:p>
        </p:txBody>
      </p:sp>
      <p:sp>
        <p:nvSpPr>
          <p:cNvPr id="7" name="TextBox 3">
            <a:extLst>
              <a:ext uri="{FF2B5EF4-FFF2-40B4-BE49-F238E27FC236}">
                <a16:creationId xmlns:a16="http://schemas.microsoft.com/office/drawing/2014/main" id="{78559EB8-BE35-0F7C-8D3E-D303CFD0BB59}"/>
              </a:ext>
            </a:extLst>
          </p:cNvPr>
          <p:cNvSpPr txBox="1"/>
          <p:nvPr/>
        </p:nvSpPr>
        <p:spPr>
          <a:xfrm>
            <a:off x="3505200" y="3075057"/>
            <a:ext cx="25908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Chu kì 2</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Oval 4">
            <a:extLst>
              <a:ext uri="{FF2B5EF4-FFF2-40B4-BE49-F238E27FC236}">
                <a16:creationId xmlns:a16="http://schemas.microsoft.com/office/drawing/2014/main" id="{FFAF2BFB-0993-B9FD-64A3-FC9C1D347611}"/>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3" name="Oval 5">
            <a:extLst>
              <a:ext uri="{FF2B5EF4-FFF2-40B4-BE49-F238E27FC236}">
                <a16:creationId xmlns:a16="http://schemas.microsoft.com/office/drawing/2014/main" id="{EEB6D903-18C5-FF1A-110E-936367F5588F}"/>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6" name="Oval 6">
            <a:extLst>
              <a:ext uri="{FF2B5EF4-FFF2-40B4-BE49-F238E27FC236}">
                <a16:creationId xmlns:a16="http://schemas.microsoft.com/office/drawing/2014/main" id="{C76EBE67-9103-0005-E271-13CF746CCD13}"/>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77CC21D9-1325-BAAD-2428-C3BA8B1A2BE2}"/>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9" name="Oval 8">
            <a:extLst>
              <a:ext uri="{FF2B5EF4-FFF2-40B4-BE49-F238E27FC236}">
                <a16:creationId xmlns:a16="http://schemas.microsoft.com/office/drawing/2014/main" id="{F9DB67C6-473B-5742-E8BD-24B7CFE51602}"/>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10" name="Oval 9">
            <a:extLst>
              <a:ext uri="{FF2B5EF4-FFF2-40B4-BE49-F238E27FC236}">
                <a16:creationId xmlns:a16="http://schemas.microsoft.com/office/drawing/2014/main" id="{50B1797B-2364-A5F5-69B6-2F188783326D}"/>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11" name="Oval 10">
            <a:extLst>
              <a:ext uri="{FF2B5EF4-FFF2-40B4-BE49-F238E27FC236}">
                <a16:creationId xmlns:a16="http://schemas.microsoft.com/office/drawing/2014/main" id="{1A6A13F5-8C47-B303-22B7-A34BD1DAF6FC}"/>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12" name="Oval 11">
            <a:extLst>
              <a:ext uri="{FF2B5EF4-FFF2-40B4-BE49-F238E27FC236}">
                <a16:creationId xmlns:a16="http://schemas.microsoft.com/office/drawing/2014/main" id="{0A71B708-BB8F-88A9-374B-54C1D715D9C2}"/>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13" name="Oval 12">
            <a:extLst>
              <a:ext uri="{FF2B5EF4-FFF2-40B4-BE49-F238E27FC236}">
                <a16:creationId xmlns:a16="http://schemas.microsoft.com/office/drawing/2014/main" id="{39E14F70-7BD8-DEF6-22CB-2E4AE17A20D9}"/>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14" name="Oval 13">
            <a:extLst>
              <a:ext uri="{FF2B5EF4-FFF2-40B4-BE49-F238E27FC236}">
                <a16:creationId xmlns:a16="http://schemas.microsoft.com/office/drawing/2014/main" id="{08B759C7-4FA6-204D-D301-BEDB4D54BB33}"/>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15" name="Rectangle 14">
            <a:extLst>
              <a:ext uri="{FF2B5EF4-FFF2-40B4-BE49-F238E27FC236}">
                <a16:creationId xmlns:a16="http://schemas.microsoft.com/office/drawing/2014/main" id="{E7C45D42-0C32-A58F-6CCD-9781AFA9B6AF}"/>
              </a:ext>
            </a:extLst>
          </p:cNvPr>
          <p:cNvSpPr>
            <a:spLocks noChangeArrowheads="1"/>
          </p:cNvSpPr>
          <p:nvPr/>
        </p:nvSpPr>
        <p:spPr bwMode="auto">
          <a:xfrm>
            <a:off x="7620000" y="260058"/>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cxnSp>
        <p:nvCxnSpPr>
          <p:cNvPr id="16" name="Đường nối Thẳng 15">
            <a:extLst>
              <a:ext uri="{FF2B5EF4-FFF2-40B4-BE49-F238E27FC236}">
                <a16:creationId xmlns:a16="http://schemas.microsoft.com/office/drawing/2014/main" id="{3DE528E7-1C94-7C0A-830C-8F313F561BD3}"/>
              </a:ext>
            </a:extLst>
          </p:cNvPr>
          <p:cNvCxnSpPr>
            <a:cxnSpLocks/>
          </p:cNvCxnSpPr>
          <p:nvPr/>
        </p:nvCxnSpPr>
        <p:spPr>
          <a:xfrm>
            <a:off x="6553200" y="1371600"/>
            <a:ext cx="2242637"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176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5" presetClass="exit" presetSubtype="0" fill="hold" grpId="0" nodeType="afterEffect">
                                  <p:stCondLst>
                                    <p:cond delay="0"/>
                                  </p:stCondLst>
                                  <p:childTnLst>
                                    <p:anim calcmode="lin" valueType="num">
                                      <p:cBhvr>
                                        <p:cTn id="13" dur="1000"/>
                                        <p:tgtEl>
                                          <p:spTgt spid="13"/>
                                        </p:tgtEl>
                                        <p:attrNameLst>
                                          <p:attrName>ppt_w</p:attrName>
                                        </p:attrNameLst>
                                      </p:cBhvr>
                                      <p:tavLst>
                                        <p:tav tm="0">
                                          <p:val>
                                            <p:strVal val="ppt_w"/>
                                          </p:val>
                                        </p:tav>
                                        <p:tav tm="100000">
                                          <p:val>
                                            <p:fltVal val="0"/>
                                          </p:val>
                                        </p:tav>
                                      </p:tavLst>
                                    </p:anim>
                                    <p:anim calcmode="lin" valueType="num">
                                      <p:cBhvr>
                                        <p:cTn id="14" dur="1000"/>
                                        <p:tgtEl>
                                          <p:spTgt spid="13"/>
                                        </p:tgtEl>
                                        <p:attrNameLst>
                                          <p:attrName>ppt_h</p:attrName>
                                        </p:attrNameLst>
                                      </p:cBhvr>
                                      <p:tavLst>
                                        <p:tav tm="0">
                                          <p:val>
                                            <p:strVal val="ppt_h"/>
                                          </p:val>
                                        </p:tav>
                                        <p:tav tm="100000">
                                          <p:val>
                                            <p:fltVal val="0"/>
                                          </p:val>
                                        </p:tav>
                                      </p:tavLst>
                                    </p:anim>
                                    <p:anim calcmode="lin" valueType="num">
                                      <p:cBhvr>
                                        <p:cTn id="15"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 dur="1" fill="hold">
                                          <p:stCondLst>
                                            <p:cond delay="999"/>
                                          </p:stCondLst>
                                        </p:cTn>
                                        <p:tgtEl>
                                          <p:spTgt spid="13"/>
                                        </p:tgtEl>
                                        <p:attrNameLst>
                                          <p:attrName>style.visibility</p:attrName>
                                        </p:attrNameLst>
                                      </p:cBhvr>
                                      <p:to>
                                        <p:strVal val="hidden"/>
                                      </p:to>
                                    </p:set>
                                  </p:childTnLst>
                                </p:cTn>
                              </p:par>
                            </p:childTnLst>
                          </p:cTn>
                        </p:par>
                        <p:par>
                          <p:cTn id="18" fill="hold">
                            <p:stCondLst>
                              <p:cond delay="2000"/>
                            </p:stCondLst>
                            <p:childTnLst>
                              <p:par>
                                <p:cTn id="19" presetID="15" presetClass="exit" presetSubtype="0" fill="hold" grpId="0" nodeType="after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12"/>
                                        </p:tgtEl>
                                        <p:attrNameLst>
                                          <p:attrName>style.visibility</p:attrName>
                                        </p:attrNameLst>
                                      </p:cBhvr>
                                      <p:to>
                                        <p:strVal val="hidden"/>
                                      </p:to>
                                    </p:set>
                                  </p:childTnLst>
                                </p:cTn>
                              </p:par>
                            </p:childTnLst>
                          </p:cTn>
                        </p:par>
                        <p:par>
                          <p:cTn id="25" fill="hold">
                            <p:stCondLst>
                              <p:cond delay="3000"/>
                            </p:stCondLst>
                            <p:childTnLst>
                              <p:par>
                                <p:cTn id="26" presetID="15" presetClass="exit" presetSubtype="0" fill="hold" grpId="0" nodeType="afterEffect">
                                  <p:stCondLst>
                                    <p:cond delay="0"/>
                                  </p:stCondLst>
                                  <p:childTnLst>
                                    <p:anim calcmode="lin" valueType="num">
                                      <p:cBhvr>
                                        <p:cTn id="27" dur="1000"/>
                                        <p:tgtEl>
                                          <p:spTgt spid="11"/>
                                        </p:tgtEl>
                                        <p:attrNameLst>
                                          <p:attrName>ppt_w</p:attrName>
                                        </p:attrNameLst>
                                      </p:cBhvr>
                                      <p:tavLst>
                                        <p:tav tm="0">
                                          <p:val>
                                            <p:strVal val="ppt_w"/>
                                          </p:val>
                                        </p:tav>
                                        <p:tav tm="100000">
                                          <p:val>
                                            <p:fltVal val="0"/>
                                          </p:val>
                                        </p:tav>
                                      </p:tavLst>
                                    </p:anim>
                                    <p:anim calcmode="lin" valueType="num">
                                      <p:cBhvr>
                                        <p:cTn id="28" dur="1000"/>
                                        <p:tgtEl>
                                          <p:spTgt spid="11"/>
                                        </p:tgtEl>
                                        <p:attrNameLst>
                                          <p:attrName>ppt_h</p:attrName>
                                        </p:attrNameLst>
                                      </p:cBhvr>
                                      <p:tavLst>
                                        <p:tav tm="0">
                                          <p:val>
                                            <p:strVal val="ppt_h"/>
                                          </p:val>
                                        </p:tav>
                                        <p:tav tm="100000">
                                          <p:val>
                                            <p:fltVal val="0"/>
                                          </p:val>
                                        </p:tav>
                                      </p:tavLst>
                                    </p:anim>
                                    <p:anim calcmode="lin" valueType="num">
                                      <p:cBhvr>
                                        <p:cTn id="29"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999"/>
                                          </p:stCondLst>
                                        </p:cTn>
                                        <p:tgtEl>
                                          <p:spTgt spid="11"/>
                                        </p:tgtEl>
                                        <p:attrNameLst>
                                          <p:attrName>style.visibility</p:attrName>
                                        </p:attrNameLst>
                                      </p:cBhvr>
                                      <p:to>
                                        <p:strVal val="hidden"/>
                                      </p:to>
                                    </p:set>
                                  </p:childTnLst>
                                </p:cTn>
                              </p:par>
                            </p:childTnLst>
                          </p:cTn>
                        </p:par>
                        <p:par>
                          <p:cTn id="32" fill="hold">
                            <p:stCondLst>
                              <p:cond delay="4000"/>
                            </p:stCondLst>
                            <p:childTnLst>
                              <p:par>
                                <p:cTn id="33" presetID="15" presetClass="exit" presetSubtype="0" fill="hold" grpId="0" nodeType="afterEffect">
                                  <p:stCondLst>
                                    <p:cond delay="0"/>
                                  </p:stCondLst>
                                  <p:childTnLst>
                                    <p:anim calcmode="lin" valueType="num">
                                      <p:cBhvr>
                                        <p:cTn id="34" dur="1000"/>
                                        <p:tgtEl>
                                          <p:spTgt spid="10"/>
                                        </p:tgtEl>
                                        <p:attrNameLst>
                                          <p:attrName>ppt_w</p:attrName>
                                        </p:attrNameLst>
                                      </p:cBhvr>
                                      <p:tavLst>
                                        <p:tav tm="0">
                                          <p:val>
                                            <p:strVal val="ppt_w"/>
                                          </p:val>
                                        </p:tav>
                                        <p:tav tm="100000">
                                          <p:val>
                                            <p:fltVal val="0"/>
                                          </p:val>
                                        </p:tav>
                                      </p:tavLst>
                                    </p:anim>
                                    <p:anim calcmode="lin" valueType="num">
                                      <p:cBhvr>
                                        <p:cTn id="35" dur="1000"/>
                                        <p:tgtEl>
                                          <p:spTgt spid="10"/>
                                        </p:tgtEl>
                                        <p:attrNameLst>
                                          <p:attrName>ppt_h</p:attrName>
                                        </p:attrNameLst>
                                      </p:cBhvr>
                                      <p:tavLst>
                                        <p:tav tm="0">
                                          <p:val>
                                            <p:strVal val="ppt_h"/>
                                          </p:val>
                                        </p:tav>
                                        <p:tav tm="100000">
                                          <p:val>
                                            <p:fltVal val="0"/>
                                          </p:val>
                                        </p:tav>
                                      </p:tavLst>
                                    </p:anim>
                                    <p:anim calcmode="lin" valueType="num">
                                      <p:cBhvr>
                                        <p:cTn id="3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5000"/>
                            </p:stCondLst>
                            <p:childTnLst>
                              <p:par>
                                <p:cTn id="40" presetID="15" presetClass="exit" presetSubtype="0" fill="hold" grpId="0" nodeType="after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4"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5" dur="1" fill="hold">
                                          <p:stCondLst>
                                            <p:cond delay="999"/>
                                          </p:stCondLst>
                                        </p:cTn>
                                        <p:tgtEl>
                                          <p:spTgt spid="9"/>
                                        </p:tgtEl>
                                        <p:attrNameLst>
                                          <p:attrName>style.visibility</p:attrName>
                                        </p:attrNameLst>
                                      </p:cBhvr>
                                      <p:to>
                                        <p:strVal val="hidden"/>
                                      </p:to>
                                    </p:set>
                                  </p:childTnLst>
                                </p:cTn>
                              </p:par>
                            </p:childTnLst>
                          </p:cTn>
                        </p:par>
                        <p:par>
                          <p:cTn id="46" fill="hold">
                            <p:stCondLst>
                              <p:cond delay="6000"/>
                            </p:stCondLst>
                            <p:childTnLst>
                              <p:par>
                                <p:cTn id="47" presetID="15" presetClass="exit" presetSubtype="0" fill="hold" grpId="0" nodeType="afterEffect">
                                  <p:stCondLst>
                                    <p:cond delay="0"/>
                                  </p:stCondLst>
                                  <p:childTnLst>
                                    <p:anim calcmode="lin" valueType="num">
                                      <p:cBhvr>
                                        <p:cTn id="48" dur="1000"/>
                                        <p:tgtEl>
                                          <p:spTgt spid="8"/>
                                        </p:tgtEl>
                                        <p:attrNameLst>
                                          <p:attrName>ppt_w</p:attrName>
                                        </p:attrNameLst>
                                      </p:cBhvr>
                                      <p:tavLst>
                                        <p:tav tm="0">
                                          <p:val>
                                            <p:strVal val="ppt_w"/>
                                          </p:val>
                                        </p:tav>
                                        <p:tav tm="100000">
                                          <p:val>
                                            <p:fltVal val="0"/>
                                          </p:val>
                                        </p:tav>
                                      </p:tavLst>
                                    </p:anim>
                                    <p:anim calcmode="lin" valueType="num">
                                      <p:cBhvr>
                                        <p:cTn id="49" dur="1000"/>
                                        <p:tgtEl>
                                          <p:spTgt spid="8"/>
                                        </p:tgtEl>
                                        <p:attrNameLst>
                                          <p:attrName>ppt_h</p:attrName>
                                        </p:attrNameLst>
                                      </p:cBhvr>
                                      <p:tavLst>
                                        <p:tav tm="0">
                                          <p:val>
                                            <p:strVal val="ppt_h"/>
                                          </p:val>
                                        </p:tav>
                                        <p:tav tm="100000">
                                          <p:val>
                                            <p:fltVal val="0"/>
                                          </p:val>
                                        </p:tav>
                                      </p:tavLst>
                                    </p:anim>
                                    <p:anim calcmode="lin" valueType="num">
                                      <p:cBhvr>
                                        <p:cTn id="50"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1"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2" dur="1" fill="hold">
                                          <p:stCondLst>
                                            <p:cond delay="999"/>
                                          </p:stCondLst>
                                        </p:cTn>
                                        <p:tgtEl>
                                          <p:spTgt spid="8"/>
                                        </p:tgtEl>
                                        <p:attrNameLst>
                                          <p:attrName>style.visibility</p:attrName>
                                        </p:attrNameLst>
                                      </p:cBhvr>
                                      <p:to>
                                        <p:strVal val="hidden"/>
                                      </p:to>
                                    </p:set>
                                  </p:childTnLst>
                                </p:cTn>
                              </p:par>
                            </p:childTnLst>
                          </p:cTn>
                        </p:par>
                        <p:par>
                          <p:cTn id="53" fill="hold">
                            <p:stCondLst>
                              <p:cond delay="7000"/>
                            </p:stCondLst>
                            <p:childTnLst>
                              <p:par>
                                <p:cTn id="54" presetID="15" presetClass="exit" presetSubtype="0" fill="hold" grpId="0" nodeType="afterEffect">
                                  <p:stCondLst>
                                    <p:cond delay="0"/>
                                  </p:stCondLst>
                                  <p:childTnLst>
                                    <p:anim calcmode="lin" valueType="num">
                                      <p:cBhvr>
                                        <p:cTn id="55" dur="1000"/>
                                        <p:tgtEl>
                                          <p:spTgt spid="6"/>
                                        </p:tgtEl>
                                        <p:attrNameLst>
                                          <p:attrName>ppt_w</p:attrName>
                                        </p:attrNameLst>
                                      </p:cBhvr>
                                      <p:tavLst>
                                        <p:tav tm="0">
                                          <p:val>
                                            <p:strVal val="ppt_w"/>
                                          </p:val>
                                        </p:tav>
                                        <p:tav tm="100000">
                                          <p:val>
                                            <p:fltVal val="0"/>
                                          </p:val>
                                        </p:tav>
                                      </p:tavLst>
                                    </p:anim>
                                    <p:anim calcmode="lin" valueType="num">
                                      <p:cBhvr>
                                        <p:cTn id="56" dur="1000"/>
                                        <p:tgtEl>
                                          <p:spTgt spid="6"/>
                                        </p:tgtEl>
                                        <p:attrNameLst>
                                          <p:attrName>ppt_h</p:attrName>
                                        </p:attrNameLst>
                                      </p:cBhvr>
                                      <p:tavLst>
                                        <p:tav tm="0">
                                          <p:val>
                                            <p:strVal val="ppt_h"/>
                                          </p:val>
                                        </p:tav>
                                        <p:tav tm="100000">
                                          <p:val>
                                            <p:fltVal val="0"/>
                                          </p:val>
                                        </p:tav>
                                      </p:tavLst>
                                    </p:anim>
                                    <p:anim calcmode="lin" valueType="num">
                                      <p:cBhvr>
                                        <p:cTn id="57"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8"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9" dur="1" fill="hold">
                                          <p:stCondLst>
                                            <p:cond delay="999"/>
                                          </p:stCondLst>
                                        </p:cTn>
                                        <p:tgtEl>
                                          <p:spTgt spid="6"/>
                                        </p:tgtEl>
                                        <p:attrNameLst>
                                          <p:attrName>style.visibility</p:attrName>
                                        </p:attrNameLst>
                                      </p:cBhvr>
                                      <p:to>
                                        <p:strVal val="hidden"/>
                                      </p:to>
                                    </p:set>
                                  </p:childTnLst>
                                </p:cTn>
                              </p:par>
                            </p:childTnLst>
                          </p:cTn>
                        </p:par>
                        <p:par>
                          <p:cTn id="60" fill="hold">
                            <p:stCondLst>
                              <p:cond delay="8000"/>
                            </p:stCondLst>
                            <p:childTnLst>
                              <p:par>
                                <p:cTn id="61" presetID="15" presetClass="exit" presetSubtype="0" fill="hold" grpId="0" nodeType="afterEffect">
                                  <p:stCondLst>
                                    <p:cond delay="0"/>
                                  </p:stCondLst>
                                  <p:childTnLst>
                                    <p:anim calcmode="lin" valueType="num">
                                      <p:cBhvr>
                                        <p:cTn id="62" dur="1000"/>
                                        <p:tgtEl>
                                          <p:spTgt spid="3"/>
                                        </p:tgtEl>
                                        <p:attrNameLst>
                                          <p:attrName>ppt_w</p:attrName>
                                        </p:attrNameLst>
                                      </p:cBhvr>
                                      <p:tavLst>
                                        <p:tav tm="0">
                                          <p:val>
                                            <p:strVal val="ppt_w"/>
                                          </p:val>
                                        </p:tav>
                                        <p:tav tm="100000">
                                          <p:val>
                                            <p:fltVal val="0"/>
                                          </p:val>
                                        </p:tav>
                                      </p:tavLst>
                                    </p:anim>
                                    <p:anim calcmode="lin" valueType="num">
                                      <p:cBhvr>
                                        <p:cTn id="63" dur="1000"/>
                                        <p:tgtEl>
                                          <p:spTgt spid="3"/>
                                        </p:tgtEl>
                                        <p:attrNameLst>
                                          <p:attrName>ppt_h</p:attrName>
                                        </p:attrNameLst>
                                      </p:cBhvr>
                                      <p:tavLst>
                                        <p:tav tm="0">
                                          <p:val>
                                            <p:strVal val="ppt_h"/>
                                          </p:val>
                                        </p:tav>
                                        <p:tav tm="100000">
                                          <p:val>
                                            <p:fltVal val="0"/>
                                          </p:val>
                                        </p:tav>
                                      </p:tavLst>
                                    </p:anim>
                                    <p:anim calcmode="lin" valueType="num">
                                      <p:cBhvr>
                                        <p:cTn id="64"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3"/>
                                        </p:tgtEl>
                                        <p:attrNameLst>
                                          <p:attrName>style.visibility</p:attrName>
                                        </p:attrNameLst>
                                      </p:cBhvr>
                                      <p:to>
                                        <p:strVal val="hidden"/>
                                      </p:to>
                                    </p:set>
                                  </p:childTnLst>
                                </p:cTn>
                              </p:par>
                            </p:childTnLst>
                          </p:cTn>
                        </p:par>
                        <p:par>
                          <p:cTn id="67" fill="hold">
                            <p:stCondLst>
                              <p:cond delay="9000"/>
                            </p:stCondLst>
                            <p:childTnLst>
                              <p:par>
                                <p:cTn id="68" presetID="15" presetClass="exit" presetSubtype="0" fill="hold" grpId="0" nodeType="afterEffect">
                                  <p:stCondLst>
                                    <p:cond delay="0"/>
                                  </p:stCondLst>
                                  <p:childTnLst>
                                    <p:anim calcmode="lin" valueType="num">
                                      <p:cBhvr>
                                        <p:cTn id="69" dur="1000"/>
                                        <p:tgtEl>
                                          <p:spTgt spid="2"/>
                                        </p:tgtEl>
                                        <p:attrNameLst>
                                          <p:attrName>ppt_w</p:attrName>
                                        </p:attrNameLst>
                                      </p:cBhvr>
                                      <p:tavLst>
                                        <p:tav tm="0">
                                          <p:val>
                                            <p:strVal val="ppt_w"/>
                                          </p:val>
                                        </p:tav>
                                        <p:tav tm="100000">
                                          <p:val>
                                            <p:fltVal val="0"/>
                                          </p:val>
                                        </p:tav>
                                      </p:tavLst>
                                    </p:anim>
                                    <p:anim calcmode="lin" valueType="num">
                                      <p:cBhvr>
                                        <p:cTn id="70" dur="1000"/>
                                        <p:tgtEl>
                                          <p:spTgt spid="2"/>
                                        </p:tgtEl>
                                        <p:attrNameLst>
                                          <p:attrName>ppt_h</p:attrName>
                                        </p:attrNameLst>
                                      </p:cBhvr>
                                      <p:tavLst>
                                        <p:tav tm="0">
                                          <p:val>
                                            <p:strVal val="ppt_h"/>
                                          </p:val>
                                        </p:tav>
                                        <p:tav tm="100000">
                                          <p:val>
                                            <p:fltVal val="0"/>
                                          </p:val>
                                        </p:tav>
                                      </p:tavLst>
                                    </p:anim>
                                    <p:anim calcmode="lin" valueType="num">
                                      <p:cBhvr>
                                        <p:cTn id="71" dur="1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2"/>
                                        </p:tgtEl>
                                        <p:attrNameLst>
                                          <p:attrName>style.visibility</p:attrName>
                                        </p:attrNameLst>
                                      </p:cBhvr>
                                      <p:to>
                                        <p:strVal val="hidden"/>
                                      </p:to>
                                    </p:set>
                                  </p:childTnLst>
                                </p:cTn>
                              </p:par>
                            </p:childTnLst>
                          </p:cTn>
                        </p:par>
                        <p:par>
                          <p:cTn id="74" fill="hold">
                            <p:stCondLst>
                              <p:cond delay="10000"/>
                            </p:stCondLst>
                            <p:childTnLst>
                              <p:par>
                                <p:cTn id="75" presetID="51"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85" decel="100000"/>
                                        <p:tgtEl>
                                          <p:spTgt spid="15"/>
                                        </p:tgtEl>
                                      </p:cBhvr>
                                    </p:animEffect>
                                    <p:animScale>
                                      <p:cBhvr>
                                        <p:cTn id="78" dur="385" decel="100000"/>
                                        <p:tgtEl>
                                          <p:spTgt spid="15"/>
                                        </p:tgtEl>
                                      </p:cBhvr>
                                      <p:from x="10000" y="10000"/>
                                      <p:to x="200000" y="450000"/>
                                    </p:animScale>
                                    <p:animScale>
                                      <p:cBhvr>
                                        <p:cTn id="79" dur="615" accel="100000" fill="hold">
                                          <p:stCondLst>
                                            <p:cond delay="385"/>
                                          </p:stCondLst>
                                        </p:cTn>
                                        <p:tgtEl>
                                          <p:spTgt spid="15"/>
                                        </p:tgtEl>
                                      </p:cBhvr>
                                      <p:from x="200000" y="450000"/>
                                      <p:to x="100000" y="100000"/>
                                    </p:animScale>
                                    <p:set>
                                      <p:cBhvr>
                                        <p:cTn id="80" dur="385" fill="hold"/>
                                        <p:tgtEl>
                                          <p:spTgt spid="15"/>
                                        </p:tgtEl>
                                        <p:attrNameLst>
                                          <p:attrName>ppt_x</p:attrName>
                                        </p:attrNameLst>
                                      </p:cBhvr>
                                      <p:to>
                                        <p:strVal val="(0.5)"/>
                                      </p:to>
                                    </p:set>
                                    <p:anim from="(0.5)" to="(#ppt_x)" calcmode="lin" valueType="num">
                                      <p:cBhvr>
                                        <p:cTn id="81" dur="615" accel="100000" fill="hold">
                                          <p:stCondLst>
                                            <p:cond delay="385"/>
                                          </p:stCondLst>
                                        </p:cTn>
                                        <p:tgtEl>
                                          <p:spTgt spid="15"/>
                                        </p:tgtEl>
                                        <p:attrNameLst>
                                          <p:attrName>ppt_x</p:attrName>
                                        </p:attrNameLst>
                                      </p:cBhvr>
                                    </p:anim>
                                    <p:set>
                                      <p:cBhvr>
                                        <p:cTn id="82" dur="385" fill="hold"/>
                                        <p:tgtEl>
                                          <p:spTgt spid="15"/>
                                        </p:tgtEl>
                                        <p:attrNameLst>
                                          <p:attrName>ppt_y</p:attrName>
                                        </p:attrNameLst>
                                      </p:cBhvr>
                                      <p:to>
                                        <p:strVal val="(#ppt_y+0.4)"/>
                                      </p:to>
                                    </p:set>
                                    <p:anim from="(#ppt_y+0.4)" to="(#ppt_y)" calcmode="lin" valueType="num">
                                      <p:cBhvr>
                                        <p:cTn id="83" dur="615" accel="100000" fill="hold">
                                          <p:stCondLst>
                                            <p:cond delay="385"/>
                                          </p:stCondLst>
                                        </p:cTn>
                                        <p:tgtEl>
                                          <p:spTgt spid="15"/>
                                        </p:tgtEl>
                                        <p:attrNameLst>
                                          <p:attrName>ppt_y</p:attrName>
                                        </p:attrNameLst>
                                      </p:cBhvr>
                                    </p:anim>
                                  </p:childTnLst>
                                </p:cTn>
                              </p:par>
                            </p:childTnLst>
                          </p:cTn>
                        </p:par>
                        <p:par>
                          <p:cTn id="84" fill="hold">
                            <p:stCondLst>
                              <p:cond delay="11000"/>
                            </p:stCondLst>
                            <p:childTnLst>
                              <p:par>
                                <p:cTn id="85" presetID="35" presetClass="exit" presetSubtype="0" fill="hold" grpId="1" nodeType="afterEffect">
                                  <p:stCondLst>
                                    <p:cond delay="0"/>
                                  </p:stCondLst>
                                  <p:childTnLst>
                                    <p:animEffect transition="out" filter="fade">
                                      <p:cBhvr>
                                        <p:cTn id="86" dur="3000"/>
                                        <p:tgtEl>
                                          <p:spTgt spid="15"/>
                                        </p:tgtEl>
                                      </p:cBhvr>
                                    </p:animEffect>
                                    <p:anim calcmode="lin" valueType="num">
                                      <p:cBhvr>
                                        <p:cTn id="87" dur="3000"/>
                                        <p:tgtEl>
                                          <p:spTgt spid="15"/>
                                        </p:tgtEl>
                                        <p:attrNameLst>
                                          <p:attrName>style.rotation</p:attrName>
                                        </p:attrNameLst>
                                      </p:cBhvr>
                                      <p:tavLst>
                                        <p:tav tm="0">
                                          <p:val>
                                            <p:fltVal val="0"/>
                                          </p:val>
                                        </p:tav>
                                        <p:tav tm="100000">
                                          <p:val>
                                            <p:fltVal val="720"/>
                                          </p:val>
                                        </p:tav>
                                      </p:tavLst>
                                    </p:anim>
                                    <p:anim calcmode="lin" valueType="num">
                                      <p:cBhvr>
                                        <p:cTn id="88" dur="3000"/>
                                        <p:tgtEl>
                                          <p:spTgt spid="15"/>
                                        </p:tgtEl>
                                        <p:attrNameLst>
                                          <p:attrName>ppt_h</p:attrName>
                                        </p:attrNameLst>
                                      </p:cBhvr>
                                      <p:tavLst>
                                        <p:tav tm="0">
                                          <p:val>
                                            <p:strVal val="ppt_h"/>
                                          </p:val>
                                        </p:tav>
                                        <p:tav tm="100000">
                                          <p:val>
                                            <p:fltVal val="0"/>
                                          </p:val>
                                        </p:tav>
                                      </p:tavLst>
                                    </p:anim>
                                    <p:anim calcmode="lin" valueType="num">
                                      <p:cBhvr>
                                        <p:cTn id="89" dur="3000"/>
                                        <p:tgtEl>
                                          <p:spTgt spid="15"/>
                                        </p:tgtEl>
                                        <p:attrNameLst>
                                          <p:attrName>ppt_w</p:attrName>
                                        </p:attrNameLst>
                                      </p:cBhvr>
                                      <p:tavLst>
                                        <p:tav tm="0">
                                          <p:val>
                                            <p:strVal val="ppt_w"/>
                                          </p:val>
                                        </p:tav>
                                        <p:tav tm="100000">
                                          <p:val>
                                            <p:fltVal val="0"/>
                                          </p:val>
                                        </p:tav>
                                      </p:tavLst>
                                    </p:anim>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down)">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barn(inVertical)">
                                      <p:cBhvr>
                                        <p:cTn id="10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animBg="1"/>
      <p:bldP spid="6" grpId="0" animBg="1"/>
      <p:bldP spid="8" grpId="0" animBg="1"/>
      <p:bldP spid="9" grpId="0" animBg="1"/>
      <p:bldP spid="10" grpId="0" animBg="1"/>
      <p:bldP spid="11" grpId="0" animBg="1"/>
      <p:bldP spid="12" grpId="0" animBg="1"/>
      <p:bldP spid="13" grpId="0" animBg="1"/>
      <p:bldP spid="14" grpId="0"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sp>
        <p:nvSpPr>
          <p:cNvPr id="3069" name="Google Shape;3069;p39"/>
          <p:cNvSpPr txBox="1">
            <a:spLocks noGrp="1"/>
          </p:cNvSpPr>
          <p:nvPr>
            <p:ph type="ctrTitle"/>
          </p:nvPr>
        </p:nvSpPr>
        <p:spPr>
          <a:xfrm>
            <a:off x="297336" y="394497"/>
            <a:ext cx="8846664" cy="827695"/>
          </a:xfrm>
          <a:prstGeom prst="rect">
            <a:avLst/>
          </a:prstGeom>
        </p:spPr>
        <p:txBody>
          <a:bodyPr spcFirstLastPara="1" vert="horz" wrap="square" lIns="91425" tIns="91425" rIns="91425" bIns="91425" rtlCol="0" anchor="ctr" anchorCtr="0">
            <a:noAutofit/>
          </a:bodyPr>
          <a:lstStyle/>
          <a:p>
            <a:pPr>
              <a:lnSpc>
                <a:spcPct val="120000"/>
              </a:lnSpc>
              <a:spcBef>
                <a:spcPts val="0"/>
              </a:spcBef>
            </a:pPr>
            <a:r>
              <a:rPr lang="en" sz="3600">
                <a:latin typeface="Times New Roman" panose="02020603050405020304" pitchFamily="18" charset="0"/>
              </a:rPr>
              <a:t>CHỦ ĐỀ 3. PHÂN TỬ</a:t>
            </a:r>
            <a:endParaRPr sz="3600">
              <a:solidFill>
                <a:srgbClr val="FF0000"/>
              </a:solidFill>
              <a:latin typeface="Times New Roman" panose="02020603050405020304" pitchFamily="18" charset="0"/>
            </a:endParaRPr>
          </a:p>
        </p:txBody>
      </p:sp>
      <p:sp>
        <p:nvSpPr>
          <p:cNvPr id="2" name="Google Shape;3250;p41">
            <a:extLst>
              <a:ext uri="{FF2B5EF4-FFF2-40B4-BE49-F238E27FC236}">
                <a16:creationId xmlns:a16="http://schemas.microsoft.com/office/drawing/2014/main" id="{D70D0AB2-3695-4167-A169-DAB653CF461E}"/>
              </a:ext>
            </a:extLst>
          </p:cNvPr>
          <p:cNvSpPr/>
          <p:nvPr/>
        </p:nvSpPr>
        <p:spPr>
          <a:xfrm>
            <a:off x="6106950" y="4331064"/>
            <a:ext cx="2377440" cy="469536"/>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rgbClr val="0000FF"/>
              </a:solidFill>
            </a:endParaRPr>
          </a:p>
        </p:txBody>
      </p:sp>
      <p:sp>
        <p:nvSpPr>
          <p:cNvPr id="3" name="Google Shape;3251;p41">
            <a:extLst>
              <a:ext uri="{FF2B5EF4-FFF2-40B4-BE49-F238E27FC236}">
                <a16:creationId xmlns:a16="http://schemas.microsoft.com/office/drawing/2014/main" id="{AC5A0428-89EB-AA65-21FD-2AF97232801C}"/>
              </a:ext>
            </a:extLst>
          </p:cNvPr>
          <p:cNvSpPr/>
          <p:nvPr/>
        </p:nvSpPr>
        <p:spPr>
          <a:xfrm>
            <a:off x="3404113" y="4331064"/>
            <a:ext cx="2374505" cy="433117"/>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00FF"/>
              </a:solidFill>
            </a:endParaRPr>
          </a:p>
        </p:txBody>
      </p:sp>
      <p:sp>
        <p:nvSpPr>
          <p:cNvPr id="4" name="Google Shape;3252;p41">
            <a:extLst>
              <a:ext uri="{FF2B5EF4-FFF2-40B4-BE49-F238E27FC236}">
                <a16:creationId xmlns:a16="http://schemas.microsoft.com/office/drawing/2014/main" id="{EC203B56-4528-5882-5546-F6345867FD9E}"/>
              </a:ext>
            </a:extLst>
          </p:cNvPr>
          <p:cNvSpPr/>
          <p:nvPr/>
        </p:nvSpPr>
        <p:spPr>
          <a:xfrm>
            <a:off x="726097" y="4331064"/>
            <a:ext cx="2377440" cy="433117"/>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rgbClr val="0000FF"/>
              </a:solidFill>
              <a:latin typeface="Times New Roman" panose="02020603050405020304" pitchFamily="18" charset="0"/>
            </a:endParaRPr>
          </a:p>
        </p:txBody>
      </p:sp>
      <p:sp>
        <p:nvSpPr>
          <p:cNvPr id="12" name="Google Shape;3255;p41">
            <a:extLst>
              <a:ext uri="{FF2B5EF4-FFF2-40B4-BE49-F238E27FC236}">
                <a16:creationId xmlns:a16="http://schemas.microsoft.com/office/drawing/2014/main" id="{FF0A6F93-ED0B-2B1E-E41E-3CF0E6D49C71}"/>
              </a:ext>
            </a:extLst>
          </p:cNvPr>
          <p:cNvSpPr txBox="1">
            <a:spLocks/>
          </p:cNvSpPr>
          <p:nvPr/>
        </p:nvSpPr>
        <p:spPr>
          <a:xfrm>
            <a:off x="818481" y="4331064"/>
            <a:ext cx="480734" cy="409500"/>
          </a:xfrm>
          <a:prstGeom prst="rect">
            <a:avLst/>
          </a:prstGeom>
          <a:noFill/>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400" b="1">
                <a:solidFill>
                  <a:srgbClr val="0000FF"/>
                </a:solidFill>
                <a:latin typeface="Times New Roman" panose="02020603050405020304" pitchFamily="18" charset="0"/>
              </a:rPr>
              <a:t>I.</a:t>
            </a:r>
          </a:p>
        </p:txBody>
      </p:sp>
      <p:sp>
        <p:nvSpPr>
          <p:cNvPr id="13" name="Google Shape;3257;p41">
            <a:extLst>
              <a:ext uri="{FF2B5EF4-FFF2-40B4-BE49-F238E27FC236}">
                <a16:creationId xmlns:a16="http://schemas.microsoft.com/office/drawing/2014/main" id="{C43952E2-EE0C-CEA2-10F5-6BE08AFFCE50}"/>
              </a:ext>
            </a:extLst>
          </p:cNvPr>
          <p:cNvSpPr txBox="1">
            <a:spLocks/>
          </p:cNvSpPr>
          <p:nvPr/>
        </p:nvSpPr>
        <p:spPr>
          <a:xfrm>
            <a:off x="3429335" y="4328160"/>
            <a:ext cx="761665" cy="409500"/>
          </a:xfrm>
          <a:prstGeom prst="rect">
            <a:avLst/>
          </a:prstGeom>
          <a:noFill/>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a:solidFill>
                  <a:srgbClr val="0000FF"/>
                </a:solidFill>
                <a:latin typeface="Times New Roman" panose="02020603050405020304" pitchFamily="18" charset="0"/>
              </a:rPr>
              <a:t>II.</a:t>
            </a:r>
          </a:p>
        </p:txBody>
      </p:sp>
      <p:sp>
        <p:nvSpPr>
          <p:cNvPr id="14" name="Google Shape;3259;p41">
            <a:extLst>
              <a:ext uri="{FF2B5EF4-FFF2-40B4-BE49-F238E27FC236}">
                <a16:creationId xmlns:a16="http://schemas.microsoft.com/office/drawing/2014/main" id="{F138AFCE-64C4-47C8-3C4E-F6D500BE82CB}"/>
              </a:ext>
            </a:extLst>
          </p:cNvPr>
          <p:cNvSpPr txBox="1">
            <a:spLocks/>
          </p:cNvSpPr>
          <p:nvPr/>
        </p:nvSpPr>
        <p:spPr>
          <a:xfrm>
            <a:off x="6131703" y="4331064"/>
            <a:ext cx="695986" cy="409500"/>
          </a:xfrm>
          <a:prstGeom prst="rect">
            <a:avLst/>
          </a:prstGeom>
          <a:noFill/>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a:solidFill>
                  <a:srgbClr val="0000FF"/>
                </a:solidFill>
                <a:latin typeface="Times New Roman" panose="02020603050405020304" pitchFamily="18" charset="0"/>
              </a:rPr>
              <a:t>III.</a:t>
            </a:r>
          </a:p>
        </p:txBody>
      </p:sp>
      <p:sp>
        <p:nvSpPr>
          <p:cNvPr id="16" name="Google Shape;3268;p41">
            <a:extLst>
              <a:ext uri="{FF2B5EF4-FFF2-40B4-BE49-F238E27FC236}">
                <a16:creationId xmlns:a16="http://schemas.microsoft.com/office/drawing/2014/main" id="{71C7EF7E-591B-9881-C9D0-36605FDD2DBF}"/>
              </a:ext>
            </a:extLst>
          </p:cNvPr>
          <p:cNvSpPr txBox="1">
            <a:spLocks/>
          </p:cNvSpPr>
          <p:nvPr/>
        </p:nvSpPr>
        <p:spPr>
          <a:xfrm>
            <a:off x="1090137" y="4361521"/>
            <a:ext cx="1574186" cy="348586"/>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400" b="1">
                <a:solidFill>
                  <a:srgbClr val="0000FF"/>
                </a:solidFill>
                <a:latin typeface="Times New Roman" panose="02020603050405020304" pitchFamily="18" charset="0"/>
              </a:rPr>
              <a:t>PHÂN TỬ</a:t>
            </a:r>
          </a:p>
        </p:txBody>
      </p:sp>
      <p:sp>
        <p:nvSpPr>
          <p:cNvPr id="17" name="Google Shape;3269;p41">
            <a:extLst>
              <a:ext uri="{FF2B5EF4-FFF2-40B4-BE49-F238E27FC236}">
                <a16:creationId xmlns:a16="http://schemas.microsoft.com/office/drawing/2014/main" id="{D82351A3-188C-FB2A-6544-A033B9C4B59D}"/>
              </a:ext>
            </a:extLst>
          </p:cNvPr>
          <p:cNvSpPr txBox="1">
            <a:spLocks/>
          </p:cNvSpPr>
          <p:nvPr/>
        </p:nvSpPr>
        <p:spPr>
          <a:xfrm>
            <a:off x="3836248" y="4394468"/>
            <a:ext cx="1942370" cy="314100"/>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vi-VN" sz="2400" b="1">
                <a:solidFill>
                  <a:srgbClr val="0000FF"/>
                </a:solidFill>
                <a:latin typeface="Times New Roman" panose="02020603050405020304" pitchFamily="18" charset="0"/>
              </a:rPr>
              <a:t>ĐƠN CHẤT</a:t>
            </a:r>
          </a:p>
        </p:txBody>
      </p:sp>
      <p:sp>
        <p:nvSpPr>
          <p:cNvPr id="18" name="Google Shape;3270;p41">
            <a:extLst>
              <a:ext uri="{FF2B5EF4-FFF2-40B4-BE49-F238E27FC236}">
                <a16:creationId xmlns:a16="http://schemas.microsoft.com/office/drawing/2014/main" id="{467F45DF-D3E0-924F-BD54-9091D26ADEEC}"/>
              </a:ext>
            </a:extLst>
          </p:cNvPr>
          <p:cNvSpPr txBox="1">
            <a:spLocks/>
          </p:cNvSpPr>
          <p:nvPr/>
        </p:nvSpPr>
        <p:spPr>
          <a:xfrm>
            <a:off x="6643679" y="4331064"/>
            <a:ext cx="1908357" cy="409500"/>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400" b="1">
                <a:solidFill>
                  <a:srgbClr val="0000FF"/>
                </a:solidFill>
                <a:latin typeface="Times New Roman" panose="02020603050405020304" pitchFamily="18" charset="0"/>
              </a:rPr>
              <a:t>HỢP CHẤT</a:t>
            </a:r>
          </a:p>
        </p:txBody>
      </p:sp>
      <p:grpSp>
        <p:nvGrpSpPr>
          <p:cNvPr id="19" name="Group 12">
            <a:extLst>
              <a:ext uri="{FF2B5EF4-FFF2-40B4-BE49-F238E27FC236}">
                <a16:creationId xmlns:a16="http://schemas.microsoft.com/office/drawing/2014/main" id="{C307B2DE-9D53-D4B9-E36A-0AFD9B79F3BB}"/>
              </a:ext>
            </a:extLst>
          </p:cNvPr>
          <p:cNvGrpSpPr/>
          <p:nvPr/>
        </p:nvGrpSpPr>
        <p:grpSpPr>
          <a:xfrm>
            <a:off x="1259697" y="2927699"/>
            <a:ext cx="1107101" cy="1080189"/>
            <a:chOff x="1259697" y="1533191"/>
            <a:chExt cx="1107101" cy="1080189"/>
          </a:xfrm>
        </p:grpSpPr>
        <p:sp>
          <p:nvSpPr>
            <p:cNvPr id="20" name="Oval 1">
              <a:extLst>
                <a:ext uri="{FF2B5EF4-FFF2-40B4-BE49-F238E27FC236}">
                  <a16:creationId xmlns:a16="http://schemas.microsoft.com/office/drawing/2014/main" id="{33835C50-690B-19B6-62A4-5F218D21EAA1}"/>
                </a:ext>
              </a:extLst>
            </p:cNvPr>
            <p:cNvSpPr/>
            <p:nvPr/>
          </p:nvSpPr>
          <p:spPr>
            <a:xfrm>
              <a:off x="1259697" y="153319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43D0283A-8E09-50A9-623A-DFF8EA2959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9623" y1="54206" x2="89623" y2="54206"/>
                          <a14:foregroundMark x1="33962" y1="88785" x2="33962" y2="88785"/>
                        </a14:backgroundRemoval>
                      </a14:imgEffect>
                    </a14:imgLayer>
                  </a14:imgProps>
                </a:ext>
              </a:extLst>
            </a:blip>
            <a:stretch>
              <a:fillRect/>
            </a:stretch>
          </p:blipFill>
          <p:spPr>
            <a:xfrm>
              <a:off x="1409352" y="1623122"/>
              <a:ext cx="807790" cy="815411"/>
            </a:xfrm>
            <a:prstGeom prst="rect">
              <a:avLst/>
            </a:prstGeom>
          </p:spPr>
        </p:pic>
      </p:grpSp>
      <p:grpSp>
        <p:nvGrpSpPr>
          <p:cNvPr id="22" name="Group 11">
            <a:extLst>
              <a:ext uri="{FF2B5EF4-FFF2-40B4-BE49-F238E27FC236}">
                <a16:creationId xmlns:a16="http://schemas.microsoft.com/office/drawing/2014/main" id="{3222F54E-D75E-26B2-C76B-4163321201D5}"/>
              </a:ext>
            </a:extLst>
          </p:cNvPr>
          <p:cNvGrpSpPr/>
          <p:nvPr/>
        </p:nvGrpSpPr>
        <p:grpSpPr>
          <a:xfrm>
            <a:off x="4018449" y="2927699"/>
            <a:ext cx="1107101" cy="1080189"/>
            <a:chOff x="4018449" y="1533191"/>
            <a:chExt cx="1107101" cy="1080189"/>
          </a:xfrm>
        </p:grpSpPr>
        <p:sp>
          <p:nvSpPr>
            <p:cNvPr id="23" name="Oval 21">
              <a:extLst>
                <a:ext uri="{FF2B5EF4-FFF2-40B4-BE49-F238E27FC236}">
                  <a16:creationId xmlns:a16="http://schemas.microsoft.com/office/drawing/2014/main" id="{A478BB3B-E8E7-71AE-9F97-27DB51650F63}"/>
                </a:ext>
              </a:extLst>
            </p:cNvPr>
            <p:cNvSpPr/>
            <p:nvPr/>
          </p:nvSpPr>
          <p:spPr>
            <a:xfrm>
              <a:off x="4018449" y="153319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a:extLst>
                <a:ext uri="{FF2B5EF4-FFF2-40B4-BE49-F238E27FC236}">
                  <a16:creationId xmlns:a16="http://schemas.microsoft.com/office/drawing/2014/main" id="{B27D3FCF-0E90-F393-26E4-C89654D0958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9307" y1="42056" x2="69307" y2="48598"/>
                          <a14:foregroundMark x1="37624" y1="40187" x2="44554" y2="51402"/>
                        </a14:backgroundRemoval>
                      </a14:imgEffect>
                    </a14:imgLayer>
                  </a14:imgProps>
                </a:ext>
              </a:extLst>
            </a:blip>
            <a:stretch>
              <a:fillRect/>
            </a:stretch>
          </p:blipFill>
          <p:spPr>
            <a:xfrm>
              <a:off x="4098132" y="1538545"/>
              <a:ext cx="938395" cy="994141"/>
            </a:xfrm>
            <a:prstGeom prst="rect">
              <a:avLst/>
            </a:prstGeom>
          </p:spPr>
        </p:pic>
      </p:grpSp>
      <p:grpSp>
        <p:nvGrpSpPr>
          <p:cNvPr id="25" name="Group 10">
            <a:extLst>
              <a:ext uri="{FF2B5EF4-FFF2-40B4-BE49-F238E27FC236}">
                <a16:creationId xmlns:a16="http://schemas.microsoft.com/office/drawing/2014/main" id="{D126F685-3A32-EC1A-7093-B8E0502F5ADB}"/>
              </a:ext>
            </a:extLst>
          </p:cNvPr>
          <p:cNvGrpSpPr/>
          <p:nvPr/>
        </p:nvGrpSpPr>
        <p:grpSpPr>
          <a:xfrm>
            <a:off x="6643680" y="2886069"/>
            <a:ext cx="1107101" cy="1080189"/>
            <a:chOff x="6643680" y="1491561"/>
            <a:chExt cx="1107101" cy="1080189"/>
          </a:xfrm>
        </p:grpSpPr>
        <p:sp>
          <p:nvSpPr>
            <p:cNvPr id="26" name="Oval 27">
              <a:extLst>
                <a:ext uri="{FF2B5EF4-FFF2-40B4-BE49-F238E27FC236}">
                  <a16:creationId xmlns:a16="http://schemas.microsoft.com/office/drawing/2014/main" id="{05795C84-0C37-89A2-E826-92A084177217}"/>
                </a:ext>
              </a:extLst>
            </p:cNvPr>
            <p:cNvSpPr/>
            <p:nvPr/>
          </p:nvSpPr>
          <p:spPr>
            <a:xfrm>
              <a:off x="6643680" y="149156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8">
              <a:extLst>
                <a:ext uri="{FF2B5EF4-FFF2-40B4-BE49-F238E27FC236}">
                  <a16:creationId xmlns:a16="http://schemas.microsoft.com/office/drawing/2014/main" id="{13D5E958-2558-B424-9AA5-96C6F092401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84762" y1="49020" x2="87619" y2="60784"/>
                        </a14:backgroundRemoval>
                      </a14:imgEffect>
                    </a14:imgLayer>
                  </a14:imgProps>
                </a:ext>
              </a:extLst>
            </a:blip>
            <a:stretch>
              <a:fillRect/>
            </a:stretch>
          </p:blipFill>
          <p:spPr>
            <a:xfrm>
              <a:off x="6811631" y="1588193"/>
              <a:ext cx="800169" cy="777307"/>
            </a:xfrm>
            <a:prstGeom prst="rect">
              <a:avLst/>
            </a:prstGeom>
          </p:spPr>
        </p:pic>
      </p:grpSp>
      <p:sp>
        <p:nvSpPr>
          <p:cNvPr id="7" name="Google Shape;3069;p39">
            <a:extLst>
              <a:ext uri="{FF2B5EF4-FFF2-40B4-BE49-F238E27FC236}">
                <a16:creationId xmlns:a16="http://schemas.microsoft.com/office/drawing/2014/main" id="{4454450E-2576-F7B1-7845-8A0C66619AB4}"/>
              </a:ext>
            </a:extLst>
          </p:cNvPr>
          <p:cNvSpPr txBox="1">
            <a:spLocks/>
          </p:cNvSpPr>
          <p:nvPr/>
        </p:nvSpPr>
        <p:spPr>
          <a:xfrm>
            <a:off x="384101" y="1348384"/>
            <a:ext cx="8846664"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spcBef>
                <a:spcPts val="0"/>
              </a:spcBef>
            </a:pPr>
            <a:br>
              <a:rPr lang="vi-VN" sz="3600">
                <a:latin typeface="Times New Roman" panose="02020603050405020304" pitchFamily="18" charset="0"/>
              </a:rPr>
            </a:br>
            <a:r>
              <a:rPr lang="vi-VN" sz="3600">
                <a:solidFill>
                  <a:srgbClr val="FF0000"/>
                </a:solidFill>
                <a:latin typeface="Times New Roman" panose="02020603050405020304" pitchFamily="18" charset="0"/>
              </a:rPr>
              <a:t>BÀI 4: PHÂN TỬ, ĐƠN CHẤT, HỢP CHẤT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500"/>
                                        <p:tgtEl>
                                          <p:spTgt spid="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1500"/>
                                        <p:tgtEl>
                                          <p:spTgt spid="1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circle(in)">
                                      <p:cBhvr>
                                        <p:cTn id="20" dur="1500"/>
                                        <p:tgtEl>
                                          <p:spTgt spid="16">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1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500"/>
                                        <p:tgtEl>
                                          <p:spTgt spid="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1500"/>
                                        <p:tgtEl>
                                          <p:spTgt spid="1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circle(in)">
                                      <p:cBhvr>
                                        <p:cTn id="34" dur="1500"/>
                                        <p:tgtEl>
                                          <p:spTgt spid="17">
                                            <p:txEl>
                                              <p:pRg st="0" end="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1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1500"/>
                                        <p:tgtEl>
                                          <p:spTgt spid="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1500"/>
                                        <p:tgtEl>
                                          <p:spTgt spid="14"/>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circle(in)">
                                      <p:cBhvr>
                                        <p:cTn id="48" dur="1500"/>
                                        <p:tgtEl>
                                          <p:spTgt spid="18">
                                            <p:txEl>
                                              <p:pRg st="0" end="0"/>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ircle(in)">
                                      <p:cBhvr>
                                        <p:cTn id="51"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2" grpId="0" animBg="1"/>
      <p:bldP spid="13" grpId="0" animBg="1"/>
      <p:bldP spid="14" grpId="0" animBg="1"/>
      <p:bldP spid="16" grpId="0" build="p"/>
      <p:bldP spid="17" grpId="0" build="p"/>
      <p:bldP spid="18"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1">
            <a:extLst>
              <a:ext uri="{FF2B5EF4-FFF2-40B4-BE49-F238E27FC236}">
                <a16:creationId xmlns:a16="http://schemas.microsoft.com/office/drawing/2014/main" id="{1A480303-3490-3222-CB5E-145973A8176A}"/>
              </a:ext>
            </a:extLst>
          </p:cNvPr>
          <p:cNvSpPr>
            <a:spLocks noChangeArrowheads="1"/>
          </p:cNvSpPr>
          <p:nvPr/>
        </p:nvSpPr>
        <p:spPr bwMode="auto">
          <a:xfrm>
            <a:off x="685800" y="228600"/>
            <a:ext cx="87207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Times New Roman" panose="02020603050405020304" pitchFamily="18" charset="0"/>
              </a:rPr>
              <a:t>Tiến hành thí nghiệm tìm hiểu về phân tử</a:t>
            </a:r>
          </a:p>
        </p:txBody>
      </p:sp>
      <p:graphicFrame>
        <p:nvGraphicFramePr>
          <p:cNvPr id="6" name="Group 157">
            <a:extLst>
              <a:ext uri="{FF2B5EF4-FFF2-40B4-BE49-F238E27FC236}">
                <a16:creationId xmlns:a16="http://schemas.microsoft.com/office/drawing/2014/main" id="{60DF0DF7-5AB8-7764-F6DB-7F2BBEF2F0F0}"/>
              </a:ext>
            </a:extLst>
          </p:cNvPr>
          <p:cNvGraphicFramePr>
            <a:graphicFrameLocks noGrp="1"/>
          </p:cNvGraphicFramePr>
          <p:nvPr>
            <p:extLst>
              <p:ext uri="{D42A27DB-BD31-4B8C-83A1-F6EECF244321}">
                <p14:modId xmlns:p14="http://schemas.microsoft.com/office/powerpoint/2010/main" val="1659621161"/>
              </p:ext>
            </p:extLst>
          </p:nvPr>
        </p:nvGraphicFramePr>
        <p:xfrm>
          <a:off x="42244" y="803985"/>
          <a:ext cx="9093472" cy="6054015"/>
        </p:xfrm>
        <a:graphic>
          <a:graphicData uri="http://schemas.openxmlformats.org/drawingml/2006/table">
            <a:tbl>
              <a:tblPr/>
              <a:tblGrid>
                <a:gridCol w="1306714">
                  <a:extLst>
                    <a:ext uri="{9D8B030D-6E8A-4147-A177-3AD203B41FA5}">
                      <a16:colId xmlns:a16="http://schemas.microsoft.com/office/drawing/2014/main" val="20000"/>
                    </a:ext>
                  </a:extLst>
                </a:gridCol>
                <a:gridCol w="3257725">
                  <a:extLst>
                    <a:ext uri="{9D8B030D-6E8A-4147-A177-3AD203B41FA5}">
                      <a16:colId xmlns:a16="http://schemas.microsoft.com/office/drawing/2014/main" val="20001"/>
                    </a:ext>
                  </a:extLst>
                </a:gridCol>
                <a:gridCol w="2145331">
                  <a:extLst>
                    <a:ext uri="{9D8B030D-6E8A-4147-A177-3AD203B41FA5}">
                      <a16:colId xmlns:a16="http://schemas.microsoft.com/office/drawing/2014/main" val="20002"/>
                    </a:ext>
                  </a:extLst>
                </a:gridCol>
                <a:gridCol w="2383702">
                  <a:extLst>
                    <a:ext uri="{9D8B030D-6E8A-4147-A177-3AD203B41FA5}">
                      <a16:colId xmlns:a16="http://schemas.microsoft.com/office/drawing/2014/main" val="20003"/>
                    </a:ext>
                  </a:extLst>
                </a:gridCol>
              </a:tblGrid>
              <a:tr h="88812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Thí nghiệm</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Cách tiến hành</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Hiện tượng quan sát được</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Giải thích</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9069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400"/>
                        <a:t>Lấy một lượng nhỏ iodine (Iot) cho vào bình thuỷ tinh trong suốt, sau đó đặt vào cốc nước ấm</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 </a:t>
                      </a:r>
                      <a:endParaRPr kumimoji="0" lang="en-US" altLang="en-US" sz="2400" b="1" i="0" u="none" strike="noStrike" cap="none" normalizeH="0" baseline="-2500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751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2</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400"/>
                        <a:t>Cho một thìa đường ăn vào cốc nước, khuấy nhẹ</a:t>
                      </a: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1"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TextBox 4">
            <a:extLst>
              <a:ext uri="{FF2B5EF4-FFF2-40B4-BE49-F238E27FC236}">
                <a16:creationId xmlns:a16="http://schemas.microsoft.com/office/drawing/2014/main" id="{C11C0F2F-E20D-5F57-B666-C93EBE0824CD}"/>
              </a:ext>
            </a:extLst>
          </p:cNvPr>
          <p:cNvSpPr txBox="1"/>
          <p:nvPr/>
        </p:nvSpPr>
        <p:spPr>
          <a:xfrm>
            <a:off x="4572000" y="2228671"/>
            <a:ext cx="1905000" cy="1200329"/>
          </a:xfrm>
          <a:prstGeom prst="rect">
            <a:avLst/>
          </a:prstGeom>
          <a:noFill/>
        </p:spPr>
        <p:txBody>
          <a:bodyPr wrap="square" rtlCol="0">
            <a:spAutoFit/>
          </a:bodyPr>
          <a:lstStyle/>
          <a:p>
            <a:r>
              <a:rPr lang="en-US" sz="2400" b="1">
                <a:solidFill>
                  <a:srgbClr val="0000FF"/>
                </a:solidFill>
              </a:rPr>
              <a:t>Trong bình xuất hiện màu tím</a:t>
            </a:r>
            <a:endParaRPr lang="en-US" sz="2400" b="1" dirty="0">
              <a:solidFill>
                <a:srgbClr val="0000FF"/>
              </a:solidFill>
            </a:endParaRPr>
          </a:p>
        </p:txBody>
      </p:sp>
      <p:sp>
        <p:nvSpPr>
          <p:cNvPr id="10" name="TextBox 5">
            <a:extLst>
              <a:ext uri="{FF2B5EF4-FFF2-40B4-BE49-F238E27FC236}">
                <a16:creationId xmlns:a16="http://schemas.microsoft.com/office/drawing/2014/main" id="{713AE55B-71C7-122F-245A-F5A5E63A6731}"/>
              </a:ext>
            </a:extLst>
          </p:cNvPr>
          <p:cNvSpPr txBox="1"/>
          <p:nvPr/>
        </p:nvSpPr>
        <p:spPr>
          <a:xfrm>
            <a:off x="4458366" y="5073103"/>
            <a:ext cx="2353915" cy="1200329"/>
          </a:xfrm>
          <a:prstGeom prst="rect">
            <a:avLst/>
          </a:prstGeom>
          <a:noFill/>
        </p:spPr>
        <p:txBody>
          <a:bodyPr wrap="square" rtlCol="0">
            <a:spAutoFit/>
          </a:bodyPr>
          <a:lstStyle/>
          <a:p>
            <a:r>
              <a:rPr lang="en-US" sz="2400" b="1">
                <a:solidFill>
                  <a:srgbClr val="0000FF"/>
                </a:solidFill>
              </a:rPr>
              <a:t>Đường </a:t>
            </a:r>
            <a:r>
              <a:rPr lang="en-US" sz="2400" b="1" dirty="0">
                <a:solidFill>
                  <a:srgbClr val="0000FF"/>
                </a:solidFill>
              </a:rPr>
              <a:t>tan, </a:t>
            </a:r>
            <a:r>
              <a:rPr lang="en-US" sz="2400" b="1" dirty="0" err="1">
                <a:solidFill>
                  <a:srgbClr val="0000FF"/>
                </a:solidFill>
              </a:rPr>
              <a:t>tạo</a:t>
            </a:r>
            <a:r>
              <a:rPr lang="en-US" sz="2400" b="1" dirty="0">
                <a:solidFill>
                  <a:srgbClr val="0000FF"/>
                </a:solidFill>
              </a:rPr>
              <a:t> dung </a:t>
            </a:r>
            <a:r>
              <a:rPr lang="en-US" sz="2400" b="1" dirty="0" err="1">
                <a:solidFill>
                  <a:srgbClr val="0000FF"/>
                </a:solidFill>
              </a:rPr>
              <a:t>dịch</a:t>
            </a:r>
            <a:r>
              <a:rPr lang="en-US" sz="2400" b="1" dirty="0">
                <a:solidFill>
                  <a:srgbClr val="0000FF"/>
                </a:solidFill>
              </a:rPr>
              <a:t> </a:t>
            </a:r>
            <a:r>
              <a:rPr lang="en-US" sz="2400" b="1" err="1">
                <a:solidFill>
                  <a:srgbClr val="0000FF"/>
                </a:solidFill>
              </a:rPr>
              <a:t>đồng</a:t>
            </a:r>
            <a:r>
              <a:rPr lang="en-US" sz="2400" b="1">
                <a:solidFill>
                  <a:srgbClr val="0000FF"/>
                </a:solidFill>
              </a:rPr>
              <a:t> nhất.</a:t>
            </a:r>
            <a:endParaRPr lang="en-US" sz="2400" b="1" dirty="0">
              <a:solidFill>
                <a:srgbClr val="0000FF"/>
              </a:solidFill>
            </a:endParaRPr>
          </a:p>
        </p:txBody>
      </p:sp>
      <p:sp>
        <p:nvSpPr>
          <p:cNvPr id="11" name="TextBox 6">
            <a:extLst>
              <a:ext uri="{FF2B5EF4-FFF2-40B4-BE49-F238E27FC236}">
                <a16:creationId xmlns:a16="http://schemas.microsoft.com/office/drawing/2014/main" id="{24007C2C-2380-D726-3F74-0BF2FB8E1AD8}"/>
              </a:ext>
            </a:extLst>
          </p:cNvPr>
          <p:cNvSpPr txBox="1"/>
          <p:nvPr/>
        </p:nvSpPr>
        <p:spPr>
          <a:xfrm>
            <a:off x="6781801" y="2021901"/>
            <a:ext cx="2353915" cy="1938992"/>
          </a:xfrm>
          <a:prstGeom prst="rect">
            <a:avLst/>
          </a:prstGeom>
          <a:noFill/>
        </p:spPr>
        <p:txBody>
          <a:bodyPr wrap="square" rtlCol="0">
            <a:spAutoFit/>
          </a:bodyPr>
          <a:lstStyle/>
          <a:p>
            <a:r>
              <a:rPr lang="en-US" sz="2400">
                <a:solidFill>
                  <a:srgbClr val="FF0000"/>
                </a:solidFill>
              </a:rPr>
              <a:t>Iodine đã tách ra thành những hạt vô cùng nhỏ màu tím lan tỏa trong bình</a:t>
            </a:r>
            <a:endParaRPr lang="en-US" sz="2400" dirty="0">
              <a:solidFill>
                <a:srgbClr val="FF0000"/>
              </a:solidFill>
            </a:endParaRPr>
          </a:p>
        </p:txBody>
      </p:sp>
      <p:sp>
        <p:nvSpPr>
          <p:cNvPr id="3" name="TextBox 6">
            <a:extLst>
              <a:ext uri="{FF2B5EF4-FFF2-40B4-BE49-F238E27FC236}">
                <a16:creationId xmlns:a16="http://schemas.microsoft.com/office/drawing/2014/main" id="{635AF0E4-8BBB-0F2E-4849-A2EC94B8C867}"/>
              </a:ext>
            </a:extLst>
          </p:cNvPr>
          <p:cNvSpPr txBox="1"/>
          <p:nvPr/>
        </p:nvSpPr>
        <p:spPr>
          <a:xfrm>
            <a:off x="6678599" y="4876800"/>
            <a:ext cx="2465401" cy="1938992"/>
          </a:xfrm>
          <a:prstGeom prst="rect">
            <a:avLst/>
          </a:prstGeom>
          <a:noFill/>
        </p:spPr>
        <p:txBody>
          <a:bodyPr wrap="square" rtlCol="0">
            <a:spAutoFit/>
          </a:bodyPr>
          <a:lstStyle/>
          <a:p>
            <a:r>
              <a:rPr lang="en-US" sz="2400">
                <a:solidFill>
                  <a:srgbClr val="FF0000"/>
                </a:solidFill>
              </a:rPr>
              <a:t>Đường đã tách ra thành những hạt vô cùng nhỏ lan tỏa vào trong nước</a:t>
            </a:r>
            <a:endParaRPr lang="en-US" sz="2400" dirty="0">
              <a:solidFill>
                <a:srgbClr val="FF0000"/>
              </a:solidFill>
            </a:endParaRPr>
          </a:p>
        </p:txBody>
      </p:sp>
      <p:pic>
        <p:nvPicPr>
          <p:cNvPr id="8" name="Picture 29" descr="A picture containing indoor, single, dark, milk&#10;&#10;Description automatically generated">
            <a:extLst>
              <a:ext uri="{FF2B5EF4-FFF2-40B4-BE49-F238E27FC236}">
                <a16:creationId xmlns:a16="http://schemas.microsoft.com/office/drawing/2014/main" id="{1441B0C4-B781-4AC4-96CD-8687FDDA533A}"/>
              </a:ext>
            </a:extLst>
          </p:cNvPr>
          <p:cNvPicPr>
            <a:picLocks noChangeAspect="1"/>
          </p:cNvPicPr>
          <p:nvPr/>
        </p:nvPicPr>
        <p:blipFill>
          <a:blip r:embed="rId3"/>
          <a:stretch>
            <a:fillRect/>
          </a:stretch>
        </p:blipFill>
        <p:spPr>
          <a:xfrm>
            <a:off x="3489022" y="3124200"/>
            <a:ext cx="963327" cy="1807514"/>
          </a:xfrm>
          <a:prstGeom prst="rect">
            <a:avLst/>
          </a:prstGeom>
        </p:spPr>
      </p:pic>
      <p:pic>
        <p:nvPicPr>
          <p:cNvPr id="12" name="Hình ảnh 11">
            <a:extLst>
              <a:ext uri="{FF2B5EF4-FFF2-40B4-BE49-F238E27FC236}">
                <a16:creationId xmlns:a16="http://schemas.microsoft.com/office/drawing/2014/main" id="{DA9D9298-C97D-B0D1-7002-A074B73B7F63}"/>
              </a:ext>
            </a:extLst>
          </p:cNvPr>
          <p:cNvPicPr>
            <a:picLocks noChangeAspect="1"/>
          </p:cNvPicPr>
          <p:nvPr/>
        </p:nvPicPr>
        <p:blipFill>
          <a:blip r:embed="rId4"/>
          <a:stretch>
            <a:fillRect/>
          </a:stretch>
        </p:blipFill>
        <p:spPr>
          <a:xfrm>
            <a:off x="2200565" y="6054015"/>
            <a:ext cx="1533236" cy="653251"/>
          </a:xfrm>
          <a:prstGeom prst="rect">
            <a:avLst/>
          </a:prstGeom>
        </p:spPr>
      </p:pic>
      <p:pic>
        <p:nvPicPr>
          <p:cNvPr id="13" name="Picture 31" descr="A close-up of a bottle&#10;&#10;Description automatically generated with low confidence">
            <a:extLst>
              <a:ext uri="{FF2B5EF4-FFF2-40B4-BE49-F238E27FC236}">
                <a16:creationId xmlns:a16="http://schemas.microsoft.com/office/drawing/2014/main" id="{07E19848-33BF-03BA-151B-58B5CC3A2907}"/>
              </a:ext>
            </a:extLst>
          </p:cNvPr>
          <p:cNvPicPr>
            <a:picLocks noChangeAspect="1"/>
          </p:cNvPicPr>
          <p:nvPr/>
        </p:nvPicPr>
        <p:blipFill>
          <a:blip r:embed="rId5"/>
          <a:stretch>
            <a:fillRect/>
          </a:stretch>
        </p:blipFill>
        <p:spPr>
          <a:xfrm>
            <a:off x="5374610" y="2895600"/>
            <a:ext cx="1407191" cy="2054566"/>
          </a:xfrm>
          <a:prstGeom prst="rect">
            <a:avLst/>
          </a:prstGeom>
        </p:spPr>
      </p:pic>
    </p:spTree>
    <p:extLst>
      <p:ext uri="{BB962C8B-B14F-4D97-AF65-F5344CB8AC3E}">
        <p14:creationId xmlns:p14="http://schemas.microsoft.com/office/powerpoint/2010/main" val="326955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2321</Words>
  <Application>Microsoft Office PowerPoint</Application>
  <PresentationFormat>Trình chiếu Trên màn hình (4:3)</PresentationFormat>
  <Paragraphs>378</Paragraphs>
  <Slides>31</Slides>
  <Notes>19</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31</vt:i4>
      </vt:variant>
    </vt:vector>
  </HeadingPairs>
  <TitlesOfParts>
    <vt:vector size="39" baseType="lpstr">
      <vt:lpstr>.VnTime</vt:lpstr>
      <vt:lpstr>Arial</vt:lpstr>
      <vt:lpstr>Arial</vt:lpstr>
      <vt:lpstr>Calibri</vt:lpstr>
      <vt:lpstr>Muli</vt:lpstr>
      <vt:lpstr>Open Sans</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CHỦ ĐỀ 3. PHÂN TỬ</vt:lpstr>
      <vt:lpstr>Bản trình bày PowerPoint</vt:lpstr>
      <vt:lpstr>- Mỗi phân tử gồm 1 số nguyên tử gắn kết với nhau bằng các liên kết hóa học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Đinh Thị Phúc</dc:creator>
  <cp:lastModifiedBy>Administrator</cp:lastModifiedBy>
  <cp:revision>69</cp:revision>
  <dcterms:created xsi:type="dcterms:W3CDTF">2019-08-13T07:42:51Z</dcterms:created>
  <dcterms:modified xsi:type="dcterms:W3CDTF">2025-04-08T09:06:51Z</dcterms:modified>
</cp:coreProperties>
</file>