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6"/>
  </p:notesMasterIdLst>
  <p:sldIdLst>
    <p:sldId id="257" r:id="rId2"/>
    <p:sldId id="276" r:id="rId3"/>
    <p:sldId id="277" r:id="rId4"/>
    <p:sldId id="256" r:id="rId5"/>
    <p:sldId id="278" r:id="rId6"/>
    <p:sldId id="279" r:id="rId7"/>
    <p:sldId id="280" r:id="rId8"/>
    <p:sldId id="281" r:id="rId9"/>
    <p:sldId id="282" r:id="rId10"/>
    <p:sldId id="283" r:id="rId11"/>
    <p:sldId id="284" r:id="rId12"/>
    <p:sldId id="289" r:id="rId13"/>
    <p:sldId id="286" r:id="rId14"/>
    <p:sldId id="288" r:id="rId15"/>
    <p:sldId id="290" r:id="rId16"/>
    <p:sldId id="291" r:id="rId17"/>
    <p:sldId id="294" r:id="rId18"/>
    <p:sldId id="295" r:id="rId19"/>
    <p:sldId id="292"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1" r:id="rId33"/>
    <p:sldId id="309" r:id="rId34"/>
    <p:sldId id="310" r:id="rId35"/>
    <p:sldId id="312" r:id="rId36"/>
    <p:sldId id="313" r:id="rId37"/>
    <p:sldId id="314" r:id="rId38"/>
    <p:sldId id="315" r:id="rId39"/>
    <p:sldId id="316" r:id="rId40"/>
    <p:sldId id="317" r:id="rId41"/>
    <p:sldId id="319" r:id="rId42"/>
    <p:sldId id="320" r:id="rId43"/>
    <p:sldId id="321" r:id="rId44"/>
    <p:sldId id="318" r:id="rId45"/>
  </p:sldIdLst>
  <p:sldSz cx="18288000" cy="10287000"/>
  <p:notesSz cx="6858000" cy="9144000"/>
  <p:embeddedFontLst>
    <p:embeddedFont>
      <p:font typeface="Cambria Math" panose="02040503050406030204" pitchFamily="18" charset="0"/>
      <p:regular r:id="rId47"/>
    </p:embeddedFont>
    <p:embeddedFont>
      <p:font typeface="Open Sans" panose="020B0606030504020204" pitchFamily="34" charset="0"/>
      <p:regular r:id="rId48"/>
      <p:bold r:id="rId49"/>
      <p:italic r:id="rId50"/>
      <p:boldItalic r:id="rId51"/>
    </p:embeddedFont>
    <p:embeddedFont>
      <p:font typeface="Questrial"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876" y="30"/>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7551674"/>
        </p:xfrm>
        <a:graphic>
          <a:graphicData uri="http://schemas.openxmlformats.org/drawingml/2006/table">
            <a:tbl>
              <a:tblPr firstRow="1" firstCol="1" bandRow="1"/>
              <a:tblGrid>
                <a:gridCol w="2245482">
                  <a:extLst>
                    <a:ext uri="{9D8B030D-6E8A-4147-A177-3AD203B41FA5}">
                      <a16:colId xmlns:a16="http://schemas.microsoft.com/office/drawing/2014/main" val="555119000"/>
                    </a:ext>
                  </a:extLst>
                </a:gridCol>
                <a:gridCol w="2245482">
                  <a:extLst>
                    <a:ext uri="{9D8B030D-6E8A-4147-A177-3AD203B41FA5}">
                      <a16:colId xmlns:a16="http://schemas.microsoft.com/office/drawing/2014/main" val="523135901"/>
                    </a:ext>
                  </a:extLst>
                </a:gridCol>
                <a:gridCol w="2245482">
                  <a:extLst>
                    <a:ext uri="{9D8B030D-6E8A-4147-A177-3AD203B41FA5}">
                      <a16:colId xmlns:a16="http://schemas.microsoft.com/office/drawing/2014/main" val="203826639"/>
                    </a:ext>
                  </a:extLst>
                </a:gridCol>
                <a:gridCol w="2752119">
                  <a:extLst>
                    <a:ext uri="{9D8B030D-6E8A-4147-A177-3AD203B41FA5}">
                      <a16:colId xmlns:a16="http://schemas.microsoft.com/office/drawing/2014/main" val="958976919"/>
                    </a:ext>
                  </a:extLst>
                </a:gridCol>
                <a:gridCol w="2141034">
                  <a:extLst>
                    <a:ext uri="{9D8B030D-6E8A-4147-A177-3AD203B41FA5}">
                      <a16:colId xmlns:a16="http://schemas.microsoft.com/office/drawing/2014/main" val="8619655"/>
                    </a:ext>
                  </a:extLst>
                </a:gridCol>
                <a:gridCol w="2287125">
                  <a:extLst>
                    <a:ext uri="{9D8B030D-6E8A-4147-A177-3AD203B41FA5}">
                      <a16:colId xmlns:a16="http://schemas.microsoft.com/office/drawing/2014/main"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5065565"/>
                  </a:ext>
                </a:extLst>
              </a:tr>
            </a:tbl>
          </a:graphicData>
        </a:graphic>
      </p:graphicFrame>
      <p:sp>
        <p:nvSpPr>
          <p:cNvPr id="3" name="TextBox 2">
            <a:extLst>
              <a:ext uri="{FF2B5EF4-FFF2-40B4-BE49-F238E27FC236}">
                <a16:creationId xmlns:a16="http://schemas.microsoft.com/office/drawing/2014/main"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123436"/>
        </p:xfrm>
        <a:graphic>
          <a:graphicData uri="http://schemas.openxmlformats.org/drawingml/2006/table">
            <a:tbl>
              <a:tblPr firstRow="1" firstCol="1" bandRow="1"/>
              <a:tblGrid>
                <a:gridCol w="5630903">
                  <a:extLst>
                    <a:ext uri="{9D8B030D-6E8A-4147-A177-3AD203B41FA5}">
                      <a16:colId xmlns:a16="http://schemas.microsoft.com/office/drawing/2014/main" val="2077088005"/>
                    </a:ext>
                  </a:extLst>
                </a:gridCol>
                <a:gridCol w="2518548">
                  <a:extLst>
                    <a:ext uri="{9D8B030D-6E8A-4147-A177-3AD203B41FA5}">
                      <a16:colId xmlns:a16="http://schemas.microsoft.com/office/drawing/2014/main"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1870947339"/>
                    </a:ext>
                  </a:extLst>
                </a:gridCol>
                <a:gridCol w="2086406">
                  <a:extLst>
                    <a:ext uri="{9D8B030D-6E8A-4147-A177-3AD203B41FA5}">
                      <a16:colId xmlns:a16="http://schemas.microsoft.com/office/drawing/2014/main" val="2120995454"/>
                    </a:ext>
                  </a:extLst>
                </a:gridCol>
                <a:gridCol w="2567883">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3610356"/>
        </p:xfrm>
        <a:graphic>
          <a:graphicData uri="http://schemas.openxmlformats.org/drawingml/2006/table">
            <a:tbl>
              <a:tblPr firstRow="1" firstCol="1" bandRow="1"/>
              <a:tblGrid>
                <a:gridCol w="6885838">
                  <a:extLst>
                    <a:ext uri="{9D8B030D-6E8A-4147-A177-3AD203B41FA5}">
                      <a16:colId xmlns:a16="http://schemas.microsoft.com/office/drawing/2014/main" val="1870947339"/>
                    </a:ext>
                  </a:extLst>
                </a:gridCol>
                <a:gridCol w="2058242">
                  <a:extLst>
                    <a:ext uri="{9D8B030D-6E8A-4147-A177-3AD203B41FA5}">
                      <a16:colId xmlns:a16="http://schemas.microsoft.com/office/drawing/2014/main" val="2120995454"/>
                    </a:ext>
                  </a:extLst>
                </a:gridCol>
                <a:gridCol w="253322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5" name="TextBox 4">
            <a:extLst>
              <a:ext uri="{FF2B5EF4-FFF2-40B4-BE49-F238E27FC236}">
                <a16:creationId xmlns:a16="http://schemas.microsoft.com/office/drawing/2014/main"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432304"/>
        </p:xfrm>
        <a:graphic>
          <a:graphicData uri="http://schemas.openxmlformats.org/drawingml/2006/table">
            <a:tbl>
              <a:tblPr firstRow="1" firstCol="1" bandRow="1"/>
              <a:tblGrid>
                <a:gridCol w="5304220">
                  <a:extLst>
                    <a:ext uri="{9D8B030D-6E8A-4147-A177-3AD203B41FA5}">
                      <a16:colId xmlns:a16="http://schemas.microsoft.com/office/drawing/2014/main" val="1870947339"/>
                    </a:ext>
                  </a:extLst>
                </a:gridCol>
                <a:gridCol w="1761893">
                  <a:extLst>
                    <a:ext uri="{9D8B030D-6E8A-4147-A177-3AD203B41FA5}">
                      <a16:colId xmlns:a16="http://schemas.microsoft.com/office/drawing/2014/main" val="2120995454"/>
                    </a:ext>
                  </a:extLst>
                </a:gridCol>
                <a:gridCol w="182880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3" name="Table 2">
            <a:extLst>
              <a:ext uri="{FF2B5EF4-FFF2-40B4-BE49-F238E27FC236}">
                <a16:creationId xmlns:a16="http://schemas.microsoft.com/office/drawing/2014/main"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432304"/>
        </p:xfrm>
        <a:graphic>
          <a:graphicData uri="http://schemas.openxmlformats.org/drawingml/2006/table">
            <a:tbl>
              <a:tblPr firstRow="1" firstCol="1" bandRow="1"/>
              <a:tblGrid>
                <a:gridCol w="5309560">
                  <a:extLst>
                    <a:ext uri="{9D8B030D-6E8A-4147-A177-3AD203B41FA5}">
                      <a16:colId xmlns:a16="http://schemas.microsoft.com/office/drawing/2014/main" val="1870947339"/>
                    </a:ext>
                  </a:extLst>
                </a:gridCol>
                <a:gridCol w="1739591">
                  <a:extLst>
                    <a:ext uri="{9D8B030D-6E8A-4147-A177-3AD203B41FA5}">
                      <a16:colId xmlns:a16="http://schemas.microsoft.com/office/drawing/2014/main" val="2120995454"/>
                    </a:ext>
                  </a:extLst>
                </a:gridCol>
                <a:gridCol w="1845762">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4" name="Table 3">
            <a:extLst>
              <a:ext uri="{FF2B5EF4-FFF2-40B4-BE49-F238E27FC236}">
                <a16:creationId xmlns:a16="http://schemas.microsoft.com/office/drawing/2014/main"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432304"/>
        </p:xfrm>
        <a:graphic>
          <a:graphicData uri="http://schemas.openxmlformats.org/drawingml/2006/table">
            <a:tbl>
              <a:tblPr firstRow="1" firstCol="1" bandRow="1"/>
              <a:tblGrid>
                <a:gridCol w="5281918">
                  <a:extLst>
                    <a:ext uri="{9D8B030D-6E8A-4147-A177-3AD203B41FA5}">
                      <a16:colId xmlns:a16="http://schemas.microsoft.com/office/drawing/2014/main" val="3242571840"/>
                    </a:ext>
                  </a:extLst>
                </a:gridCol>
                <a:gridCol w="1761893">
                  <a:extLst>
                    <a:ext uri="{9D8B030D-6E8A-4147-A177-3AD203B41FA5}">
                      <a16:colId xmlns:a16="http://schemas.microsoft.com/office/drawing/2014/main" val="110769304"/>
                    </a:ext>
                  </a:extLst>
                </a:gridCol>
                <a:gridCol w="1845762">
                  <a:extLst>
                    <a:ext uri="{9D8B030D-6E8A-4147-A177-3AD203B41FA5}">
                      <a16:colId xmlns:a16="http://schemas.microsoft.com/office/drawing/2014/main"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96577"/>
                  </a:ext>
                </a:extLst>
              </a:tr>
            </a:tbl>
          </a:graphicData>
        </a:graphic>
      </p:graphicFrame>
      <p:sp>
        <p:nvSpPr>
          <p:cNvPr id="5" name="TextBox 4">
            <a:extLst>
              <a:ext uri="{FF2B5EF4-FFF2-40B4-BE49-F238E27FC236}">
                <a16:creationId xmlns:a16="http://schemas.microsoft.com/office/drawing/2014/main"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12" name="Rectangle 11">
            <a:extLst>
              <a:ext uri="{FF2B5EF4-FFF2-40B4-BE49-F238E27FC236}">
                <a16:creationId xmlns:a16="http://schemas.microsoft.com/office/drawing/2014/main"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8" name="Rectangle 7">
            <a:extLst>
              <a:ext uri="{FF2B5EF4-FFF2-40B4-BE49-F238E27FC236}">
                <a16:creationId xmlns:a16="http://schemas.microsoft.com/office/drawing/2014/main"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r>
                  <a:rPr lang="en-US" sz="4800">
                    <a:solidFill>
                      <a:srgbClr val="434E7C"/>
                    </a:solidFill>
                    <a:cs typeface="Times New Roman" panose="02020603050405020304" pitchFamily="18" charset="0"/>
                  </a:rPr>
                  <a:t>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id="{576391DC-FEC9-4F8C-946F-6893C1305C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dirty="0" err="1">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a:t>
            </a:r>
            <a:r>
              <a:rPr kumimoji="0" lang="vi-VN"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cho biết mỗi nguyên tử </a:t>
            </a:r>
            <a:r>
              <a:rPr kumimoji="0" lang="en-US"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Cl, O</a:t>
            </a:r>
            <a:r>
              <a:rPr kumimoji="0" lang="vi-VN"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dirty="0" err="1">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dirty="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val="458649442"/>
                    </a:ext>
                  </a:extLst>
                </a:gridCol>
                <a:gridCol w="2438400">
                  <a:extLst>
                    <a:ext uri="{9D8B030D-6E8A-4147-A177-3AD203B41FA5}">
                      <a16:colId xmlns:a16="http://schemas.microsoft.com/office/drawing/2014/main" val="4105330979"/>
                    </a:ext>
                  </a:extLst>
                </a:gridCol>
                <a:gridCol w="2438400">
                  <a:extLst>
                    <a:ext uri="{9D8B030D-6E8A-4147-A177-3AD203B41FA5}">
                      <a16:colId xmlns:a16="http://schemas.microsoft.com/office/drawing/2014/main" val="2649041212"/>
                    </a:ext>
                  </a:extLst>
                </a:gridCol>
                <a:gridCol w="2438400">
                  <a:extLst>
                    <a:ext uri="{9D8B030D-6E8A-4147-A177-3AD203B41FA5}">
                      <a16:colId xmlns:a16="http://schemas.microsoft.com/office/drawing/2014/main" val="1637525838"/>
                    </a:ext>
                  </a:extLst>
                </a:gridCol>
                <a:gridCol w="2438400">
                  <a:extLst>
                    <a:ext uri="{9D8B030D-6E8A-4147-A177-3AD203B41FA5}">
                      <a16:colId xmlns:a16="http://schemas.microsoft.com/office/drawing/2014/main"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8682838"/>
                  </a:ext>
                </a:extLst>
              </a:tr>
            </a:tbl>
          </a:graphicData>
        </a:graphic>
      </p:graphicFrame>
      <p:pic>
        <p:nvPicPr>
          <p:cNvPr id="5" name="Picture 4">
            <a:extLst>
              <a:ext uri="{FF2B5EF4-FFF2-40B4-BE49-F238E27FC236}">
                <a16:creationId xmlns:a16="http://schemas.microsoft.com/office/drawing/2014/main"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a:solidFill>
                  <a:srgbClr val="434E7C"/>
                </a:solidFill>
                <a:latin typeface="Times New Roman" panose="02020603050405020304" pitchFamily="18" charset="0"/>
                <a:cs typeface="Times New Roman" panose="02020603050405020304" pitchFamily="18" charset="0"/>
              </a:rPr>
              <a:t> một số thông tin:</a:t>
            </a:r>
            <a:endParaRPr lang="vi-VN" sz="4800">
              <a:solidFill>
                <a:srgbClr val="434E7C"/>
              </a:solidFill>
              <a:latin typeface="Times New Roman" panose="02020603050405020304" pitchFamily="18" charset="0"/>
              <a:cs typeface="Times New Roman" panose="02020603050405020304" pitchFamily="18" charset="0"/>
            </a:endParaRPr>
          </a:p>
          <a:p>
            <a:r>
              <a:rPr lang="vi-VN" sz="4800">
                <a:solidFill>
                  <a:srgbClr val="434E7C"/>
                </a:solidFill>
                <a:latin typeface="Times New Roman" panose="02020603050405020304" pitchFamily="18" charset="0"/>
                <a:cs typeface="Times New Roman" panose="02020603050405020304" pitchFamily="18" charset="0"/>
              </a:rPr>
              <a:t>+ Nguyên tố tạo ra chất.</a:t>
            </a:r>
          </a:p>
          <a:p>
            <a:r>
              <a:rPr lang="vi-VN" sz="480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val="2527779284"/>
                    </a:ext>
                  </a:extLst>
                </a:gridCol>
                <a:gridCol w="3444178">
                  <a:extLst>
                    <a:ext uri="{9D8B030D-6E8A-4147-A177-3AD203B41FA5}">
                      <a16:colId xmlns:a16="http://schemas.microsoft.com/office/drawing/2014/main" val="2317963801"/>
                    </a:ext>
                  </a:extLst>
                </a:gridCol>
                <a:gridCol w="3451450">
                  <a:extLst>
                    <a:ext uri="{9D8B030D-6E8A-4147-A177-3AD203B41FA5}">
                      <a16:colId xmlns:a16="http://schemas.microsoft.com/office/drawing/2014/main" val="3261363147"/>
                    </a:ext>
                  </a:extLst>
                </a:gridCol>
                <a:gridCol w="2653990">
                  <a:extLst>
                    <a:ext uri="{9D8B030D-6E8A-4147-A177-3AD203B41FA5}">
                      <a16:colId xmlns:a16="http://schemas.microsoft.com/office/drawing/2014/main"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677008037"/>
                  </a:ext>
                </a:extLst>
              </a:tr>
            </a:tbl>
          </a:graphicData>
        </a:graphic>
      </p:graphicFrame>
      <p:sp>
        <p:nvSpPr>
          <p:cNvPr id="3" name="TextBox 2">
            <a:extLst>
              <a:ext uri="{FF2B5EF4-FFF2-40B4-BE49-F238E27FC236}">
                <a16:creationId xmlns:a16="http://schemas.microsoft.com/office/drawing/2014/main"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Các bước tính</a:t>
            </a:r>
          </a:p>
          <a:p>
            <a:pPr algn="l"/>
            <a:r>
              <a:rPr lang="vi-VN" sz="480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id="{EBF270B5-D3F2-4F08-8065-A1C48DDBD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97156" y="2456775"/>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2" y="2456775"/>
            <a:ext cx="14946117"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79BD5D0-9487-48E0-8A06-55E70D2A5C3F}"/>
              </a:ext>
            </a:extLst>
          </p:cNvPr>
          <p:cNvSpPr txBox="1"/>
          <p:nvPr/>
        </p:nvSpPr>
        <p:spPr>
          <a:xfrm>
            <a:off x="2427482" y="5156549"/>
            <a:ext cx="13964811" cy="3477875"/>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a:t>
            </a:r>
            <a:r>
              <a:rPr lang="vi-VN" sz="4400">
                <a:solidFill>
                  <a:srgbClr val="434E7C"/>
                </a:solidFill>
                <a:latin typeface="Times New Roman" panose="02020603050405020304" pitchFamily="18" charset="0"/>
                <a:cs typeface="Times New Roman" panose="02020603050405020304" pitchFamily="18" charset="0"/>
              </a:rPr>
              <a:t> = 1 × 40 amu = 40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 1 × 12 amu = 12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a:t>
            </a:r>
            <a:r>
              <a:rPr lang="vi-VN" sz="4400">
                <a:solidFill>
                  <a:srgbClr val="434E7C"/>
                </a:solidFill>
                <a:latin typeface="Times New Roman" panose="02020603050405020304" pitchFamily="18" charset="0"/>
                <a:cs typeface="Times New Roman" panose="02020603050405020304" pitchFamily="18" charset="0"/>
              </a:rPr>
              <a:t> = 3 × 16 = 48 amu</a:t>
            </a:r>
          </a:p>
          <a:p>
            <a:pPr algn="l"/>
            <a:r>
              <a:rPr lang="vi-VN" sz="4400">
                <a:solidFill>
                  <a:srgbClr val="434E7C"/>
                </a:solidFill>
                <a:latin typeface="Times New Roman" panose="02020603050405020304" pitchFamily="18" charset="0"/>
                <a:cs typeface="Times New Roman" panose="02020603050405020304" pitchFamily="18" charset="0"/>
              </a:rPr>
              <a:t>→ Khối lượng phân tử CaCO3 là:  = 40 + 12 + 48 = 100 amu</a:t>
            </a:r>
          </a:p>
          <a:p>
            <a:pPr algn="l"/>
            <a:r>
              <a:rPr lang="vi-VN" sz="4400">
                <a:solidFill>
                  <a:srgbClr val="434E7C"/>
                </a:solidFill>
                <a:latin typeface="Times New Roman" panose="02020603050405020304" pitchFamily="18" charset="0"/>
                <a:cs typeface="Times New Roman" panose="02020603050405020304" pitchFamily="18" charset="0"/>
              </a:rPr>
              <a:t>Phần trăm về khối lượng của Ca trong CaCO3 là:</a:t>
            </a:r>
            <a:endParaRPr lang="en-US" sz="440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D9D405-95CC-44C4-A82A-C2833441F1EF}"/>
                  </a:ext>
                </a:extLst>
              </p:cNvPr>
              <p:cNvSpPr txBox="1"/>
              <p:nvPr/>
            </p:nvSpPr>
            <p:spPr>
              <a:xfrm>
                <a:off x="2892812" y="8630102"/>
                <a:ext cx="6289288" cy="1133772"/>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40</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40%</a:t>
                </a:r>
              </a:p>
            </p:txBody>
          </p:sp>
        </mc:Choice>
        <mc:Fallback xmlns="">
          <p:sp>
            <p:nvSpPr>
              <p:cNvPr id="4" name="TextBox 3">
                <a:extLst>
                  <a:ext uri="{FF2B5EF4-FFF2-40B4-BE49-F238E27FC236}">
                    <a16:creationId xmlns:a16="http://schemas.microsoft.com/office/drawing/2014/main" id="{F0D9D405-95CC-44C4-A82A-C2833441F1EF}"/>
                  </a:ext>
                </a:extLst>
              </p:cNvPr>
              <p:cNvSpPr txBox="1">
                <a:spLocks noRot="1" noChangeAspect="1" noMove="1" noResize="1" noEditPoints="1" noAdjustHandles="1" noChangeArrowheads="1" noChangeShapeType="1" noTextEdit="1"/>
              </p:cNvSpPr>
              <p:nvPr/>
            </p:nvSpPr>
            <p:spPr>
              <a:xfrm>
                <a:off x="2892812" y="8630102"/>
                <a:ext cx="6289288" cy="1133772"/>
              </a:xfrm>
              <a:prstGeom prst="rect">
                <a:avLst/>
              </a:prstGeom>
              <a:blipFill>
                <a:blip r:embed="rId2"/>
                <a:stretch>
                  <a:fillRect l="-4462" r="-1940" b="-13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B547EF-8A47-435F-B6E4-B8C04BF16409}"/>
                  </a:ext>
                </a:extLst>
              </p:cNvPr>
              <p:cNvSpPr txBox="1"/>
              <p:nvPr/>
            </p:nvSpPr>
            <p:spPr>
              <a:xfrm>
                <a:off x="9900540" y="8630102"/>
                <a:ext cx="6289288" cy="113992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12</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12%</a:t>
                </a:r>
              </a:p>
            </p:txBody>
          </p:sp>
        </mc:Choice>
        <mc:Fallback xmlns="">
          <p:sp>
            <p:nvSpPr>
              <p:cNvPr id="11" name="TextBox 10">
                <a:extLst>
                  <a:ext uri="{FF2B5EF4-FFF2-40B4-BE49-F238E27FC236}">
                    <a16:creationId xmlns:a16="http://schemas.microsoft.com/office/drawing/2014/main" id="{A9B547EF-8A47-435F-B6E4-B8C04BF16409}"/>
                  </a:ext>
                </a:extLst>
              </p:cNvPr>
              <p:cNvSpPr txBox="1">
                <a:spLocks noRot="1" noChangeAspect="1" noMove="1" noResize="1" noEditPoints="1" noAdjustHandles="1" noChangeArrowheads="1" noChangeShapeType="1" noTextEdit="1"/>
              </p:cNvSpPr>
              <p:nvPr/>
            </p:nvSpPr>
            <p:spPr>
              <a:xfrm>
                <a:off x="9900540" y="8630102"/>
                <a:ext cx="6289288" cy="1139927"/>
              </a:xfrm>
              <a:prstGeom prst="rect">
                <a:avLst/>
              </a:prstGeom>
              <a:blipFill>
                <a:blip r:embed="rId3"/>
                <a:stretch>
                  <a:fillRect l="-4360" b="-12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205260-B6E5-4C57-8AE0-93B23D0D11F6}"/>
                  </a:ext>
                </a:extLst>
              </p:cNvPr>
              <p:cNvSpPr txBox="1"/>
              <p:nvPr/>
            </p:nvSpPr>
            <p:spPr>
              <a:xfrm>
                <a:off x="6037456" y="9521642"/>
                <a:ext cx="6289288" cy="113838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48</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48%</a:t>
                </a:r>
              </a:p>
            </p:txBody>
          </p:sp>
        </mc:Choice>
        <mc:Fallback xmlns="">
          <p:sp>
            <p:nvSpPr>
              <p:cNvPr id="12" name="TextBox 11">
                <a:extLst>
                  <a:ext uri="{FF2B5EF4-FFF2-40B4-BE49-F238E27FC236}">
                    <a16:creationId xmlns:a16="http://schemas.microsoft.com/office/drawing/2014/main" id="{F5205260-B6E5-4C57-8AE0-93B23D0D11F6}"/>
                  </a:ext>
                </a:extLst>
              </p:cNvPr>
              <p:cNvSpPr txBox="1">
                <a:spLocks noRot="1" noChangeAspect="1" noMove="1" noResize="1" noEditPoints="1" noAdjustHandles="1" noChangeArrowheads="1" noChangeShapeType="1" noTextEdit="1"/>
              </p:cNvSpPr>
              <p:nvPr/>
            </p:nvSpPr>
            <p:spPr>
              <a:xfrm>
                <a:off x="6037456" y="9521642"/>
                <a:ext cx="6289288" cy="1138389"/>
              </a:xfrm>
              <a:prstGeom prst="rect">
                <a:avLst/>
              </a:prstGeom>
              <a:blipFill>
                <a:blip r:embed="rId4"/>
                <a:stretch>
                  <a:fillRect l="-4360" b="-12834"/>
                </a:stretch>
              </a:blipFill>
            </p:spPr>
            <p:txBody>
              <a:bodyPr/>
              <a:lstStyle/>
              <a:p>
                <a:r>
                  <a:rPr lang="en-US">
                    <a:noFill/>
                  </a:rPr>
                  <a:t> </a:t>
                </a:r>
              </a:p>
            </p:txBody>
          </p:sp>
        </mc:Fallback>
      </mc:AlternateContent>
    </p:spTree>
    <p:extLst>
      <p:ext uri="{BB962C8B-B14F-4D97-AF65-F5344CB8AC3E}">
        <p14:creationId xmlns:p14="http://schemas.microsoft.com/office/powerpoint/2010/main" val="24887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502519" y="2615291"/>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693216" y="2626086"/>
            <a:ext cx="13359161"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997477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A70CEFA-3E01-4FEB-8200-CEA34E93F999}"/>
              </a:ext>
            </a:extLst>
          </p:cNvPr>
          <p:cNvSpPr txBox="1"/>
          <p:nvPr/>
        </p:nvSpPr>
        <p:spPr>
          <a:xfrm>
            <a:off x="6911020" y="1021415"/>
            <a:ext cx="4526213"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NỘI DUNG</a:t>
            </a:r>
          </a:p>
        </p:txBody>
      </p:sp>
      <p:sp>
        <p:nvSpPr>
          <p:cNvPr id="4" name="Google Shape;1985;p15">
            <a:extLst>
              <a:ext uri="{FF2B5EF4-FFF2-40B4-BE49-F238E27FC236}">
                <a16:creationId xmlns:a16="http://schemas.microsoft.com/office/drawing/2014/main"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id="{9936EDC3-795C-4CA9-9DDE-B6B7C8A0AF7D}"/>
              </a:ext>
            </a:extLst>
          </p:cNvPr>
          <p:cNvSpPr txBox="1"/>
          <p:nvPr/>
        </p:nvSpPr>
        <p:spPr>
          <a:xfrm flipH="1">
            <a:off x="1739590" y="3507164"/>
            <a:ext cx="3568201"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2658</Words>
  <Application>Microsoft Office PowerPoint</Application>
  <PresentationFormat>Tùy chỉnh</PresentationFormat>
  <Paragraphs>385</Paragraphs>
  <Slides>44</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44</vt:i4>
      </vt:variant>
    </vt:vector>
  </HeadingPairs>
  <TitlesOfParts>
    <vt:vector size="51" baseType="lpstr">
      <vt:lpstr>Times New Roman</vt:lpstr>
      <vt:lpstr>Questrial</vt:lpstr>
      <vt:lpstr>Calibri</vt:lpstr>
      <vt:lpstr>Open Sans</vt:lpstr>
      <vt:lpstr>Cambria Math</vt:lpstr>
      <vt:lpstr>Arial</vt:lpstr>
      <vt:lpstr>SlidesMania</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PHÚC</dc:creator>
  <cp:lastModifiedBy>Administrator</cp:lastModifiedBy>
  <cp:revision>12</cp:revision>
  <dcterms:modified xsi:type="dcterms:W3CDTF">2024-10-31T16:00:50Z</dcterms:modified>
</cp:coreProperties>
</file>