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74" r:id="rId3"/>
    <p:sldId id="275" r:id="rId4"/>
    <p:sldId id="276" r:id="rId5"/>
    <p:sldId id="277" r:id="rId6"/>
    <p:sldId id="284" r:id="rId7"/>
    <p:sldId id="279" r:id="rId8"/>
    <p:sldId id="280" r:id="rId9"/>
    <p:sldId id="282" r:id="rId10"/>
    <p:sldId id="257" r:id="rId11"/>
    <p:sldId id="283" r:id="rId12"/>
    <p:sldId id="315" r:id="rId13"/>
    <p:sldId id="319" r:id="rId14"/>
    <p:sldId id="318" r:id="rId15"/>
    <p:sldId id="316" r:id="rId16"/>
    <p:sldId id="293" r:id="rId17"/>
    <p:sldId id="294" r:id="rId18"/>
    <p:sldId id="295" r:id="rId19"/>
    <p:sldId id="296" r:id="rId20"/>
    <p:sldId id="297" r:id="rId21"/>
    <p:sldId id="291" r:id="rId22"/>
    <p:sldId id="292" r:id="rId23"/>
    <p:sldId id="299" r:id="rId24"/>
    <p:sldId id="301" r:id="rId25"/>
    <p:sldId id="302" r:id="rId26"/>
    <p:sldId id="305" r:id="rId27"/>
    <p:sldId id="307" r:id="rId28"/>
    <p:sldId id="308" r:id="rId29"/>
    <p:sldId id="311" r:id="rId30"/>
    <p:sldId id="313" r:id="rId31"/>
    <p:sldId id="286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6456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C9B3"/>
    <a:srgbClr val="8FCFC2"/>
    <a:srgbClr val="2D799C"/>
    <a:srgbClr val="FCEDE9"/>
    <a:srgbClr val="F2DCDB"/>
    <a:srgbClr val="A5DAF3"/>
    <a:srgbClr val="D0D8E8"/>
    <a:srgbClr val="E9EDF4"/>
    <a:srgbClr val="FDD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744" autoAdjust="0"/>
  </p:normalViewPr>
  <p:slideViewPr>
    <p:cSldViewPr>
      <p:cViewPr varScale="1">
        <p:scale>
          <a:sx n="42" d="100"/>
          <a:sy n="42" d="100"/>
        </p:scale>
        <p:origin x="1146" y="72"/>
      </p:cViewPr>
      <p:guideLst>
        <p:guide orient="horz"/>
        <p:guide/>
        <p:guide orient="horz" pos="6456"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0EEFD-4DC9-4928-9FD7-618B164758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BD11E-43BD-42D7-9AFA-18004A68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BD11E-43BD-42D7-9AFA-18004A683B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8.svg"/><Relationship Id="rId7" Type="http://schemas.openxmlformats.org/officeDocument/2006/relationships/image" Target="../media/image4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28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4.svg"/><Relationship Id="rId15" Type="http://schemas.openxmlformats.org/officeDocument/2006/relationships/image" Target="../media/image30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sv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svg"/><Relationship Id="rId7" Type="http://schemas.openxmlformats.org/officeDocument/2006/relationships/image" Target="../media/image4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.sv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svg"/><Relationship Id="rId7" Type="http://schemas.openxmlformats.org/officeDocument/2006/relationships/image" Target="../media/image4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69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svg"/><Relationship Id="rId7" Type="http://schemas.openxmlformats.org/officeDocument/2006/relationships/image" Target="../media/image7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4.svg"/><Relationship Id="rId7" Type="http://schemas.openxmlformats.org/officeDocument/2006/relationships/image" Target="../media/image7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4.svg"/><Relationship Id="rId10" Type="http://schemas.openxmlformats.org/officeDocument/2006/relationships/image" Target="../media/image81.svg"/><Relationship Id="rId4" Type="http://schemas.openxmlformats.org/officeDocument/2006/relationships/image" Target="../media/image3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.svg"/><Relationship Id="rId18" Type="http://schemas.openxmlformats.org/officeDocument/2006/relationships/image" Target="../media/image84.png"/><Relationship Id="rId3" Type="http://schemas.openxmlformats.org/officeDocument/2006/relationships/image" Target="../media/image28.svg"/><Relationship Id="rId21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openxmlformats.org/officeDocument/2006/relationships/image" Target="../media/image27.png"/><Relationship Id="rId16" Type="http://schemas.openxmlformats.org/officeDocument/2006/relationships/image" Target="../media/image83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17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sv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4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34662" flipV="1">
            <a:off x="10637397" y="-6260415"/>
            <a:ext cx="11159046" cy="12081644"/>
          </a:xfrm>
          <a:custGeom>
            <a:avLst/>
            <a:gdLst/>
            <a:ahLst/>
            <a:cxnLst/>
            <a:rect l="l" t="t" r="r" b="b"/>
            <a:pathLst>
              <a:path w="11159046" h="12081644">
                <a:moveTo>
                  <a:pt x="0" y="12081645"/>
                </a:moveTo>
                <a:lnTo>
                  <a:pt x="11159046" y="12081645"/>
                </a:lnTo>
                <a:lnTo>
                  <a:pt x="11159046" y="0"/>
                </a:lnTo>
                <a:lnTo>
                  <a:pt x="0" y="0"/>
                </a:lnTo>
                <a:lnTo>
                  <a:pt x="0" y="1208164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477909">
            <a:off x="-5893489" y="2480644"/>
            <a:ext cx="13865152" cy="15011484"/>
          </a:xfrm>
          <a:custGeom>
            <a:avLst/>
            <a:gdLst/>
            <a:ahLst/>
            <a:cxnLst/>
            <a:rect l="l" t="t" r="r" b="b"/>
            <a:pathLst>
              <a:path w="13865152" h="15011484">
                <a:moveTo>
                  <a:pt x="0" y="0"/>
                </a:moveTo>
                <a:lnTo>
                  <a:pt x="13865152" y="0"/>
                </a:lnTo>
                <a:lnTo>
                  <a:pt x="13865152" y="15011484"/>
                </a:lnTo>
                <a:lnTo>
                  <a:pt x="0" y="15011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24296">
            <a:off x="21714" y="3989028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82">
            <a:off x="16163344" y="800988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3" y="0"/>
                </a:lnTo>
                <a:lnTo>
                  <a:pt x="1362403" y="2531492"/>
                </a:lnTo>
                <a:lnTo>
                  <a:pt x="0" y="2531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57292">
            <a:off x="16583630" y="3470712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8"/>
                </a:lnTo>
                <a:lnTo>
                  <a:pt x="0" y="2191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72626" y="124460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1" y="0"/>
                </a:lnTo>
                <a:lnTo>
                  <a:pt x="1180961" y="2662002"/>
                </a:lnTo>
                <a:lnTo>
                  <a:pt x="0" y="2662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30729">
            <a:off x="4941519" y="835029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38460">
            <a:off x="134417" y="625564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8347">
            <a:off x="7899670" y="8537778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6"/>
                </a:lnTo>
                <a:lnTo>
                  <a:pt x="0" y="1919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593113">
            <a:off x="10778915" y="-318204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9" y="0"/>
                </a:lnTo>
                <a:lnTo>
                  <a:pt x="525989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907623">
            <a:off x="14073274" y="667717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5" y="0"/>
                </a:lnTo>
                <a:lnTo>
                  <a:pt x="1470625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12932509" y="-2156311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CD1CBC-8FDE-440E-954E-4E070667C1B0}"/>
              </a:ext>
            </a:extLst>
          </p:cNvPr>
          <p:cNvSpPr txBox="1"/>
          <p:nvPr/>
        </p:nvSpPr>
        <p:spPr>
          <a:xfrm>
            <a:off x="7292644" y="4626000"/>
            <a:ext cx="9993127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27.1A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4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0AAE3-89CA-4480-87EB-3908C4C72BE7}"/>
              </a:ext>
            </a:extLst>
          </p:cNvPr>
          <p:cNvSpPr txBox="1"/>
          <p:nvPr/>
        </p:nvSpPr>
        <p:spPr>
          <a:xfrm>
            <a:off x="276656" y="9212412"/>
            <a:ext cx="958522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27.1.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ADA39062-EEC8-4DEA-8F4B-60FE7EFFE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1960" y="1975008"/>
            <a:ext cx="3008217" cy="2650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D7508-94D1-453D-855E-A2DC100AF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135" y="1638300"/>
            <a:ext cx="4457080" cy="7623668"/>
          </a:xfrm>
          <a:prstGeom prst="roundRect">
            <a:avLst>
              <a:gd name="adj" fmla="val 10188"/>
            </a:avLst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8435">
            <a:off x="-3796414" y="-3586659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0" y="0"/>
                </a:lnTo>
                <a:lnTo>
                  <a:pt x="17288010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42428">
            <a:off x="-4229125" y="-424696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84258">
            <a:off x="13495695" y="654063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2AD2BB46-A70B-49AB-AAD4-E8078CE1960E}"/>
              </a:ext>
            </a:extLst>
          </p:cNvPr>
          <p:cNvSpPr/>
          <p:nvPr/>
        </p:nvSpPr>
        <p:spPr>
          <a:xfrm>
            <a:off x="1283662" y="577123"/>
            <a:ext cx="6934200" cy="982980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1C9D1-F076-4FFA-A7FD-CBE1E17E702E}"/>
              </a:ext>
            </a:extLst>
          </p:cNvPr>
          <p:cNvSpPr txBox="1"/>
          <p:nvPr/>
        </p:nvSpPr>
        <p:spPr>
          <a:xfrm>
            <a:off x="9521584" y="3189473"/>
            <a:ext cx="8610600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CÁC CƠ QUAN TRONG CƠ THỂ </a:t>
            </a:r>
            <a:endParaRPr lang="en-US" sz="7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01117"/>
      </p:ext>
    </p:extLst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782" y="1319756"/>
            <a:ext cx="11658600" cy="855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1801" y="218211"/>
            <a:ext cx="1261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MỘT SỐ CƠ QUAN Ở CƠ THỂ NGƯỜI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7671" y="1873488"/>
            <a:ext cx="251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3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endParaRPr lang="en-US" sz="33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0157" y="3771900"/>
            <a:ext cx="251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6057899"/>
            <a:ext cx="251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1745" y="8760411"/>
            <a:ext cx="251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endParaRPr lang="en-US" sz="33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43793" y="8760413"/>
            <a:ext cx="251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đái</a:t>
            </a:r>
            <a:endParaRPr lang="en-US" sz="33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87400" y="6704229"/>
            <a:ext cx="251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lang="en-US" sz="33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03455" y="4276839"/>
            <a:ext cx="251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3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endParaRPr lang="en-US" sz="33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26106" y="2784777"/>
            <a:ext cx="251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26709" y="1319756"/>
            <a:ext cx="251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33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3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3700" y="2578021"/>
            <a:ext cx="685800" cy="413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57900" y="4004302"/>
            <a:ext cx="685800" cy="413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15000" y="5637335"/>
            <a:ext cx="685800" cy="413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0" y="7307275"/>
            <a:ext cx="685800" cy="413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569074" y="3547991"/>
            <a:ext cx="685800" cy="413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883274" y="5011322"/>
            <a:ext cx="685800" cy="413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83809" y="6290717"/>
            <a:ext cx="685800" cy="413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197474" y="8442160"/>
            <a:ext cx="685800" cy="413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083660" y="1559623"/>
            <a:ext cx="685800" cy="413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428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64C4-ACF3-9B9E-7E70-98B73253C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872EBD29-B910-13CA-BB3E-A900AB714406}"/>
              </a:ext>
            </a:extLst>
          </p:cNvPr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F44FD28-B94D-D721-95C2-BCC0ECAB0B25}"/>
              </a:ext>
            </a:extLst>
          </p:cNvPr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3805AA-95AA-6E49-67FC-94748A8C82A7}"/>
              </a:ext>
            </a:extLst>
          </p:cNvPr>
          <p:cNvSpPr txBox="1"/>
          <p:nvPr/>
        </p:nvSpPr>
        <p:spPr>
          <a:xfrm>
            <a:off x="6248400" y="0"/>
            <a:ext cx="6504456" cy="1063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lang="en-US" sz="4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94B8845-6BE0-B949-12F7-E869B1C39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26186"/>
              </p:ext>
            </p:extLst>
          </p:nvPr>
        </p:nvGraphicFramePr>
        <p:xfrm>
          <a:off x="228600" y="1040573"/>
          <a:ext cx="17449800" cy="88160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41451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14108349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65961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72575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Hệ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85278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Hệ tiêu hóa</a:t>
                      </a:r>
                      <a:endParaRPr lang="en-US" sz="26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85278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Hệ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3026754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Hệ hô hấp</a:t>
                      </a:r>
                      <a:endParaRPr lang="en-US" sz="26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7947748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Hệ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3816440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Hệ thần kinh</a:t>
                      </a:r>
                      <a:endParaRPr lang="en-US" sz="26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2181262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Hệ nội tiết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3500081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Hệ sinh dục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2188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3202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E6D62E3-1357-A62C-7FCA-43A9A4BD4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964"/>
          <a:stretch/>
        </p:blipFill>
        <p:spPr>
          <a:xfrm>
            <a:off x="304800" y="906780"/>
            <a:ext cx="3186335" cy="892398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DA3917D-1D75-6FD4-996A-5F3201503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6"/>
          <a:stretch/>
        </p:blipFill>
        <p:spPr>
          <a:xfrm>
            <a:off x="4419600" y="732339"/>
            <a:ext cx="12187229" cy="9313568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58C6E228-4709-53D6-F3E0-C2CAA53F60A7}"/>
              </a:ext>
            </a:extLst>
          </p:cNvPr>
          <p:cNvSpPr txBox="1"/>
          <p:nvPr/>
        </p:nvSpPr>
        <p:spPr>
          <a:xfrm>
            <a:off x="2420342" y="15240"/>
            <a:ext cx="13946819" cy="70185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0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GHÉP CÁC CHỨC NĂNG PHÙ HỢP VỚI CÁC HỆ CƠ QUAN</a:t>
            </a:r>
            <a:endParaRPr lang="en-US" sz="3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A656A78-860D-EFF0-4131-9B19538BB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7"/>
          <a:stretch/>
        </p:blipFill>
        <p:spPr>
          <a:xfrm>
            <a:off x="3529235" y="800100"/>
            <a:ext cx="14469205" cy="90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7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4F18-541F-E7FD-AB76-E1E1C35E4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7C9FDCB7-E843-1809-89E3-9D91D1A56440}"/>
              </a:ext>
            </a:extLst>
          </p:cNvPr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7054D5D-86A8-5075-1358-B2EB88907F8D}"/>
              </a:ext>
            </a:extLst>
          </p:cNvPr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21ACD-C050-0154-9E5C-D81108041406}"/>
              </a:ext>
            </a:extLst>
          </p:cNvPr>
          <p:cNvSpPr txBox="1"/>
          <p:nvPr/>
        </p:nvSpPr>
        <p:spPr>
          <a:xfrm>
            <a:off x="6248400" y="0"/>
            <a:ext cx="6504456" cy="1063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lang="en-US" sz="4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D209280-11EC-4B45-521E-1FB5999A5077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040573"/>
          <a:ext cx="17449800" cy="88160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41451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14108349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65961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72575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85278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26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cặn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85278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3026754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26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7947748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cặn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do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3816440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26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2181262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3500081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hormone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2188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38307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31975"/>
              </p:ext>
            </p:extLst>
          </p:nvPr>
        </p:nvGraphicFramePr>
        <p:xfrm>
          <a:off x="533400" y="1714500"/>
          <a:ext cx="17221200" cy="81692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184794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57455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0344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Xương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Nâng đỡ, tạo hình dáng, vận động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4965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vân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dáng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38586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1186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 tiêu hóa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enzyme,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247150"/>
      </p:ext>
    </p:extLst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02066"/>
              </p:ext>
            </p:extLst>
          </p:nvPr>
        </p:nvGraphicFramePr>
        <p:xfrm>
          <a:off x="533400" y="504845"/>
          <a:ext cx="17221200" cy="90669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413394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 bóp hút và đẩy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 chuyển máu đi khắp cơ thể.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mạch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1468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dẫn khí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Sưởi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ẩm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066393"/>
      </p:ext>
    </p:extLst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147845"/>
              </p:ext>
            </p:extLst>
          </p:nvPr>
        </p:nvGraphicFramePr>
        <p:xfrm>
          <a:off x="533400" y="504845"/>
          <a:ext cx="17221200" cy="94727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tiết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 tiết mồ hôi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dư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 do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Gan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hồng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cầu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</a:t>
                      </a:r>
                      <a:r>
                        <a:rPr lang="en-US" sz="35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1468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Thận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556880"/>
      </p:ext>
    </p:extLst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894102"/>
              </p:ext>
            </p:extLst>
          </p:nvPr>
        </p:nvGraphicFramePr>
        <p:xfrm>
          <a:off x="533400" y="504845"/>
          <a:ext cx="17221200" cy="91525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3794394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 truyền xung thần kinh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 khiển, điều hòa và phối hợp hoạt động của các cơ quan, hệ cơ quan trong cơ thể.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trữ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Gồm các tuyến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100664"/>
      </p:ext>
    </p:extLst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368564" flipH="1">
            <a:off x="-2206575" y="-5307674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 descr="A screenshot of a computer screen showing a diagram of the internal organs&#10;&#10;Description automatically generated">
            <a:extLst>
              <a:ext uri="{FF2B5EF4-FFF2-40B4-BE49-F238E27FC236}">
                <a16:creationId xmlns:a16="http://schemas.microsoft.com/office/drawing/2014/main" id="{D25888BF-4FEE-41A8-904D-4A8F5A9F3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/>
        </p:blipFill>
        <p:spPr>
          <a:xfrm>
            <a:off x="7319963" y="627296"/>
            <a:ext cx="10363200" cy="9326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F94FE92-6E6B-4FF1-9E49-5C4D37FC4789}"/>
              </a:ext>
            </a:extLst>
          </p:cNvPr>
          <p:cNvGrpSpPr/>
          <p:nvPr/>
        </p:nvGrpSpPr>
        <p:grpSpPr>
          <a:xfrm>
            <a:off x="192106" y="3848100"/>
            <a:ext cx="6894494" cy="5628620"/>
            <a:chOff x="192106" y="3848100"/>
            <a:chExt cx="6894494" cy="56286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4B20C7-0297-4785-AB23-5E15B23EDCD4}"/>
                </a:ext>
              </a:extLst>
            </p:cNvPr>
            <p:cNvSpPr/>
            <p:nvPr/>
          </p:nvSpPr>
          <p:spPr>
            <a:xfrm>
              <a:off x="762000" y="4381500"/>
              <a:ext cx="6324600" cy="5095220"/>
            </a:xfrm>
            <a:prstGeom prst="roundRect">
              <a:avLst/>
            </a:prstGeom>
            <a:solidFill>
              <a:srgbClr val="A5D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8CB343-1AB0-49C2-B9B9-2C0F745F0811}"/>
                </a:ext>
              </a:extLst>
            </p:cNvPr>
            <p:cNvSpPr txBox="1"/>
            <p:nvPr/>
          </p:nvSpPr>
          <p:spPr>
            <a:xfrm>
              <a:off x="995363" y="4856779"/>
              <a:ext cx="5806184" cy="4144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27.1A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ứng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27.1B. </a:t>
              </a:r>
              <a:endParaRPr lang="en-US" sz="36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D38571F4-878F-4F38-AB7D-59B04DD9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192106" y="3848100"/>
              <a:ext cx="1658203" cy="1442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5695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454821"/>
              </p:ext>
            </p:extLst>
          </p:nvPr>
        </p:nvGraphicFramePr>
        <p:xfrm>
          <a:off x="533400" y="504845"/>
          <a:ext cx="17221200" cy="9295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3455309065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751201419"/>
                    </a:ext>
                  </a:extLst>
                </a:gridCol>
                <a:gridCol w="5105400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buồng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 trứng, nuôi dưỡng thai nhi, hình thành đặc điểm sinh dục thứ phát ở nữ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 sản, tiết hormone sinh dục, đảm bảo duy trì nòi giống qua các thế hệ.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túi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liệt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dương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trùng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80308"/>
                  </a:ext>
                </a:extLst>
              </a:tr>
              <a:tr h="2251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sinh dục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buồng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nòi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368215"/>
      </p:ext>
    </p:extLst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29CB34-0A9A-4455-9459-76A1D2799041}"/>
              </a:ext>
            </a:extLst>
          </p:cNvPr>
          <p:cNvGrpSpPr/>
          <p:nvPr/>
        </p:nvGrpSpPr>
        <p:grpSpPr>
          <a:xfrm>
            <a:off x="2397171" y="2348864"/>
            <a:ext cx="10038474" cy="7531536"/>
            <a:chOff x="2397171" y="2348864"/>
            <a:chExt cx="10038474" cy="7531536"/>
          </a:xfrm>
        </p:grpSpPr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94D614AC-6868-4F2B-81A9-D6525509A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97171" y="2348864"/>
              <a:ext cx="9954200" cy="6732923"/>
            </a:xfrm>
            <a:prstGeom prst="rect">
              <a:avLst/>
            </a:prstGeom>
          </p:spPr>
        </p:pic>
        <p:pic>
          <p:nvPicPr>
            <p:cNvPr id="10" name="Picture 35">
              <a:extLst>
                <a:ext uri="{FF2B5EF4-FFF2-40B4-BE49-F238E27FC236}">
                  <a16:creationId xmlns:a16="http://schemas.microsoft.com/office/drawing/2014/main" id="{7882EE44-47C8-4BEC-9C58-B78F5186B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11578" y="6914983"/>
              <a:ext cx="5624067" cy="296541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36172A-91BA-494E-B3BF-CDB70A6E9E10}"/>
                </a:ext>
              </a:extLst>
            </p:cNvPr>
            <p:cNvSpPr txBox="1"/>
            <p:nvPr/>
          </p:nvSpPr>
          <p:spPr>
            <a:xfrm>
              <a:off x="3773099" y="3193766"/>
              <a:ext cx="7202344" cy="3279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Cho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extLst>
              <a:ext uri="{FF2B5EF4-FFF2-40B4-BE49-F238E27FC236}">
                <a16:creationId xmlns:a16="http://schemas.microsoft.com/office/drawing/2014/main" id="{582C9A45-5C7A-4ACF-A612-82AE5BC3B52A}"/>
              </a:ext>
            </a:extLst>
          </p:cNvPr>
          <p:cNvSpPr/>
          <p:nvPr/>
        </p:nvSpPr>
        <p:spPr>
          <a:xfrm>
            <a:off x="14243220" y="3640533"/>
            <a:ext cx="2094544" cy="2610669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DE21E330-F1D3-4F65-93E1-1F30CFC24A84}"/>
              </a:ext>
            </a:extLst>
          </p:cNvPr>
          <p:cNvSpPr/>
          <p:nvPr/>
        </p:nvSpPr>
        <p:spPr>
          <a:xfrm>
            <a:off x="703981" y="6027694"/>
            <a:ext cx="1909552" cy="3533525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3F38B8FB-E17A-4630-B5A8-CBBB29C6C01A}"/>
              </a:ext>
            </a:extLst>
          </p:cNvPr>
          <p:cNvSpPr/>
          <p:nvPr/>
        </p:nvSpPr>
        <p:spPr>
          <a:xfrm>
            <a:off x="15871779" y="342900"/>
            <a:ext cx="1880320" cy="22098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20F93D6C-EA49-43AF-86BE-5FDD5576443C}"/>
              </a:ext>
            </a:extLst>
          </p:cNvPr>
          <p:cNvSpPr/>
          <p:nvPr/>
        </p:nvSpPr>
        <p:spPr>
          <a:xfrm>
            <a:off x="12830983" y="872643"/>
            <a:ext cx="1695810" cy="2223973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971123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97147">
            <a:off x="-12226111" y="-3439801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1" y="0"/>
                </a:lnTo>
                <a:lnTo>
                  <a:pt x="17288011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342428">
            <a:off x="-3763605" y="-407477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206662-301A-43A0-A3A5-9B2491978018}"/>
              </a:ext>
            </a:extLst>
          </p:cNvPr>
          <p:cNvGrpSpPr/>
          <p:nvPr/>
        </p:nvGrpSpPr>
        <p:grpSpPr>
          <a:xfrm>
            <a:off x="1409372" y="625749"/>
            <a:ext cx="12496800" cy="6400800"/>
            <a:chOff x="1409372" y="625749"/>
            <a:chExt cx="12496800" cy="640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107EC0-4BF1-4D5F-8304-EBD2E7334C18}"/>
                </a:ext>
              </a:extLst>
            </p:cNvPr>
            <p:cNvGrpSpPr/>
            <p:nvPr/>
          </p:nvGrpSpPr>
          <p:grpSpPr>
            <a:xfrm>
              <a:off x="1409372" y="625749"/>
              <a:ext cx="12496800" cy="6400800"/>
              <a:chOff x="-2095578" y="5128046"/>
              <a:chExt cx="8172744" cy="3525776"/>
            </a:xfrm>
            <a:solidFill>
              <a:schemeClr val="bg1"/>
            </a:solidFill>
          </p:grpSpPr>
          <p:grpSp>
            <p:nvGrpSpPr>
              <p:cNvPr id="10" name="Google Shape;1604;p37">
                <a:extLst>
                  <a:ext uri="{FF2B5EF4-FFF2-40B4-BE49-F238E27FC236}">
                    <a16:creationId xmlns:a16="http://schemas.microsoft.com/office/drawing/2014/main" id="{160D64EB-697F-4D3A-9F94-DF01A5081C4C}"/>
                  </a:ext>
                </a:extLst>
              </p:cNvPr>
              <p:cNvGrpSpPr/>
              <p:nvPr/>
            </p:nvGrpSpPr>
            <p:grpSpPr>
              <a:xfrm>
                <a:off x="-2095578" y="5128046"/>
                <a:ext cx="8172744" cy="3525776"/>
                <a:chOff x="2244650" y="589875"/>
                <a:chExt cx="2753525" cy="1155450"/>
              </a:xfrm>
              <a:grpFill/>
            </p:grpSpPr>
            <p:sp>
              <p:nvSpPr>
                <p:cNvPr id="12" name="Google Shape;1605;p37">
                  <a:extLst>
                    <a:ext uri="{FF2B5EF4-FFF2-40B4-BE49-F238E27FC236}">
                      <a16:creationId xmlns:a16="http://schemas.microsoft.com/office/drawing/2014/main" id="{DAA25933-A114-4E36-9019-210BDF819D4B}"/>
                    </a:ext>
                  </a:extLst>
                </p:cNvPr>
                <p:cNvSpPr/>
                <p:nvPr/>
              </p:nvSpPr>
              <p:spPr>
                <a:xfrm>
                  <a:off x="3408250" y="1684750"/>
                  <a:ext cx="417850" cy="6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4" h="2402" fill="none" extrusionOk="0">
                      <a:moveTo>
                        <a:pt x="16714" y="163"/>
                      </a:moveTo>
                      <a:cubicBezTo>
                        <a:pt x="14833" y="1246"/>
                        <a:pt x="12101" y="2401"/>
                        <a:pt x="8994" y="2401"/>
                      </a:cubicBezTo>
                      <a:cubicBezTo>
                        <a:pt x="8906" y="2401"/>
                        <a:pt x="8815" y="2400"/>
                        <a:pt x="8725" y="2399"/>
                      </a:cubicBezTo>
                      <a:cubicBezTo>
                        <a:pt x="8647" y="2397"/>
                        <a:pt x="8571" y="2393"/>
                        <a:pt x="8496" y="2391"/>
                      </a:cubicBezTo>
                      <a:cubicBezTo>
                        <a:pt x="8416" y="2394"/>
                        <a:pt x="8343" y="2397"/>
                        <a:pt x="8270" y="2399"/>
                      </a:cubicBezTo>
                      <a:cubicBezTo>
                        <a:pt x="8176" y="2400"/>
                        <a:pt x="8086" y="2401"/>
                        <a:pt x="7997" y="2401"/>
                      </a:cubicBezTo>
                      <a:cubicBezTo>
                        <a:pt x="4734" y="2401"/>
                        <a:pt x="1883" y="1127"/>
                        <a:pt x="0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1606;p37">
                  <a:extLst>
                    <a:ext uri="{FF2B5EF4-FFF2-40B4-BE49-F238E27FC236}">
                      <a16:creationId xmlns:a16="http://schemas.microsoft.com/office/drawing/2014/main" id="{FE40E9EC-EA15-4410-881D-B60FF59C8B08}"/>
                    </a:ext>
                  </a:extLst>
                </p:cNvPr>
                <p:cNvSpPr/>
                <p:nvPr/>
              </p:nvSpPr>
              <p:spPr>
                <a:xfrm>
                  <a:off x="2934600" y="1663225"/>
                  <a:ext cx="463550" cy="8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2" h="3284" fill="none" extrusionOk="0">
                      <a:moveTo>
                        <a:pt x="18542" y="1015"/>
                      </a:moveTo>
                      <a:cubicBezTo>
                        <a:pt x="16706" y="2009"/>
                        <a:pt x="13933" y="3023"/>
                        <a:pt x="10045" y="3257"/>
                      </a:cubicBezTo>
                      <a:cubicBezTo>
                        <a:pt x="9747" y="3274"/>
                        <a:pt x="9446" y="3283"/>
                        <a:pt x="9150" y="3283"/>
                      </a:cubicBezTo>
                      <a:cubicBezTo>
                        <a:pt x="5081" y="3283"/>
                        <a:pt x="2020" y="1622"/>
                        <a:pt x="1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1607;p37">
                  <a:extLst>
                    <a:ext uri="{FF2B5EF4-FFF2-40B4-BE49-F238E27FC236}">
                      <a16:creationId xmlns:a16="http://schemas.microsoft.com/office/drawing/2014/main" id="{849B6763-DF2C-4ECD-B843-BD25E7C14FF5}"/>
                    </a:ext>
                  </a:extLst>
                </p:cNvPr>
                <p:cNvSpPr/>
                <p:nvPr/>
              </p:nvSpPr>
              <p:spPr>
                <a:xfrm>
                  <a:off x="2455600" y="1550975"/>
                  <a:ext cx="469575" cy="1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3" h="7025" fill="none" extrusionOk="0">
                      <a:moveTo>
                        <a:pt x="18783" y="4679"/>
                      </a:moveTo>
                      <a:cubicBezTo>
                        <a:pt x="16940" y="5977"/>
                        <a:pt x="14447" y="7025"/>
                        <a:pt x="11369" y="7025"/>
                      </a:cubicBezTo>
                      <a:cubicBezTo>
                        <a:pt x="10578" y="7024"/>
                        <a:pt x="9789" y="6958"/>
                        <a:pt x="9009" y="6828"/>
                      </a:cubicBezTo>
                      <a:cubicBezTo>
                        <a:pt x="3827" y="5978"/>
                        <a:pt x="1171" y="2801"/>
                        <a:pt x="1" y="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1608;p37">
                  <a:extLst>
                    <a:ext uri="{FF2B5EF4-FFF2-40B4-BE49-F238E27FC236}">
                      <a16:creationId xmlns:a16="http://schemas.microsoft.com/office/drawing/2014/main" id="{38E39857-28E2-46B1-8C58-166F4175F962}"/>
                    </a:ext>
                  </a:extLst>
                </p:cNvPr>
                <p:cNvSpPr/>
                <p:nvPr/>
              </p:nvSpPr>
              <p:spPr>
                <a:xfrm>
                  <a:off x="2260675" y="1215450"/>
                  <a:ext cx="184725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13265" fill="none" extrusionOk="0">
                      <a:moveTo>
                        <a:pt x="7388" y="13264"/>
                      </a:moveTo>
                      <a:cubicBezTo>
                        <a:pt x="4579" y="12538"/>
                        <a:pt x="2364" y="10620"/>
                        <a:pt x="1237" y="7835"/>
                      </a:cubicBezTo>
                      <a:cubicBezTo>
                        <a:pt x="0" y="4777"/>
                        <a:pt x="637" y="2038"/>
                        <a:pt x="1776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1609;p37">
                  <a:extLst>
                    <a:ext uri="{FF2B5EF4-FFF2-40B4-BE49-F238E27FC236}">
                      <a16:creationId xmlns:a16="http://schemas.microsoft.com/office/drawing/2014/main" id="{F8C23CD7-A4FF-47F4-89C0-DD113CC5C4AC}"/>
                    </a:ext>
                  </a:extLst>
                </p:cNvPr>
                <p:cNvSpPr/>
                <p:nvPr/>
              </p:nvSpPr>
              <p:spPr>
                <a:xfrm>
                  <a:off x="2244650" y="833850"/>
                  <a:ext cx="227125" cy="3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5" h="14875" fill="none" extrusionOk="0">
                      <a:moveTo>
                        <a:pt x="2224" y="14875"/>
                      </a:moveTo>
                      <a:cubicBezTo>
                        <a:pt x="816" y="12775"/>
                        <a:pt x="1" y="9778"/>
                        <a:pt x="1426" y="6037"/>
                      </a:cubicBezTo>
                      <a:cubicBezTo>
                        <a:pt x="2792" y="2451"/>
                        <a:pt x="5557" y="286"/>
                        <a:pt x="9085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1610;p37">
                  <a:extLst>
                    <a:ext uri="{FF2B5EF4-FFF2-40B4-BE49-F238E27FC236}">
                      <a16:creationId xmlns:a16="http://schemas.microsoft.com/office/drawing/2014/main" id="{1387B24B-2569-423B-B272-E667002F8A0A}"/>
                    </a:ext>
                  </a:extLst>
                </p:cNvPr>
                <p:cNvSpPr/>
                <p:nvPr/>
              </p:nvSpPr>
              <p:spPr>
                <a:xfrm>
                  <a:off x="2477925" y="646900"/>
                  <a:ext cx="475975" cy="1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9" h="7120" fill="none" extrusionOk="0">
                      <a:moveTo>
                        <a:pt x="1" y="7120"/>
                      </a:moveTo>
                      <a:cubicBezTo>
                        <a:pt x="1313" y="4569"/>
                        <a:pt x="3841" y="1816"/>
                        <a:pt x="8233" y="581"/>
                      </a:cubicBezTo>
                      <a:cubicBezTo>
                        <a:pt x="9604" y="196"/>
                        <a:pt x="10999" y="0"/>
                        <a:pt x="12381" y="0"/>
                      </a:cubicBezTo>
                      <a:cubicBezTo>
                        <a:pt x="15129" y="0"/>
                        <a:pt x="17396" y="754"/>
                        <a:pt x="19038" y="1564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1611;p37">
                  <a:extLst>
                    <a:ext uri="{FF2B5EF4-FFF2-40B4-BE49-F238E27FC236}">
                      <a16:creationId xmlns:a16="http://schemas.microsoft.com/office/drawing/2014/main" id="{88156D39-1EDA-40C3-A7F5-A13C4068D6CB}"/>
                    </a:ext>
                  </a:extLst>
                </p:cNvPr>
                <p:cNvSpPr/>
                <p:nvPr/>
              </p:nvSpPr>
              <p:spPr>
                <a:xfrm>
                  <a:off x="2962950" y="589875"/>
                  <a:ext cx="444000" cy="9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3616" fill="none" extrusionOk="0">
                      <a:moveTo>
                        <a:pt x="0" y="3616"/>
                      </a:moveTo>
                      <a:cubicBezTo>
                        <a:pt x="1959" y="1951"/>
                        <a:pt x="5032" y="143"/>
                        <a:pt x="9231" y="8"/>
                      </a:cubicBezTo>
                      <a:cubicBezTo>
                        <a:pt x="9380" y="3"/>
                        <a:pt x="9526" y="1"/>
                        <a:pt x="9672" y="1"/>
                      </a:cubicBezTo>
                      <a:cubicBezTo>
                        <a:pt x="13225" y="1"/>
                        <a:pt x="15900" y="1387"/>
                        <a:pt x="17760" y="306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1612;p37">
                  <a:extLst>
                    <a:ext uri="{FF2B5EF4-FFF2-40B4-BE49-F238E27FC236}">
                      <a16:creationId xmlns:a16="http://schemas.microsoft.com/office/drawing/2014/main" id="{88507896-1CB2-4554-9D1B-C264FF6BFC86}"/>
                    </a:ext>
                  </a:extLst>
                </p:cNvPr>
                <p:cNvSpPr/>
                <p:nvPr/>
              </p:nvSpPr>
              <p:spPr>
                <a:xfrm>
                  <a:off x="3415925" y="589925"/>
                  <a:ext cx="415725" cy="7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9" h="3071" fill="none" extrusionOk="0">
                      <a:moveTo>
                        <a:pt x="0" y="2869"/>
                      </a:moveTo>
                      <a:cubicBezTo>
                        <a:pt x="1321" y="1835"/>
                        <a:pt x="2813" y="1051"/>
                        <a:pt x="4383" y="574"/>
                      </a:cubicBezTo>
                      <a:cubicBezTo>
                        <a:pt x="5539" y="210"/>
                        <a:pt x="6743" y="17"/>
                        <a:pt x="7955" y="2"/>
                      </a:cubicBezTo>
                      <a:cubicBezTo>
                        <a:pt x="7984" y="2"/>
                        <a:pt x="8114" y="0"/>
                        <a:pt x="8114" y="0"/>
                      </a:cubicBezTo>
                      <a:lnTo>
                        <a:pt x="8395" y="1"/>
                      </a:lnTo>
                      <a:lnTo>
                        <a:pt x="8424" y="2"/>
                      </a:lnTo>
                      <a:cubicBezTo>
                        <a:pt x="9636" y="18"/>
                        <a:pt x="10838" y="210"/>
                        <a:pt x="11993" y="574"/>
                      </a:cubicBezTo>
                      <a:cubicBezTo>
                        <a:pt x="13665" y="1081"/>
                        <a:pt x="15247" y="1935"/>
                        <a:pt x="16629" y="307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1613;p37">
                  <a:extLst>
                    <a:ext uri="{FF2B5EF4-FFF2-40B4-BE49-F238E27FC236}">
                      <a16:creationId xmlns:a16="http://schemas.microsoft.com/office/drawing/2014/main" id="{344E6C1D-1248-4799-A626-22AFEDE047E4}"/>
                    </a:ext>
                  </a:extLst>
                </p:cNvPr>
                <p:cNvSpPr/>
                <p:nvPr/>
              </p:nvSpPr>
              <p:spPr>
                <a:xfrm>
                  <a:off x="3840425" y="589875"/>
                  <a:ext cx="444050" cy="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2" h="3829" fill="none" extrusionOk="0">
                      <a:moveTo>
                        <a:pt x="0" y="2855"/>
                      </a:moveTo>
                      <a:cubicBezTo>
                        <a:pt x="1846" y="1271"/>
                        <a:pt x="4443" y="1"/>
                        <a:pt x="7845" y="1"/>
                      </a:cubicBezTo>
                      <a:cubicBezTo>
                        <a:pt x="7990" y="1"/>
                        <a:pt x="8137" y="3"/>
                        <a:pt x="8286" y="8"/>
                      </a:cubicBezTo>
                      <a:cubicBezTo>
                        <a:pt x="12663" y="149"/>
                        <a:pt x="15817" y="2108"/>
                        <a:pt x="17762" y="3828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1614;p37">
                  <a:extLst>
                    <a:ext uri="{FF2B5EF4-FFF2-40B4-BE49-F238E27FC236}">
                      <a16:creationId xmlns:a16="http://schemas.microsoft.com/office/drawing/2014/main" id="{47ACE0AC-5363-48E5-8250-CD0D183A61D0}"/>
                    </a:ext>
                  </a:extLst>
                </p:cNvPr>
                <p:cNvSpPr/>
                <p:nvPr/>
              </p:nvSpPr>
              <p:spPr>
                <a:xfrm>
                  <a:off x="4294650" y="646875"/>
                  <a:ext cx="472325" cy="18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3" h="7410" fill="none" extrusionOk="0">
                      <a:moveTo>
                        <a:pt x="1" y="1424"/>
                      </a:moveTo>
                      <a:cubicBezTo>
                        <a:pt x="1617" y="669"/>
                        <a:pt x="3779" y="0"/>
                        <a:pt x="6369" y="0"/>
                      </a:cubicBezTo>
                      <a:cubicBezTo>
                        <a:pt x="7750" y="0"/>
                        <a:pt x="9145" y="196"/>
                        <a:pt x="10516" y="582"/>
                      </a:cubicBezTo>
                      <a:cubicBezTo>
                        <a:pt x="15074" y="1863"/>
                        <a:pt x="17625" y="4781"/>
                        <a:pt x="18892" y="740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1615;p37">
                  <a:extLst>
                    <a:ext uri="{FF2B5EF4-FFF2-40B4-BE49-F238E27FC236}">
                      <a16:creationId xmlns:a16="http://schemas.microsoft.com/office/drawing/2014/main" id="{F5DF2067-67E8-48D3-B130-9E9539D09D09}"/>
                    </a:ext>
                  </a:extLst>
                </p:cNvPr>
                <p:cNvSpPr/>
                <p:nvPr/>
              </p:nvSpPr>
              <p:spPr>
                <a:xfrm>
                  <a:off x="4777625" y="834650"/>
                  <a:ext cx="220550" cy="3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2" h="15112" fill="none" extrusionOk="0">
                      <a:moveTo>
                        <a:pt x="1" y="0"/>
                      </a:moveTo>
                      <a:cubicBezTo>
                        <a:pt x="3373" y="390"/>
                        <a:pt x="6011" y="2530"/>
                        <a:pt x="7334" y="6005"/>
                      </a:cubicBezTo>
                      <a:cubicBezTo>
                        <a:pt x="8821" y="9908"/>
                        <a:pt x="7871" y="13001"/>
                        <a:pt x="6350" y="15112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1616;p37">
                  <a:extLst>
                    <a:ext uri="{FF2B5EF4-FFF2-40B4-BE49-F238E27FC236}">
                      <a16:creationId xmlns:a16="http://schemas.microsoft.com/office/drawing/2014/main" id="{71C2D281-545E-4C04-B741-08B710C2321B}"/>
                    </a:ext>
                  </a:extLst>
                </p:cNvPr>
                <p:cNvSpPr/>
                <p:nvPr/>
              </p:nvSpPr>
              <p:spPr>
                <a:xfrm>
                  <a:off x="4788100" y="1222475"/>
                  <a:ext cx="191125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13060" fill="none" extrusionOk="0">
                      <a:moveTo>
                        <a:pt x="6077" y="1"/>
                      </a:moveTo>
                      <a:cubicBezTo>
                        <a:pt x="7118" y="2007"/>
                        <a:pt x="7645" y="4634"/>
                        <a:pt x="6463" y="7554"/>
                      </a:cubicBezTo>
                      <a:cubicBezTo>
                        <a:pt x="5294" y="10441"/>
                        <a:pt x="2958" y="12396"/>
                        <a:pt x="0" y="1305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1617;p37">
                  <a:extLst>
                    <a:ext uri="{FF2B5EF4-FFF2-40B4-BE49-F238E27FC236}">
                      <a16:creationId xmlns:a16="http://schemas.microsoft.com/office/drawing/2014/main" id="{A3B87032-D8C3-4CE0-B279-3E852288154D}"/>
                    </a:ext>
                  </a:extLst>
                </p:cNvPr>
                <p:cNvSpPr/>
                <p:nvPr/>
              </p:nvSpPr>
              <p:spPr>
                <a:xfrm>
                  <a:off x="4309475" y="1558450"/>
                  <a:ext cx="472950" cy="1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8" h="6726" fill="none" extrusionOk="0">
                      <a:moveTo>
                        <a:pt x="18918" y="1"/>
                      </a:moveTo>
                      <a:cubicBezTo>
                        <a:pt x="17687" y="2724"/>
                        <a:pt x="15039" y="5709"/>
                        <a:pt x="10039" y="6529"/>
                      </a:cubicBezTo>
                      <a:cubicBezTo>
                        <a:pt x="9259" y="6659"/>
                        <a:pt x="8470" y="6725"/>
                        <a:pt x="7679" y="6726"/>
                      </a:cubicBezTo>
                      <a:cubicBezTo>
                        <a:pt x="4451" y="6726"/>
                        <a:pt x="1868" y="5573"/>
                        <a:pt x="1" y="418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1618;p37">
                  <a:extLst>
                    <a:ext uri="{FF2B5EF4-FFF2-40B4-BE49-F238E27FC236}">
                      <a16:creationId xmlns:a16="http://schemas.microsoft.com/office/drawing/2014/main" id="{A30DC8C3-E2E0-4482-84C3-A876008E25C7}"/>
                    </a:ext>
                  </a:extLst>
                </p:cNvPr>
                <p:cNvSpPr/>
                <p:nvPr/>
              </p:nvSpPr>
              <p:spPr>
                <a:xfrm>
                  <a:off x="3836075" y="1668175"/>
                  <a:ext cx="464300" cy="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2" h="3086" fill="none" extrusionOk="0">
                      <a:moveTo>
                        <a:pt x="18571" y="0"/>
                      </a:moveTo>
                      <a:cubicBezTo>
                        <a:pt x="16553" y="1556"/>
                        <a:pt x="13577" y="3085"/>
                        <a:pt x="9674" y="3085"/>
                      </a:cubicBezTo>
                      <a:cubicBezTo>
                        <a:pt x="9379" y="3085"/>
                        <a:pt x="9077" y="3076"/>
                        <a:pt x="8780" y="3059"/>
                      </a:cubicBezTo>
                      <a:cubicBezTo>
                        <a:pt x="4688" y="2814"/>
                        <a:pt x="1831" y="1703"/>
                        <a:pt x="1" y="66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Google Shape;1619;p37">
                <a:extLst>
                  <a:ext uri="{FF2B5EF4-FFF2-40B4-BE49-F238E27FC236}">
                    <a16:creationId xmlns:a16="http://schemas.microsoft.com/office/drawing/2014/main" id="{1718D34D-CC99-48D3-8BBE-209E705C3F2C}"/>
                  </a:ext>
                </a:extLst>
              </p:cNvPr>
              <p:cNvSpPr/>
              <p:nvPr/>
            </p:nvSpPr>
            <p:spPr>
              <a:xfrm>
                <a:off x="-1838529" y="5346406"/>
                <a:ext cx="7783411" cy="3042409"/>
              </a:xfrm>
              <a:custGeom>
                <a:avLst/>
                <a:gdLst/>
                <a:ahLst/>
                <a:cxnLst/>
                <a:rect l="l" t="t" r="r" b="b"/>
                <a:pathLst>
                  <a:path w="104825" h="39397" extrusionOk="0">
                    <a:moveTo>
                      <a:pt x="52353" y="1"/>
                    </a:moveTo>
                    <a:cubicBezTo>
                      <a:pt x="52344" y="1"/>
                      <a:pt x="52336" y="1"/>
                      <a:pt x="52328" y="1"/>
                    </a:cubicBezTo>
                    <a:cubicBezTo>
                      <a:pt x="52309" y="1"/>
                      <a:pt x="52292" y="3"/>
                      <a:pt x="52273" y="3"/>
                    </a:cubicBezTo>
                    <a:cubicBezTo>
                      <a:pt x="51371" y="9"/>
                      <a:pt x="50475" y="151"/>
                      <a:pt x="49615" y="423"/>
                    </a:cubicBezTo>
                    <a:cubicBezTo>
                      <a:pt x="47733" y="991"/>
                      <a:pt x="46351" y="2031"/>
                      <a:pt x="45446" y="2917"/>
                    </a:cubicBezTo>
                    <a:cubicBezTo>
                      <a:pt x="44266" y="4003"/>
                      <a:pt x="43631" y="4976"/>
                      <a:pt x="43631" y="4976"/>
                    </a:cubicBezTo>
                    <a:cubicBezTo>
                      <a:pt x="43631" y="4976"/>
                      <a:pt x="41566" y="2"/>
                      <a:pt x="35779" y="2"/>
                    </a:cubicBezTo>
                    <a:cubicBezTo>
                      <a:pt x="35669" y="2"/>
                      <a:pt x="35559" y="3"/>
                      <a:pt x="35446" y="7"/>
                    </a:cubicBezTo>
                    <a:cubicBezTo>
                      <a:pt x="29404" y="201"/>
                      <a:pt x="26383" y="4879"/>
                      <a:pt x="26383" y="4879"/>
                    </a:cubicBezTo>
                    <a:cubicBezTo>
                      <a:pt x="26383" y="4879"/>
                      <a:pt x="23526" y="2282"/>
                      <a:pt x="19084" y="2282"/>
                    </a:cubicBezTo>
                    <a:cubicBezTo>
                      <a:pt x="18085" y="2282"/>
                      <a:pt x="17005" y="2413"/>
                      <a:pt x="15860" y="2736"/>
                    </a:cubicBezTo>
                    <a:cubicBezTo>
                      <a:pt x="9623" y="4490"/>
                      <a:pt x="8941" y="9946"/>
                      <a:pt x="8941" y="9946"/>
                    </a:cubicBezTo>
                    <a:cubicBezTo>
                      <a:pt x="8941" y="9946"/>
                      <a:pt x="8246" y="9728"/>
                      <a:pt x="7271" y="9728"/>
                    </a:cubicBezTo>
                    <a:cubicBezTo>
                      <a:pt x="5640" y="9728"/>
                      <a:pt x="3229" y="10338"/>
                      <a:pt x="1986" y="13601"/>
                    </a:cubicBezTo>
                    <a:cubicBezTo>
                      <a:pt x="0" y="18813"/>
                      <a:pt x="4459" y="21250"/>
                      <a:pt x="4459" y="21250"/>
                    </a:cubicBezTo>
                    <a:cubicBezTo>
                      <a:pt x="4459" y="21250"/>
                      <a:pt x="755" y="24075"/>
                      <a:pt x="2413" y="28168"/>
                    </a:cubicBezTo>
                    <a:cubicBezTo>
                      <a:pt x="3750" y="31473"/>
                      <a:pt x="6868" y="31791"/>
                      <a:pt x="8018" y="31791"/>
                    </a:cubicBezTo>
                    <a:cubicBezTo>
                      <a:pt x="8292" y="31791"/>
                      <a:pt x="8454" y="31773"/>
                      <a:pt x="8454" y="31773"/>
                    </a:cubicBezTo>
                    <a:cubicBezTo>
                      <a:pt x="8454" y="31773"/>
                      <a:pt x="8844" y="37424"/>
                      <a:pt x="15372" y="38497"/>
                    </a:cubicBezTo>
                    <a:cubicBezTo>
                      <a:pt x="16008" y="38601"/>
                      <a:pt x="16610" y="38648"/>
                      <a:pt x="17180" y="38648"/>
                    </a:cubicBezTo>
                    <a:cubicBezTo>
                      <a:pt x="22461" y="38648"/>
                      <a:pt x="24923" y="34599"/>
                      <a:pt x="24923" y="34599"/>
                    </a:cubicBezTo>
                    <a:cubicBezTo>
                      <a:pt x="24923" y="34599"/>
                      <a:pt x="28091" y="39397"/>
                      <a:pt x="34121" y="39397"/>
                    </a:cubicBezTo>
                    <a:cubicBezTo>
                      <a:pt x="34348" y="39397"/>
                      <a:pt x="34578" y="39390"/>
                      <a:pt x="34812" y="39376"/>
                    </a:cubicBezTo>
                    <a:cubicBezTo>
                      <a:pt x="41292" y="38989"/>
                      <a:pt x="43825" y="36158"/>
                      <a:pt x="43825" y="36158"/>
                    </a:cubicBezTo>
                    <a:cubicBezTo>
                      <a:pt x="43825" y="36158"/>
                      <a:pt x="47517" y="39376"/>
                      <a:pt x="51913" y="39376"/>
                    </a:cubicBezTo>
                    <a:cubicBezTo>
                      <a:pt x="51978" y="39376"/>
                      <a:pt x="52043" y="39375"/>
                      <a:pt x="52108" y="39374"/>
                    </a:cubicBezTo>
                    <a:cubicBezTo>
                      <a:pt x="52210" y="39371"/>
                      <a:pt x="52311" y="39366"/>
                      <a:pt x="52413" y="39360"/>
                    </a:cubicBezTo>
                    <a:cubicBezTo>
                      <a:pt x="52514" y="39366"/>
                      <a:pt x="52615" y="39371"/>
                      <a:pt x="52717" y="39374"/>
                    </a:cubicBezTo>
                    <a:cubicBezTo>
                      <a:pt x="52782" y="39375"/>
                      <a:pt x="52847" y="39376"/>
                      <a:pt x="52912" y="39376"/>
                    </a:cubicBezTo>
                    <a:cubicBezTo>
                      <a:pt x="57309" y="39376"/>
                      <a:pt x="61000" y="36158"/>
                      <a:pt x="61000" y="36158"/>
                    </a:cubicBezTo>
                    <a:cubicBezTo>
                      <a:pt x="61000" y="36158"/>
                      <a:pt x="63533" y="38989"/>
                      <a:pt x="70013" y="39376"/>
                    </a:cubicBezTo>
                    <a:cubicBezTo>
                      <a:pt x="70248" y="39390"/>
                      <a:pt x="70479" y="39397"/>
                      <a:pt x="70706" y="39397"/>
                    </a:cubicBezTo>
                    <a:cubicBezTo>
                      <a:pt x="76736" y="39397"/>
                      <a:pt x="79904" y="34599"/>
                      <a:pt x="79904" y="34599"/>
                    </a:cubicBezTo>
                    <a:cubicBezTo>
                      <a:pt x="79904" y="34599"/>
                      <a:pt x="82365" y="38648"/>
                      <a:pt x="87645" y="38648"/>
                    </a:cubicBezTo>
                    <a:cubicBezTo>
                      <a:pt x="88215" y="38648"/>
                      <a:pt x="88817" y="38601"/>
                      <a:pt x="89453" y="38497"/>
                    </a:cubicBezTo>
                    <a:cubicBezTo>
                      <a:pt x="95982" y="37426"/>
                      <a:pt x="96371" y="31773"/>
                      <a:pt x="96371" y="31773"/>
                    </a:cubicBezTo>
                    <a:cubicBezTo>
                      <a:pt x="96371" y="31773"/>
                      <a:pt x="96533" y="31791"/>
                      <a:pt x="96807" y="31791"/>
                    </a:cubicBezTo>
                    <a:cubicBezTo>
                      <a:pt x="97957" y="31791"/>
                      <a:pt x="101075" y="31473"/>
                      <a:pt x="102412" y="28167"/>
                    </a:cubicBezTo>
                    <a:cubicBezTo>
                      <a:pt x="104070" y="24075"/>
                      <a:pt x="100366" y="21250"/>
                      <a:pt x="100366" y="21250"/>
                    </a:cubicBezTo>
                    <a:cubicBezTo>
                      <a:pt x="100366" y="21250"/>
                      <a:pt x="104825" y="18813"/>
                      <a:pt x="102840" y="13601"/>
                    </a:cubicBezTo>
                    <a:cubicBezTo>
                      <a:pt x="101597" y="10338"/>
                      <a:pt x="99185" y="9728"/>
                      <a:pt x="97555" y="9728"/>
                    </a:cubicBezTo>
                    <a:cubicBezTo>
                      <a:pt x="96580" y="9728"/>
                      <a:pt x="95884" y="9946"/>
                      <a:pt x="95884" y="9946"/>
                    </a:cubicBezTo>
                    <a:cubicBezTo>
                      <a:pt x="95884" y="9946"/>
                      <a:pt x="95202" y="4490"/>
                      <a:pt x="88966" y="2736"/>
                    </a:cubicBezTo>
                    <a:cubicBezTo>
                      <a:pt x="87820" y="2413"/>
                      <a:pt x="86740" y="2282"/>
                      <a:pt x="85741" y="2282"/>
                    </a:cubicBezTo>
                    <a:cubicBezTo>
                      <a:pt x="81299" y="2282"/>
                      <a:pt x="78442" y="4879"/>
                      <a:pt x="78442" y="4879"/>
                    </a:cubicBezTo>
                    <a:cubicBezTo>
                      <a:pt x="78442" y="4879"/>
                      <a:pt x="75421" y="202"/>
                      <a:pt x="69380" y="7"/>
                    </a:cubicBezTo>
                    <a:cubicBezTo>
                      <a:pt x="69268" y="3"/>
                      <a:pt x="69157" y="2"/>
                      <a:pt x="69047" y="2"/>
                    </a:cubicBezTo>
                    <a:cubicBezTo>
                      <a:pt x="63260" y="2"/>
                      <a:pt x="61194" y="4976"/>
                      <a:pt x="61194" y="4976"/>
                    </a:cubicBezTo>
                    <a:cubicBezTo>
                      <a:pt x="61194" y="4976"/>
                      <a:pt x="60559" y="4003"/>
                      <a:pt x="59379" y="2917"/>
                    </a:cubicBezTo>
                    <a:cubicBezTo>
                      <a:pt x="58474" y="2031"/>
                      <a:pt x="57092" y="991"/>
                      <a:pt x="55211" y="423"/>
                    </a:cubicBezTo>
                    <a:cubicBezTo>
                      <a:pt x="54350" y="151"/>
                      <a:pt x="53454" y="9"/>
                      <a:pt x="52552" y="3"/>
                    </a:cubicBezTo>
                    <a:cubicBezTo>
                      <a:pt x="52533" y="3"/>
                      <a:pt x="52516" y="1"/>
                      <a:pt x="52499" y="1"/>
                    </a:cubicBezTo>
                    <a:cubicBezTo>
                      <a:pt x="52470" y="1"/>
                      <a:pt x="52441" y="2"/>
                      <a:pt x="52413" y="2"/>
                    </a:cubicBezTo>
                    <a:cubicBezTo>
                      <a:pt x="52392" y="2"/>
                      <a:pt x="52373" y="1"/>
                      <a:pt x="523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75BEE7-113A-413C-8449-27A31BF7E672}"/>
                </a:ext>
              </a:extLst>
            </p:cNvPr>
            <p:cNvSpPr txBox="1"/>
            <p:nvPr/>
          </p:nvSpPr>
          <p:spPr>
            <a:xfrm>
              <a:off x="2728610" y="2377110"/>
              <a:ext cx="9917179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mật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tách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2">
            <a:extLst>
              <a:ext uri="{FF2B5EF4-FFF2-40B4-BE49-F238E27FC236}">
                <a16:creationId xmlns:a16="http://schemas.microsoft.com/office/drawing/2014/main" id="{FBBE257D-60F6-4A75-B426-82F29986FB48}"/>
              </a:ext>
            </a:extLst>
          </p:cNvPr>
          <p:cNvSpPr/>
          <p:nvPr/>
        </p:nvSpPr>
        <p:spPr>
          <a:xfrm flipH="1">
            <a:off x="13782159" y="2951702"/>
            <a:ext cx="4592772" cy="754197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37DE84B3-EB6A-45D3-B8B9-1F6376E97F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97917" y="7628545"/>
            <a:ext cx="2325441" cy="10781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BCB3DBD-80B2-411C-A085-991BA75307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24218" y="319097"/>
            <a:ext cx="1468455" cy="177189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F59810D-C602-4D0D-A829-5535B2761E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66416" y="8725754"/>
            <a:ext cx="2325441" cy="107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239514" y="-6615176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40E6-AEA6-420E-BD22-20155DE884FF}"/>
              </a:ext>
            </a:extLst>
          </p:cNvPr>
          <p:cNvGrpSpPr/>
          <p:nvPr/>
        </p:nvGrpSpPr>
        <p:grpSpPr>
          <a:xfrm>
            <a:off x="877926" y="2857499"/>
            <a:ext cx="10223252" cy="6866533"/>
            <a:chOff x="877926" y="2857499"/>
            <a:chExt cx="10223252" cy="6866533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5EBF85C2-01C9-42B3-80D9-AD7BC2724BDC}"/>
                </a:ext>
              </a:extLst>
            </p:cNvPr>
            <p:cNvSpPr/>
            <p:nvPr/>
          </p:nvSpPr>
          <p:spPr>
            <a:xfrm>
              <a:off x="877926" y="2857499"/>
              <a:ext cx="10223252" cy="6866533"/>
            </a:xfrm>
            <a:prstGeom prst="roundRect">
              <a:avLst>
                <a:gd name="adj" fmla="val 4667"/>
              </a:avLst>
            </a:pr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020DE6-3D07-461E-A8EA-190C4761AF4A}"/>
                </a:ext>
              </a:extLst>
            </p:cNvPr>
            <p:cNvSpPr txBox="1"/>
            <p:nvPr/>
          </p:nvSpPr>
          <p:spPr>
            <a:xfrm>
              <a:off x="1036552" y="3086100"/>
              <a:ext cx="9906000" cy="6441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chạy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cung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O</a:t>
              </a:r>
              <a:r>
                <a:rPr kumimoji="0" lang="en-US" sz="4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da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8B139A8E-C46A-4583-B7E3-2397C39D4702}"/>
              </a:ext>
            </a:extLst>
          </p:cNvPr>
          <p:cNvSpPr/>
          <p:nvPr/>
        </p:nvSpPr>
        <p:spPr>
          <a:xfrm>
            <a:off x="12039600" y="1638300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B706BD-EB37-43D3-8599-F7E8441EEEDB}"/>
              </a:ext>
            </a:extLst>
          </p:cNvPr>
          <p:cNvSpPr txBox="1"/>
          <p:nvPr/>
        </p:nvSpPr>
        <p:spPr>
          <a:xfrm>
            <a:off x="2309813" y="1511511"/>
            <a:ext cx="7877175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Ở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2947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9317FF33-9986-427D-9A12-6215F08E8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68888" y="651805"/>
            <a:ext cx="11985393" cy="83838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4785627">
            <a:off x="11570195" y="-2316453"/>
            <a:ext cx="15953106" cy="13516632"/>
          </a:xfrm>
          <a:custGeom>
            <a:avLst/>
            <a:gdLst/>
            <a:ahLst/>
            <a:cxnLst/>
            <a:rect l="l" t="t" r="r" b="b"/>
            <a:pathLst>
              <a:path w="15953106" h="13516632">
                <a:moveTo>
                  <a:pt x="0" y="0"/>
                </a:moveTo>
                <a:lnTo>
                  <a:pt x="15953107" y="0"/>
                </a:lnTo>
                <a:lnTo>
                  <a:pt x="15953107" y="13516631"/>
                </a:lnTo>
                <a:lnTo>
                  <a:pt x="0" y="13516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412279">
            <a:off x="13984452" y="-4493217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DA224-1802-47AB-B3D1-DB5C29F10D99}"/>
              </a:ext>
            </a:extLst>
          </p:cNvPr>
          <p:cNvSpPr txBox="1"/>
          <p:nvPr/>
        </p:nvSpPr>
        <p:spPr>
          <a:xfrm>
            <a:off x="4233719" y="1409700"/>
            <a:ext cx="7498493" cy="5620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  <a:endParaRPr lang="en-US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03DE31C-2621-4776-812F-3B30B4933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5505" y="5905500"/>
            <a:ext cx="3471719" cy="39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04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2057400" y="0"/>
            <a:ext cx="126895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algn="ctr"/>
            <a:r>
              <a:rPr lang="en-US" sz="40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đáp án đúng nhất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FBE9D-1E82-4853-8661-D4B936F68335}"/>
              </a:ext>
            </a:extLst>
          </p:cNvPr>
          <p:cNvSpPr txBox="1"/>
          <p:nvPr/>
        </p:nvSpPr>
        <p:spPr>
          <a:xfrm>
            <a:off x="1" y="1562100"/>
            <a:ext cx="18280380" cy="952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3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3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r>
              <a:rPr lang="en-US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0" indent="-742950" algn="just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3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	B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3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		</a:t>
            </a:r>
            <a:r>
              <a:rPr lang="en-US" sz="3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3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	</a:t>
            </a:r>
            <a:r>
              <a:rPr lang="en-US" sz="3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3400" b="1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Câu 2:</a:t>
            </a:r>
            <a:r>
              <a:rPr lang="en-US" sz="340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3400" b="1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Thực quản là bộ phận của hệ cơ quan nào sau đây?</a:t>
            </a:r>
          </a:p>
          <a:p>
            <a:pPr marL="1200150" indent="-742950" algn="just">
              <a:lnSpc>
                <a:spcPct val="150000"/>
              </a:lnSpc>
              <a:spcAft>
                <a:spcPts val="800"/>
              </a:spcAft>
              <a:buAutoNum type="alphaUcPeriod"/>
            </a:pPr>
            <a:r>
              <a:rPr lang="en-US" sz="3400"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 tiêu hóa.		B. Hệ hô hấp.		C. Hệ tuần hoàn.	D. Hệ bài tiết</a:t>
            </a: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33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 Khi chúng ta bơi cật lực, hệ cơ quan nào dưới đây sẽ tăng cường độ hoạt động?</a:t>
            </a:r>
            <a:endParaRPr lang="en-US" sz="33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Hệ tuần hoàn				B. Hệ hô hấp</a:t>
            </a:r>
            <a:endParaRPr lang="en-US" sz="3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Hệ vận động				D. Tất cả các phương án còn lại</a:t>
            </a: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34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5: Vai trò tiếp nhận và trả lời kích thích của môi trường, điều hòa hoạt động các cơ quan là của hệ cơ quan nào? </a:t>
            </a:r>
            <a:endParaRPr lang="en-US" sz="34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3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Hệ vận động.		B. Hệ tuần hoàn.	C. Hệ bài tiết.		D. Hệ thần kinh</a:t>
            </a:r>
            <a:endParaRPr lang="en-US" sz="3400"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endParaRPr lang="en-US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E01B4E-D7A4-4C24-996B-098C996B1F32}"/>
              </a:ext>
            </a:extLst>
          </p:cNvPr>
          <p:cNvSpPr/>
          <p:nvPr/>
        </p:nvSpPr>
        <p:spPr>
          <a:xfrm>
            <a:off x="6172200" y="68199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16">
            <a:extLst>
              <a:ext uri="{FF2B5EF4-FFF2-40B4-BE49-F238E27FC236}">
                <a16:creationId xmlns:a16="http://schemas.microsoft.com/office/drawing/2014/main" id="{8FA91249-224C-30EC-3FDA-97703F984CBD}"/>
              </a:ext>
            </a:extLst>
          </p:cNvPr>
          <p:cNvSpPr/>
          <p:nvPr/>
        </p:nvSpPr>
        <p:spPr>
          <a:xfrm>
            <a:off x="11734800" y="944118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16">
            <a:extLst>
              <a:ext uri="{FF2B5EF4-FFF2-40B4-BE49-F238E27FC236}">
                <a16:creationId xmlns:a16="http://schemas.microsoft.com/office/drawing/2014/main" id="{93FD9F24-93CB-3553-2993-2E26B9BDF598}"/>
              </a:ext>
            </a:extLst>
          </p:cNvPr>
          <p:cNvSpPr/>
          <p:nvPr/>
        </p:nvSpPr>
        <p:spPr>
          <a:xfrm>
            <a:off x="304800" y="24003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6">
            <a:extLst>
              <a:ext uri="{FF2B5EF4-FFF2-40B4-BE49-F238E27FC236}">
                <a16:creationId xmlns:a16="http://schemas.microsoft.com/office/drawing/2014/main" id="{5EA8692D-D3A3-A18A-762F-56EB15DCF0FE}"/>
              </a:ext>
            </a:extLst>
          </p:cNvPr>
          <p:cNvSpPr/>
          <p:nvPr/>
        </p:nvSpPr>
        <p:spPr>
          <a:xfrm>
            <a:off x="4343400" y="43053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80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3944600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en-US" sz="3600" b="1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  <a:r>
              <a:rPr lang="en-US" sz="36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nạp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nề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24CEA92-2DDB-4546-8D55-C7350BF78C0E}"/>
              </a:ext>
            </a:extLst>
          </p:cNvPr>
          <p:cNvSpPr txBox="1"/>
          <p:nvPr/>
        </p:nvSpPr>
        <p:spPr>
          <a:xfrm>
            <a:off x="777240" y="6685951"/>
            <a:ext cx="1722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hệ cơ quan trong cơ thể có mối liên hệ mật thiết với nhau</a:t>
            </a:r>
            <a:endParaRPr lang="en-US" sz="40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71212"/>
      </p:ext>
    </p:extLst>
  </p:cSld>
  <p:clrMapOvr>
    <a:masterClrMapping/>
  </p:clrMapOvr>
  <p:transition spd="med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5F4ADB1-5A6E-4EA8-A85F-7864D1A6562B}"/>
              </a:ext>
            </a:extLst>
          </p:cNvPr>
          <p:cNvGrpSpPr/>
          <p:nvPr/>
        </p:nvGrpSpPr>
        <p:grpSpPr>
          <a:xfrm>
            <a:off x="1327891" y="1485900"/>
            <a:ext cx="9536218" cy="5793548"/>
            <a:chOff x="1327891" y="1485900"/>
            <a:chExt cx="9536218" cy="5793548"/>
          </a:xfrm>
        </p:grpSpPr>
        <p:grpSp>
          <p:nvGrpSpPr>
            <p:cNvPr id="28" name="Google Shape;9974;p60">
              <a:extLst>
                <a:ext uri="{FF2B5EF4-FFF2-40B4-BE49-F238E27FC236}">
                  <a16:creationId xmlns:a16="http://schemas.microsoft.com/office/drawing/2014/main" id="{85BDDD43-598A-4353-B7B7-2FFC8D65A2CD}"/>
                </a:ext>
              </a:extLst>
            </p:cNvPr>
            <p:cNvGrpSpPr/>
            <p:nvPr/>
          </p:nvGrpSpPr>
          <p:grpSpPr>
            <a:xfrm>
              <a:off x="1327891" y="1485900"/>
              <a:ext cx="9536218" cy="5793548"/>
              <a:chOff x="1003232" y="1344811"/>
              <a:chExt cx="7137542" cy="3549567"/>
            </a:xfrm>
          </p:grpSpPr>
          <p:grpSp>
            <p:nvGrpSpPr>
              <p:cNvPr id="29" name="Google Shape;9975;p60">
                <a:extLst>
                  <a:ext uri="{FF2B5EF4-FFF2-40B4-BE49-F238E27FC236}">
                    <a16:creationId xmlns:a16="http://schemas.microsoft.com/office/drawing/2014/main" id="{42362F7B-73AC-4129-A0FD-EE47B268D373}"/>
                  </a:ext>
                </a:extLst>
              </p:cNvPr>
              <p:cNvGrpSpPr/>
              <p:nvPr/>
            </p:nvGrpSpPr>
            <p:grpSpPr>
              <a:xfrm>
                <a:off x="1003232" y="1472057"/>
                <a:ext cx="7038958" cy="3422321"/>
                <a:chOff x="719998" y="1516275"/>
                <a:chExt cx="6794361" cy="3303398"/>
              </a:xfrm>
            </p:grpSpPr>
            <p:sp>
              <p:nvSpPr>
                <p:cNvPr id="33" name="Google Shape;9976;p60">
                  <a:extLst>
                    <a:ext uri="{FF2B5EF4-FFF2-40B4-BE49-F238E27FC236}">
                      <a16:creationId xmlns:a16="http://schemas.microsoft.com/office/drawing/2014/main" id="{46942C51-E223-4C3A-8931-4AB1A6E1D43C}"/>
                    </a:ext>
                  </a:extLst>
                </p:cNvPr>
                <p:cNvSpPr/>
                <p:nvPr/>
              </p:nvSpPr>
              <p:spPr>
                <a:xfrm>
                  <a:off x="4170075" y="1516275"/>
                  <a:ext cx="3344284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977;p60">
                  <a:extLst>
                    <a:ext uri="{FF2B5EF4-FFF2-40B4-BE49-F238E27FC236}">
                      <a16:creationId xmlns:a16="http://schemas.microsoft.com/office/drawing/2014/main" id="{D7EAE1F3-59CE-459D-AF6E-F3BD8E7649B0}"/>
                    </a:ext>
                  </a:extLst>
                </p:cNvPr>
                <p:cNvSpPr/>
                <p:nvPr/>
              </p:nvSpPr>
              <p:spPr>
                <a:xfrm>
                  <a:off x="719998" y="151628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" name="Google Shape;9978;p60">
                <a:extLst>
                  <a:ext uri="{FF2B5EF4-FFF2-40B4-BE49-F238E27FC236}">
                    <a16:creationId xmlns:a16="http://schemas.microsoft.com/office/drawing/2014/main" id="{5C0683A6-6DCF-4231-9B7A-B32155BE5460}"/>
                  </a:ext>
                </a:extLst>
              </p:cNvPr>
              <p:cNvGrpSpPr/>
              <p:nvPr/>
            </p:nvGrpSpPr>
            <p:grpSpPr>
              <a:xfrm>
                <a:off x="1136550" y="1344811"/>
                <a:ext cx="7004224" cy="3422313"/>
                <a:chOff x="819248" y="1421033"/>
                <a:chExt cx="6760834" cy="3303390"/>
              </a:xfrm>
            </p:grpSpPr>
            <p:sp>
              <p:nvSpPr>
                <p:cNvPr id="31" name="Google Shape;9979;p60">
                  <a:extLst>
                    <a:ext uri="{FF2B5EF4-FFF2-40B4-BE49-F238E27FC236}">
                      <a16:creationId xmlns:a16="http://schemas.microsoft.com/office/drawing/2014/main" id="{82163135-BE44-4499-9EC3-A119879857AD}"/>
                    </a:ext>
                  </a:extLst>
                </p:cNvPr>
                <p:cNvSpPr/>
                <p:nvPr/>
              </p:nvSpPr>
              <p:spPr>
                <a:xfrm>
                  <a:off x="4145490" y="1421033"/>
                  <a:ext cx="3434593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980;p60">
                  <a:extLst>
                    <a:ext uri="{FF2B5EF4-FFF2-40B4-BE49-F238E27FC236}">
                      <a16:creationId xmlns:a16="http://schemas.microsoft.com/office/drawing/2014/main" id="{72AD3E03-8A83-42A2-8F25-D5C5A9306B14}"/>
                    </a:ext>
                  </a:extLst>
                </p:cNvPr>
                <p:cNvSpPr/>
                <p:nvPr/>
              </p:nvSpPr>
              <p:spPr>
                <a:xfrm>
                  <a:off x="819248" y="142103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0BD983-83F0-4967-B5D3-F93F97DE1DE6}"/>
                </a:ext>
              </a:extLst>
            </p:cNvPr>
            <p:cNvSpPr txBox="1"/>
            <p:nvPr/>
          </p:nvSpPr>
          <p:spPr>
            <a:xfrm>
              <a:off x="3031473" y="2015919"/>
              <a:ext cx="683564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130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8100000">
            <a:off x="-3708924" y="5943929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012735">
            <a:off x="9277362" y="-10896928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C62FE-3374-40FE-92A9-937DFC15E890}"/>
              </a:ext>
            </a:extLst>
          </p:cNvPr>
          <p:cNvSpPr txBox="1"/>
          <p:nvPr/>
        </p:nvSpPr>
        <p:spPr>
          <a:xfrm>
            <a:off x="2243551" y="2970535"/>
            <a:ext cx="804109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7EE5AC-479E-49C4-9737-285FACA28BF8}"/>
              </a:ext>
            </a:extLst>
          </p:cNvPr>
          <p:cNvGrpSpPr/>
          <p:nvPr/>
        </p:nvGrpSpPr>
        <p:grpSpPr>
          <a:xfrm>
            <a:off x="8799639" y="5295473"/>
            <a:ext cx="2036826" cy="2057400"/>
            <a:chOff x="6830188" y="4178056"/>
            <a:chExt cx="2036826" cy="2057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300E0A-890C-4F42-A652-C0FA034B5F8B}"/>
                </a:ext>
              </a:extLst>
            </p:cNvPr>
            <p:cNvSpPr/>
            <p:nvPr/>
          </p:nvSpPr>
          <p:spPr>
            <a:xfrm>
              <a:off x="7086600" y="4379890"/>
              <a:ext cx="914399" cy="99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76F5A371-9FFF-4412-9506-1F2EA63C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30188" y="4178056"/>
              <a:ext cx="2036826" cy="2057400"/>
            </a:xfrm>
            <a:prstGeom prst="rect">
              <a:avLst/>
            </a:prstGeom>
          </p:spPr>
        </p:pic>
      </p:grpSp>
      <p:sp>
        <p:nvSpPr>
          <p:cNvPr id="37" name="Freeform 3">
            <a:extLst>
              <a:ext uri="{FF2B5EF4-FFF2-40B4-BE49-F238E27FC236}">
                <a16:creationId xmlns:a16="http://schemas.microsoft.com/office/drawing/2014/main" id="{E681E92C-FA0A-442D-9425-743672A493D5}"/>
              </a:ext>
            </a:extLst>
          </p:cNvPr>
          <p:cNvSpPr/>
          <p:nvPr/>
        </p:nvSpPr>
        <p:spPr>
          <a:xfrm>
            <a:off x="12154530" y="862228"/>
            <a:ext cx="4297896" cy="9424772"/>
          </a:xfrm>
          <a:custGeom>
            <a:avLst/>
            <a:gdLst/>
            <a:ahLst/>
            <a:cxnLst/>
            <a:rect l="l" t="t" r="r" b="b"/>
            <a:pathLst>
              <a:path w="3268088" h="8247541">
                <a:moveTo>
                  <a:pt x="0" y="0"/>
                </a:moveTo>
                <a:lnTo>
                  <a:pt x="3268088" y="0"/>
                </a:lnTo>
                <a:lnTo>
                  <a:pt x="3268088" y="8247541"/>
                </a:lnTo>
                <a:lnTo>
                  <a:pt x="0" y="8247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163118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85627">
            <a:off x="8418924" y="-1500836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7" y="0"/>
                </a:lnTo>
                <a:lnTo>
                  <a:pt x="16333617" y="13839028"/>
                </a:lnTo>
                <a:lnTo>
                  <a:pt x="0" y="1383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12279">
            <a:off x="15235726" y="-4682119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 descr="6B, Natural Science, Monday 22nd November | sciencejmlp">
            <a:extLst>
              <a:ext uri="{FF2B5EF4-FFF2-40B4-BE49-F238E27FC236}">
                <a16:creationId xmlns:a16="http://schemas.microsoft.com/office/drawing/2014/main" id="{8A7E0491-25B3-4AFA-BD4F-F024934082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2393651"/>
            <a:ext cx="6227145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CF0C87-2151-4D41-85C3-0454C02C476C}"/>
              </a:ext>
            </a:extLst>
          </p:cNvPr>
          <p:cNvSpPr txBox="1"/>
          <p:nvPr/>
        </p:nvSpPr>
        <p:spPr>
          <a:xfrm>
            <a:off x="-228600" y="2520616"/>
            <a:ext cx="11125200" cy="757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Miệng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nhuyễn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enzyme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ADB8D-C931-4AB3-ABBD-196F894FAC68}"/>
              </a:ext>
            </a:extLst>
          </p:cNvPr>
          <p:cNvSpPr txBox="1"/>
          <p:nvPr/>
        </p:nvSpPr>
        <p:spPr>
          <a:xfrm>
            <a:off x="4572000" y="1638300"/>
            <a:ext cx="213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6407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529949">
            <a:off x="-7536858" y="-2215458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32614">
            <a:off x="-3407575" y="-3501735"/>
            <a:ext cx="7629624" cy="8260420"/>
          </a:xfrm>
          <a:custGeom>
            <a:avLst/>
            <a:gdLst/>
            <a:ahLst/>
            <a:cxnLst/>
            <a:rect l="l" t="t" r="r" b="b"/>
            <a:pathLst>
              <a:path w="7629624" h="8260420">
                <a:moveTo>
                  <a:pt x="0" y="0"/>
                </a:moveTo>
                <a:lnTo>
                  <a:pt x="7629625" y="0"/>
                </a:lnTo>
                <a:lnTo>
                  <a:pt x="7629625" y="8260420"/>
                </a:lnTo>
                <a:lnTo>
                  <a:pt x="0" y="826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793149">
            <a:off x="15333320" y="-506742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07D830-C23E-47E0-BE4A-B6760A8CF971}"/>
              </a:ext>
            </a:extLst>
          </p:cNvPr>
          <p:cNvSpPr txBox="1"/>
          <p:nvPr/>
        </p:nvSpPr>
        <p:spPr>
          <a:xfrm>
            <a:off x="262798" y="6727855"/>
            <a:ext cx="5604602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89EB84CF-099D-4156-BFE8-F865FAB63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3587018"/>
            <a:ext cx="3276642" cy="2234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4E7EFC-68DB-47D1-965C-F8BED041B0A0}"/>
              </a:ext>
            </a:extLst>
          </p:cNvPr>
          <p:cNvGrpSpPr/>
          <p:nvPr/>
        </p:nvGrpSpPr>
        <p:grpSpPr>
          <a:xfrm>
            <a:off x="5686850" y="5865948"/>
            <a:ext cx="12372550" cy="3965552"/>
            <a:chOff x="5779293" y="5865948"/>
            <a:chExt cx="12372550" cy="396555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110D2C-8A89-42B8-97F9-FA8B30AEA376}"/>
                </a:ext>
              </a:extLst>
            </p:cNvPr>
            <p:cNvSpPr txBox="1"/>
            <p:nvPr/>
          </p:nvSpPr>
          <p:spPr>
            <a:xfrm>
              <a:off x="7975248" y="5865948"/>
              <a:ext cx="10176595" cy="3570040"/>
            </a:xfrm>
            <a:prstGeom prst="roundRect">
              <a:avLst>
                <a:gd name="adj" fmla="val 12469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tre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băng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buộc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IV.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sơ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băng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bó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gãy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E6E2D5F-6FB7-476A-BD6C-36F41074717A}"/>
                </a:ext>
              </a:extLst>
            </p:cNvPr>
            <p:cNvSpPr/>
            <p:nvPr/>
          </p:nvSpPr>
          <p:spPr>
            <a:xfrm>
              <a:off x="5779293" y="7839976"/>
              <a:ext cx="2306412" cy="1991524"/>
            </a:xfrm>
            <a:custGeom>
              <a:avLst/>
              <a:gdLst/>
              <a:ahLst/>
              <a:cxnLst/>
              <a:rect l="l" t="t" r="r" b="b"/>
              <a:pathLst>
                <a:path w="3805162" h="3377081">
                  <a:moveTo>
                    <a:pt x="0" y="0"/>
                  </a:moveTo>
                  <a:lnTo>
                    <a:pt x="3805161" y="0"/>
                  </a:lnTo>
                  <a:lnTo>
                    <a:pt x="3805161" y="3377081"/>
                  </a:lnTo>
                  <a:lnTo>
                    <a:pt x="0" y="3377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F7202D-4166-4CCC-81DE-7ADC44E9689A}"/>
              </a:ext>
            </a:extLst>
          </p:cNvPr>
          <p:cNvGrpSpPr/>
          <p:nvPr/>
        </p:nvGrpSpPr>
        <p:grpSpPr>
          <a:xfrm>
            <a:off x="4572000" y="1643372"/>
            <a:ext cx="12957079" cy="3666181"/>
            <a:chOff x="4572000" y="1643372"/>
            <a:chExt cx="12957079" cy="36661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BF34E6-E0F6-4F88-A979-DCBBD04B867F}"/>
                </a:ext>
              </a:extLst>
            </p:cNvPr>
            <p:cNvSpPr txBox="1"/>
            <p:nvPr/>
          </p:nvSpPr>
          <p:spPr>
            <a:xfrm>
              <a:off x="6678284" y="1643372"/>
              <a:ext cx="10850795" cy="3666181"/>
            </a:xfrm>
            <a:prstGeom prst="roundRect">
              <a:avLst>
                <a:gd name="adj" fmla="val 11416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vẹo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mẫu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135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3453298-0900-4446-AEF5-986A2888D26D}"/>
                </a:ext>
              </a:extLst>
            </p:cNvPr>
            <p:cNvSpPr/>
            <p:nvPr/>
          </p:nvSpPr>
          <p:spPr>
            <a:xfrm>
              <a:off x="4572000" y="2352457"/>
              <a:ext cx="2106284" cy="2610854"/>
            </a:xfrm>
            <a:custGeom>
              <a:avLst/>
              <a:gdLst/>
              <a:ahLst/>
              <a:cxnLst/>
              <a:rect l="l" t="t" r="r" b="b"/>
              <a:pathLst>
                <a:path w="3595307" h="4114800">
                  <a:moveTo>
                    <a:pt x="0" y="0"/>
                  </a:moveTo>
                  <a:lnTo>
                    <a:pt x="3595306" y="0"/>
                  </a:lnTo>
                  <a:lnTo>
                    <a:pt x="35953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BA65CD-65A3-4F35-99F6-3C3942B03ADD}"/>
              </a:ext>
            </a:extLst>
          </p:cNvPr>
          <p:cNvSpPr txBox="1"/>
          <p:nvPr/>
        </p:nvSpPr>
        <p:spPr>
          <a:xfrm>
            <a:off x="5397291" y="213893"/>
            <a:ext cx="1093499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just">
              <a:lnSpc>
                <a:spcPct val="150000"/>
              </a:lnSpc>
              <a:spcAft>
                <a:spcPts val="800"/>
              </a:spcAft>
              <a:tabLst>
                <a:tab pos="742950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28.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412279">
            <a:off x="13144772" y="6708183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88600">
            <a:off x="-3602480" y="-5008458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 descr="A screenshot of a computer screen showing a diagram of the internal organs&#10;&#10;Description automatically generated">
            <a:extLst>
              <a:ext uri="{FF2B5EF4-FFF2-40B4-BE49-F238E27FC236}">
                <a16:creationId xmlns:a16="http://schemas.microsoft.com/office/drawing/2014/main" id="{4A1B8A0A-8F36-4577-BDE3-BE7484D28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/>
        </p:blipFill>
        <p:spPr>
          <a:xfrm>
            <a:off x="1066800" y="266700"/>
            <a:ext cx="9601200" cy="86410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375CF0-649F-42DB-88A4-09CEF27E4DCA}"/>
              </a:ext>
            </a:extLst>
          </p:cNvPr>
          <p:cNvGrpSpPr/>
          <p:nvPr/>
        </p:nvGrpSpPr>
        <p:grpSpPr>
          <a:xfrm>
            <a:off x="517358" y="8907780"/>
            <a:ext cx="11546669" cy="1023513"/>
            <a:chOff x="517358" y="8907780"/>
            <a:chExt cx="11546669" cy="1023513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814E6B5-C248-42F6-BAFE-4A81D852229B}"/>
                </a:ext>
              </a:extLst>
            </p:cNvPr>
            <p:cNvSpPr/>
            <p:nvPr/>
          </p:nvSpPr>
          <p:spPr>
            <a:xfrm>
              <a:off x="517358" y="9029700"/>
              <a:ext cx="11369842" cy="901593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</p:spPr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86EA34-C062-4A54-B08C-AFF3E681990D}"/>
                </a:ext>
              </a:extLst>
            </p:cNvPr>
            <p:cNvSpPr txBox="1"/>
            <p:nvPr/>
          </p:nvSpPr>
          <p:spPr>
            <a:xfrm>
              <a:off x="533400" y="8907780"/>
              <a:ext cx="11530627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– 5, b – 2, c – 4, d – 7, e – 6, g – 8, h – 1,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3.</a:t>
              </a:r>
              <a:endPara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7">
            <a:extLst>
              <a:ext uri="{FF2B5EF4-FFF2-40B4-BE49-F238E27FC236}">
                <a16:creationId xmlns:a16="http://schemas.microsoft.com/office/drawing/2014/main" id="{70FB6A0F-8A98-4462-BECB-E9E55C7C5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94508" flipV="1">
            <a:off x="-419332" y="8367600"/>
            <a:ext cx="1753064" cy="5705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760C9FE-E9F9-4840-9E4F-926F3BE8116D}"/>
              </a:ext>
            </a:extLst>
          </p:cNvPr>
          <p:cNvGrpSpPr/>
          <p:nvPr/>
        </p:nvGrpSpPr>
        <p:grpSpPr>
          <a:xfrm>
            <a:off x="10720138" y="1062472"/>
            <a:ext cx="7543799" cy="6172200"/>
            <a:chOff x="10720138" y="1062472"/>
            <a:chExt cx="7543799" cy="6172200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5EC1852C-7B0A-49FA-9D1E-E6C6B29E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720138" y="1062472"/>
              <a:ext cx="7543799" cy="6172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C1722A-24F6-4EAF-9A44-3B60476FE0D4}"/>
                </a:ext>
              </a:extLst>
            </p:cNvPr>
            <p:cNvSpPr txBox="1"/>
            <p:nvPr/>
          </p:nvSpPr>
          <p:spPr>
            <a:xfrm>
              <a:off x="11101137" y="2247900"/>
              <a:ext cx="6629398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thuộc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888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7720133" y="-2011109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24296">
            <a:off x="11006456" y="3811847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10219">
            <a:off x="15723655" y="340622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881308">
            <a:off x="16205968" y="6115462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5"/>
                </a:lnTo>
                <a:lnTo>
                  <a:pt x="0" y="1919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9782">
            <a:off x="14045811" y="1708376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4" y="0"/>
                </a:lnTo>
                <a:lnTo>
                  <a:pt x="1362404" y="2531493"/>
                </a:lnTo>
                <a:lnTo>
                  <a:pt x="0" y="2531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932114">
            <a:off x="15718479" y="1159083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43487" y="819451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0" y="0"/>
                </a:lnTo>
                <a:lnTo>
                  <a:pt x="1180960" y="2662001"/>
                </a:lnTo>
                <a:lnTo>
                  <a:pt x="0" y="26620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492097">
            <a:off x="10273047" y="1011500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8" y="0"/>
                </a:lnTo>
                <a:lnTo>
                  <a:pt x="525988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467239">
            <a:off x="13018389" y="1338935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6365">
            <a:off x="12141907" y="526169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D31A24-459E-45C4-83DC-DFF7A6F9D310}"/>
              </a:ext>
            </a:extLst>
          </p:cNvPr>
          <p:cNvSpPr txBox="1"/>
          <p:nvPr/>
        </p:nvSpPr>
        <p:spPr>
          <a:xfrm>
            <a:off x="911800" y="2281144"/>
            <a:ext cx="9174439" cy="58430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28852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C10E5-D5C7-416F-B131-6F36316EB7CA}"/>
              </a:ext>
            </a:extLst>
          </p:cNvPr>
          <p:cNvSpPr txBox="1"/>
          <p:nvPr/>
        </p:nvSpPr>
        <p:spPr>
          <a:xfrm>
            <a:off x="6248400" y="0"/>
            <a:ext cx="6504456" cy="1063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lang="en-US" sz="4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C6C93A0-AEDF-4384-8027-E6A326CE2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927000"/>
              </p:ext>
            </p:extLst>
          </p:nvPr>
        </p:nvGraphicFramePr>
        <p:xfrm>
          <a:off x="228600" y="1040573"/>
          <a:ext cx="17449800" cy="881609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41451">
                  <a:extLst>
                    <a:ext uri="{9D8B030D-6E8A-4147-A177-3AD203B41FA5}">
                      <a16:colId xmlns:a16="http://schemas.microsoft.com/office/drawing/2014/main" val="796829937"/>
                    </a:ext>
                  </a:extLst>
                </a:gridCol>
                <a:gridCol w="14108349">
                  <a:extLst>
                    <a:ext uri="{9D8B030D-6E8A-4147-A177-3AD203B41FA5}">
                      <a16:colId xmlns:a16="http://schemas.microsoft.com/office/drawing/2014/main" val="1405659392"/>
                    </a:ext>
                  </a:extLst>
                </a:gridCol>
              </a:tblGrid>
              <a:tr h="65961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1148217"/>
                  </a:ext>
                </a:extLst>
              </a:tr>
              <a:tr h="72575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Hệ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Giúp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0399499"/>
                  </a:ext>
                </a:extLst>
              </a:tr>
              <a:tr h="85278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Hệ tiêu hóa</a:t>
                      </a:r>
                      <a:endParaRPr lang="en-US" sz="26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Tiêu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cặn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2042638"/>
                  </a:ext>
                </a:extLst>
              </a:tr>
              <a:tr h="85278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Hệ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 Vận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3026754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Hệ hô hấp</a:t>
                      </a:r>
                      <a:endParaRPr lang="en-US" sz="26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Thực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7947748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Hệ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6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G. Thải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dư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cặn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do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3816440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Hệ thần kinh</a:t>
                      </a:r>
                      <a:endParaRPr lang="en-US" sz="2600" i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Điều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2181262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Hệ nội tiết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K. Duy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3500081"/>
                  </a:ext>
                </a:extLst>
              </a:tr>
              <a:tr h="114503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Hệ sinh dục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H. Sinh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hormone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2188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6738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6D77B-11A0-471B-B5E6-175C197E5F6A}"/>
              </a:ext>
            </a:extLst>
          </p:cNvPr>
          <p:cNvSpPr txBox="1"/>
          <p:nvPr/>
        </p:nvSpPr>
        <p:spPr>
          <a:xfrm>
            <a:off x="2403809" y="3470321"/>
            <a:ext cx="13615489" cy="41582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27: KHÁI QUÁT VỀ CƠ THỂ NGƯỜI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BBD809A-3625-41F3-A73B-F95BC08C6AAE}"/>
              </a:ext>
            </a:extLst>
          </p:cNvPr>
          <p:cNvSpPr/>
          <p:nvPr/>
        </p:nvSpPr>
        <p:spPr>
          <a:xfrm rot="20322351">
            <a:off x="290060" y="7481974"/>
            <a:ext cx="2372531" cy="21539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E09CC0F3-686A-47BF-B399-DB4DD2CBEAB7}"/>
              </a:ext>
            </a:extLst>
          </p:cNvPr>
          <p:cNvSpPr/>
          <p:nvPr/>
        </p:nvSpPr>
        <p:spPr>
          <a:xfrm>
            <a:off x="1041494" y="5143500"/>
            <a:ext cx="1460713" cy="2369014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B25DF977-4357-4B4D-A49A-32AE6E087853}"/>
              </a:ext>
            </a:extLst>
          </p:cNvPr>
          <p:cNvSpPr/>
          <p:nvPr/>
        </p:nvSpPr>
        <p:spPr>
          <a:xfrm>
            <a:off x="13363979" y="0"/>
            <a:ext cx="4608418" cy="4158254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73717641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39417">
            <a:off x="-4376440" y="4903567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4412">
            <a:off x="11138773" y="-8723395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88003735"/>
      </p:ext>
    </p:extLst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664512">
            <a:off x="-11798688" y="-721483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7382">
            <a:off x="-5532344" y="2999484"/>
            <a:ext cx="11064688" cy="11979485"/>
          </a:xfrm>
          <a:custGeom>
            <a:avLst/>
            <a:gdLst/>
            <a:ahLst/>
            <a:cxnLst/>
            <a:rect l="l" t="t" r="r" b="b"/>
            <a:pathLst>
              <a:path w="11064688" h="11979485">
                <a:moveTo>
                  <a:pt x="0" y="0"/>
                </a:moveTo>
                <a:lnTo>
                  <a:pt x="11064688" y="0"/>
                </a:lnTo>
                <a:lnTo>
                  <a:pt x="11064688" y="11979486"/>
                </a:lnTo>
                <a:lnTo>
                  <a:pt x="0" y="11979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0AF4E893-D341-4B29-865D-E6A900F7E626}"/>
              </a:ext>
            </a:extLst>
          </p:cNvPr>
          <p:cNvSpPr/>
          <p:nvPr/>
        </p:nvSpPr>
        <p:spPr>
          <a:xfrm>
            <a:off x="-1362473" y="1104900"/>
            <a:ext cx="18283262" cy="9906000"/>
          </a:xfrm>
          <a:custGeom>
            <a:avLst/>
            <a:gdLst/>
            <a:ahLst/>
            <a:cxnLst/>
            <a:rect l="l" t="t" r="r" b="b"/>
            <a:pathLst>
              <a:path w="6544414" h="4114800">
                <a:moveTo>
                  <a:pt x="0" y="0"/>
                </a:moveTo>
                <a:lnTo>
                  <a:pt x="6544413" y="0"/>
                </a:lnTo>
                <a:lnTo>
                  <a:pt x="654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n>
                <a:solidFill>
                  <a:schemeClr val="accent6"/>
                </a:solidFill>
              </a:ln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0628338-90A7-324E-40B5-2437C2307BDB}"/>
              </a:ext>
            </a:extLst>
          </p:cNvPr>
          <p:cNvSpPr txBox="1"/>
          <p:nvPr/>
        </p:nvSpPr>
        <p:spPr>
          <a:xfrm>
            <a:off x="2247900" y="23336"/>
            <a:ext cx="14287500" cy="7386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dõi video tìm hiểu về các cơ quan, hệ cơ quan ở người</a:t>
            </a:r>
            <a:endParaRPr lang="en-US" sz="4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63570"/>
      </p:ext>
    </p:extLst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08889D-6E38-46AC-A272-AEC6E070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D00D3E-554C-4130-A2B6-AB85113B2B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075" y="4973372"/>
            <a:ext cx="13507453" cy="531362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1945261-2760-450B-8198-F7BB69C01C79}"/>
              </a:ext>
            </a:extLst>
          </p:cNvPr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DDAF24-96E9-4B4B-BC66-783AE0A29BB5}"/>
                </a:ext>
              </a:extLst>
            </p:cNvPr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FD7AD6D-7CEB-4242-A130-92B83898C0F1}"/>
                  </a:ext>
                </a:extLst>
              </p:cNvPr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22B30B-D0A4-491E-A41A-4EE6ADD09107}"/>
                  </a:ext>
                </a:extLst>
              </p:cNvPr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A7532C7-EEDA-4A15-AB74-7EBAD84E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1C2DCC-1F89-415B-B6FD-91CD08BB74AE}"/>
              </a:ext>
            </a:extLst>
          </p:cNvPr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33" name="Picture 22">
              <a:extLst>
                <a:ext uri="{FF2B5EF4-FFF2-40B4-BE49-F238E27FC236}">
                  <a16:creationId xmlns:a16="http://schemas.microsoft.com/office/drawing/2014/main" id="{0D381323-8154-4345-8F54-C5143D3AB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0C2428-0060-4023-A9AD-521A6B93B975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EAC53D-EA56-4D74-A307-C2CA86F8E355}"/>
              </a:ext>
            </a:extLst>
          </p:cNvPr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8" name="Picture 22">
              <a:extLst>
                <a:ext uri="{FF2B5EF4-FFF2-40B4-BE49-F238E27FC236}">
                  <a16:creationId xmlns:a16="http://schemas.microsoft.com/office/drawing/2014/main" id="{E80D00A0-B826-4671-9480-74B20E0AD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470468-D66D-41E6-85D0-2CA604439D02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84070B-134C-469A-A399-9381CE83DA9A}"/>
              </a:ext>
            </a:extLst>
          </p:cNvPr>
          <p:cNvGrpSpPr/>
          <p:nvPr/>
        </p:nvGrpSpPr>
        <p:grpSpPr>
          <a:xfrm>
            <a:off x="198651" y="7846662"/>
            <a:ext cx="3764682" cy="1977207"/>
            <a:chOff x="676595" y="2545277"/>
            <a:chExt cx="3593622" cy="1977207"/>
          </a:xfrm>
        </p:grpSpPr>
        <p:pic>
          <p:nvPicPr>
            <p:cNvPr id="41" name="Picture 22">
              <a:extLst>
                <a:ext uri="{FF2B5EF4-FFF2-40B4-BE49-F238E27FC236}">
                  <a16:creationId xmlns:a16="http://schemas.microsoft.com/office/drawing/2014/main" id="{CC8816AA-099C-4C60-BCA1-B9A5D0BB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7581BD-BF1F-45FB-AE9E-5B6461CBE9EA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847952-C796-4E62-B807-EA808E46E737}"/>
              </a:ext>
            </a:extLst>
          </p:cNvPr>
          <p:cNvGrpSpPr/>
          <p:nvPr/>
        </p:nvGrpSpPr>
        <p:grpSpPr>
          <a:xfrm>
            <a:off x="4146072" y="7846663"/>
            <a:ext cx="2998280" cy="1977207"/>
            <a:chOff x="676595" y="2545277"/>
            <a:chExt cx="3593622" cy="1977207"/>
          </a:xfrm>
        </p:grpSpPr>
        <p:pic>
          <p:nvPicPr>
            <p:cNvPr id="44" name="Picture 22">
              <a:extLst>
                <a:ext uri="{FF2B5EF4-FFF2-40B4-BE49-F238E27FC236}">
                  <a16:creationId xmlns:a16="http://schemas.microsoft.com/office/drawing/2014/main" id="{F4CE1C13-1908-4083-AF26-9727D40AA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2BBF8E7-487C-451E-82A8-262F740269BE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6EEB9D7-58A6-4E67-A1E2-16E22425FAE2}"/>
              </a:ext>
            </a:extLst>
          </p:cNvPr>
          <p:cNvGrpSpPr/>
          <p:nvPr/>
        </p:nvGrpSpPr>
        <p:grpSpPr>
          <a:xfrm>
            <a:off x="7636033" y="7846662"/>
            <a:ext cx="2835270" cy="1977207"/>
            <a:chOff x="676595" y="2545277"/>
            <a:chExt cx="3593622" cy="1977207"/>
          </a:xfrm>
        </p:grpSpPr>
        <p:pic>
          <p:nvPicPr>
            <p:cNvPr id="47" name="Picture 22">
              <a:extLst>
                <a:ext uri="{FF2B5EF4-FFF2-40B4-BE49-F238E27FC236}">
                  <a16:creationId xmlns:a16="http://schemas.microsoft.com/office/drawing/2014/main" id="{66DCFB34-764D-41B4-9F37-B48BBF5C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561665E-9F40-4061-AF17-A0E0B64B57CB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533D8D-CA96-4D98-81DB-CB01E56DFD49}"/>
              </a:ext>
            </a:extLst>
          </p:cNvPr>
          <p:cNvGrpSpPr/>
          <p:nvPr/>
        </p:nvGrpSpPr>
        <p:grpSpPr>
          <a:xfrm>
            <a:off x="10962985" y="7846662"/>
            <a:ext cx="3425738" cy="1977207"/>
            <a:chOff x="676595" y="2545277"/>
            <a:chExt cx="3593622" cy="1977207"/>
          </a:xfrm>
        </p:grpSpPr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57CEC1C6-C0F5-419F-A509-68BB67FE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DB23610-99D2-4129-82E7-D6A2F2F23424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3874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08889D-6E38-46AC-A272-AEC6E070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1945261-2760-450B-8198-F7BB69C01C79}"/>
              </a:ext>
            </a:extLst>
          </p:cNvPr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6DDAF24-96E9-4B4B-BC66-783AE0A29BB5}"/>
                </a:ext>
              </a:extLst>
            </p:cNvPr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FD7AD6D-7CEB-4242-A130-92B83898C0F1}"/>
                  </a:ext>
                </a:extLst>
              </p:cNvPr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22B30B-D0A4-491E-A41A-4EE6ADD09107}"/>
                  </a:ext>
                </a:extLst>
              </p:cNvPr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A7532C7-EEDA-4A15-AB74-7EBAD84E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EF4305-2A1B-47E9-A393-41409AA5B4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882463"/>
            <a:ext cx="11277600" cy="53175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50199F-0770-48E9-8A60-879A0AD8388E}"/>
              </a:ext>
            </a:extLst>
          </p:cNvPr>
          <p:cNvGrpSpPr/>
          <p:nvPr/>
        </p:nvGrpSpPr>
        <p:grpSpPr>
          <a:xfrm>
            <a:off x="1295400" y="7886329"/>
            <a:ext cx="2819400" cy="1977207"/>
            <a:chOff x="676595" y="2545277"/>
            <a:chExt cx="3593622" cy="1977207"/>
          </a:xfrm>
        </p:grpSpPr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CBC634B8-FF63-46CF-9889-74799986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065852-040A-41FE-A017-D6D334D480DE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59E718-5593-4378-89CD-F2E3D1A7C08A}"/>
              </a:ext>
            </a:extLst>
          </p:cNvPr>
          <p:cNvGrpSpPr/>
          <p:nvPr/>
        </p:nvGrpSpPr>
        <p:grpSpPr>
          <a:xfrm>
            <a:off x="6731297" y="7867279"/>
            <a:ext cx="3269241" cy="1977207"/>
            <a:chOff x="676595" y="2545277"/>
            <a:chExt cx="3593622" cy="1977207"/>
          </a:xfrm>
        </p:grpSpPr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7D06207A-2EFC-46BC-9AF5-3B7C34A1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64675E-3F5E-49BF-BBBA-7CF0ABE5BDA7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dục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8D548-0286-4D51-862D-957346193E59}"/>
              </a:ext>
            </a:extLst>
          </p:cNvPr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26" name="Picture 22">
              <a:extLst>
                <a:ext uri="{FF2B5EF4-FFF2-40B4-BE49-F238E27FC236}">
                  <a16:creationId xmlns:a16="http://schemas.microsoft.com/office/drawing/2014/main" id="{BCFCE1B5-402B-43EC-8477-2AEE5D45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F8EF24-1603-477E-B523-C762919EA08B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5A4E5B-25A4-48ED-AE53-A8D0A6B03464}"/>
              </a:ext>
            </a:extLst>
          </p:cNvPr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0" name="Picture 22">
              <a:extLst>
                <a:ext uri="{FF2B5EF4-FFF2-40B4-BE49-F238E27FC236}">
                  <a16:creationId xmlns:a16="http://schemas.microsoft.com/office/drawing/2014/main" id="{C764D4B6-FF5F-4FEA-A466-1DE9F13A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81F154-E037-4506-916C-2E3ACA6E4DB0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2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7698310">
            <a:off x="11574186" y="-5252993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7EF4B8-1C18-441F-A794-D14E4FFD7464}"/>
              </a:ext>
            </a:extLst>
          </p:cNvPr>
          <p:cNvGrpSpPr/>
          <p:nvPr/>
        </p:nvGrpSpPr>
        <p:grpSpPr>
          <a:xfrm>
            <a:off x="2550976" y="1104900"/>
            <a:ext cx="14620295" cy="8714094"/>
            <a:chOff x="2550976" y="1104900"/>
            <a:chExt cx="14620295" cy="8714094"/>
          </a:xfrm>
        </p:grpSpPr>
        <p:sp>
          <p:nvSpPr>
            <p:cNvPr id="7" name="Freeform 7"/>
            <p:cNvSpPr/>
            <p:nvPr/>
          </p:nvSpPr>
          <p:spPr>
            <a:xfrm>
              <a:off x="2550976" y="1638300"/>
              <a:ext cx="9685940" cy="6043375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C7DB2BB5-C4E5-4013-883A-976E6611C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36916" y="1104900"/>
              <a:ext cx="4934355" cy="87140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626AB6-2A71-4BD3-8B80-93A80E4910E3}"/>
                </a:ext>
              </a:extLst>
            </p:cNvPr>
            <p:cNvSpPr txBox="1"/>
            <p:nvPr/>
          </p:nvSpPr>
          <p:spPr>
            <a:xfrm>
              <a:off x="5494841" y="2079045"/>
              <a:ext cx="3838073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 LUẬN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-2608294">
            <a:off x="-6886809" y="2702447"/>
            <a:ext cx="15030108" cy="16272755"/>
          </a:xfrm>
          <a:custGeom>
            <a:avLst/>
            <a:gdLst/>
            <a:ahLst/>
            <a:cxnLst/>
            <a:rect l="l" t="t" r="r" b="b"/>
            <a:pathLst>
              <a:path w="15030108" h="16272755">
                <a:moveTo>
                  <a:pt x="0" y="0"/>
                </a:moveTo>
                <a:lnTo>
                  <a:pt x="15030108" y="0"/>
                </a:lnTo>
                <a:lnTo>
                  <a:pt x="15030108" y="16272755"/>
                </a:lnTo>
                <a:lnTo>
                  <a:pt x="0" y="16272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E8D035-A88E-4923-93B0-46A43334D612}"/>
              </a:ext>
            </a:extLst>
          </p:cNvPr>
          <p:cNvSpPr txBox="1"/>
          <p:nvPr/>
        </p:nvSpPr>
        <p:spPr>
          <a:xfrm>
            <a:off x="2776270" y="3152504"/>
            <a:ext cx="918210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971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1978</Words>
  <Application>Microsoft Office PowerPoint</Application>
  <PresentationFormat>Tùy chỉnh</PresentationFormat>
  <Paragraphs>207</Paragraphs>
  <Slides>31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Creative Diabetes Presentation</dc:title>
  <dc:creator>ĐINH THỊ PHÚC</dc:creator>
  <cp:lastModifiedBy>Administrator</cp:lastModifiedBy>
  <cp:revision>11</cp:revision>
  <dcterms:created xsi:type="dcterms:W3CDTF">2006-08-16T00:00:00Z</dcterms:created>
  <dcterms:modified xsi:type="dcterms:W3CDTF">2025-04-09T00:24:00Z</dcterms:modified>
  <dc:identifier>DAFp1wJg1E4</dc:identifier>
</cp:coreProperties>
</file>