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5"/>
  </p:notesMasterIdLst>
  <p:sldIdLst>
    <p:sldId id="256" r:id="rId3"/>
    <p:sldId id="288" r:id="rId4"/>
    <p:sldId id="289" r:id="rId5"/>
    <p:sldId id="290" r:id="rId6"/>
    <p:sldId id="291" r:id="rId7"/>
    <p:sldId id="292" r:id="rId8"/>
    <p:sldId id="293" r:id="rId9"/>
    <p:sldId id="294" r:id="rId10"/>
    <p:sldId id="295" r:id="rId11"/>
    <p:sldId id="296" r:id="rId12"/>
    <p:sldId id="297"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Lst>
  <p:sldSz cx="12188825" cy="6858000"/>
  <p:notesSz cx="6858000" cy="9144000"/>
  <p:embeddedFontLst>
    <p:embeddedFont>
      <p:font typeface="A2.Jovis-WorkSansRegular-San" panose="020B0604020202020204" charset="0"/>
      <p:regular r:id="rId46"/>
    </p:embeddedFont>
    <p:embeddedFont>
      <p:font typeface="A3.Jovis-BebasNeueBold-San" panose="020B0604020202020204" charset="0"/>
      <p:bold r:id="rId47"/>
    </p:embeddedFont>
    <p:embeddedFont>
      <p:font typeface="Averta Std ExtraBold" panose="00000900000000000000" charset="0"/>
      <p:bold r:id="rId48"/>
      <p:boldItalic r:id="rId49"/>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3" d="100"/>
          <a:sy n="63" d="100"/>
        </p:scale>
        <p:origin x="462"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9A17F-7304-43BD-8AB6-CAAAC4F0485B}"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67161-D092-498F-B581-006EE42AD49B}" type="slidenum">
              <a:rPr lang="en-US" smtClean="0"/>
              <a:t>‹#›</a:t>
            </a:fld>
            <a:endParaRPr lang="en-US"/>
          </a:p>
        </p:txBody>
      </p:sp>
    </p:spTree>
    <p:extLst>
      <p:ext uri="{BB962C8B-B14F-4D97-AF65-F5344CB8AC3E}">
        <p14:creationId xmlns:p14="http://schemas.microsoft.com/office/powerpoint/2010/main" val="302944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19702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32083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4/9/2025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66326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4/9/2025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39431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4/9/2025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30761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4/9/2025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1514268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sv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25.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slide" Target="slide6.xml"/><Relationship Id="rId5" Type="http://schemas.openxmlformats.org/officeDocument/2006/relationships/image" Target="../media/image7.svg"/><Relationship Id="rId15" Type="http://schemas.openxmlformats.org/officeDocument/2006/relationships/slide" Target="slide10.xml"/><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96.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3" Type="http://schemas.openxmlformats.org/officeDocument/2006/relationships/image" Target="../media/image81.svg"/><Relationship Id="rId7" Type="http://schemas.openxmlformats.org/officeDocument/2006/relationships/image" Target="../media/image102.svg"/><Relationship Id="rId12" Type="http://schemas.openxmlformats.org/officeDocument/2006/relationships/image" Target="../media/image107.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svg"/><Relationship Id="rId15" Type="http://schemas.openxmlformats.org/officeDocument/2006/relationships/image" Target="../media/image110.sv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6.svg"/><Relationship Id="rId3" Type="http://schemas.openxmlformats.org/officeDocument/2006/relationships/image" Target="../media/image81.svg"/><Relationship Id="rId7" Type="http://schemas.openxmlformats.org/officeDocument/2006/relationships/image" Target="../media/image114.svg"/><Relationship Id="rId12" Type="http://schemas.openxmlformats.org/officeDocument/2006/relationships/image" Target="../media/image11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56.svg"/><Relationship Id="rId5" Type="http://schemas.openxmlformats.org/officeDocument/2006/relationships/image" Target="../media/image112.svg"/><Relationship Id="rId10" Type="http://schemas.openxmlformats.org/officeDocument/2006/relationships/image" Target="../media/image55.png"/><Relationship Id="rId4" Type="http://schemas.openxmlformats.org/officeDocument/2006/relationships/image" Target="../media/image111.png"/><Relationship Id="rId9" Type="http://schemas.openxmlformats.org/officeDocument/2006/relationships/image" Target="../media/image54.svg"/><Relationship Id="rId1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jpeg"/><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slide" Target="slide3.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7.jpeg"/><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slide" Target="slide3.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4" r="19769" b="33828"/>
          <a:stretch>
            <a:fillRect/>
          </a:stretch>
        </p:blipFill>
        <p:spPr>
          <a:xfrm>
            <a:off x="0" y="0"/>
            <a:ext cx="12188825" cy="6858000"/>
          </a:xfrm>
          <a:prstGeom prst="rect">
            <a:avLst/>
          </a:prstGeom>
        </p:spPr>
      </p:pic>
      <p:sp>
        <p:nvSpPr>
          <p:cNvPr id="3" name="TextBox 3"/>
          <p:cNvSpPr txBox="1"/>
          <p:nvPr/>
        </p:nvSpPr>
        <p:spPr>
          <a:xfrm>
            <a:off x="6373408" y="885380"/>
            <a:ext cx="5495483" cy="548420"/>
          </a:xfrm>
          <a:prstGeom prst="rect">
            <a:avLst/>
          </a:prstGeom>
        </p:spPr>
        <p:txBody>
          <a:bodyPr lIns="0" tIns="0" rIns="0" bIns="0" rtlCol="0" anchor="t">
            <a:spAutoFit/>
          </a:bodyPr>
          <a:lstStyle/>
          <a:p>
            <a:pPr algn="ctr">
              <a:lnSpc>
                <a:spcPts val="4666"/>
              </a:lnSpc>
            </a:pPr>
            <a:r>
              <a:rPr lang="en-US" sz="3300" b="1" spc="853">
                <a:solidFill>
                  <a:srgbClr val="FFFFFF"/>
                </a:solidFill>
                <a:latin typeface="Arial" pitchFamily="34" charset="0"/>
              </a:rPr>
              <a:t>BÀI 29</a:t>
            </a:r>
          </a:p>
        </p:txBody>
      </p:sp>
      <p:sp>
        <p:nvSpPr>
          <p:cNvPr id="4" name="TextBox 4"/>
          <p:cNvSpPr txBox="1"/>
          <p:nvPr/>
        </p:nvSpPr>
        <p:spPr>
          <a:xfrm>
            <a:off x="6373408" y="1470471"/>
            <a:ext cx="5495483" cy="983090"/>
          </a:xfrm>
          <a:prstGeom prst="rect">
            <a:avLst/>
          </a:prstGeom>
        </p:spPr>
        <p:txBody>
          <a:bodyPr lIns="0" tIns="0" rIns="0" bIns="0" rtlCol="0" anchor="t">
            <a:spAutoFit/>
          </a:bodyPr>
          <a:lstStyle/>
          <a:p>
            <a:pPr algn="ctr">
              <a:lnSpc>
                <a:spcPts val="8397"/>
              </a:lnSpc>
            </a:pPr>
            <a:r>
              <a:rPr lang="en-US" sz="6000" b="1">
                <a:solidFill>
                  <a:srgbClr val="FF3131"/>
                </a:solidFill>
                <a:latin typeface="Arial" pitchFamily="34" charset="0"/>
              </a:rPr>
              <a:t>DINH DƯỠNG</a:t>
            </a:r>
          </a:p>
        </p:txBody>
      </p:sp>
      <p:sp>
        <p:nvSpPr>
          <p:cNvPr id="5" name="TextBox 5"/>
          <p:cNvSpPr txBox="1"/>
          <p:nvPr/>
        </p:nvSpPr>
        <p:spPr>
          <a:xfrm>
            <a:off x="6373408" y="2607121"/>
            <a:ext cx="5495483" cy="983090"/>
          </a:xfrm>
          <a:prstGeom prst="rect">
            <a:avLst/>
          </a:prstGeom>
        </p:spPr>
        <p:txBody>
          <a:bodyPr lIns="0" tIns="0" rIns="0" bIns="0" rtlCol="0" anchor="t">
            <a:spAutoFit/>
          </a:bodyPr>
          <a:lstStyle/>
          <a:p>
            <a:pPr algn="ctr">
              <a:lnSpc>
                <a:spcPts val="8397"/>
              </a:lnSpc>
            </a:pPr>
            <a:r>
              <a:rPr lang="en-US" sz="6000" b="1">
                <a:solidFill>
                  <a:srgbClr val="FFFFFF"/>
                </a:solidFill>
                <a:latin typeface="Arial" pitchFamily="34" charset="0"/>
              </a:rPr>
              <a:t>VÀ</a:t>
            </a:r>
          </a:p>
        </p:txBody>
      </p:sp>
      <p:sp>
        <p:nvSpPr>
          <p:cNvPr id="6" name="TextBox 6"/>
          <p:cNvSpPr txBox="1"/>
          <p:nvPr/>
        </p:nvSpPr>
        <p:spPr>
          <a:xfrm>
            <a:off x="6518933" y="3743771"/>
            <a:ext cx="5495483" cy="983090"/>
          </a:xfrm>
          <a:prstGeom prst="rect">
            <a:avLst/>
          </a:prstGeom>
        </p:spPr>
        <p:txBody>
          <a:bodyPr lIns="0" tIns="0" rIns="0" bIns="0" rtlCol="0" anchor="t">
            <a:spAutoFit/>
          </a:bodyPr>
          <a:lstStyle/>
          <a:p>
            <a:pPr algn="ctr">
              <a:lnSpc>
                <a:spcPts val="8397"/>
              </a:lnSpc>
            </a:pPr>
            <a:r>
              <a:rPr lang="en-US" sz="6000" b="1">
                <a:solidFill>
                  <a:srgbClr val="0CC0DF"/>
                </a:solidFill>
                <a:latin typeface="Arial" pitchFamily="34" charset="0"/>
              </a:rPr>
              <a:t>TIÊU HÓA</a:t>
            </a:r>
          </a:p>
        </p:txBody>
      </p:sp>
      <p:sp>
        <p:nvSpPr>
          <p:cNvPr id="7" name="TextBox 7"/>
          <p:cNvSpPr txBox="1"/>
          <p:nvPr/>
        </p:nvSpPr>
        <p:spPr>
          <a:xfrm>
            <a:off x="6350714" y="4880421"/>
            <a:ext cx="5495483" cy="983090"/>
          </a:xfrm>
          <a:prstGeom prst="rect">
            <a:avLst/>
          </a:prstGeom>
        </p:spPr>
        <p:txBody>
          <a:bodyPr lIns="0" tIns="0" rIns="0" bIns="0" rtlCol="0" anchor="t">
            <a:spAutoFit/>
          </a:bodyPr>
          <a:lstStyle/>
          <a:p>
            <a:pPr algn="ctr">
              <a:lnSpc>
                <a:spcPts val="8397"/>
              </a:lnSpc>
            </a:pPr>
            <a:r>
              <a:rPr lang="en-US" sz="6000" b="1">
                <a:solidFill>
                  <a:srgbClr val="FFFFFF"/>
                </a:solidFill>
                <a:latin typeface="Arial" pitchFamily="34" charset="0"/>
              </a:rPr>
              <a:t>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0925" y="1024191"/>
            <a:ext cx="9137015" cy="263511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69524" y="418591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82154" y="1647004"/>
            <a:ext cx="8514601" cy="1446173"/>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Bộ</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phận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có</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chức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năng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đào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thải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độc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tố</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trong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cơ</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thể</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người</a:t>
            </a:r>
            <a:r>
              <a:rPr lang="en-US" sz="4399" dirty="0">
                <a:solidFill>
                  <a:srgbClr val="EE4036"/>
                </a:solidFill>
                <a:latin typeface="Averta Std ExtraBold" panose="00000900000000000000" pitchFamily="50" charset="0"/>
              </a:rPr>
              <a:t>.</a:t>
            </a:r>
          </a:p>
        </p:txBody>
      </p:sp>
      <p:sp>
        <p:nvSpPr>
          <p:cNvPr id="37" name="!!o4b">
            <a:extLst>
              <a:ext uri="{FF2B5EF4-FFF2-40B4-BE49-F238E27FC236}">
                <a16:creationId xmlns:a16="http://schemas.microsoft.com/office/drawing/2014/main" id="{6F40FFA8-451A-4BC0-BD18-CD55C51FC9A2}"/>
              </a:ext>
            </a:extLst>
          </p:cNvPr>
          <p:cNvSpPr/>
          <p:nvPr/>
        </p:nvSpPr>
        <p:spPr>
          <a:xfrm>
            <a:off x="5738216" y="544161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9" name="!!o4c">
            <a:extLst>
              <a:ext uri="{FF2B5EF4-FFF2-40B4-BE49-F238E27FC236}">
                <a16:creationId xmlns:a16="http://schemas.microsoft.com/office/drawing/2014/main" id="{A6C41A5A-F1F3-479E-886F-F6915960E5FC}"/>
              </a:ext>
            </a:extLst>
          </p:cNvPr>
          <p:cNvSpPr/>
          <p:nvPr/>
        </p:nvSpPr>
        <p:spPr>
          <a:xfrm>
            <a:off x="6880593" y="544161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0" name="!!4b">
            <a:extLst>
              <a:ext uri="{FF2B5EF4-FFF2-40B4-BE49-F238E27FC236}">
                <a16:creationId xmlns:a16="http://schemas.microsoft.com/office/drawing/2014/main" id="{FF091EC5-DEE3-4725-BA96-0C98047169DD}"/>
              </a:ext>
            </a:extLst>
          </p:cNvPr>
          <p:cNvSpPr txBox="1"/>
          <p:nvPr/>
        </p:nvSpPr>
        <p:spPr>
          <a:xfrm>
            <a:off x="5926852" y="549212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51" name="!!4c">
            <a:extLst>
              <a:ext uri="{FF2B5EF4-FFF2-40B4-BE49-F238E27FC236}">
                <a16:creationId xmlns:a16="http://schemas.microsoft.com/office/drawing/2014/main" id="{6CE2AC29-8488-4255-8CC5-B05EF8ED2BCC}"/>
              </a:ext>
            </a:extLst>
          </p:cNvPr>
          <p:cNvSpPr txBox="1"/>
          <p:nvPr/>
        </p:nvSpPr>
        <p:spPr>
          <a:xfrm>
            <a:off x="7057598" y="549212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4597192" y="5441611"/>
            <a:ext cx="1024119" cy="9993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4772490" y="5467348"/>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50"/>
                                        </p:tgtEl>
                                      </p:cBhvr>
                                    </p:animEffect>
                                    <p:animScale>
                                      <p:cBhvr>
                                        <p:cTn id="7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 calcmode="lin" valueType="num">
                                      <p:cBhvr>
                                        <p:cTn id="79" dur="500" fill="hold"/>
                                        <p:tgtEl>
                                          <p:spTgt spid="51"/>
                                        </p:tgtEl>
                                        <p:attrNameLst>
                                          <p:attrName>ppt_w</p:attrName>
                                        </p:attrNameLst>
                                      </p:cBhvr>
                                      <p:tavLst>
                                        <p:tav tm="0">
                                          <p:val>
                                            <p:fltVal val="0"/>
                                          </p:val>
                                        </p:tav>
                                        <p:tav tm="100000">
                                          <p:val>
                                            <p:strVal val="#ppt_w"/>
                                          </p:val>
                                        </p:tav>
                                      </p:tavLst>
                                    </p:anim>
                                    <p:anim calcmode="lin" valueType="num">
                                      <p:cBhvr>
                                        <p:cTn id="80" dur="500" fill="hold"/>
                                        <p:tgtEl>
                                          <p:spTgt spid="51"/>
                                        </p:tgtEl>
                                        <p:attrNameLst>
                                          <p:attrName>ppt_h</p:attrName>
                                        </p:attrNameLst>
                                      </p:cBhvr>
                                      <p:tavLst>
                                        <p:tav tm="0">
                                          <p:val>
                                            <p:fltVal val="0"/>
                                          </p:val>
                                        </p:tav>
                                        <p:tav tm="100000">
                                          <p:val>
                                            <p:strVal val="#ppt_h"/>
                                          </p:val>
                                        </p:tav>
                                      </p:tavLst>
                                    </p:anim>
                                    <p:animEffect transition="in" filter="fade">
                                      <p:cBhvr>
                                        <p:cTn id="81" dur="500"/>
                                        <p:tgtEl>
                                          <p:spTgt spid="51"/>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1"/>
                                        </p:tgtEl>
                                      </p:cBhvr>
                                    </p:animEffect>
                                    <p:animScale>
                                      <p:cBhvr>
                                        <p:cTn id="84"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85" restart="whenNotActive" fill="hold" evtFilter="cancelBubble" nodeType="interactiveSeq">
                <p:stCondLst>
                  <p:cond evt="onClick" delay="0">
                    <p:tgtEl>
                      <p:spTgt spid="96"/>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7"/>
                                        </p:tgtEl>
                                        <p:attrNameLst>
                                          <p:attrName>style.visibility</p:attrName>
                                        </p:attrNameLst>
                                      </p:cBhvr>
                                      <p:to>
                                        <p:strVal val="visible"/>
                                      </p:to>
                                    </p:set>
                                    <p:anim calcmode="lin" valueType="num">
                                      <p:cBhvr>
                                        <p:cTn id="90" dur="500" fill="hold"/>
                                        <p:tgtEl>
                                          <p:spTgt spid="97"/>
                                        </p:tgtEl>
                                        <p:attrNameLst>
                                          <p:attrName>ppt_w</p:attrName>
                                        </p:attrNameLst>
                                      </p:cBhvr>
                                      <p:tavLst>
                                        <p:tav tm="0">
                                          <p:val>
                                            <p:fltVal val="0"/>
                                          </p:val>
                                        </p:tav>
                                        <p:tav tm="100000">
                                          <p:val>
                                            <p:strVal val="#ppt_w"/>
                                          </p:val>
                                        </p:tav>
                                      </p:tavLst>
                                    </p:anim>
                                    <p:anim calcmode="lin" valueType="num">
                                      <p:cBhvr>
                                        <p:cTn id="91" dur="500" fill="hold"/>
                                        <p:tgtEl>
                                          <p:spTgt spid="97"/>
                                        </p:tgtEl>
                                        <p:attrNameLst>
                                          <p:attrName>ppt_h</p:attrName>
                                        </p:attrNameLst>
                                      </p:cBhvr>
                                      <p:tavLst>
                                        <p:tav tm="0">
                                          <p:val>
                                            <p:fltVal val="0"/>
                                          </p:val>
                                        </p:tav>
                                        <p:tav tm="100000">
                                          <p:val>
                                            <p:strVal val="#ppt_h"/>
                                          </p:val>
                                        </p:tav>
                                      </p:tavLst>
                                    </p:anim>
                                    <p:animEffect transition="in" filter="fade">
                                      <p:cBhvr>
                                        <p:cTn id="92" dur="500"/>
                                        <p:tgtEl>
                                          <p:spTgt spid="97"/>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7"/>
                                        </p:tgtEl>
                                      </p:cBhvr>
                                    </p:animEffect>
                                    <p:animScale>
                                      <p:cBhvr>
                                        <p:cTn id="95" dur="250" autoRev="1" fill="hold"/>
                                        <p:tgtEl>
                                          <p:spTgt spid="97"/>
                                        </p:tgtEl>
                                      </p:cBhvr>
                                      <p:by x="105000" y="105000"/>
                                    </p:animScale>
                                  </p:childTnLst>
                                </p:cTn>
                              </p:par>
                            </p:childTnLst>
                          </p:cTn>
                        </p:par>
                      </p:childTnLst>
                    </p:cTn>
                  </p:par>
                </p:childTnLst>
              </p:cTn>
              <p:nextCondLst>
                <p:cond evt="onClick" delay="0">
                  <p:tgtEl>
                    <p:spTgt spid="96"/>
                  </p:tgtEl>
                </p:cond>
              </p:nextCondLst>
            </p:seq>
          </p:childTnLst>
        </p:cTn>
      </p:par>
    </p:tnLst>
    <p:bldLst>
      <p:bldP spid="50" grpId="0"/>
      <p:bldP spid="50" grpId="1"/>
      <p:bldP spid="51" grpId="0"/>
      <p:bldP spid="51" grpId="1"/>
      <p:bldP spid="97" grpId="0"/>
      <p:bldP spid="9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43238" y="1450936"/>
            <a:ext cx="10497694" cy="200549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29441" y="4145001"/>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952863" y="1772379"/>
            <a:ext cx="10494140" cy="1446173"/>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Một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chế</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độ</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dinh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dưỡng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mạnh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sẽ</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giúp</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cơ</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thể</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phát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triển</a:t>
            </a:r>
            <a:r>
              <a:rPr lang="en-US" sz="4399" dirty="0">
                <a:solidFill>
                  <a:srgbClr val="EE4036"/>
                </a:solidFill>
                <a:latin typeface="Averta Std ExtraBold" panose="00000900000000000000" pitchFamily="50" charset="0"/>
              </a:rPr>
              <a:t>___.</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4757081" y="533174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4932380" y="538225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98" name="!!o4a">
            <a:extLst>
              <a:ext uri="{FF2B5EF4-FFF2-40B4-BE49-F238E27FC236}">
                <a16:creationId xmlns:a16="http://schemas.microsoft.com/office/drawing/2014/main" id="{03CD02AD-A0B0-4461-82E4-ADE45F3505A9}"/>
              </a:ext>
            </a:extLst>
          </p:cNvPr>
          <p:cNvSpPr/>
          <p:nvPr/>
        </p:nvSpPr>
        <p:spPr>
          <a:xfrm>
            <a:off x="3586328" y="532599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3761627" y="5376507"/>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â</a:t>
            </a:r>
          </a:p>
        </p:txBody>
      </p:sp>
      <p:sp>
        <p:nvSpPr>
          <p:cNvPr id="102" name="!!o4a">
            <a:extLst>
              <a:ext uri="{FF2B5EF4-FFF2-40B4-BE49-F238E27FC236}">
                <a16:creationId xmlns:a16="http://schemas.microsoft.com/office/drawing/2014/main" id="{03CD02AD-A0B0-4461-82E4-ADE45F3505A9}"/>
              </a:ext>
            </a:extLst>
          </p:cNvPr>
          <p:cNvSpPr/>
          <p:nvPr/>
        </p:nvSpPr>
        <p:spPr>
          <a:xfrm>
            <a:off x="2400605" y="532599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a">
            <a:extLst>
              <a:ext uri="{FF2B5EF4-FFF2-40B4-BE49-F238E27FC236}">
                <a16:creationId xmlns:a16="http://schemas.microsoft.com/office/drawing/2014/main" id="{7D7392F9-B328-40CF-A436-C3974F476E3C}"/>
              </a:ext>
            </a:extLst>
          </p:cNvPr>
          <p:cNvSpPr txBox="1"/>
          <p:nvPr/>
        </p:nvSpPr>
        <p:spPr>
          <a:xfrm>
            <a:off x="2575903" y="5376507"/>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4" name="!!o4a">
            <a:extLst>
              <a:ext uri="{FF2B5EF4-FFF2-40B4-BE49-F238E27FC236}">
                <a16:creationId xmlns:a16="http://schemas.microsoft.com/office/drawing/2014/main" id="{166ECF97-839C-C3DD-A818-94D394D27C98}"/>
              </a:ext>
            </a:extLst>
          </p:cNvPr>
          <p:cNvSpPr/>
          <p:nvPr/>
        </p:nvSpPr>
        <p:spPr>
          <a:xfrm>
            <a:off x="7142222" y="53225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4a">
            <a:extLst>
              <a:ext uri="{FF2B5EF4-FFF2-40B4-BE49-F238E27FC236}">
                <a16:creationId xmlns:a16="http://schemas.microsoft.com/office/drawing/2014/main" id="{86C5B6E3-BF29-8D5C-CA57-AC8CDBBFBCDF}"/>
              </a:ext>
            </a:extLst>
          </p:cNvPr>
          <p:cNvSpPr txBox="1"/>
          <p:nvPr/>
        </p:nvSpPr>
        <p:spPr>
          <a:xfrm>
            <a:off x="7317520" y="537301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ố</a:t>
            </a:r>
          </a:p>
        </p:txBody>
      </p:sp>
      <p:sp>
        <p:nvSpPr>
          <p:cNvPr id="6" name="!!o4a">
            <a:extLst>
              <a:ext uri="{FF2B5EF4-FFF2-40B4-BE49-F238E27FC236}">
                <a16:creationId xmlns:a16="http://schemas.microsoft.com/office/drawing/2014/main" id="{24DB6CA0-7613-5CC5-969F-C13E99B86AE7}"/>
              </a:ext>
            </a:extLst>
          </p:cNvPr>
          <p:cNvSpPr/>
          <p:nvPr/>
        </p:nvSpPr>
        <p:spPr>
          <a:xfrm>
            <a:off x="5956499" y="53225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id="{129BEC0B-03A2-0FD5-9506-5C3AE4EF5CAB}"/>
              </a:ext>
            </a:extLst>
          </p:cNvPr>
          <p:cNvSpPr txBox="1"/>
          <p:nvPr/>
        </p:nvSpPr>
        <p:spPr>
          <a:xfrm>
            <a:off x="6131797" y="537301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p>
        </p:txBody>
      </p:sp>
      <p:sp>
        <p:nvSpPr>
          <p:cNvPr id="2" name="!!o4a">
            <a:extLst>
              <a:ext uri="{FF2B5EF4-FFF2-40B4-BE49-F238E27FC236}">
                <a16:creationId xmlns:a16="http://schemas.microsoft.com/office/drawing/2014/main" id="{FB13907D-FEC0-E4DC-AF49-9A0A10B64342}"/>
              </a:ext>
            </a:extLst>
          </p:cNvPr>
          <p:cNvSpPr/>
          <p:nvPr/>
        </p:nvSpPr>
        <p:spPr>
          <a:xfrm>
            <a:off x="8341640" y="53225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a">
            <a:extLst>
              <a:ext uri="{FF2B5EF4-FFF2-40B4-BE49-F238E27FC236}">
                <a16:creationId xmlns:a16="http://schemas.microsoft.com/office/drawing/2014/main" id="{D503E101-973E-E756-1AE3-0D803C9D551F}"/>
              </a:ext>
            </a:extLst>
          </p:cNvPr>
          <p:cNvSpPr txBox="1"/>
          <p:nvPr/>
        </p:nvSpPr>
        <p:spPr>
          <a:xfrm>
            <a:off x="8516938" y="5373016"/>
            <a:ext cx="691984" cy="923090"/>
          </a:xfrm>
          <a:prstGeom prst="rect">
            <a:avLst/>
          </a:prstGeom>
          <a:noFill/>
        </p:spPr>
        <p:txBody>
          <a:bodyPr wrap="square" rtlCol="0">
            <a:spAutoFit/>
          </a:bodyPr>
          <a:lstStyle/>
          <a:p>
            <a:pPr algn="ctr" defTabSz="914126"/>
            <a:r>
              <a:rPr lang="en-US" sz="5398"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500" fill="hold"/>
                                        <p:tgtEl>
                                          <p:spTgt spid="5"/>
                                        </p:tgtEl>
                                        <p:attrNameLst>
                                          <p:attrName>ppt_w</p:attrName>
                                        </p:attrNameLst>
                                      </p:cBhvr>
                                      <p:tavLst>
                                        <p:tav tm="0">
                                          <p:val>
                                            <p:fltVal val="0"/>
                                          </p:val>
                                        </p:tav>
                                        <p:tav tm="100000">
                                          <p:val>
                                            <p:strVal val="#ppt_w"/>
                                          </p:val>
                                        </p:tav>
                                      </p:tavLst>
                                    </p:anim>
                                    <p:anim calcmode="lin" valueType="num">
                                      <p:cBhvr>
                                        <p:cTn id="102" dur="500" fill="hold"/>
                                        <p:tgtEl>
                                          <p:spTgt spid="5"/>
                                        </p:tgtEl>
                                        <p:attrNameLst>
                                          <p:attrName>ppt_h</p:attrName>
                                        </p:attrNameLst>
                                      </p:cBhvr>
                                      <p:tavLst>
                                        <p:tav tm="0">
                                          <p:val>
                                            <p:fltVal val="0"/>
                                          </p:val>
                                        </p:tav>
                                        <p:tav tm="100000">
                                          <p:val>
                                            <p:strVal val="#ppt_h"/>
                                          </p:val>
                                        </p:tav>
                                      </p:tavLst>
                                    </p:anim>
                                    <p:animEffect transition="in" filter="fade">
                                      <p:cBhvr>
                                        <p:cTn id="103" dur="500"/>
                                        <p:tgtEl>
                                          <p:spTgt spid="5"/>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
                                        </p:tgtEl>
                                      </p:cBhvr>
                                    </p:animEffect>
                                    <p:animScale>
                                      <p:cBhvr>
                                        <p:cTn id="10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6"/>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animEffect transition="in" filter="fade">
                                      <p:cBhvr>
                                        <p:cTn id="114" dur="500"/>
                                        <p:tgtEl>
                                          <p:spTgt spid="9"/>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 calcmode="lin" valueType="num">
                                      <p:cBhvr>
                                        <p:cTn id="123" dur="500" fill="hold"/>
                                        <p:tgtEl>
                                          <p:spTgt spid="3"/>
                                        </p:tgtEl>
                                        <p:attrNameLst>
                                          <p:attrName>ppt_w</p:attrName>
                                        </p:attrNameLst>
                                      </p:cBhvr>
                                      <p:tavLst>
                                        <p:tav tm="0">
                                          <p:val>
                                            <p:fltVal val="0"/>
                                          </p:val>
                                        </p:tav>
                                        <p:tav tm="100000">
                                          <p:val>
                                            <p:strVal val="#ppt_w"/>
                                          </p:val>
                                        </p:tav>
                                      </p:tavLst>
                                    </p:anim>
                                    <p:anim calcmode="lin" valueType="num">
                                      <p:cBhvr>
                                        <p:cTn id="124" dur="500" fill="hold"/>
                                        <p:tgtEl>
                                          <p:spTgt spid="3"/>
                                        </p:tgtEl>
                                        <p:attrNameLst>
                                          <p:attrName>ppt_h</p:attrName>
                                        </p:attrNameLst>
                                      </p:cBhvr>
                                      <p:tavLst>
                                        <p:tav tm="0">
                                          <p:val>
                                            <p:fltVal val="0"/>
                                          </p:val>
                                        </p:tav>
                                        <p:tav tm="100000">
                                          <p:val>
                                            <p:strVal val="#ppt_h"/>
                                          </p:val>
                                        </p:tav>
                                      </p:tavLst>
                                    </p:anim>
                                    <p:animEffect transition="in" filter="fade">
                                      <p:cBhvr>
                                        <p:cTn id="125" dur="500"/>
                                        <p:tgtEl>
                                          <p:spTgt spid="3"/>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3"/>
                                        </p:tgtEl>
                                      </p:cBhvr>
                                    </p:animEffect>
                                    <p:animScale>
                                      <p:cBhvr>
                                        <p:cTn id="128" dur="250" autoRev="1" fill="hold"/>
                                        <p:tgtEl>
                                          <p:spTgt spid="3"/>
                                        </p:tgtEl>
                                      </p:cBhvr>
                                      <p:by x="105000" y="105000"/>
                                    </p:animScale>
                                  </p:childTnLst>
                                </p:cTn>
                              </p:par>
                            </p:childTnLst>
                          </p:cTn>
                        </p:par>
                      </p:childTnLst>
                    </p:cTn>
                  </p:par>
                </p:childTnLst>
              </p:cTn>
              <p:nextCondLst>
                <p:cond evt="onClick" delay="0">
                  <p:tgtEl>
                    <p:spTgt spid="2"/>
                  </p:tgtEl>
                </p:cond>
              </p:nextCondLst>
            </p:seq>
          </p:childTnLst>
        </p:cTn>
      </p:par>
    </p:tnLst>
    <p:bldLst>
      <p:bldP spid="97" grpId="0"/>
      <p:bldP spid="97" grpId="1"/>
      <p:bldP spid="100" grpId="0"/>
      <p:bldP spid="100" grpId="1"/>
      <p:bldP spid="103" grpId="0"/>
      <p:bldP spid="103" grpId="1"/>
      <p:bldP spid="5" grpId="0"/>
      <p:bldP spid="5" grpId="1"/>
      <p:bldP spid="9" grpId="0"/>
      <p:bldP spid="9"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60486" y="-601697"/>
            <a:ext cx="7723409" cy="7725421"/>
          </a:xfrm>
          <a:prstGeom prst="rect">
            <a:avLst/>
          </a:prstGeom>
        </p:spPr>
      </p:pic>
      <p:grpSp>
        <p:nvGrpSpPr>
          <p:cNvPr id="3" name="Group 3"/>
          <p:cNvGrpSpPr/>
          <p:nvPr/>
        </p:nvGrpSpPr>
        <p:grpSpPr>
          <a:xfrm>
            <a:off x="-85789" y="-73553"/>
            <a:ext cx="5146275" cy="7005105"/>
            <a:chOff x="0" y="0"/>
            <a:chExt cx="10295231" cy="14010211"/>
          </a:xfrm>
        </p:grpSpPr>
        <p:pic>
          <p:nvPicPr>
            <p:cNvPr id="4" name="Picture 4"/>
            <p:cNvPicPr>
              <a:picLocks noChangeAspect="1"/>
            </p:cNvPicPr>
            <p:nvPr/>
          </p:nvPicPr>
          <p:blipFill>
            <a:blip r:embed="rId4"/>
            <a:srcRect t="4666" b="4666"/>
            <a:stretch>
              <a:fillRect/>
            </a:stretch>
          </p:blipFill>
          <p:spPr>
            <a:xfrm>
              <a:off x="0" y="0"/>
              <a:ext cx="10295231" cy="14010211"/>
            </a:xfrm>
            <a:prstGeom prst="rect">
              <a:avLst/>
            </a:prstGeom>
          </p:spPr>
        </p:pic>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34069" y="2189288"/>
            <a:ext cx="2621783" cy="1683146"/>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50922" y="1909399"/>
            <a:ext cx="3492427" cy="3039203"/>
          </a:xfrm>
          <a:prstGeom prst="rect">
            <a:avLst/>
          </a:prstGeom>
        </p:spPr>
      </p:pic>
      <p:pic>
        <p:nvPicPr>
          <p:cNvPr id="7" name="Picture 7"/>
          <p:cNvPicPr>
            <a:picLocks noChangeAspect="1"/>
          </p:cNvPicPr>
          <p:nvPr/>
        </p:nvPicPr>
        <p:blipFill>
          <a:blip r:embed="rId9"/>
          <a:srcRect/>
          <a:stretch>
            <a:fillRect/>
          </a:stretch>
        </p:blipFill>
        <p:spPr>
          <a:xfrm>
            <a:off x="5559333" y="4064396"/>
            <a:ext cx="2371254" cy="2602877"/>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33509">
            <a:off x="8272661" y="4387069"/>
            <a:ext cx="3648947" cy="3570263"/>
          </a:xfrm>
          <a:prstGeom prst="rect">
            <a:avLst/>
          </a:prstGeom>
        </p:spPr>
      </p:pic>
      <p:sp>
        <p:nvSpPr>
          <p:cNvPr id="9" name="TextBox 9"/>
          <p:cNvSpPr txBox="1"/>
          <p:nvPr/>
        </p:nvSpPr>
        <p:spPr>
          <a:xfrm>
            <a:off x="5434068" y="495466"/>
            <a:ext cx="6409280" cy="126957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Trong các loại thức ăn em thích, thức ăn nào em nên ăn thường xuyên, thức ăn nào em nên hạn chế ăn? Vì sao?</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515533"/>
            <a:ext cx="10817582" cy="1695916"/>
            <a:chOff x="0" y="0"/>
            <a:chExt cx="21640800" cy="3391832"/>
          </a:xfrm>
        </p:grpSpPr>
        <p:grpSp>
          <p:nvGrpSpPr>
            <p:cNvPr id="7" name="Group 7"/>
            <p:cNvGrpSpPr/>
            <p:nvPr/>
          </p:nvGrpSpPr>
          <p:grpSpPr>
            <a:xfrm>
              <a:off x="0" y="0"/>
              <a:ext cx="21640800" cy="3391832"/>
              <a:chOff x="0" y="0"/>
              <a:chExt cx="4274726" cy="669992"/>
            </a:xfrm>
          </p:grpSpPr>
          <p:sp>
            <p:nvSpPr>
              <p:cNvPr id="8" name="Freeform 8"/>
              <p:cNvSpPr/>
              <p:nvPr/>
            </p:nvSpPr>
            <p:spPr>
              <a:xfrm>
                <a:off x="0" y="0"/>
                <a:ext cx="4274726" cy="669992"/>
              </a:xfrm>
              <a:custGeom>
                <a:avLst/>
                <a:gdLst/>
                <a:ahLst/>
                <a:cxnLst/>
                <a:rect l="l" t="t" r="r" b="b"/>
                <a:pathLst>
                  <a:path w="4274726" h="669992">
                    <a:moveTo>
                      <a:pt x="24327" y="0"/>
                    </a:moveTo>
                    <a:lnTo>
                      <a:pt x="4250399" y="0"/>
                    </a:lnTo>
                    <a:cubicBezTo>
                      <a:pt x="4263834" y="0"/>
                      <a:pt x="4274726" y="10891"/>
                      <a:pt x="4274726" y="24327"/>
                    </a:cubicBezTo>
                    <a:lnTo>
                      <a:pt x="4274726" y="645665"/>
                    </a:lnTo>
                    <a:cubicBezTo>
                      <a:pt x="4274726" y="659100"/>
                      <a:pt x="4263834" y="669992"/>
                      <a:pt x="4250399" y="669992"/>
                    </a:cubicBezTo>
                    <a:lnTo>
                      <a:pt x="24327" y="669992"/>
                    </a:lnTo>
                    <a:cubicBezTo>
                      <a:pt x="10891" y="669992"/>
                      <a:pt x="0" y="659100"/>
                      <a:pt x="0" y="645665"/>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0" name="TextBox 10"/>
            <p:cNvSpPr txBox="1"/>
            <p:nvPr/>
          </p:nvSpPr>
          <p:spPr>
            <a:xfrm>
              <a:off x="553810" y="450258"/>
              <a:ext cx="20533180" cy="2539156"/>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qua quá trình tiêu hóa, những chất dinh dưỡng trong súp lơ xanh được biến đổi thành những chất gì để tế bào và cơ thể có thể hấp thu được?</a:t>
              </a:r>
            </a:p>
          </p:txBody>
        </p:sp>
      </p:grpSp>
      <p:grpSp>
        <p:nvGrpSpPr>
          <p:cNvPr id="11" name="Group 11"/>
          <p:cNvGrpSpPr/>
          <p:nvPr/>
        </p:nvGrpSpPr>
        <p:grpSpPr>
          <a:xfrm>
            <a:off x="269949" y="3757819"/>
            <a:ext cx="11715023" cy="2828987"/>
            <a:chOff x="0" y="-47625"/>
            <a:chExt cx="23436149" cy="5657976"/>
          </a:xfrm>
        </p:grpSpPr>
        <p:pic>
          <p:nvPicPr>
            <p:cNvPr id="12" name="Picture 12"/>
            <p:cNvPicPr>
              <a:picLocks noChangeAspect="1"/>
            </p:cNvPicPr>
            <p:nvPr/>
          </p:nvPicPr>
          <p:blipFill>
            <a:blip r:embed="rId4"/>
            <a:srcRect/>
            <a:stretch>
              <a:fillRect/>
            </a:stretch>
          </p:blipFill>
          <p:spPr>
            <a:xfrm>
              <a:off x="149084" y="742308"/>
              <a:ext cx="6424828" cy="4868043"/>
            </a:xfrm>
            <a:prstGeom prst="rect">
              <a:avLst/>
            </a:prstGeom>
          </p:spPr>
        </p:pic>
        <p:grpSp>
          <p:nvGrpSpPr>
            <p:cNvPr id="13" name="Group 13"/>
            <p:cNvGrpSpPr/>
            <p:nvPr/>
          </p:nvGrpSpPr>
          <p:grpSpPr>
            <a:xfrm>
              <a:off x="7279677" y="1015642"/>
              <a:ext cx="8744568" cy="4321375"/>
              <a:chOff x="0" y="0"/>
              <a:chExt cx="2366918" cy="1169679"/>
            </a:xfrm>
          </p:grpSpPr>
          <p:sp>
            <p:nvSpPr>
              <p:cNvPr id="14" name="Freeform 14"/>
              <p:cNvSpPr/>
              <p:nvPr/>
            </p:nvSpPr>
            <p:spPr>
              <a:xfrm>
                <a:off x="0" y="0"/>
                <a:ext cx="2366918" cy="1169679"/>
              </a:xfrm>
              <a:custGeom>
                <a:avLst/>
                <a:gdLst/>
                <a:ahLst/>
                <a:cxnLst/>
                <a:rect l="l" t="t" r="r" b="b"/>
                <a:pathLst>
                  <a:path w="2366918" h="1169679">
                    <a:moveTo>
                      <a:pt x="43935" y="0"/>
                    </a:moveTo>
                    <a:lnTo>
                      <a:pt x="2322983" y="0"/>
                    </a:lnTo>
                    <a:cubicBezTo>
                      <a:pt x="2334635" y="0"/>
                      <a:pt x="2345810" y="4629"/>
                      <a:pt x="2354050" y="12868"/>
                    </a:cubicBezTo>
                    <a:cubicBezTo>
                      <a:pt x="2362289" y="21108"/>
                      <a:pt x="2366918" y="32283"/>
                      <a:pt x="2366918" y="43935"/>
                    </a:cubicBezTo>
                    <a:lnTo>
                      <a:pt x="2366918" y="1125744"/>
                    </a:lnTo>
                    <a:cubicBezTo>
                      <a:pt x="2366918" y="1137397"/>
                      <a:pt x="2362289" y="1148572"/>
                      <a:pt x="2354050" y="1156811"/>
                    </a:cubicBezTo>
                    <a:cubicBezTo>
                      <a:pt x="2345810" y="1165050"/>
                      <a:pt x="2334635" y="1169679"/>
                      <a:pt x="2322983" y="1169679"/>
                    </a:cubicBezTo>
                    <a:lnTo>
                      <a:pt x="43935" y="1169679"/>
                    </a:lnTo>
                    <a:cubicBezTo>
                      <a:pt x="19670" y="1169679"/>
                      <a:pt x="0" y="1150009"/>
                      <a:pt x="0" y="1125744"/>
                    </a:cubicBezTo>
                    <a:lnTo>
                      <a:pt x="0" y="43935"/>
                    </a:lnTo>
                    <a:cubicBezTo>
                      <a:pt x="0" y="32283"/>
                      <a:pt x="4629" y="21108"/>
                      <a:pt x="12868" y="12868"/>
                    </a:cubicBezTo>
                    <a:cubicBezTo>
                      <a:pt x="21108" y="4629"/>
                      <a:pt x="32283" y="0"/>
                      <a:pt x="43935" y="0"/>
                    </a:cubicBezTo>
                    <a:close/>
                  </a:path>
                </a:pathLst>
              </a:custGeom>
              <a:solidFill>
                <a:srgbClr val="FFDE59"/>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801014" y="1583936"/>
              <a:ext cx="511628" cy="1182333"/>
            </a:xfrm>
            <a:prstGeom prst="rect">
              <a:avLst/>
            </a:prstGeom>
          </p:spPr>
        </p:pic>
        <p:sp>
          <p:nvSpPr>
            <p:cNvPr id="17" name="TextBox 17"/>
            <p:cNvSpPr txBox="1"/>
            <p:nvPr/>
          </p:nvSpPr>
          <p:spPr>
            <a:xfrm>
              <a:off x="8796285" y="1947944"/>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Đường đơn</a:t>
              </a:r>
            </a:p>
          </p:txBody>
        </p:sp>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801014" y="2095564"/>
              <a:ext cx="511628" cy="1182333"/>
            </a:xfrm>
            <a:prstGeom prst="rect">
              <a:avLst/>
            </a:prstGeom>
          </p:spPr>
        </p:pic>
        <p:sp>
          <p:nvSpPr>
            <p:cNvPr id="19" name="TextBox 19"/>
            <p:cNvSpPr txBox="1"/>
            <p:nvPr/>
          </p:nvSpPr>
          <p:spPr>
            <a:xfrm>
              <a:off x="8796285" y="2459572"/>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Glycerol và acid béo</a:t>
              </a:r>
            </a:p>
          </p:txBody>
        </p:sp>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801014" y="2607191"/>
              <a:ext cx="511628" cy="1182333"/>
            </a:xfrm>
            <a:prstGeom prst="rect">
              <a:avLst/>
            </a:prstGeom>
          </p:spPr>
        </p:pic>
        <p:sp>
          <p:nvSpPr>
            <p:cNvPr id="21" name="TextBox 21"/>
            <p:cNvSpPr txBox="1"/>
            <p:nvPr/>
          </p:nvSpPr>
          <p:spPr>
            <a:xfrm>
              <a:off x="8796285" y="2971200"/>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Amino acid</a:t>
              </a:r>
            </a:p>
          </p:txBody>
        </p:sp>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801014" y="3132162"/>
              <a:ext cx="511628" cy="1182333"/>
            </a:xfrm>
            <a:prstGeom prst="rect">
              <a:avLst/>
            </a:prstGeom>
          </p:spPr>
        </p:pic>
        <p:sp>
          <p:nvSpPr>
            <p:cNvPr id="23" name="TextBox 23"/>
            <p:cNvSpPr txBox="1"/>
            <p:nvPr/>
          </p:nvSpPr>
          <p:spPr>
            <a:xfrm>
              <a:off x="8796285" y="3496170"/>
              <a:ext cx="4565517"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Vitamin và chất khoáng</a:t>
              </a:r>
            </a:p>
          </p:txBody>
        </p:sp>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801014" y="3653058"/>
              <a:ext cx="511628" cy="1182333"/>
            </a:xfrm>
            <a:prstGeom prst="rect">
              <a:avLst/>
            </a:prstGeom>
          </p:spPr>
        </p:pic>
        <p:sp>
          <p:nvSpPr>
            <p:cNvPr id="25" name="TextBox 25"/>
            <p:cNvSpPr txBox="1"/>
            <p:nvPr/>
          </p:nvSpPr>
          <p:spPr>
            <a:xfrm>
              <a:off x="8796285" y="4017066"/>
              <a:ext cx="4565517"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Nước</a:t>
              </a:r>
            </a:p>
          </p:txBody>
        </p:sp>
        <p:pic>
          <p:nvPicPr>
            <p:cNvPr id="26" name="Picture 26"/>
            <p:cNvPicPr>
              <a:picLocks noChangeAspect="1"/>
            </p:cNvPicPr>
            <p:nvPr/>
          </p:nvPicPr>
          <p:blipFill>
            <a:blip r:embed="rId7"/>
            <a:srcRect t="1915" b="11495"/>
            <a:stretch>
              <a:fillRect/>
            </a:stretch>
          </p:blipFill>
          <p:spPr>
            <a:xfrm>
              <a:off x="13076354" y="1242712"/>
              <a:ext cx="1940550" cy="3257326"/>
            </a:xfrm>
            <a:prstGeom prst="rect">
              <a:avLst/>
            </a:prstGeom>
          </p:spPr>
        </p:pic>
        <p:sp>
          <p:nvSpPr>
            <p:cNvPr id="27" name="TextBox 27"/>
            <p:cNvSpPr txBox="1"/>
            <p:nvPr/>
          </p:nvSpPr>
          <p:spPr>
            <a:xfrm>
              <a:off x="7863618" y="1204611"/>
              <a:ext cx="4823472" cy="512960"/>
            </a:xfrm>
            <a:prstGeom prst="rect">
              <a:avLst/>
            </a:prstGeom>
          </p:spPr>
          <p:txBody>
            <a:bodyPr lIns="0" tIns="0" rIns="0" bIns="0" rtlCol="0" anchor="t">
              <a:spAutoFit/>
            </a:bodyPr>
            <a:lstStyle/>
            <a:p>
              <a:pPr algn="ctr">
                <a:lnSpc>
                  <a:spcPts val="2043"/>
                </a:lnSpc>
              </a:pPr>
              <a:r>
                <a:rPr lang="en-US" sz="1500" b="1" i="1">
                  <a:solidFill>
                    <a:srgbClr val="000000"/>
                  </a:solidFill>
                  <a:latin typeface="Arial" pitchFamily="34" charset="0"/>
                </a:rPr>
                <a:t>HỆ TIÊU HÓA</a:t>
              </a:r>
            </a:p>
          </p:txBody>
        </p:sp>
        <p:sp>
          <p:nvSpPr>
            <p:cNvPr id="28" name="TextBox 28"/>
            <p:cNvSpPr txBox="1"/>
            <p:nvPr/>
          </p:nvSpPr>
          <p:spPr>
            <a:xfrm>
              <a:off x="12049422" y="4693643"/>
              <a:ext cx="3974823" cy="512960"/>
            </a:xfrm>
            <a:prstGeom prst="rect">
              <a:avLst/>
            </a:prstGeom>
          </p:spPr>
          <p:txBody>
            <a:bodyPr wrap="square" lIns="0" tIns="0" rIns="0" bIns="0" rtlCol="0" anchor="t">
              <a:spAutoFit/>
            </a:bodyPr>
            <a:lstStyle/>
            <a:p>
              <a:pPr algn="ctr">
                <a:lnSpc>
                  <a:spcPts val="2043"/>
                </a:lnSpc>
              </a:pPr>
              <a:r>
                <a:rPr lang="en-US" sz="1500" b="1" i="1">
                  <a:solidFill>
                    <a:srgbClr val="000000"/>
                  </a:solidFill>
                  <a:latin typeface="Arial" pitchFamily="34" charset="0"/>
                </a:rPr>
                <a:t>Hấp thu tại lông ruột</a:t>
              </a:r>
            </a:p>
          </p:txBody>
        </p:sp>
        <p:grpSp>
          <p:nvGrpSpPr>
            <p:cNvPr id="29" name="Group 29"/>
            <p:cNvGrpSpPr/>
            <p:nvPr/>
          </p:nvGrpSpPr>
          <p:grpSpPr>
            <a:xfrm>
              <a:off x="18812765" y="149506"/>
              <a:ext cx="4623384" cy="5311338"/>
              <a:chOff x="0" y="0"/>
              <a:chExt cx="1103790" cy="1268033"/>
            </a:xfrm>
          </p:grpSpPr>
          <p:sp>
            <p:nvSpPr>
              <p:cNvPr id="30" name="Freeform 30"/>
              <p:cNvSpPr/>
              <p:nvPr/>
            </p:nvSpPr>
            <p:spPr>
              <a:xfrm>
                <a:off x="0" y="0"/>
                <a:ext cx="1103790" cy="1268033"/>
              </a:xfrm>
              <a:custGeom>
                <a:avLst/>
                <a:gdLst/>
                <a:ahLst/>
                <a:cxnLst/>
                <a:rect l="l" t="t" r="r" b="b"/>
                <a:pathLst>
                  <a:path w="1103790" h="1268033">
                    <a:moveTo>
                      <a:pt x="83097" y="0"/>
                    </a:moveTo>
                    <a:lnTo>
                      <a:pt x="1020693" y="0"/>
                    </a:lnTo>
                    <a:cubicBezTo>
                      <a:pt x="1042732" y="0"/>
                      <a:pt x="1063868" y="8755"/>
                      <a:pt x="1079452" y="24339"/>
                    </a:cubicBezTo>
                    <a:cubicBezTo>
                      <a:pt x="1095036" y="39922"/>
                      <a:pt x="1103790" y="61059"/>
                      <a:pt x="1103790" y="83097"/>
                    </a:cubicBezTo>
                    <a:lnTo>
                      <a:pt x="1103790" y="1184936"/>
                    </a:lnTo>
                    <a:cubicBezTo>
                      <a:pt x="1103790" y="1206975"/>
                      <a:pt x="1095036" y="1228111"/>
                      <a:pt x="1079452" y="1243695"/>
                    </a:cubicBezTo>
                    <a:cubicBezTo>
                      <a:pt x="1063868" y="1259278"/>
                      <a:pt x="1042732" y="1268033"/>
                      <a:pt x="1020693" y="1268033"/>
                    </a:cubicBezTo>
                    <a:lnTo>
                      <a:pt x="83097" y="1268033"/>
                    </a:lnTo>
                    <a:cubicBezTo>
                      <a:pt x="61059" y="1268033"/>
                      <a:pt x="39922" y="1259278"/>
                      <a:pt x="24339" y="1243695"/>
                    </a:cubicBezTo>
                    <a:cubicBezTo>
                      <a:pt x="8755" y="1228111"/>
                      <a:pt x="0" y="1206975"/>
                      <a:pt x="0" y="1184936"/>
                    </a:cubicBezTo>
                    <a:lnTo>
                      <a:pt x="0" y="83097"/>
                    </a:lnTo>
                    <a:cubicBezTo>
                      <a:pt x="0" y="61059"/>
                      <a:pt x="8755" y="39922"/>
                      <a:pt x="24339" y="24339"/>
                    </a:cubicBezTo>
                    <a:cubicBezTo>
                      <a:pt x="39922" y="8755"/>
                      <a:pt x="61059" y="0"/>
                      <a:pt x="83097" y="0"/>
                    </a:cubicBezTo>
                    <a:close/>
                  </a:path>
                </a:pathLst>
              </a:custGeom>
              <a:gradFill rotWithShape="1">
                <a:gsLst>
                  <a:gs pos="0">
                    <a:srgbClr val="CDFFD8">
                      <a:alpha val="100000"/>
                    </a:srgbClr>
                  </a:gs>
                  <a:gs pos="100000">
                    <a:srgbClr val="94B9FF">
                      <a:alpha val="100000"/>
                    </a:srgbClr>
                  </a:gs>
                </a:gsLst>
                <a:lin ang="0"/>
              </a:gradFill>
            </p:spPr>
          </p:sp>
          <p:sp>
            <p:nvSpPr>
              <p:cNvPr id="31" name="TextBox 31"/>
              <p:cNvSpPr txBox="1"/>
              <p:nvPr/>
            </p:nvSpPr>
            <p:spPr>
              <a:xfrm>
                <a:off x="0" y="-38100"/>
                <a:ext cx="812800" cy="850900"/>
              </a:xfrm>
              <a:prstGeom prst="rect">
                <a:avLst/>
              </a:prstGeom>
            </p:spPr>
            <p:txBody>
              <a:bodyPr lIns="69610" tIns="69610" rIns="69610" bIns="69610" rtlCol="0" anchor="ctr"/>
              <a:lstStyle/>
              <a:p>
                <a:pPr algn="ctr">
                  <a:lnSpc>
                    <a:spcPts val="2043"/>
                  </a:lnSpc>
                </a:pPr>
                <a:endParaRPr b="1" i="1">
                  <a:latin typeface="Arial" pitchFamily="34" charset="0"/>
                </a:endParaRPr>
              </a:p>
            </p:txBody>
          </p:sp>
        </p:grpSp>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012955" y="1368825"/>
              <a:ext cx="2223003" cy="2000703"/>
            </a:xfrm>
            <a:prstGeom prst="rect">
              <a:avLst/>
            </a:prstGeom>
          </p:spPr>
        </p:pic>
        <p:sp>
          <p:nvSpPr>
            <p:cNvPr id="33" name="TextBox 33"/>
            <p:cNvSpPr txBox="1"/>
            <p:nvPr/>
          </p:nvSpPr>
          <p:spPr>
            <a:xfrm>
              <a:off x="20377006" y="552439"/>
              <a:ext cx="1840289" cy="589906"/>
            </a:xfrm>
            <a:prstGeom prst="rect">
              <a:avLst/>
            </a:prstGeom>
          </p:spPr>
          <p:txBody>
            <a:bodyPr wrap="square" lIns="0" tIns="0" rIns="0" bIns="0" rtlCol="0" anchor="t">
              <a:spAutoFit/>
            </a:bodyPr>
            <a:lstStyle/>
            <a:p>
              <a:pPr algn="ctr">
                <a:lnSpc>
                  <a:spcPts val="2316"/>
                </a:lnSpc>
              </a:pPr>
              <a:r>
                <a:rPr lang="en-US" sz="1700" b="1" i="1">
                  <a:solidFill>
                    <a:srgbClr val="000000"/>
                  </a:solidFill>
                  <a:latin typeface="Arial" pitchFamily="34" charset="0"/>
                </a:rPr>
                <a:t>TẾ BÀO</a:t>
              </a:r>
            </a:p>
          </p:txBody>
        </p:sp>
        <p:sp>
          <p:nvSpPr>
            <p:cNvPr id="34" name="TextBox 34"/>
            <p:cNvSpPr txBox="1"/>
            <p:nvPr/>
          </p:nvSpPr>
          <p:spPr>
            <a:xfrm>
              <a:off x="20105538" y="3783264"/>
              <a:ext cx="2674520" cy="1538883"/>
            </a:xfrm>
            <a:prstGeom prst="rect">
              <a:avLst/>
            </a:prstGeom>
          </p:spPr>
          <p:txBody>
            <a:bodyPr wrap="square" lIns="0" tIns="0" rIns="0" bIns="0" rtlCol="0" anchor="t">
              <a:spAutoFit/>
            </a:bodyPr>
            <a:lstStyle/>
            <a:p>
              <a:pPr algn="ctr">
                <a:lnSpc>
                  <a:spcPts val="1986"/>
                </a:lnSpc>
              </a:pPr>
              <a:r>
                <a:rPr lang="en-US" sz="1400" b="1" i="1">
                  <a:solidFill>
                    <a:srgbClr val="000000"/>
                  </a:solidFill>
                  <a:latin typeface="Arial" pitchFamily="34" charset="0"/>
                </a:rPr>
                <a:t>Trao đổi chất</a:t>
              </a:r>
            </a:p>
            <a:p>
              <a:pPr algn="ctr">
                <a:lnSpc>
                  <a:spcPts val="1986"/>
                </a:lnSpc>
              </a:pPr>
              <a:r>
                <a:rPr lang="en-US" sz="1400" b="1" i="1">
                  <a:solidFill>
                    <a:srgbClr val="000000"/>
                  </a:solidFill>
                  <a:latin typeface="Arial" pitchFamily="34" charset="0"/>
                </a:rPr>
                <a:t>Lớn lên</a:t>
              </a:r>
            </a:p>
            <a:p>
              <a:pPr algn="ctr">
                <a:lnSpc>
                  <a:spcPts val="1986"/>
                </a:lnSpc>
              </a:pPr>
              <a:r>
                <a:rPr lang="en-US" sz="1400" b="1" i="1">
                  <a:solidFill>
                    <a:srgbClr val="000000"/>
                  </a:solidFill>
                  <a:latin typeface="Arial" pitchFamily="34" charset="0"/>
                </a:rPr>
                <a:t>Phân chia</a:t>
              </a:r>
            </a:p>
          </p:txBody>
        </p:sp>
        <p:sp>
          <p:nvSpPr>
            <p:cNvPr id="35" name="TextBox 35"/>
            <p:cNvSpPr txBox="1"/>
            <p:nvPr/>
          </p:nvSpPr>
          <p:spPr>
            <a:xfrm>
              <a:off x="0" y="-47625"/>
              <a:ext cx="7021164" cy="615554"/>
            </a:xfrm>
            <a:prstGeom prst="rect">
              <a:avLst/>
            </a:prstGeom>
          </p:spPr>
          <p:txBody>
            <a:bodyPr lIns="0" tIns="0" rIns="0" bIns="0" rtlCol="0" anchor="t">
              <a:spAutoFit/>
            </a:bodyPr>
            <a:lstStyle/>
            <a:p>
              <a:pPr algn="ctr">
                <a:lnSpc>
                  <a:spcPts val="2371"/>
                </a:lnSpc>
              </a:pPr>
              <a:r>
                <a:rPr lang="en-US" sz="1700" b="1" i="1">
                  <a:solidFill>
                    <a:srgbClr val="000000"/>
                  </a:solidFill>
                  <a:latin typeface="Arial" pitchFamily="34" charset="0"/>
                </a:rPr>
                <a:t>THỨC ĂN VÀ CHẤT DINH DƯỠNG</a:t>
              </a:r>
            </a:p>
          </p:txBody>
        </p:sp>
        <p:pic>
          <p:nvPicPr>
            <p:cNvPr id="36" name="Picture 3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63660" y="2545086"/>
              <a:ext cx="4449295" cy="1262487"/>
            </a:xfrm>
            <a:prstGeom prst="rect">
              <a:avLst/>
            </a:prstGeom>
          </p:spPr>
        </p:pic>
        <p:sp>
          <p:nvSpPr>
            <p:cNvPr id="37" name="TextBox 37"/>
            <p:cNvSpPr txBox="1"/>
            <p:nvPr/>
          </p:nvSpPr>
          <p:spPr>
            <a:xfrm>
              <a:off x="16153346" y="1936664"/>
              <a:ext cx="2345913" cy="923330"/>
            </a:xfrm>
            <a:prstGeom prst="rect">
              <a:avLst/>
            </a:prstGeom>
          </p:spPr>
          <p:txBody>
            <a:bodyPr lIns="0" tIns="0" rIns="0" bIns="0" rtlCol="0" anchor="t">
              <a:spAutoFit/>
            </a:bodyPr>
            <a:lstStyle/>
            <a:p>
              <a:pPr algn="ctr">
                <a:lnSpc>
                  <a:spcPts val="1770"/>
                </a:lnSpc>
              </a:pPr>
              <a:r>
                <a:rPr lang="en-US" sz="1300" b="1" i="1">
                  <a:solidFill>
                    <a:srgbClr val="000000"/>
                  </a:solidFill>
                  <a:latin typeface="Arial" pitchFamily="34" charset="0"/>
                </a:rPr>
                <a:t>HỆ </a:t>
              </a:r>
            </a:p>
            <a:p>
              <a:pPr algn="ctr">
                <a:lnSpc>
                  <a:spcPts val="1770"/>
                </a:lnSpc>
              </a:pPr>
              <a:r>
                <a:rPr lang="en-US" sz="1300" b="1" i="1">
                  <a:solidFill>
                    <a:srgbClr val="000000"/>
                  </a:solidFill>
                  <a:latin typeface="Arial" pitchFamily="34" charset="0"/>
                </a:rPr>
                <a:t>TUẦN HOÀN</a:t>
              </a:r>
            </a:p>
          </p:txBody>
        </p:sp>
      </p:grpSp>
      <p:sp>
        <p:nvSpPr>
          <p:cNvPr id="38" name="TextBox 3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39" name="TextBox 3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sp>
        <p:nvSpPr>
          <p:cNvPr id="40" name="TextBox 40"/>
          <p:cNvSpPr txBox="1"/>
          <p:nvPr/>
        </p:nvSpPr>
        <p:spPr>
          <a:xfrm>
            <a:off x="2011634" y="3275348"/>
            <a:ext cx="8165558"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Chất dinh dưỡng trong súp lơ xanh và dinh dưỡng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a:stretch>
            <a:fillRect/>
          </a:stretch>
        </p:blipFill>
        <p:spPr>
          <a:xfrm>
            <a:off x="685621" y="3087296"/>
            <a:ext cx="5408791" cy="3604546"/>
          </a:xfrm>
          <a:prstGeom prst="rect">
            <a:avLst/>
          </a:prstGeom>
        </p:spPr>
      </p:pic>
      <p:pic>
        <p:nvPicPr>
          <p:cNvPr id="7" name="Picture 7"/>
          <p:cNvPicPr>
            <a:picLocks noChangeAspect="1"/>
          </p:cNvPicPr>
          <p:nvPr/>
        </p:nvPicPr>
        <p:blipFill>
          <a:blip r:embed="rId5"/>
          <a:srcRect t="4862" b="4862"/>
          <a:stretch>
            <a:fillRect/>
          </a:stretch>
        </p:blipFill>
        <p:spPr>
          <a:xfrm>
            <a:off x="6180831" y="3087296"/>
            <a:ext cx="5322372" cy="3604546"/>
          </a:xfrm>
          <a:prstGeom prst="rect">
            <a:avLst/>
          </a:prstGeom>
        </p:spPr>
      </p:pic>
      <p:sp>
        <p:nvSpPr>
          <p:cNvPr id="8" name="TextBox 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grpSp>
        <p:nvGrpSpPr>
          <p:cNvPr id="10" name="Group 10"/>
          <p:cNvGrpSpPr/>
          <p:nvPr/>
        </p:nvGrpSpPr>
        <p:grpSpPr>
          <a:xfrm>
            <a:off x="685622" y="1515534"/>
            <a:ext cx="10817582" cy="1374313"/>
            <a:chOff x="0" y="0"/>
            <a:chExt cx="21640800" cy="2748626"/>
          </a:xfrm>
        </p:grpSpPr>
        <p:grpSp>
          <p:nvGrpSpPr>
            <p:cNvPr id="11" name="Group 11"/>
            <p:cNvGrpSpPr/>
            <p:nvPr/>
          </p:nvGrpSpPr>
          <p:grpSpPr>
            <a:xfrm>
              <a:off x="0" y="0"/>
              <a:ext cx="21640800" cy="2748626"/>
              <a:chOff x="0" y="0"/>
              <a:chExt cx="4274726" cy="542938"/>
            </a:xfrm>
          </p:grpSpPr>
          <p:sp>
            <p:nvSpPr>
              <p:cNvPr id="12" name="Freeform 12"/>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702961" y="458258"/>
              <a:ext cx="20580644"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Con người cần thức ăn để tồn tại và duy trì hoạt động sống. Thức ăn cung cấp </a:t>
              </a:r>
              <a:r>
                <a:rPr lang="en-US" sz="2300" b="1">
                  <a:solidFill>
                    <a:srgbClr val="C00000"/>
                  </a:solidFill>
                  <a:latin typeface="Arial" pitchFamily="34" charset="0"/>
                </a:rPr>
                <a:t>chất dinh dưỡng </a:t>
              </a:r>
              <a:r>
                <a:rPr lang="en-US" sz="2300" b="1">
                  <a:solidFill>
                    <a:srgbClr val="000000"/>
                  </a:solidFill>
                  <a:latin typeface="Arial" pitchFamily="34" charset="0"/>
                </a:rPr>
                <a:t>cho cơ thể</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2" y="4262873"/>
            <a:ext cx="2571923" cy="2353923"/>
          </a:xfrm>
          <a:prstGeom prst="rect">
            <a:avLst/>
          </a:prstGeom>
        </p:spPr>
      </p:pic>
      <p:pic>
        <p:nvPicPr>
          <p:cNvPr id="9" name="Picture 9"/>
          <p:cNvPicPr>
            <a:picLocks noChangeAspect="1"/>
          </p:cNvPicPr>
          <p:nvPr/>
        </p:nvPicPr>
        <p:blipFill>
          <a:blip r:embed="rId6"/>
          <a:srcRect/>
          <a:stretch>
            <a:fillRect/>
          </a:stretch>
        </p:blipFill>
        <p:spPr>
          <a:xfrm>
            <a:off x="9149894" y="4262873"/>
            <a:ext cx="2353310" cy="2353923"/>
          </a:xfrm>
          <a:prstGeom prst="rect">
            <a:avLst/>
          </a:prstGeom>
        </p:spPr>
      </p:pic>
      <p:sp>
        <p:nvSpPr>
          <p:cNvPr id="10" name="TextBox 10"/>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1" name="TextBox 11"/>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grpSp>
        <p:nvGrpSpPr>
          <p:cNvPr id="12" name="Group 12"/>
          <p:cNvGrpSpPr/>
          <p:nvPr/>
        </p:nvGrpSpPr>
        <p:grpSpPr>
          <a:xfrm>
            <a:off x="685622" y="1515535"/>
            <a:ext cx="10817582" cy="2142065"/>
            <a:chOff x="0" y="0"/>
            <a:chExt cx="21640800" cy="5227979"/>
          </a:xfrm>
        </p:grpSpPr>
        <p:grpSp>
          <p:nvGrpSpPr>
            <p:cNvPr id="13" name="Group 13"/>
            <p:cNvGrpSpPr/>
            <p:nvPr/>
          </p:nvGrpSpPr>
          <p:grpSpPr>
            <a:xfrm>
              <a:off x="0" y="0"/>
              <a:ext cx="21640800" cy="5227979"/>
              <a:chOff x="0" y="0"/>
              <a:chExt cx="4274726" cy="1032687"/>
            </a:xfrm>
          </p:grpSpPr>
          <p:sp>
            <p:nvSpPr>
              <p:cNvPr id="14" name="Freeform 14"/>
              <p:cNvSpPr/>
              <p:nvPr/>
            </p:nvSpPr>
            <p:spPr>
              <a:xfrm>
                <a:off x="0" y="0"/>
                <a:ext cx="4274726" cy="1032687"/>
              </a:xfrm>
              <a:custGeom>
                <a:avLst/>
                <a:gdLst/>
                <a:ahLst/>
                <a:cxnLst/>
                <a:rect l="l" t="t" r="r" b="b"/>
                <a:pathLst>
                  <a:path w="4274726" h="1032687">
                    <a:moveTo>
                      <a:pt x="24327" y="0"/>
                    </a:moveTo>
                    <a:lnTo>
                      <a:pt x="4250399" y="0"/>
                    </a:lnTo>
                    <a:cubicBezTo>
                      <a:pt x="4263834" y="0"/>
                      <a:pt x="4274726" y="10891"/>
                      <a:pt x="4274726" y="24327"/>
                    </a:cubicBezTo>
                    <a:lnTo>
                      <a:pt x="4274726" y="1008361"/>
                    </a:lnTo>
                    <a:cubicBezTo>
                      <a:pt x="4274726" y="1021796"/>
                      <a:pt x="4263834" y="1032687"/>
                      <a:pt x="4250399" y="1032687"/>
                    </a:cubicBezTo>
                    <a:lnTo>
                      <a:pt x="24327" y="1032687"/>
                    </a:lnTo>
                    <a:cubicBezTo>
                      <a:pt x="10891" y="1032687"/>
                      <a:pt x="0" y="1021796"/>
                      <a:pt x="0" y="1008361"/>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702961" y="458258"/>
              <a:ext cx="20580644" cy="76905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Dinh dưỡng là quá trình thu nhận, biến đổi và sử dụng chất dinh dưỡng</a:t>
              </a:r>
            </a:p>
          </p:txBody>
        </p:sp>
        <p:sp>
          <p:nvSpPr>
            <p:cNvPr id="17" name="TextBox 17"/>
            <p:cNvSpPr txBox="1"/>
            <p:nvPr/>
          </p:nvSpPr>
          <p:spPr>
            <a:xfrm>
              <a:off x="702961" y="1836273"/>
              <a:ext cx="20580644" cy="24618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Chất dinh dưỡng là những chất hay hợp chất trong thức ăn có vai trò cung cấp nguyên liệu, năng lượng cho tế bào để duy trì hoạt động sống của cơ thể</a:t>
              </a:r>
            </a:p>
          </p:txBody>
        </p:sp>
      </p:grpSp>
      <p:pic>
        <p:nvPicPr>
          <p:cNvPr id="18"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37943" y="4262873"/>
            <a:ext cx="2744384" cy="235392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15520" y="4262873"/>
            <a:ext cx="2724526" cy="235392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l="3687" r="16439"/>
          <a:stretch>
            <a:fillRect/>
          </a:stretch>
        </p:blipFill>
        <p:spPr>
          <a:xfrm>
            <a:off x="4639030" y="1515534"/>
            <a:ext cx="7094948" cy="499786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814998" flipV="1">
            <a:off x="1213116" y="4081815"/>
            <a:ext cx="2593905" cy="2585512"/>
          </a:xfrm>
          <a:prstGeom prst="rect">
            <a:avLst/>
          </a:prstGeom>
        </p:spPr>
      </p:pic>
      <p:sp>
        <p:nvSpPr>
          <p:cNvPr id="8" name="TextBox 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sp>
        <p:nvSpPr>
          <p:cNvPr id="10" name="TextBox 10"/>
          <p:cNvSpPr txBox="1"/>
          <p:nvPr/>
        </p:nvSpPr>
        <p:spPr>
          <a:xfrm>
            <a:off x="685621" y="1471084"/>
            <a:ext cx="3648895"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những loại thực phẩm đóng gói, trên bao bì thường có </a:t>
            </a:r>
            <a:r>
              <a:rPr lang="en-US" sz="2300" b="1">
                <a:solidFill>
                  <a:srgbClr val="C00000"/>
                </a:solidFill>
                <a:latin typeface="Arial" pitchFamily="34" charset="0"/>
              </a:rPr>
              <a:t>bảng thông tin dinh dưỡng</a:t>
            </a:r>
          </a:p>
          <a:p>
            <a:pPr algn="just">
              <a:lnSpc>
                <a:spcPts val="3266"/>
              </a:lnSpc>
              <a:spcBef>
                <a:spcPct val="0"/>
              </a:spcBef>
            </a:pPr>
            <a:r>
              <a:rPr lang="en-US" sz="2300" b="1">
                <a:solidFill>
                  <a:srgbClr val="000000"/>
                </a:solidFill>
                <a:latin typeface="Arial" pitchFamily="34" charset="0"/>
              </a:rPr>
              <a:t>Dựa vào các thông tin đó, chúng ta có thể lựa chọn sử dụng các thực phẩm phù hợp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1" y="1515534"/>
            <a:ext cx="5408791" cy="2934166"/>
            <a:chOff x="0" y="0"/>
            <a:chExt cx="10820400" cy="5868332"/>
          </a:xfrm>
        </p:grpSpPr>
        <p:grpSp>
          <p:nvGrpSpPr>
            <p:cNvPr id="7" name="Group 7"/>
            <p:cNvGrpSpPr/>
            <p:nvPr/>
          </p:nvGrpSpPr>
          <p:grpSpPr>
            <a:xfrm>
              <a:off x="0" y="0"/>
              <a:ext cx="10820400" cy="5868332"/>
              <a:chOff x="0" y="0"/>
              <a:chExt cx="2137363" cy="1159177"/>
            </a:xfrm>
          </p:grpSpPr>
          <p:sp>
            <p:nvSpPr>
              <p:cNvPr id="8" name="Freeform 8"/>
              <p:cNvSpPr/>
              <p:nvPr/>
            </p:nvSpPr>
            <p:spPr>
              <a:xfrm>
                <a:off x="0" y="0"/>
                <a:ext cx="2137363" cy="1159177"/>
              </a:xfrm>
              <a:custGeom>
                <a:avLst/>
                <a:gdLst/>
                <a:ahLst/>
                <a:cxnLst/>
                <a:rect l="l" t="t" r="r" b="b"/>
                <a:pathLst>
                  <a:path w="2137363" h="1159177">
                    <a:moveTo>
                      <a:pt x="48654" y="0"/>
                    </a:moveTo>
                    <a:lnTo>
                      <a:pt x="2088710" y="0"/>
                    </a:lnTo>
                    <a:cubicBezTo>
                      <a:pt x="2115580" y="0"/>
                      <a:pt x="2137363" y="21783"/>
                      <a:pt x="2137363" y="48654"/>
                    </a:cubicBezTo>
                    <a:lnTo>
                      <a:pt x="2137363" y="1110523"/>
                    </a:lnTo>
                    <a:cubicBezTo>
                      <a:pt x="2137363" y="1137394"/>
                      <a:pt x="2115580" y="1159177"/>
                      <a:pt x="2088710" y="1159177"/>
                    </a:cubicBezTo>
                    <a:lnTo>
                      <a:pt x="48654" y="1159177"/>
                    </a:lnTo>
                    <a:cubicBezTo>
                      <a:pt x="21783" y="1159177"/>
                      <a:pt x="0" y="1137394"/>
                      <a:pt x="0" y="1110523"/>
                    </a:cubicBezTo>
                    <a:lnTo>
                      <a:pt x="0" y="48654"/>
                    </a:lnTo>
                    <a:cubicBezTo>
                      <a:pt x="0" y="21783"/>
                      <a:pt x="21783" y="0"/>
                      <a:pt x="48654"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0" name="TextBox 10"/>
            <p:cNvSpPr txBox="1"/>
            <p:nvPr/>
          </p:nvSpPr>
          <p:spPr>
            <a:xfrm>
              <a:off x="276904" y="450258"/>
              <a:ext cx="10266590" cy="5084468"/>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Quan sát hình:</a:t>
              </a:r>
            </a:p>
            <a:p>
              <a:pPr algn="just">
                <a:lnSpc>
                  <a:spcPts val="3266"/>
                </a:lnSpc>
              </a:pPr>
              <a:r>
                <a:rPr lang="en-US" sz="2300" b="1">
                  <a:solidFill>
                    <a:srgbClr val="000000"/>
                  </a:solidFill>
                  <a:latin typeface="Arial" pitchFamily="34" charset="0"/>
                </a:rPr>
                <a:t>a) Nêu thông tin về các loại thành phần chất dinh dưỡng có trong một chiếc bánh quy</a:t>
              </a:r>
            </a:p>
            <a:p>
              <a:pPr algn="just">
                <a:lnSpc>
                  <a:spcPct val="120000"/>
                </a:lnSpc>
              </a:pPr>
              <a:r>
                <a:rPr lang="en-US" sz="2300" b="1">
                  <a:solidFill>
                    <a:srgbClr val="000000"/>
                  </a:solidFill>
                  <a:latin typeface="Arial" pitchFamily="34" charset="0"/>
                </a:rPr>
                <a:t>b) Thông tin trong bảng có ý nghĩa gì đối với người tiêu dùng?</a:t>
              </a:r>
            </a:p>
          </p:txBody>
        </p:sp>
      </p:grpSp>
      <p:pic>
        <p:nvPicPr>
          <p:cNvPr id="11" name="Picture 11"/>
          <p:cNvPicPr>
            <a:picLocks noChangeAspect="1"/>
          </p:cNvPicPr>
          <p:nvPr/>
        </p:nvPicPr>
        <p:blipFill>
          <a:blip r:embed="rId4"/>
          <a:srcRect l="7449" r="7449"/>
          <a:stretch>
            <a:fillRect/>
          </a:stretch>
        </p:blipFill>
        <p:spPr>
          <a:xfrm>
            <a:off x="6220702" y="1515533"/>
            <a:ext cx="5282501" cy="4656667"/>
          </a:xfrm>
          <a:prstGeom prst="rect">
            <a:avLst/>
          </a:prstGeom>
        </p:spPr>
      </p:pic>
      <p:pic>
        <p:nvPicPr>
          <p:cNvPr id="12" name="Picture 12"/>
          <p:cNvPicPr>
            <a:picLocks noChangeAspect="1"/>
          </p:cNvPicPr>
          <p:nvPr/>
        </p:nvPicPr>
        <p:blipFill>
          <a:blip r:embed="rId5"/>
          <a:srcRect/>
          <a:stretch>
            <a:fillRect/>
          </a:stretch>
        </p:blipFill>
        <p:spPr>
          <a:xfrm>
            <a:off x="811911" y="4583050"/>
            <a:ext cx="5282501" cy="1783309"/>
          </a:xfrm>
          <a:prstGeom prst="rect">
            <a:avLst/>
          </a:prstGeom>
        </p:spPr>
      </p:pic>
      <p:sp>
        <p:nvSpPr>
          <p:cNvPr id="13" name="TextBox 13"/>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4" name="TextBox 14"/>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sp>
        <p:nvSpPr>
          <p:cNvPr id="6" name="TextBox 6"/>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grpSp>
        <p:nvGrpSpPr>
          <p:cNvPr id="7" name="Group 7"/>
          <p:cNvGrpSpPr/>
          <p:nvPr/>
        </p:nvGrpSpPr>
        <p:grpSpPr>
          <a:xfrm>
            <a:off x="1044893" y="1892677"/>
            <a:ext cx="10458311" cy="4688380"/>
            <a:chOff x="0" y="0"/>
            <a:chExt cx="5920967" cy="2653633"/>
          </a:xfrm>
        </p:grpSpPr>
        <p:sp>
          <p:nvSpPr>
            <p:cNvPr id="8" name="Freeform 8"/>
            <p:cNvSpPr/>
            <p:nvPr/>
          </p:nvSpPr>
          <p:spPr>
            <a:xfrm>
              <a:off x="0" y="0"/>
              <a:ext cx="5920967" cy="2653633"/>
            </a:xfrm>
            <a:custGeom>
              <a:avLst/>
              <a:gdLst/>
              <a:ahLst/>
              <a:cxnLst/>
              <a:rect l="l" t="t" r="r" b="b"/>
              <a:pathLst>
                <a:path w="5920967" h="2653633">
                  <a:moveTo>
                    <a:pt x="5796507" y="59690"/>
                  </a:moveTo>
                  <a:cubicBezTo>
                    <a:pt x="5832067" y="59690"/>
                    <a:pt x="5861277" y="88900"/>
                    <a:pt x="5861277" y="124460"/>
                  </a:cubicBezTo>
                  <a:lnTo>
                    <a:pt x="5861277" y="2529173"/>
                  </a:lnTo>
                  <a:cubicBezTo>
                    <a:pt x="5861277" y="2564733"/>
                    <a:pt x="5832067" y="2593943"/>
                    <a:pt x="5796507" y="2593943"/>
                  </a:cubicBezTo>
                  <a:lnTo>
                    <a:pt x="124460" y="2593943"/>
                  </a:lnTo>
                  <a:cubicBezTo>
                    <a:pt x="88900" y="2593943"/>
                    <a:pt x="59690" y="2564733"/>
                    <a:pt x="59690" y="2529173"/>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529173"/>
                  </a:lnTo>
                  <a:cubicBezTo>
                    <a:pt x="0" y="2597753"/>
                    <a:pt x="55880" y="2653633"/>
                    <a:pt x="124460" y="2653633"/>
                  </a:cubicBezTo>
                  <a:lnTo>
                    <a:pt x="5796507" y="2653633"/>
                  </a:lnTo>
                  <a:cubicBezTo>
                    <a:pt x="5865087" y="2653633"/>
                    <a:pt x="5920967" y="2597753"/>
                    <a:pt x="5920967" y="2529173"/>
                  </a:cubicBezTo>
                  <a:lnTo>
                    <a:pt x="5920967" y="124460"/>
                  </a:lnTo>
                  <a:cubicBezTo>
                    <a:pt x="5920967" y="55880"/>
                    <a:pt x="5865087" y="0"/>
                    <a:pt x="5796507" y="0"/>
                  </a:cubicBezTo>
                  <a:close/>
                </a:path>
              </a:pathLst>
            </a:custGeom>
            <a:solidFill>
              <a:srgbClr val="00BF63"/>
            </a:solidFill>
          </p:spPr>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2611" y="1515533"/>
            <a:ext cx="2694322" cy="1913467"/>
          </a:xfrm>
          <a:prstGeom prst="rect">
            <a:avLst/>
          </a:prstGeom>
        </p:spPr>
      </p:pic>
      <p:graphicFrame>
        <p:nvGraphicFramePr>
          <p:cNvPr id="10" name="Table 10"/>
          <p:cNvGraphicFramePr>
            <a:graphicFrameLocks noGrp="1"/>
          </p:cNvGraphicFramePr>
          <p:nvPr>
            <p:extLst>
              <p:ext uri="{D42A27DB-BD31-4B8C-83A1-F6EECF244321}">
                <p14:modId xmlns:p14="http://schemas.microsoft.com/office/powerpoint/2010/main" val="1440008749"/>
              </p:ext>
            </p:extLst>
          </p:nvPr>
        </p:nvGraphicFramePr>
        <p:xfrm>
          <a:off x="1398519" y="3562350"/>
          <a:ext cx="9835260" cy="1739900"/>
        </p:xfrm>
        <a:graphic>
          <a:graphicData uri="http://schemas.openxmlformats.org/drawingml/2006/table">
            <a:tbl>
              <a:tblPr/>
              <a:tblGrid>
                <a:gridCol w="1334892">
                  <a:extLst>
                    <a:ext uri="{9D8B030D-6E8A-4147-A177-3AD203B41FA5}">
                      <a16:colId xmlns:a16="http://schemas.microsoft.com/office/drawing/2014/main" val="20000"/>
                    </a:ext>
                  </a:extLst>
                </a:gridCol>
                <a:gridCol w="1466466">
                  <a:extLst>
                    <a:ext uri="{9D8B030D-6E8A-4147-A177-3AD203B41FA5}">
                      <a16:colId xmlns:a16="http://schemas.microsoft.com/office/drawing/2014/main" val="20001"/>
                    </a:ext>
                  </a:extLst>
                </a:gridCol>
                <a:gridCol w="1514194">
                  <a:extLst>
                    <a:ext uri="{9D8B030D-6E8A-4147-A177-3AD203B41FA5}">
                      <a16:colId xmlns:a16="http://schemas.microsoft.com/office/drawing/2014/main" val="20002"/>
                    </a:ext>
                  </a:extLst>
                </a:gridCol>
                <a:gridCol w="1377323">
                  <a:extLst>
                    <a:ext uri="{9D8B030D-6E8A-4147-A177-3AD203B41FA5}">
                      <a16:colId xmlns:a16="http://schemas.microsoft.com/office/drawing/2014/main" val="20003"/>
                    </a:ext>
                  </a:extLst>
                </a:gridCol>
                <a:gridCol w="1482806">
                  <a:extLst>
                    <a:ext uri="{9D8B030D-6E8A-4147-A177-3AD203B41FA5}">
                      <a16:colId xmlns:a16="http://schemas.microsoft.com/office/drawing/2014/main" val="20004"/>
                    </a:ext>
                  </a:extLst>
                </a:gridCol>
                <a:gridCol w="1252555">
                  <a:extLst>
                    <a:ext uri="{9D8B030D-6E8A-4147-A177-3AD203B41FA5}">
                      <a16:colId xmlns:a16="http://schemas.microsoft.com/office/drawing/2014/main" val="20005"/>
                    </a:ext>
                  </a:extLst>
                </a:gridCol>
                <a:gridCol w="1407024">
                  <a:extLst>
                    <a:ext uri="{9D8B030D-6E8A-4147-A177-3AD203B41FA5}">
                      <a16:colId xmlns:a16="http://schemas.microsoft.com/office/drawing/2014/main" val="20006"/>
                    </a:ext>
                  </a:extLst>
                </a:gridCol>
              </a:tblGrid>
              <a:tr h="1050384">
                <a:tc>
                  <a:txBody>
                    <a:bodyPr/>
                    <a:lstStyle/>
                    <a:p>
                      <a:pPr algn="ctr">
                        <a:lnSpc>
                          <a:spcPct val="120000"/>
                        </a:lnSpc>
                        <a:defRPr/>
                      </a:pPr>
                      <a:r>
                        <a:rPr lang="en-US" sz="2000" b="1">
                          <a:solidFill>
                            <a:srgbClr val="000000"/>
                          </a:solidFill>
                          <a:latin typeface="Arial" pitchFamily="34" charset="0"/>
                        </a:rPr>
                        <a:t>Tên sản phẩm</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Năng lượng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Protein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Lipid</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Carbohydrate</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Vitamin</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tc>
                  <a:txBody>
                    <a:bodyPr/>
                    <a:lstStyle/>
                    <a:p>
                      <a:pPr algn="ctr">
                        <a:lnSpc>
                          <a:spcPct val="120000"/>
                        </a:lnSpc>
                        <a:defRPr/>
                      </a:pPr>
                      <a:r>
                        <a:rPr lang="en-US" sz="2000" b="1">
                          <a:solidFill>
                            <a:srgbClr val="000000"/>
                          </a:solidFill>
                          <a:latin typeface="Arial" pitchFamily="34" charset="0"/>
                        </a:rPr>
                        <a:t>Chất khoáng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1FF72"/>
                    </a:solidFill>
                  </a:tcPr>
                </a:tc>
                <a:extLst>
                  <a:ext uri="{0D108BD9-81ED-4DB2-BD59-A6C34878D82A}">
                    <a16:rowId xmlns:a16="http://schemas.microsoft.com/office/drawing/2014/main" val="10000"/>
                  </a:ext>
                </a:extLst>
              </a:tr>
              <a:tr h="689516">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TextBox 11"/>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2" name="TextBox 12"/>
          <p:cNvSpPr txBox="1"/>
          <p:nvPr/>
        </p:nvSpPr>
        <p:spPr>
          <a:xfrm>
            <a:off x="2945004" y="2152014"/>
            <a:ext cx="8288774"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Hãy sưu tầm một số bao bì thực phẩm, trong đó có bao bì của loại thực phẩm em thường ăn và cho biết các thông tin của sản phẩm theo gợi ý của bảng</a:t>
            </a:r>
          </a:p>
        </p:txBody>
      </p:sp>
      <p:sp>
        <p:nvSpPr>
          <p:cNvPr id="13" name="TextBox 13"/>
          <p:cNvSpPr txBox="1"/>
          <p:nvPr/>
        </p:nvSpPr>
        <p:spPr>
          <a:xfrm>
            <a:off x="1398519" y="5441951"/>
            <a:ext cx="9835259"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Theo em trong các sản phẩm trên, sản phầm nào nên ăn thường xuyên, sản phẩm nào nên hạn chế? Vì sao?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515534"/>
            <a:ext cx="10817582" cy="1283166"/>
            <a:chOff x="0" y="0"/>
            <a:chExt cx="21640800" cy="2566332"/>
          </a:xfrm>
        </p:grpSpPr>
        <p:grpSp>
          <p:nvGrpSpPr>
            <p:cNvPr id="7" name="Group 7"/>
            <p:cNvGrpSpPr/>
            <p:nvPr/>
          </p:nvGrpSpPr>
          <p:grpSpPr>
            <a:xfrm>
              <a:off x="0" y="0"/>
              <a:ext cx="21640800" cy="2566332"/>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553810" y="450258"/>
              <a:ext cx="20533180"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Xây dựng chế độ dinh dưỡng hợp lí cho bản thân và những người trong gia đình em</a:t>
              </a:r>
            </a:p>
          </p:txBody>
        </p:sp>
      </p:grpSp>
      <p:pic>
        <p:nvPicPr>
          <p:cNvPr id="11" name="Picture 11"/>
          <p:cNvPicPr>
            <a:picLocks noChangeAspect="1"/>
          </p:cNvPicPr>
          <p:nvPr/>
        </p:nvPicPr>
        <p:blipFill>
          <a:blip r:embed="rId4"/>
          <a:srcRect l="2064" r="2064"/>
          <a:stretch>
            <a:fillRect/>
          </a:stretch>
        </p:blipFill>
        <p:spPr>
          <a:xfrm>
            <a:off x="685621" y="2932049"/>
            <a:ext cx="5408791" cy="3759792"/>
          </a:xfrm>
          <a:prstGeom prst="rect">
            <a:avLst/>
          </a:prstGeom>
        </p:spPr>
      </p:pic>
      <p:pic>
        <p:nvPicPr>
          <p:cNvPr id="12" name="Picture 12"/>
          <p:cNvPicPr>
            <a:picLocks noChangeAspect="1"/>
          </p:cNvPicPr>
          <p:nvPr/>
        </p:nvPicPr>
        <p:blipFill>
          <a:blip r:embed="rId5"/>
          <a:srcRect l="2786" r="2786"/>
          <a:stretch>
            <a:fillRect/>
          </a:stretch>
        </p:blipFill>
        <p:spPr>
          <a:xfrm>
            <a:off x="6175898" y="2932049"/>
            <a:ext cx="5327306" cy="3759792"/>
          </a:xfrm>
          <a:prstGeom prst="rect">
            <a:avLst/>
          </a:prstGeom>
        </p:spPr>
      </p:pic>
      <p:sp>
        <p:nvSpPr>
          <p:cNvPr id="13" name="TextBox 13"/>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4" name="TextBox 14"/>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948940" y="2106814"/>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3633342" y="2221584"/>
            <a:ext cx="4476492" cy="769241"/>
          </a:xfrm>
          <a:prstGeom prst="rect">
            <a:avLst/>
          </a:prstGeom>
          <a:noFill/>
        </p:spPr>
        <p:txBody>
          <a:bodyPr wrap="square" rtlCol="0">
            <a:spAutoFit/>
          </a:bodyPr>
          <a:lstStyle/>
          <a:p>
            <a:pPr algn="ctr" defTabSz="914126"/>
            <a:r>
              <a:rPr lang="en-US" sz="4399" b="1" dirty="0">
                <a:solidFill>
                  <a:prstClr val="white"/>
                </a:solidFill>
                <a:effectLst>
                  <a:outerShdw blurRad="38100" dist="38100" dir="2700000" algn="tl">
                    <a:srgbClr val="000000">
                      <a:alpha val="43137"/>
                    </a:srgbClr>
                  </a:outerShdw>
                </a:effectLst>
                <a:latin typeface="Averta Std ExtraBold" panose="00000900000000000000" pitchFamily="50"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128311" y="2211424"/>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073712" y="2211424"/>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44722" y="1604834"/>
            <a:ext cx="3802749" cy="8423022"/>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500503" y="-3745532"/>
            <a:ext cx="7034996" cy="7235659"/>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2169428" y="174404"/>
            <a:ext cx="7849967" cy="1446293"/>
          </a:xfrm>
          <a:prstGeom prst="rect">
            <a:avLst/>
          </a:prstGeom>
          <a:noFill/>
        </p:spPr>
        <p:txBody>
          <a:bodyPr wrap="square" rtlCol="0">
            <a:spAutoFit/>
          </a:bodyPr>
          <a:lstStyle/>
          <a:p>
            <a:pPr algn="ctr" defTabSz="914126"/>
            <a:r>
              <a:rPr lang="en-US" sz="4399" b="1" dirty="0">
                <a:solidFill>
                  <a:srgbClr val="FC6E51"/>
                </a:solidFill>
                <a:effectLst>
                  <a:outerShdw blurRad="38100" dist="38100" dir="2700000" algn="tl">
                    <a:srgbClr val="000000">
                      <a:alpha val="43137"/>
                    </a:srgbClr>
                  </a:outerShdw>
                </a:effectLst>
                <a:latin typeface="Averta Std ExtraBold" panose="00000900000000000000" pitchFamily="50" charset="0"/>
              </a:rPr>
              <a:t>DINH DƯỠNG VÀ TIÊU HÓA Ở NGƯỜI</a:t>
            </a:r>
          </a:p>
        </p:txBody>
      </p:sp>
      <p:sp>
        <p:nvSpPr>
          <p:cNvPr id="17" name="!!1a">
            <a:extLst>
              <a:ext uri="{FF2B5EF4-FFF2-40B4-BE49-F238E27FC236}">
                <a16:creationId xmlns:a16="http://schemas.microsoft.com/office/drawing/2014/main" id="{65DA152C-4C6C-4037-B246-7F8E64CF95AF}"/>
              </a:ext>
            </a:extLst>
          </p:cNvPr>
          <p:cNvSpPr txBox="1"/>
          <p:nvPr/>
        </p:nvSpPr>
        <p:spPr>
          <a:xfrm>
            <a:off x="283986" y="3347127"/>
            <a:ext cx="11313312" cy="2246312"/>
          </a:xfrm>
          <a:prstGeom prst="rect">
            <a:avLst/>
          </a:prstGeom>
          <a:noFill/>
        </p:spPr>
        <p:txBody>
          <a:bodyPr wrap="square" rtlCol="0">
            <a:spAutoFit/>
          </a:bodyPr>
          <a:lstStyle/>
          <a:p>
            <a:pPr algn="ctr" defTabSz="914126"/>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7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defTabSz="914126">
              <a:lnSpc>
                <a:spcPct val="150000"/>
              </a:lnSpc>
            </a:pPr>
            <a:r>
              <a:rPr lang="en-US" sz="2399" dirty="0" err="1">
                <a:solidFill>
                  <a:srgbClr val="A0D468">
                    <a:lumMod val="75000"/>
                  </a:srgbClr>
                </a:solidFill>
                <a:latin typeface="Averta Std ExtraBold" panose="00000900000000000000" pitchFamily="50" charset="0"/>
              </a:rPr>
              <a:t>Câu</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trả</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lời</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dirty="0">
                <a:solidFill>
                  <a:srgbClr val="FC6E51"/>
                </a:solidFill>
                <a:latin typeface="Averta Std ExtraBold" panose="00000900000000000000" pitchFamily="50" charset="0"/>
              </a:rPr>
              <a:t>+1đ</a:t>
            </a:r>
          </a:p>
          <a:p>
            <a:pPr algn="ctr" defTabSz="914126">
              <a:lnSpc>
                <a:spcPct val="150000"/>
              </a:lnSpc>
            </a:pPr>
            <a:r>
              <a:rPr lang="en-US" sz="2399" dirty="0" err="1">
                <a:solidFill>
                  <a:srgbClr val="A0D468">
                    <a:lumMod val="75000"/>
                  </a:srgbClr>
                </a:solidFill>
                <a:latin typeface="Averta Std ExtraBold" panose="00000900000000000000" pitchFamily="50" charset="0"/>
              </a:rPr>
              <a:t>Từ</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khóa</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b="1" dirty="0">
                <a:solidFill>
                  <a:srgbClr val="FC6E51"/>
                </a:solidFill>
                <a:latin typeface="Averta Std ExtraBold" panose="00000900000000000000" pitchFamily="50" charset="0"/>
              </a:rPr>
              <a:t>+3đ</a:t>
            </a: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2.70833E-6 0 L 0.00117 -0.54606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6.25E-7 -1.11111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04167E-6 -1.48148E-6 L 0.00286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4.375E-6 -1.48148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2.08333E-7 -2.96296E-6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08333E-7 -1.85185E-6 L -0.00065 -0.82916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t="64382"/>
          <a:stretch>
            <a:fillRect/>
          </a:stretch>
        </p:blipFill>
        <p:spPr>
          <a:xfrm>
            <a:off x="0" y="3999810"/>
            <a:ext cx="12188825" cy="2868774"/>
          </a:xfrm>
          <a:prstGeom prst="rect">
            <a:avLst/>
          </a:prstGeom>
        </p:spPr>
      </p:pic>
      <p:grpSp>
        <p:nvGrpSpPr>
          <p:cNvPr id="7" name="Group 7"/>
          <p:cNvGrpSpPr/>
          <p:nvPr/>
        </p:nvGrpSpPr>
        <p:grpSpPr>
          <a:xfrm>
            <a:off x="511295" y="1515534"/>
            <a:ext cx="11168959" cy="2804642"/>
            <a:chOff x="0" y="0"/>
            <a:chExt cx="6113292" cy="1534711"/>
          </a:xfrm>
        </p:grpSpPr>
        <p:sp>
          <p:nvSpPr>
            <p:cNvPr id="8" name="Freeform 8"/>
            <p:cNvSpPr/>
            <p:nvPr/>
          </p:nvSpPr>
          <p:spPr>
            <a:xfrm>
              <a:off x="0" y="0"/>
              <a:ext cx="6113292" cy="1534712"/>
            </a:xfrm>
            <a:custGeom>
              <a:avLst/>
              <a:gdLst/>
              <a:ahLst/>
              <a:cxnLst/>
              <a:rect l="l" t="t" r="r" b="b"/>
              <a:pathLst>
                <a:path w="6113292" h="1534712">
                  <a:moveTo>
                    <a:pt x="5988832" y="59690"/>
                  </a:moveTo>
                  <a:cubicBezTo>
                    <a:pt x="6024392" y="59690"/>
                    <a:pt x="6053602" y="88900"/>
                    <a:pt x="6053602" y="124460"/>
                  </a:cubicBezTo>
                  <a:lnTo>
                    <a:pt x="6053602" y="1410252"/>
                  </a:lnTo>
                  <a:cubicBezTo>
                    <a:pt x="6053602" y="1445812"/>
                    <a:pt x="6024392" y="1475022"/>
                    <a:pt x="5988832" y="1475022"/>
                  </a:cubicBezTo>
                  <a:lnTo>
                    <a:pt x="124460" y="1475022"/>
                  </a:lnTo>
                  <a:cubicBezTo>
                    <a:pt x="88900" y="1475022"/>
                    <a:pt x="59690" y="1445812"/>
                    <a:pt x="59690" y="1410252"/>
                  </a:cubicBezTo>
                  <a:lnTo>
                    <a:pt x="59690" y="124460"/>
                  </a:lnTo>
                  <a:cubicBezTo>
                    <a:pt x="59690" y="88900"/>
                    <a:pt x="88900" y="59690"/>
                    <a:pt x="124460" y="59690"/>
                  </a:cubicBezTo>
                  <a:lnTo>
                    <a:pt x="5988832" y="59690"/>
                  </a:lnTo>
                  <a:moveTo>
                    <a:pt x="5988832" y="0"/>
                  </a:moveTo>
                  <a:lnTo>
                    <a:pt x="124460" y="0"/>
                  </a:lnTo>
                  <a:cubicBezTo>
                    <a:pt x="55880" y="0"/>
                    <a:pt x="0" y="55880"/>
                    <a:pt x="0" y="124460"/>
                  </a:cubicBezTo>
                  <a:lnTo>
                    <a:pt x="0" y="1410252"/>
                  </a:lnTo>
                  <a:cubicBezTo>
                    <a:pt x="0" y="1478832"/>
                    <a:pt x="55880" y="1534712"/>
                    <a:pt x="124460" y="1534712"/>
                  </a:cubicBezTo>
                  <a:lnTo>
                    <a:pt x="5988832" y="1534712"/>
                  </a:lnTo>
                  <a:cubicBezTo>
                    <a:pt x="6057412" y="1534712"/>
                    <a:pt x="6113292" y="1478832"/>
                    <a:pt x="6113292" y="1410252"/>
                  </a:cubicBezTo>
                  <a:lnTo>
                    <a:pt x="6113292" y="124460"/>
                  </a:lnTo>
                  <a:cubicBezTo>
                    <a:pt x="6113292" y="55880"/>
                    <a:pt x="6057412" y="0"/>
                    <a:pt x="5988832" y="0"/>
                  </a:cubicBezTo>
                  <a:close/>
                </a:path>
              </a:pathLst>
            </a:custGeom>
            <a:solidFill>
              <a:srgbClr val="A40E0E"/>
            </a:solidFill>
          </p:spPr>
        </p:sp>
      </p:grpSp>
      <p:grpSp>
        <p:nvGrpSpPr>
          <p:cNvPr id="9" name="Group 9"/>
          <p:cNvGrpSpPr/>
          <p:nvPr/>
        </p:nvGrpSpPr>
        <p:grpSpPr>
          <a:xfrm>
            <a:off x="869918" y="1851707"/>
            <a:ext cx="10256080" cy="874919"/>
            <a:chOff x="0" y="0"/>
            <a:chExt cx="20517503" cy="1749837"/>
          </a:xfrm>
        </p:grpSpPr>
        <p:grpSp>
          <p:nvGrpSpPr>
            <p:cNvPr id="10" name="Group 10"/>
            <p:cNvGrpSpPr>
              <a:grpSpLocks noChangeAspect="1"/>
            </p:cNvGrpSpPr>
            <p:nvPr/>
          </p:nvGrpSpPr>
          <p:grpSpPr>
            <a:xfrm rot="5400000">
              <a:off x="-117239" y="117239"/>
              <a:ext cx="1749837" cy="1515359"/>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1791811" y="42010"/>
              <a:ext cx="18725692" cy="161544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Một chế độ dinh dưỡng hợp lí giúp cơ thể phát triển cân đối, phòng ngừa bệnh tật và nâng cao sức đề kháng</a:t>
              </a:r>
            </a:p>
          </p:txBody>
        </p:sp>
      </p:grpSp>
      <p:grpSp>
        <p:nvGrpSpPr>
          <p:cNvPr id="13" name="Group 13"/>
          <p:cNvGrpSpPr/>
          <p:nvPr/>
        </p:nvGrpSpPr>
        <p:grpSpPr>
          <a:xfrm>
            <a:off x="869918" y="2991541"/>
            <a:ext cx="10454735" cy="874919"/>
            <a:chOff x="0" y="0"/>
            <a:chExt cx="20914916" cy="1749837"/>
          </a:xfrm>
        </p:grpSpPr>
        <p:grpSp>
          <p:nvGrpSpPr>
            <p:cNvPr id="14" name="Group 14"/>
            <p:cNvGrpSpPr>
              <a:grpSpLocks noChangeAspect="1"/>
            </p:cNvGrpSpPr>
            <p:nvPr/>
          </p:nvGrpSpPr>
          <p:grpSpPr>
            <a:xfrm rot="5400000">
              <a:off x="-117239" y="117239"/>
              <a:ext cx="1749837" cy="1515359"/>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791811" y="42010"/>
              <a:ext cx="19123105" cy="169892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Dựa vào khuyến nghị mức tiêu thụ thực phẩm và hướng dẫn quy đổi đơn vị thực phẩm để xây dựng chế độ dinh dưỡng hợp lí</a:t>
              </a:r>
            </a:p>
          </p:txBody>
        </p:sp>
      </p:grpSp>
      <p:sp>
        <p:nvSpPr>
          <p:cNvPr id="17" name="TextBox 1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8" name="TextBox 1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a:stretch>
            <a:fillRect/>
          </a:stretch>
        </p:blipFill>
        <p:spPr>
          <a:xfrm>
            <a:off x="685621" y="1515533"/>
            <a:ext cx="5408791" cy="4238067"/>
          </a:xfrm>
          <a:prstGeom prst="rect">
            <a:avLst/>
          </a:prstGeom>
        </p:spPr>
      </p:pic>
      <p:pic>
        <p:nvPicPr>
          <p:cNvPr id="7" name="Picture 7"/>
          <p:cNvPicPr>
            <a:picLocks noChangeAspect="1"/>
          </p:cNvPicPr>
          <p:nvPr/>
        </p:nvPicPr>
        <p:blipFill>
          <a:blip r:embed="rId5"/>
          <a:srcRect/>
          <a:stretch>
            <a:fillRect/>
          </a:stretch>
        </p:blipFill>
        <p:spPr>
          <a:xfrm>
            <a:off x="6130101" y="1515533"/>
            <a:ext cx="5820670" cy="4238067"/>
          </a:xfrm>
          <a:prstGeom prst="rect">
            <a:avLst/>
          </a:prstGeom>
        </p:spPr>
      </p:pic>
      <p:sp>
        <p:nvSpPr>
          <p:cNvPr id="8" name="TextBox 8"/>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9" name="TextBox 9"/>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0" name="TextBox 10"/>
          <p:cNvSpPr txBox="1"/>
          <p:nvPr/>
        </p:nvSpPr>
        <p:spPr>
          <a:xfrm>
            <a:off x="685622" y="5842501"/>
            <a:ext cx="11265150"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a) Trong một ngày, một người nên bổ sung cho cơ thể những nhóm chất dinh dưỡng nào?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a:stretch>
            <a:fillRect/>
          </a:stretch>
        </p:blipFill>
        <p:spPr>
          <a:xfrm>
            <a:off x="685621" y="1515533"/>
            <a:ext cx="5408791" cy="4238067"/>
          </a:xfrm>
          <a:prstGeom prst="rect">
            <a:avLst/>
          </a:prstGeom>
        </p:spPr>
      </p:pic>
      <p:pic>
        <p:nvPicPr>
          <p:cNvPr id="7" name="Picture 7"/>
          <p:cNvPicPr>
            <a:picLocks noChangeAspect="1"/>
          </p:cNvPicPr>
          <p:nvPr/>
        </p:nvPicPr>
        <p:blipFill>
          <a:blip r:embed="rId5"/>
          <a:srcRect/>
          <a:stretch>
            <a:fillRect/>
          </a:stretch>
        </p:blipFill>
        <p:spPr>
          <a:xfrm>
            <a:off x="6130101" y="1515533"/>
            <a:ext cx="5820670" cy="4238067"/>
          </a:xfrm>
          <a:prstGeom prst="rect">
            <a:avLst/>
          </a:prstGeom>
        </p:spPr>
      </p:pic>
      <p:sp>
        <p:nvSpPr>
          <p:cNvPr id="8" name="TextBox 8"/>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9" name="TextBox 9"/>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0" name="TextBox 10"/>
          <p:cNvSpPr txBox="1"/>
          <p:nvPr/>
        </p:nvSpPr>
        <p:spPr>
          <a:xfrm>
            <a:off x="685622" y="5842501"/>
            <a:ext cx="11265150"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b) Loại thực phẩm nào cần được ăn nhiều nhất, loại nào nên ăn ít nhất? Vì sao?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280934" y="1515533"/>
            <a:ext cx="11576371" cy="5109259"/>
            <a:chOff x="0" y="0"/>
            <a:chExt cx="4574572" cy="2018472"/>
          </a:xfrm>
        </p:grpSpPr>
        <p:sp>
          <p:nvSpPr>
            <p:cNvPr id="7" name="Freeform 7"/>
            <p:cNvSpPr/>
            <p:nvPr/>
          </p:nvSpPr>
          <p:spPr>
            <a:xfrm>
              <a:off x="0" y="0"/>
              <a:ext cx="4574572" cy="2018473"/>
            </a:xfrm>
            <a:custGeom>
              <a:avLst/>
              <a:gdLst/>
              <a:ahLst/>
              <a:cxnLst/>
              <a:rect l="l" t="t" r="r" b="b"/>
              <a:pathLst>
                <a:path w="4574572" h="2018473">
                  <a:moveTo>
                    <a:pt x="22732" y="0"/>
                  </a:moveTo>
                  <a:lnTo>
                    <a:pt x="4551840" y="0"/>
                  </a:lnTo>
                  <a:cubicBezTo>
                    <a:pt x="4557869" y="0"/>
                    <a:pt x="4563651" y="2395"/>
                    <a:pt x="4567914" y="6658"/>
                  </a:cubicBezTo>
                  <a:cubicBezTo>
                    <a:pt x="4572178" y="10921"/>
                    <a:pt x="4574572" y="16703"/>
                    <a:pt x="4574572" y="22732"/>
                  </a:cubicBezTo>
                  <a:lnTo>
                    <a:pt x="4574572" y="1995740"/>
                  </a:lnTo>
                  <a:cubicBezTo>
                    <a:pt x="4574572" y="2008295"/>
                    <a:pt x="4564395" y="2018473"/>
                    <a:pt x="4551840" y="2018473"/>
                  </a:cubicBezTo>
                  <a:lnTo>
                    <a:pt x="22732" y="2018473"/>
                  </a:lnTo>
                  <a:cubicBezTo>
                    <a:pt x="10178" y="2018473"/>
                    <a:pt x="0" y="2008295"/>
                    <a:pt x="0" y="1995740"/>
                  </a:cubicBezTo>
                  <a:lnTo>
                    <a:pt x="0" y="22732"/>
                  </a:lnTo>
                  <a:cubicBezTo>
                    <a:pt x="0" y="10178"/>
                    <a:pt x="10178" y="0"/>
                    <a:pt x="22732" y="0"/>
                  </a:cubicBez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043"/>
                </a:lnSpc>
              </a:pPr>
              <a:endParaRPr b="1">
                <a:latin typeface="Arial" pitchFamily="34" charset="0"/>
              </a:endParaRPr>
            </a:p>
          </p:txBody>
        </p:sp>
      </p:gr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0" name="TextBox 10"/>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1" name="TextBox 11"/>
          <p:cNvSpPr txBox="1"/>
          <p:nvPr/>
        </p:nvSpPr>
        <p:spPr>
          <a:xfrm>
            <a:off x="685622" y="1734260"/>
            <a:ext cx="10817582"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Chế độ dinh dưỡng hợp lí là </a:t>
            </a:r>
            <a:r>
              <a:rPr lang="en-US" sz="2300" b="1">
                <a:solidFill>
                  <a:srgbClr val="C00000"/>
                </a:solidFill>
                <a:latin typeface="Arial" pitchFamily="34" charset="0"/>
              </a:rPr>
              <a:t>số lượng, thành phần </a:t>
            </a:r>
            <a:r>
              <a:rPr lang="en-US" sz="2300" b="1">
                <a:solidFill>
                  <a:srgbClr val="000000"/>
                </a:solidFill>
                <a:latin typeface="Arial" pitchFamily="34" charset="0"/>
              </a:rPr>
              <a:t>các loại thực phẩm một người sử dụng giúp cung cấp </a:t>
            </a:r>
            <a:r>
              <a:rPr lang="en-US" sz="2300" b="1">
                <a:solidFill>
                  <a:srgbClr val="C00000"/>
                </a:solidFill>
                <a:latin typeface="Arial" pitchFamily="34" charset="0"/>
              </a:rPr>
              <a:t>đầy đủ, cân bằng </a:t>
            </a:r>
            <a:r>
              <a:rPr lang="en-US" sz="2300" b="1">
                <a:solidFill>
                  <a:srgbClr val="000000"/>
                </a:solidFill>
                <a:latin typeface="Arial" pitchFamily="34" charset="0"/>
              </a:rPr>
              <a:t>về năng lượng và các nhóm chất dinh dưỡng, đảm bảo nhu cầu cơ thể</a:t>
            </a:r>
          </a:p>
        </p:txBody>
      </p:sp>
      <p:sp>
        <p:nvSpPr>
          <p:cNvPr id="12" name="TextBox 12"/>
          <p:cNvSpPr txBox="1"/>
          <p:nvPr/>
        </p:nvSpPr>
        <p:spPr>
          <a:xfrm>
            <a:off x="685622" y="3046594"/>
            <a:ext cx="10817582"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Chế độ dinh dưỡng không hợp lí có thể dẫn đến </a:t>
            </a:r>
            <a:r>
              <a:rPr lang="en-US" sz="2300" b="1">
                <a:solidFill>
                  <a:srgbClr val="C00000"/>
                </a:solidFill>
                <a:latin typeface="Arial" pitchFamily="34" charset="0"/>
              </a:rPr>
              <a:t>thừa cân béo phì </a:t>
            </a:r>
            <a:r>
              <a:rPr lang="en-US" sz="2300" b="1">
                <a:solidFill>
                  <a:srgbClr val="000000"/>
                </a:solidFill>
                <a:latin typeface="Arial" pitchFamily="34" charset="0"/>
              </a:rPr>
              <a:t>hoặc </a:t>
            </a:r>
            <a:r>
              <a:rPr lang="en-US" sz="2300" b="1">
                <a:solidFill>
                  <a:srgbClr val="C00000"/>
                </a:solidFill>
                <a:latin typeface="Arial" pitchFamily="34" charset="0"/>
              </a:rPr>
              <a:t>suy dinh dưỡng</a:t>
            </a:r>
          </a:p>
          <a:p>
            <a:pPr algn="just">
              <a:lnSpc>
                <a:spcPct val="120000"/>
              </a:lnSpc>
              <a:spcBef>
                <a:spcPct val="0"/>
              </a:spcBef>
            </a:pPr>
            <a:r>
              <a:rPr lang="en-US" sz="2300" b="1">
                <a:solidFill>
                  <a:srgbClr val="000000"/>
                </a:solidFill>
                <a:latin typeface="Arial" pitchFamily="34" charset="0"/>
              </a:rPr>
              <a:t>Để có một chế độ dinh dưỡng hợp lí, cần xây dựng khẩu phần theo các nguyên tắc sau đây:</a:t>
            </a:r>
          </a:p>
        </p:txBody>
      </p:sp>
      <p:grpSp>
        <p:nvGrpSpPr>
          <p:cNvPr id="13" name="Group 13"/>
          <p:cNvGrpSpPr/>
          <p:nvPr/>
        </p:nvGrpSpPr>
        <p:grpSpPr>
          <a:xfrm>
            <a:off x="691015" y="4782790"/>
            <a:ext cx="6644698" cy="849463"/>
            <a:chOff x="0" y="-66674"/>
            <a:chExt cx="13292858" cy="1698927"/>
          </a:xfrm>
        </p:grpSpPr>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41003"/>
              <a:ext cx="2169998" cy="1250461"/>
            </a:xfrm>
            <a:prstGeom prst="rect">
              <a:avLst/>
            </a:prstGeom>
          </p:spPr>
        </p:pic>
        <p:sp>
          <p:nvSpPr>
            <p:cNvPr id="15" name="TextBox 15"/>
            <p:cNvSpPr txBox="1"/>
            <p:nvPr/>
          </p:nvSpPr>
          <p:spPr>
            <a:xfrm>
              <a:off x="2606957" y="-66674"/>
              <a:ext cx="10685901"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Đủ về năng lượng, đủ và cân bằng </a:t>
              </a:r>
            </a:p>
            <a:p>
              <a:pPr algn="just">
                <a:lnSpc>
                  <a:spcPct val="120000"/>
                </a:lnSpc>
                <a:spcBef>
                  <a:spcPct val="0"/>
                </a:spcBef>
              </a:pPr>
              <a:r>
                <a:rPr lang="en-US" sz="2300" b="1">
                  <a:solidFill>
                    <a:srgbClr val="000000"/>
                  </a:solidFill>
                  <a:latin typeface="Arial" pitchFamily="34" charset="0"/>
                </a:rPr>
                <a:t>về các nhóm chất dinh dưỡng</a:t>
              </a:r>
            </a:p>
          </p:txBody>
        </p:sp>
      </p:grpSp>
      <p:grpSp>
        <p:nvGrpSpPr>
          <p:cNvPr id="16" name="Group 16"/>
          <p:cNvGrpSpPr/>
          <p:nvPr/>
        </p:nvGrpSpPr>
        <p:grpSpPr>
          <a:xfrm>
            <a:off x="7335712" y="4782790"/>
            <a:ext cx="3988940" cy="849463"/>
            <a:chOff x="0" y="-66674"/>
            <a:chExt cx="7979957" cy="1698927"/>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41003"/>
              <a:ext cx="2169998" cy="1250461"/>
            </a:xfrm>
            <a:prstGeom prst="rect">
              <a:avLst/>
            </a:prstGeom>
          </p:spPr>
        </p:pic>
        <p:sp>
          <p:nvSpPr>
            <p:cNvPr id="18" name="TextBox 18"/>
            <p:cNvSpPr txBox="1"/>
            <p:nvPr/>
          </p:nvSpPr>
          <p:spPr>
            <a:xfrm>
              <a:off x="2606957" y="-66674"/>
              <a:ext cx="5373000"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Phù hợp với </a:t>
              </a:r>
            </a:p>
            <a:p>
              <a:pPr algn="just">
                <a:lnSpc>
                  <a:spcPct val="120000"/>
                </a:lnSpc>
                <a:spcBef>
                  <a:spcPct val="0"/>
                </a:spcBef>
              </a:pPr>
              <a:r>
                <a:rPr lang="en-US" sz="2300" b="1">
                  <a:solidFill>
                    <a:srgbClr val="000000"/>
                  </a:solidFill>
                  <a:latin typeface="Arial" pitchFamily="34" charset="0"/>
                </a:rPr>
                <a:t>nhu cầu cơ thể</a:t>
              </a:r>
            </a:p>
          </p:txBody>
        </p:sp>
      </p:grpSp>
      <p:grpSp>
        <p:nvGrpSpPr>
          <p:cNvPr id="19" name="Group 19"/>
          <p:cNvGrpSpPr/>
          <p:nvPr/>
        </p:nvGrpSpPr>
        <p:grpSpPr>
          <a:xfrm>
            <a:off x="7335713" y="5682373"/>
            <a:ext cx="4375228" cy="849463"/>
            <a:chOff x="0" y="-66674"/>
            <a:chExt cx="8752735" cy="1698927"/>
          </a:xfrm>
        </p:grpSpPr>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41003"/>
              <a:ext cx="2169998" cy="1250461"/>
            </a:xfrm>
            <a:prstGeom prst="rect">
              <a:avLst/>
            </a:prstGeom>
          </p:spPr>
        </p:pic>
        <p:sp>
          <p:nvSpPr>
            <p:cNvPr id="21" name="TextBox 21"/>
            <p:cNvSpPr txBox="1"/>
            <p:nvPr/>
          </p:nvSpPr>
          <p:spPr>
            <a:xfrm>
              <a:off x="2574790" y="-66674"/>
              <a:ext cx="6177945"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Phù hợp với kinh </a:t>
              </a:r>
            </a:p>
            <a:p>
              <a:pPr algn="just">
                <a:lnSpc>
                  <a:spcPct val="120000"/>
                </a:lnSpc>
                <a:spcBef>
                  <a:spcPct val="0"/>
                </a:spcBef>
              </a:pPr>
              <a:r>
                <a:rPr lang="en-US" sz="2300" b="1">
                  <a:solidFill>
                    <a:srgbClr val="000000"/>
                  </a:solidFill>
                  <a:latin typeface="Arial" pitchFamily="34" charset="0"/>
                </a:rPr>
                <a:t>tế hộ gia đình</a:t>
              </a:r>
            </a:p>
          </p:txBody>
        </p:sp>
      </p:grpSp>
      <p:grpSp>
        <p:nvGrpSpPr>
          <p:cNvPr id="22" name="Group 22"/>
          <p:cNvGrpSpPr/>
          <p:nvPr/>
        </p:nvGrpSpPr>
        <p:grpSpPr>
          <a:xfrm>
            <a:off x="691015" y="5682373"/>
            <a:ext cx="6644698" cy="849463"/>
            <a:chOff x="0" y="-66674"/>
            <a:chExt cx="13292858" cy="1698927"/>
          </a:xfrm>
        </p:grpSpPr>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41003"/>
              <a:ext cx="2169998" cy="1250461"/>
            </a:xfrm>
            <a:prstGeom prst="rect">
              <a:avLst/>
            </a:prstGeom>
          </p:spPr>
        </p:pic>
        <p:sp>
          <p:nvSpPr>
            <p:cNvPr id="24" name="TextBox 24"/>
            <p:cNvSpPr txBox="1"/>
            <p:nvPr/>
          </p:nvSpPr>
          <p:spPr>
            <a:xfrm>
              <a:off x="2606957" y="-66674"/>
              <a:ext cx="10685901"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Đa dạng thực phẩm, phù hợp theo mùa và theo từng địa phương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9250" y="0"/>
            <a:ext cx="896579" cy="896813"/>
          </a:xfrm>
          <a:prstGeom prst="rect">
            <a:avLst/>
          </a:prstGeom>
        </p:spPr>
      </p:pic>
      <p:grpSp>
        <p:nvGrpSpPr>
          <p:cNvPr id="6" name="Group 6"/>
          <p:cNvGrpSpPr/>
          <p:nvPr/>
        </p:nvGrpSpPr>
        <p:grpSpPr>
          <a:xfrm>
            <a:off x="685622" y="1117269"/>
            <a:ext cx="10817582" cy="1695916"/>
            <a:chOff x="0" y="0"/>
            <a:chExt cx="21640800" cy="3391832"/>
          </a:xfrm>
        </p:grpSpPr>
        <p:grpSp>
          <p:nvGrpSpPr>
            <p:cNvPr id="7" name="Group 7"/>
            <p:cNvGrpSpPr/>
            <p:nvPr/>
          </p:nvGrpSpPr>
          <p:grpSpPr>
            <a:xfrm>
              <a:off x="0" y="0"/>
              <a:ext cx="21640800" cy="3391832"/>
              <a:chOff x="0" y="0"/>
              <a:chExt cx="4274726" cy="669992"/>
            </a:xfrm>
          </p:grpSpPr>
          <p:sp>
            <p:nvSpPr>
              <p:cNvPr id="8" name="Freeform 8"/>
              <p:cNvSpPr/>
              <p:nvPr/>
            </p:nvSpPr>
            <p:spPr>
              <a:xfrm>
                <a:off x="0" y="0"/>
                <a:ext cx="4274726" cy="669992"/>
              </a:xfrm>
              <a:custGeom>
                <a:avLst/>
                <a:gdLst/>
                <a:ahLst/>
                <a:cxnLst/>
                <a:rect l="l" t="t" r="r" b="b"/>
                <a:pathLst>
                  <a:path w="4274726" h="669992">
                    <a:moveTo>
                      <a:pt x="24327" y="0"/>
                    </a:moveTo>
                    <a:lnTo>
                      <a:pt x="4250399" y="0"/>
                    </a:lnTo>
                    <a:cubicBezTo>
                      <a:pt x="4263834" y="0"/>
                      <a:pt x="4274726" y="10891"/>
                      <a:pt x="4274726" y="24327"/>
                    </a:cubicBezTo>
                    <a:lnTo>
                      <a:pt x="4274726" y="645665"/>
                    </a:lnTo>
                    <a:cubicBezTo>
                      <a:pt x="4274726" y="659100"/>
                      <a:pt x="4263834" y="669992"/>
                      <a:pt x="4250399" y="669992"/>
                    </a:cubicBezTo>
                    <a:lnTo>
                      <a:pt x="24327" y="669992"/>
                    </a:lnTo>
                    <a:cubicBezTo>
                      <a:pt x="10891" y="669992"/>
                      <a:pt x="0" y="659100"/>
                      <a:pt x="0" y="645665"/>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0" name="TextBox 10"/>
            <p:cNvSpPr txBox="1"/>
            <p:nvPr/>
          </p:nvSpPr>
          <p:spPr>
            <a:xfrm>
              <a:off x="553810" y="450258"/>
              <a:ext cx="20533180" cy="2470292"/>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nêu chức năng từng cơ quan của hệ tiêu hóa. Các cơ quan này phối hợp hoạt động trong quá trình tiêu hóa và hấp thu chất dinh dưỡng như thế nào?</a:t>
              </a:r>
            </a:p>
          </p:txBody>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72745" y="3035436"/>
            <a:ext cx="2215408" cy="3693307"/>
          </a:xfrm>
          <a:prstGeom prst="rect">
            <a:avLst/>
          </a:prstGeom>
        </p:spPr>
      </p:pic>
      <p:pic>
        <p:nvPicPr>
          <p:cNvPr id="12" name="Picture 12"/>
          <p:cNvPicPr>
            <a:picLocks noChangeAspect="1"/>
          </p:cNvPicPr>
          <p:nvPr/>
        </p:nvPicPr>
        <p:blipFill>
          <a:blip r:embed="rId6"/>
          <a:srcRect/>
          <a:stretch>
            <a:fillRect/>
          </a:stretch>
        </p:blipFill>
        <p:spPr>
          <a:xfrm>
            <a:off x="682446" y="3035436"/>
            <a:ext cx="2404640" cy="3693307"/>
          </a:xfrm>
          <a:prstGeom prst="rect">
            <a:avLst/>
          </a:prstGeom>
        </p:spPr>
      </p:pic>
      <p:pic>
        <p:nvPicPr>
          <p:cNvPr id="13" name="Picture 13"/>
          <p:cNvPicPr>
            <a:picLocks noChangeAspect="1"/>
          </p:cNvPicPr>
          <p:nvPr/>
        </p:nvPicPr>
        <p:blipFill>
          <a:blip r:embed="rId7"/>
          <a:srcRect/>
          <a:stretch>
            <a:fillRect/>
          </a:stretch>
        </p:blipFill>
        <p:spPr>
          <a:xfrm>
            <a:off x="6075401" y="3035436"/>
            <a:ext cx="3831227" cy="3693307"/>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16918" y="4616707"/>
            <a:ext cx="1870047" cy="530764"/>
          </a:xfrm>
          <a:prstGeom prst="rect">
            <a:avLst/>
          </a:prstGeom>
        </p:spPr>
      </p:pic>
      <p:sp>
        <p:nvSpPr>
          <p:cNvPr id="15" name="TextBox 15"/>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grpSp>
        <p:nvGrpSpPr>
          <p:cNvPr id="7" name="Group 7"/>
          <p:cNvGrpSpPr/>
          <p:nvPr/>
        </p:nvGrpSpPr>
        <p:grpSpPr>
          <a:xfrm>
            <a:off x="685622" y="980367"/>
            <a:ext cx="10817582" cy="5839544"/>
            <a:chOff x="0" y="-66675"/>
            <a:chExt cx="21640800" cy="11679087"/>
          </a:xfrm>
        </p:grpSpPr>
        <p:pic>
          <p:nvPicPr>
            <p:cNvPr id="8" name="Picture 8"/>
            <p:cNvPicPr>
              <a:picLocks noChangeAspect="1"/>
            </p:cNvPicPr>
            <p:nvPr/>
          </p:nvPicPr>
          <p:blipFill>
            <a:blip r:embed="rId4"/>
            <a:srcRect t="7003" b="3112"/>
            <a:stretch>
              <a:fillRect/>
            </a:stretch>
          </p:blipFill>
          <p:spPr>
            <a:xfrm>
              <a:off x="6001599" y="170253"/>
              <a:ext cx="9637601" cy="11199559"/>
            </a:xfrm>
            <a:prstGeom prst="rect">
              <a:avLst/>
            </a:prstGeom>
          </p:spPr>
        </p:pic>
        <p:sp>
          <p:nvSpPr>
            <p:cNvPr id="9" name="TextBox 9"/>
            <p:cNvSpPr txBox="1"/>
            <p:nvPr/>
          </p:nvSpPr>
          <p:spPr>
            <a:xfrm>
              <a:off x="24742" y="-66673"/>
              <a:ext cx="4935537"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TUYẾN TIÊU HÓA</a:t>
              </a:r>
            </a:p>
          </p:txBody>
        </p:sp>
        <p:sp>
          <p:nvSpPr>
            <p:cNvPr id="10" name="TextBox 10"/>
            <p:cNvSpPr txBox="1"/>
            <p:nvPr/>
          </p:nvSpPr>
          <p:spPr>
            <a:xfrm>
              <a:off x="17297401" y="-66675"/>
              <a:ext cx="4343399"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ỐNG TIÊU HÓA</a:t>
              </a:r>
            </a:p>
          </p:txBody>
        </p:sp>
        <p:sp>
          <p:nvSpPr>
            <p:cNvPr id="11" name="TextBox 11"/>
            <p:cNvSpPr txBox="1"/>
            <p:nvPr/>
          </p:nvSpPr>
          <p:spPr>
            <a:xfrm>
              <a:off x="24742" y="887943"/>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TUYẾN NƯỚC BỌT</a:t>
              </a:r>
            </a:p>
            <a:p>
              <a:pPr>
                <a:lnSpc>
                  <a:spcPts val="1866"/>
                </a:lnSpc>
                <a:spcBef>
                  <a:spcPct val="0"/>
                </a:spcBef>
              </a:pPr>
              <a:r>
                <a:rPr lang="en-US" sz="1300" b="1">
                  <a:solidFill>
                    <a:srgbClr val="000000"/>
                  </a:solidFill>
                  <a:latin typeface="Arial" pitchFamily="34" charset="0"/>
                </a:rPr>
                <a:t> . Làm ẩm thức ăn</a:t>
              </a:r>
            </a:p>
            <a:p>
              <a:pPr>
                <a:lnSpc>
                  <a:spcPts val="1866"/>
                </a:lnSpc>
                <a:spcBef>
                  <a:spcPct val="0"/>
                </a:spcBef>
              </a:pPr>
              <a:r>
                <a:rPr lang="en-US" sz="1300" b="1">
                  <a:solidFill>
                    <a:srgbClr val="000000"/>
                  </a:solidFill>
                  <a:latin typeface="Arial" pitchFamily="34" charset="0"/>
                </a:rPr>
                <a:t> . Chứa enzyme amylase giúp tiêu hóa một phần tinh bột</a:t>
              </a:r>
            </a:p>
          </p:txBody>
        </p:sp>
        <p:sp>
          <p:nvSpPr>
            <p:cNvPr id="12" name="AutoShape 12"/>
            <p:cNvSpPr/>
            <p:nvPr/>
          </p:nvSpPr>
          <p:spPr>
            <a:xfrm flipV="1">
              <a:off x="6026342" y="1105820"/>
              <a:ext cx="7965091" cy="735680"/>
            </a:xfrm>
            <a:prstGeom prst="line">
              <a:avLst/>
            </a:prstGeom>
            <a:ln w="63500" cap="flat">
              <a:solidFill>
                <a:srgbClr val="000000"/>
              </a:solidFill>
              <a:prstDash val="lgDash"/>
              <a:headEnd type="none" w="sm" len="sm"/>
              <a:tailEnd type="arrow" w="med" len="sm"/>
            </a:ln>
          </p:spPr>
        </p:sp>
        <p:sp>
          <p:nvSpPr>
            <p:cNvPr id="13" name="TextBox 13"/>
            <p:cNvSpPr txBox="1"/>
            <p:nvPr/>
          </p:nvSpPr>
          <p:spPr>
            <a:xfrm>
              <a:off x="24742" y="2928409"/>
              <a:ext cx="6001599" cy="2436564"/>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TUYẾN VỊ</a:t>
              </a:r>
            </a:p>
            <a:p>
              <a:pPr>
                <a:lnSpc>
                  <a:spcPts val="1866"/>
                </a:lnSpc>
                <a:spcBef>
                  <a:spcPct val="0"/>
                </a:spcBef>
              </a:pPr>
              <a:r>
                <a:rPr lang="en-US" sz="1300" b="1">
                  <a:solidFill>
                    <a:srgbClr val="000000"/>
                  </a:solidFill>
                  <a:latin typeface="Arial" pitchFamily="34" charset="0"/>
                </a:rPr>
                <a:t> Tuyến vị chứa HCl và enzyme pepsinogen. HCl hoạt hóa pepsinogen thành pepsin (tiêu hóa protein), tiêu diệt mầm bệnh</a:t>
              </a:r>
            </a:p>
          </p:txBody>
        </p:sp>
        <p:sp>
          <p:nvSpPr>
            <p:cNvPr id="14" name="AutoShape 14"/>
            <p:cNvSpPr/>
            <p:nvPr/>
          </p:nvSpPr>
          <p:spPr>
            <a:xfrm>
              <a:off x="6026342" y="4116916"/>
              <a:ext cx="5713739" cy="1023798"/>
            </a:xfrm>
            <a:prstGeom prst="line">
              <a:avLst/>
            </a:prstGeom>
            <a:ln w="63500" cap="flat">
              <a:solidFill>
                <a:srgbClr val="000000"/>
              </a:solidFill>
              <a:prstDash val="lgDash"/>
              <a:headEnd type="none" w="sm" len="sm"/>
              <a:tailEnd type="arrow" w="med" len="sm"/>
            </a:ln>
          </p:spPr>
        </p:sp>
        <p:sp>
          <p:nvSpPr>
            <p:cNvPr id="15" name="TextBox 15"/>
            <p:cNvSpPr txBox="1"/>
            <p:nvPr/>
          </p:nvSpPr>
          <p:spPr>
            <a:xfrm>
              <a:off x="24742" y="5438775"/>
              <a:ext cx="6001599" cy="1949252"/>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GAN</a:t>
              </a:r>
            </a:p>
            <a:p>
              <a:pPr>
                <a:lnSpc>
                  <a:spcPts val="1866"/>
                </a:lnSpc>
                <a:spcBef>
                  <a:spcPct val="0"/>
                </a:spcBef>
              </a:pPr>
              <a:r>
                <a:rPr lang="en-US" sz="1300" b="1">
                  <a:solidFill>
                    <a:srgbClr val="000000"/>
                  </a:solidFill>
                  <a:latin typeface="Arial" pitchFamily="34" charset="0"/>
                </a:rPr>
                <a:t> . Tiết dịch mật, có chức năng nhũ tương hóa lipid</a:t>
              </a:r>
            </a:p>
            <a:p>
              <a:pPr>
                <a:lnSpc>
                  <a:spcPts val="1866"/>
                </a:lnSpc>
                <a:spcBef>
                  <a:spcPct val="0"/>
                </a:spcBef>
              </a:pPr>
              <a:r>
                <a:rPr lang="en-US" sz="1300" b="1">
                  <a:solidFill>
                    <a:srgbClr val="000000"/>
                  </a:solidFill>
                  <a:latin typeface="Arial" pitchFamily="34" charset="0"/>
                </a:rPr>
                <a:t>. Đào thải độc tố</a:t>
              </a:r>
            </a:p>
          </p:txBody>
        </p:sp>
        <p:sp>
          <p:nvSpPr>
            <p:cNvPr id="16" name="AutoShape 16"/>
            <p:cNvSpPr/>
            <p:nvPr/>
          </p:nvSpPr>
          <p:spPr>
            <a:xfrm flipV="1">
              <a:off x="6026342" y="3146287"/>
              <a:ext cx="3459026" cy="3246046"/>
            </a:xfrm>
            <a:prstGeom prst="line">
              <a:avLst/>
            </a:prstGeom>
            <a:ln w="63500" cap="flat">
              <a:solidFill>
                <a:srgbClr val="000000"/>
              </a:solidFill>
              <a:prstDash val="lgDash"/>
              <a:headEnd type="none" w="sm" len="sm"/>
              <a:tailEnd type="arrow" w="med" len="sm"/>
            </a:ln>
          </p:spPr>
        </p:sp>
        <p:sp>
          <p:nvSpPr>
            <p:cNvPr id="17" name="TextBox 17"/>
            <p:cNvSpPr txBox="1"/>
            <p:nvPr/>
          </p:nvSpPr>
          <p:spPr>
            <a:xfrm>
              <a:off x="24742" y="7479240"/>
              <a:ext cx="6001599" cy="974626"/>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TÚI MẬT</a:t>
              </a:r>
            </a:p>
            <a:p>
              <a:pPr>
                <a:lnSpc>
                  <a:spcPts val="1866"/>
                </a:lnSpc>
                <a:spcBef>
                  <a:spcPct val="0"/>
                </a:spcBef>
              </a:pPr>
              <a:r>
                <a:rPr lang="en-US" sz="1300" b="1">
                  <a:solidFill>
                    <a:srgbClr val="000000"/>
                  </a:solidFill>
                  <a:latin typeface="Arial" pitchFamily="34" charset="0"/>
                </a:rPr>
                <a:t>Dự trữ dịch mật</a:t>
              </a:r>
            </a:p>
          </p:txBody>
        </p:sp>
        <p:sp>
          <p:nvSpPr>
            <p:cNvPr id="18" name="AutoShape 18"/>
            <p:cNvSpPr/>
            <p:nvPr/>
          </p:nvSpPr>
          <p:spPr>
            <a:xfrm flipV="1">
              <a:off x="6026342" y="3957562"/>
              <a:ext cx="3332824" cy="4005337"/>
            </a:xfrm>
            <a:prstGeom prst="line">
              <a:avLst/>
            </a:prstGeom>
            <a:ln w="63500" cap="flat">
              <a:solidFill>
                <a:srgbClr val="000000"/>
              </a:solidFill>
              <a:prstDash val="lgDash"/>
              <a:headEnd type="none" w="sm" len="sm"/>
              <a:tailEnd type="arrow" w="med" len="sm"/>
            </a:ln>
          </p:spPr>
        </p:sp>
        <p:sp>
          <p:nvSpPr>
            <p:cNvPr id="19" name="TextBox 19"/>
            <p:cNvSpPr txBox="1"/>
            <p:nvPr/>
          </p:nvSpPr>
          <p:spPr>
            <a:xfrm>
              <a:off x="0" y="8579908"/>
              <a:ext cx="6001599" cy="1461938"/>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TUYẾN TỤY</a:t>
              </a:r>
            </a:p>
            <a:p>
              <a:pPr>
                <a:lnSpc>
                  <a:spcPts val="1866"/>
                </a:lnSpc>
                <a:spcBef>
                  <a:spcPct val="0"/>
                </a:spcBef>
              </a:pPr>
              <a:r>
                <a:rPr lang="en-US" sz="1300" b="1">
                  <a:solidFill>
                    <a:srgbClr val="000000"/>
                  </a:solidFill>
                  <a:latin typeface="Arial" pitchFamily="34" charset="0"/>
                </a:rPr>
                <a:t>Tiết dịch tụy chứa các enzyme tiêu hóa protein lipid và carbobydrate</a:t>
              </a:r>
            </a:p>
          </p:txBody>
        </p:sp>
        <p:sp>
          <p:nvSpPr>
            <p:cNvPr id="20" name="TextBox 20"/>
            <p:cNvSpPr txBox="1"/>
            <p:nvPr/>
          </p:nvSpPr>
          <p:spPr>
            <a:xfrm>
              <a:off x="24742" y="10150474"/>
              <a:ext cx="6001599" cy="1461938"/>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TUYẾN RUỘT</a:t>
              </a:r>
            </a:p>
            <a:p>
              <a:pPr>
                <a:lnSpc>
                  <a:spcPts val="1866"/>
                </a:lnSpc>
                <a:spcBef>
                  <a:spcPct val="0"/>
                </a:spcBef>
              </a:pPr>
              <a:r>
                <a:rPr lang="en-US" sz="1300" b="1">
                  <a:solidFill>
                    <a:srgbClr val="000000"/>
                  </a:solidFill>
                  <a:latin typeface="Arial" pitchFamily="34" charset="0"/>
                </a:rPr>
                <a:t>Tiết dịch ruột chứa các enzyme tiêu hóa protein và carbohydrate</a:t>
              </a:r>
            </a:p>
          </p:txBody>
        </p:sp>
        <p:sp>
          <p:nvSpPr>
            <p:cNvPr id="21" name="AutoShape 21"/>
            <p:cNvSpPr/>
            <p:nvPr/>
          </p:nvSpPr>
          <p:spPr>
            <a:xfrm flipV="1">
              <a:off x="6001599" y="6045358"/>
              <a:ext cx="2314397" cy="3253159"/>
            </a:xfrm>
            <a:prstGeom prst="line">
              <a:avLst/>
            </a:prstGeom>
            <a:ln w="63500" cap="flat">
              <a:solidFill>
                <a:srgbClr val="000000"/>
              </a:solidFill>
              <a:prstDash val="lgDash"/>
              <a:headEnd type="none" w="sm" len="sm"/>
              <a:tailEnd type="arrow" w="med" len="sm"/>
            </a:ln>
          </p:spPr>
        </p:sp>
        <p:sp>
          <p:nvSpPr>
            <p:cNvPr id="22" name="AutoShape 22"/>
            <p:cNvSpPr/>
            <p:nvPr/>
          </p:nvSpPr>
          <p:spPr>
            <a:xfrm flipV="1">
              <a:off x="6026342" y="8569186"/>
              <a:ext cx="5718547" cy="2299896"/>
            </a:xfrm>
            <a:prstGeom prst="line">
              <a:avLst/>
            </a:prstGeom>
            <a:ln w="63500" cap="flat">
              <a:solidFill>
                <a:srgbClr val="000000"/>
              </a:solidFill>
              <a:prstDash val="lgDash"/>
              <a:headEnd type="none" w="sm" len="sm"/>
              <a:tailEnd type="arrow" w="med" len="sm"/>
            </a:ln>
          </p:spPr>
        </p:sp>
        <p:sp>
          <p:nvSpPr>
            <p:cNvPr id="23" name="TextBox 23"/>
            <p:cNvSpPr txBox="1"/>
            <p:nvPr/>
          </p:nvSpPr>
          <p:spPr>
            <a:xfrm>
              <a:off x="15639201" y="887943"/>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KHOANG MIỆNG</a:t>
              </a:r>
            </a:p>
            <a:p>
              <a:pPr>
                <a:lnSpc>
                  <a:spcPts val="1866"/>
                </a:lnSpc>
              </a:pPr>
              <a:r>
                <a:rPr lang="en-US" sz="1300" b="1">
                  <a:solidFill>
                    <a:srgbClr val="000000"/>
                  </a:solidFill>
                  <a:latin typeface="Arial" pitchFamily="34" charset="0"/>
                </a:rPr>
                <a:t>. Nghiền nhỏ, đảo trộn thức ăn, giúp thức ăn thấm đều nước bọt</a:t>
              </a:r>
            </a:p>
            <a:p>
              <a:pPr>
                <a:lnSpc>
                  <a:spcPts val="1866"/>
                </a:lnSpc>
                <a:spcBef>
                  <a:spcPct val="0"/>
                </a:spcBef>
              </a:pPr>
              <a:r>
                <a:rPr lang="en-US" sz="1300" b="1">
                  <a:solidFill>
                    <a:srgbClr val="000000"/>
                  </a:solidFill>
                  <a:latin typeface="Arial" pitchFamily="34" charset="0"/>
                </a:rPr>
                <a:t>. Cảm nhận vị thức ăn</a:t>
              </a:r>
            </a:p>
          </p:txBody>
        </p:sp>
        <p:sp>
          <p:nvSpPr>
            <p:cNvPr id="24" name="TextBox 24"/>
            <p:cNvSpPr txBox="1"/>
            <p:nvPr/>
          </p:nvSpPr>
          <p:spPr>
            <a:xfrm>
              <a:off x="15639201" y="2928409"/>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HẦU VÀ THỰC QUẢN</a:t>
              </a:r>
            </a:p>
            <a:p>
              <a:pPr>
                <a:lnSpc>
                  <a:spcPts val="1866"/>
                </a:lnSpc>
              </a:pPr>
              <a:r>
                <a:rPr lang="en-US" sz="1300" b="1">
                  <a:solidFill>
                    <a:srgbClr val="000000"/>
                  </a:solidFill>
                  <a:latin typeface="Arial" pitchFamily="34" charset="0"/>
                </a:rPr>
                <a:t>. Tham gia cử động ruột</a:t>
              </a:r>
            </a:p>
            <a:p>
              <a:pPr>
                <a:lnSpc>
                  <a:spcPts val="1866"/>
                </a:lnSpc>
                <a:spcBef>
                  <a:spcPct val="0"/>
                </a:spcBef>
              </a:pPr>
              <a:r>
                <a:rPr lang="en-US" sz="1300" b="1">
                  <a:solidFill>
                    <a:srgbClr val="000000"/>
                  </a:solidFill>
                  <a:latin typeface="Arial" pitchFamily="34" charset="0"/>
                </a:rPr>
                <a:t>. Cử động nhu động đẩy thức ăn xuống dạ dày</a:t>
              </a:r>
            </a:p>
          </p:txBody>
        </p:sp>
        <p:sp>
          <p:nvSpPr>
            <p:cNvPr id="25" name="TextBox 25"/>
            <p:cNvSpPr txBox="1"/>
            <p:nvPr/>
          </p:nvSpPr>
          <p:spPr>
            <a:xfrm>
              <a:off x="15639201" y="4968875"/>
              <a:ext cx="6001599" cy="1461938"/>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DẠ DÀY</a:t>
              </a:r>
            </a:p>
            <a:p>
              <a:pPr>
                <a:lnSpc>
                  <a:spcPts val="1866"/>
                </a:lnSpc>
              </a:pPr>
              <a:r>
                <a:rPr lang="en-US" sz="1300" b="1">
                  <a:solidFill>
                    <a:srgbClr val="000000"/>
                  </a:solidFill>
                  <a:latin typeface="Arial" pitchFamily="34" charset="0"/>
                </a:rPr>
                <a:t>. Cơ tuyến vị tiết dịch vị</a:t>
              </a:r>
            </a:p>
            <a:p>
              <a:pPr>
                <a:lnSpc>
                  <a:spcPts val="1866"/>
                </a:lnSpc>
                <a:spcBef>
                  <a:spcPct val="0"/>
                </a:spcBef>
              </a:pPr>
              <a:r>
                <a:rPr lang="en-US" sz="1300" b="1">
                  <a:solidFill>
                    <a:srgbClr val="000000"/>
                  </a:solidFill>
                  <a:latin typeface="Arial" pitchFamily="34" charset="0"/>
                </a:rPr>
                <a:t>. Dự trữ, nghiền, đảo trộn thức ăn</a:t>
              </a:r>
            </a:p>
          </p:txBody>
        </p:sp>
        <p:sp>
          <p:nvSpPr>
            <p:cNvPr id="26" name="TextBox 26"/>
            <p:cNvSpPr txBox="1"/>
            <p:nvPr/>
          </p:nvSpPr>
          <p:spPr>
            <a:xfrm>
              <a:off x="15639201" y="6539440"/>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RUỘT NON</a:t>
              </a:r>
            </a:p>
            <a:p>
              <a:pPr>
                <a:lnSpc>
                  <a:spcPts val="1866"/>
                </a:lnSpc>
              </a:pPr>
              <a:r>
                <a:rPr lang="en-US" sz="1300" b="1">
                  <a:solidFill>
                    <a:srgbClr val="000000"/>
                  </a:solidFill>
                  <a:latin typeface="Arial" pitchFamily="34" charset="0"/>
                </a:rPr>
                <a:t>. Có tuyến ruột</a:t>
              </a:r>
            </a:p>
            <a:p>
              <a:pPr>
                <a:lnSpc>
                  <a:spcPts val="1866"/>
                </a:lnSpc>
              </a:pPr>
              <a:r>
                <a:rPr lang="en-US" sz="1300" b="1">
                  <a:solidFill>
                    <a:srgbClr val="000000"/>
                  </a:solidFill>
                  <a:latin typeface="Arial" pitchFamily="34" charset="0"/>
                </a:rPr>
                <a:t> . Cử động nhu động đẩy thức ăn đi</a:t>
              </a:r>
            </a:p>
            <a:p>
              <a:pPr>
                <a:lnSpc>
                  <a:spcPts val="1866"/>
                </a:lnSpc>
                <a:spcBef>
                  <a:spcPct val="0"/>
                </a:spcBef>
              </a:pPr>
              <a:r>
                <a:rPr lang="en-US" sz="1300" b="1">
                  <a:solidFill>
                    <a:srgbClr val="000000"/>
                  </a:solidFill>
                  <a:latin typeface="Arial" pitchFamily="34" charset="0"/>
                </a:rPr>
                <a:t>. Hấp thu các chất dinh dưỡng</a:t>
              </a:r>
            </a:p>
          </p:txBody>
        </p:sp>
        <p:sp>
          <p:nvSpPr>
            <p:cNvPr id="27" name="TextBox 27"/>
            <p:cNvSpPr txBox="1"/>
            <p:nvPr/>
          </p:nvSpPr>
          <p:spPr>
            <a:xfrm>
              <a:off x="15639201" y="8579908"/>
              <a:ext cx="6001599" cy="2436564"/>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RUỘT GIÀ</a:t>
              </a:r>
            </a:p>
            <a:p>
              <a:pPr>
                <a:lnSpc>
                  <a:spcPts val="1866"/>
                </a:lnSpc>
              </a:pPr>
              <a:r>
                <a:rPr lang="en-US" sz="1300" b="1">
                  <a:solidFill>
                    <a:srgbClr val="000000"/>
                  </a:solidFill>
                  <a:latin typeface="Arial" pitchFamily="34" charset="0"/>
                </a:rPr>
                <a:t>. Hấp thu nước và một số chất</a:t>
              </a:r>
            </a:p>
            <a:p>
              <a:pPr>
                <a:lnSpc>
                  <a:spcPts val="1866"/>
                </a:lnSpc>
              </a:pPr>
              <a:r>
                <a:rPr lang="en-US" sz="1300" b="1">
                  <a:solidFill>
                    <a:srgbClr val="000000"/>
                  </a:solidFill>
                  <a:latin typeface="Arial" pitchFamily="34" charset="0"/>
                </a:rPr>
                <a:t> . Cử động nhu động ruột đẩy chất cặn bã xuống trực tràng</a:t>
              </a:r>
            </a:p>
            <a:p>
              <a:pPr>
                <a:lnSpc>
                  <a:spcPts val="1866"/>
                </a:lnSpc>
                <a:spcBef>
                  <a:spcPct val="0"/>
                </a:spcBef>
              </a:pPr>
              <a:r>
                <a:rPr lang="en-US" sz="1300" b="1">
                  <a:solidFill>
                    <a:srgbClr val="000000"/>
                  </a:solidFill>
                  <a:latin typeface="Arial" pitchFamily="34" charset="0"/>
                </a:rPr>
                <a:t> . Tạo phân</a:t>
              </a:r>
            </a:p>
          </p:txBody>
        </p:sp>
        <p:sp>
          <p:nvSpPr>
            <p:cNvPr id="28" name="TextBox 28"/>
            <p:cNvSpPr txBox="1"/>
            <p:nvPr/>
          </p:nvSpPr>
          <p:spPr>
            <a:xfrm>
              <a:off x="15639201" y="11090274"/>
              <a:ext cx="6001599" cy="487312"/>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HẬU MÔN</a:t>
              </a:r>
              <a:r>
                <a:rPr lang="en-US" sz="1300" b="1">
                  <a:solidFill>
                    <a:srgbClr val="000000"/>
                  </a:solidFill>
                  <a:latin typeface="Arial" pitchFamily="34" charset="0"/>
                </a:rPr>
                <a:t>: Thải phân</a:t>
              </a:r>
            </a:p>
          </p:txBody>
        </p:sp>
        <p:sp>
          <p:nvSpPr>
            <p:cNvPr id="29" name="AutoShape 29"/>
            <p:cNvSpPr/>
            <p:nvPr/>
          </p:nvSpPr>
          <p:spPr>
            <a:xfrm flipH="1" flipV="1">
              <a:off x="12917449" y="1473660"/>
              <a:ext cx="2721452" cy="431204"/>
            </a:xfrm>
            <a:prstGeom prst="line">
              <a:avLst/>
            </a:prstGeom>
            <a:ln w="63500" cap="flat">
              <a:solidFill>
                <a:srgbClr val="004AAD"/>
              </a:solidFill>
              <a:prstDash val="sysDash"/>
              <a:headEnd type="none" w="sm" len="sm"/>
              <a:tailEnd type="arrow" w="med" len="sm"/>
            </a:ln>
          </p:spPr>
        </p:sp>
        <p:sp>
          <p:nvSpPr>
            <p:cNvPr id="30" name="AutoShape 30"/>
            <p:cNvSpPr/>
            <p:nvPr/>
          </p:nvSpPr>
          <p:spPr>
            <a:xfrm flipH="1" flipV="1">
              <a:off x="13670326" y="2082341"/>
              <a:ext cx="1968875" cy="1799626"/>
            </a:xfrm>
            <a:prstGeom prst="line">
              <a:avLst/>
            </a:prstGeom>
            <a:ln w="63500" cap="flat">
              <a:solidFill>
                <a:srgbClr val="004AAD"/>
              </a:solidFill>
              <a:prstDash val="sysDash"/>
              <a:headEnd type="none" w="sm" len="sm"/>
              <a:tailEnd type="arrow" w="med" len="sm"/>
            </a:ln>
          </p:spPr>
        </p:sp>
        <p:sp>
          <p:nvSpPr>
            <p:cNvPr id="31" name="AutoShape 31"/>
            <p:cNvSpPr/>
            <p:nvPr/>
          </p:nvSpPr>
          <p:spPr>
            <a:xfrm flipH="1" flipV="1">
              <a:off x="12293139" y="4116916"/>
              <a:ext cx="3346061" cy="1547131"/>
            </a:xfrm>
            <a:prstGeom prst="line">
              <a:avLst/>
            </a:prstGeom>
            <a:ln w="63500" cap="flat">
              <a:solidFill>
                <a:srgbClr val="004AAD"/>
              </a:solidFill>
              <a:prstDash val="sysDash"/>
              <a:headEnd type="none" w="sm" len="sm"/>
              <a:tailEnd type="arrow" w="med" len="sm"/>
            </a:ln>
          </p:spPr>
        </p:sp>
        <p:sp>
          <p:nvSpPr>
            <p:cNvPr id="32" name="AutoShape 32"/>
            <p:cNvSpPr/>
            <p:nvPr/>
          </p:nvSpPr>
          <p:spPr>
            <a:xfrm flipH="1">
              <a:off x="12293139" y="7643118"/>
              <a:ext cx="3374245" cy="319781"/>
            </a:xfrm>
            <a:prstGeom prst="line">
              <a:avLst/>
            </a:prstGeom>
            <a:ln w="63500" cap="flat">
              <a:solidFill>
                <a:srgbClr val="004AAD"/>
              </a:solidFill>
              <a:prstDash val="sysDash"/>
              <a:headEnd type="none" w="sm" len="sm"/>
              <a:tailEnd type="arrow" w="med" len="sm"/>
            </a:ln>
          </p:spPr>
        </p:sp>
        <p:sp>
          <p:nvSpPr>
            <p:cNvPr id="33" name="AutoShape 33"/>
            <p:cNvSpPr/>
            <p:nvPr/>
          </p:nvSpPr>
          <p:spPr>
            <a:xfrm flipH="1" flipV="1">
              <a:off x="10008888" y="6587066"/>
              <a:ext cx="5627317" cy="3163677"/>
            </a:xfrm>
            <a:prstGeom prst="line">
              <a:avLst/>
            </a:prstGeom>
            <a:ln w="63500" cap="flat">
              <a:solidFill>
                <a:srgbClr val="004AAD"/>
              </a:solidFill>
              <a:prstDash val="sysDash"/>
              <a:headEnd type="none" w="sm" len="sm"/>
              <a:tailEnd type="arrow" w="med" len="sm"/>
            </a:ln>
          </p:spPr>
        </p:sp>
        <p:sp>
          <p:nvSpPr>
            <p:cNvPr id="34" name="AutoShape 34"/>
            <p:cNvSpPr/>
            <p:nvPr/>
          </p:nvSpPr>
          <p:spPr>
            <a:xfrm flipH="1" flipV="1">
              <a:off x="10820400" y="10869083"/>
              <a:ext cx="4905739" cy="491175"/>
            </a:xfrm>
            <a:prstGeom prst="line">
              <a:avLst/>
            </a:prstGeom>
            <a:ln w="63500" cap="flat">
              <a:solidFill>
                <a:srgbClr val="004AAD"/>
              </a:solidFill>
              <a:prstDash val="sysDash"/>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9250" y="0"/>
            <a:ext cx="896579" cy="896813"/>
          </a:xfrm>
          <a:prstGeom prst="rect">
            <a:avLst/>
          </a:prstGeom>
        </p:spPr>
      </p:pic>
      <p:grpSp>
        <p:nvGrpSpPr>
          <p:cNvPr id="6" name="Group 6"/>
          <p:cNvGrpSpPr/>
          <p:nvPr/>
        </p:nvGrpSpPr>
        <p:grpSpPr>
          <a:xfrm>
            <a:off x="685622" y="1062942"/>
            <a:ext cx="10817582" cy="5522009"/>
            <a:chOff x="0" y="0"/>
            <a:chExt cx="4274726" cy="2181534"/>
          </a:xfrm>
        </p:grpSpPr>
        <p:sp>
          <p:nvSpPr>
            <p:cNvPr id="7" name="Freeform 7"/>
            <p:cNvSpPr/>
            <p:nvPr/>
          </p:nvSpPr>
          <p:spPr>
            <a:xfrm>
              <a:off x="0" y="0"/>
              <a:ext cx="4274726" cy="2181534"/>
            </a:xfrm>
            <a:custGeom>
              <a:avLst/>
              <a:gdLst/>
              <a:ahLst/>
              <a:cxnLst/>
              <a:rect l="l" t="t" r="r" b="b"/>
              <a:pathLst>
                <a:path w="4274726" h="2181534">
                  <a:moveTo>
                    <a:pt x="24327" y="0"/>
                  </a:moveTo>
                  <a:lnTo>
                    <a:pt x="4250399" y="0"/>
                  </a:lnTo>
                  <a:cubicBezTo>
                    <a:pt x="4263834" y="0"/>
                    <a:pt x="4274726" y="10891"/>
                    <a:pt x="4274726" y="24327"/>
                  </a:cubicBezTo>
                  <a:lnTo>
                    <a:pt x="4274726" y="2157207"/>
                  </a:lnTo>
                  <a:cubicBezTo>
                    <a:pt x="4274726" y="2163659"/>
                    <a:pt x="4272163" y="2169847"/>
                    <a:pt x="4267601" y="2174409"/>
                  </a:cubicBezTo>
                  <a:cubicBezTo>
                    <a:pt x="4263039" y="2178971"/>
                    <a:pt x="4256851" y="2181534"/>
                    <a:pt x="4250399" y="2181534"/>
                  </a:cubicBezTo>
                  <a:lnTo>
                    <a:pt x="24327" y="2181534"/>
                  </a:lnTo>
                  <a:cubicBezTo>
                    <a:pt x="10891" y="2181534"/>
                    <a:pt x="0" y="2170643"/>
                    <a:pt x="0" y="2157207"/>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043"/>
                </a:lnSpc>
              </a:pPr>
              <a:endParaRPr b="1">
                <a:latin typeface="Arial" pitchFamily="34" charset="0"/>
              </a:endParaRPr>
            </a:p>
          </p:txBody>
        </p:sp>
      </p:grpSp>
      <p:pic>
        <p:nvPicPr>
          <p:cNvPr id="9" name="Picture 9"/>
          <p:cNvPicPr>
            <a:picLocks noChangeAspect="1"/>
          </p:cNvPicPr>
          <p:nvPr/>
        </p:nvPicPr>
        <p:blipFill>
          <a:blip r:embed="rId4"/>
          <a:srcRect t="6011" b="3579"/>
          <a:stretch>
            <a:fillRect/>
          </a:stretch>
        </p:blipFill>
        <p:spPr>
          <a:xfrm>
            <a:off x="7334518" y="1756035"/>
            <a:ext cx="3909673" cy="4571046"/>
          </a:xfrm>
          <a:prstGeom prst="rect">
            <a:avLst/>
          </a:prstGeom>
        </p:spPr>
      </p:pic>
      <p:sp>
        <p:nvSpPr>
          <p:cNvPr id="10" name="TextBox 10"/>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sp>
        <p:nvSpPr>
          <p:cNvPr id="11" name="TextBox 11"/>
          <p:cNvSpPr txBox="1"/>
          <p:nvPr/>
        </p:nvSpPr>
        <p:spPr>
          <a:xfrm>
            <a:off x="947538" y="1224154"/>
            <a:ext cx="10296653" cy="384529"/>
          </a:xfrm>
          <a:prstGeom prst="rect">
            <a:avLst/>
          </a:prstGeom>
        </p:spPr>
        <p:txBody>
          <a:bodyPr lIns="0" tIns="0" rIns="0" bIns="0" rtlCol="0" anchor="t">
            <a:spAutoFit/>
          </a:bodyPr>
          <a:lstStyle/>
          <a:p>
            <a:pPr algn="ctr">
              <a:lnSpc>
                <a:spcPts val="3266"/>
              </a:lnSpc>
              <a:spcBef>
                <a:spcPct val="0"/>
              </a:spcBef>
            </a:pPr>
            <a:r>
              <a:rPr lang="en-US" sz="2300" b="1">
                <a:solidFill>
                  <a:srgbClr val="C01E27"/>
                </a:solidFill>
                <a:latin typeface="Arial" pitchFamily="34" charset="0"/>
              </a:rPr>
              <a:t>Hệ tiêu hóa ở người gồm ống tiêu hóa và tuyến tiêu hóa</a:t>
            </a:r>
          </a:p>
        </p:txBody>
      </p:sp>
      <p:sp>
        <p:nvSpPr>
          <p:cNvPr id="12" name="TextBox 12"/>
          <p:cNvSpPr txBox="1"/>
          <p:nvPr/>
        </p:nvSpPr>
        <p:spPr>
          <a:xfrm>
            <a:off x="947539" y="1711585"/>
            <a:ext cx="6190354" cy="467204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Thức ăn di chuyển qua ống tiêu hóa, trải qua quá trình </a:t>
            </a:r>
            <a:r>
              <a:rPr lang="en-US" sz="2300" b="1">
                <a:solidFill>
                  <a:srgbClr val="C00000"/>
                </a:solidFill>
                <a:latin typeface="Arial" pitchFamily="34" charset="0"/>
              </a:rPr>
              <a:t>tiêu hóa cơ học </a:t>
            </a:r>
            <a:r>
              <a:rPr lang="en-US" sz="2300" b="1">
                <a:solidFill>
                  <a:srgbClr val="000000"/>
                </a:solidFill>
                <a:latin typeface="Arial" pitchFamily="34" charset="0"/>
              </a:rPr>
              <a:t>(thức ăn được nghiền nhỏ, đảo trộn) và </a:t>
            </a:r>
            <a:r>
              <a:rPr lang="en-US" sz="2300" b="1">
                <a:solidFill>
                  <a:srgbClr val="C00000"/>
                </a:solidFill>
                <a:latin typeface="Arial" pitchFamily="34" charset="0"/>
              </a:rPr>
              <a:t>tiêu hóa hóa học </a:t>
            </a:r>
            <a:r>
              <a:rPr lang="en-US" sz="2300" b="1">
                <a:solidFill>
                  <a:srgbClr val="000000"/>
                </a:solidFill>
                <a:latin typeface="Arial" pitchFamily="34" charset="0"/>
              </a:rPr>
              <a:t>(thức ăn được biến đổi nhờ xúc tác của enzyme) thành các chất đơn giản. Các chất này đi qua niêm mạc ruột non vào mao mạch máu và mao mạch bạch huyết trong lông ruột, theo hệ tuần hoàn đi nuôi dưỡng tất cả các tế bào trong cơ thể. Những chất không được tiêu hóa và hấp thu được thải ra ngoài qua hậu môn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grpSp>
        <p:nvGrpSpPr>
          <p:cNvPr id="7" name="Group 7"/>
          <p:cNvGrpSpPr/>
          <p:nvPr/>
        </p:nvGrpSpPr>
        <p:grpSpPr>
          <a:xfrm>
            <a:off x="685622" y="1117270"/>
            <a:ext cx="10817582" cy="1283166"/>
            <a:chOff x="0" y="0"/>
            <a:chExt cx="21640800" cy="2566332"/>
          </a:xfrm>
        </p:grpSpPr>
        <p:grpSp>
          <p:nvGrpSpPr>
            <p:cNvPr id="8" name="Group 8"/>
            <p:cNvGrpSpPr/>
            <p:nvPr/>
          </p:nvGrpSpPr>
          <p:grpSpPr>
            <a:xfrm>
              <a:off x="0" y="0"/>
              <a:ext cx="21640800" cy="2566332"/>
              <a:chOff x="0" y="0"/>
              <a:chExt cx="4274726" cy="506930"/>
            </a:xfrm>
          </p:grpSpPr>
          <p:sp>
            <p:nvSpPr>
              <p:cNvPr id="9" name="Freeform 9"/>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553810" y="450258"/>
              <a:ext cx="20533180" cy="1620830"/>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Ở cơ quan nào trong cơ thể mà thức ăn vừa được tiêu hóa cơ học vừa tiêu hóa hóa học?</a:t>
              </a:r>
            </a:p>
          </p:txBody>
        </p:sp>
      </p:grpSp>
      <p:sp>
        <p:nvSpPr>
          <p:cNvPr id="12" name="TextBox 12"/>
          <p:cNvSpPr txBox="1"/>
          <p:nvPr/>
        </p:nvSpPr>
        <p:spPr>
          <a:xfrm>
            <a:off x="685622" y="2578236"/>
            <a:ext cx="10817582" cy="3061607"/>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Thức ăn vừa được tiêu hóa cơ học, vừa được tiêu hóa hóa học trong các cơ quan là: miệng, dạ dày.</a:t>
            </a:r>
          </a:p>
          <a:p>
            <a:pPr>
              <a:lnSpc>
                <a:spcPct val="120000"/>
              </a:lnSpc>
            </a:pPr>
            <a:r>
              <a:rPr lang="en-US" sz="2400">
                <a:latin typeface="Arial" pitchFamily="34" charset="0"/>
                <a:cs typeface="Arial" pitchFamily="34" charset="0"/>
              </a:rPr>
              <a:t>- Trong khoang miệng, thức ăn được tiêu hóa cơ học nhờ hoạt động nhai nghiền và một phần tinh bột được tiêu hóa hóa học nhờ enzyme amylase trong nước bọt.</a:t>
            </a:r>
          </a:p>
          <a:p>
            <a:pPr>
              <a:lnSpc>
                <a:spcPct val="120000"/>
              </a:lnSpc>
            </a:pPr>
            <a:r>
              <a:rPr lang="en-US" sz="2400">
                <a:latin typeface="Arial" pitchFamily="34" charset="0"/>
                <a:cs typeface="Arial" pitchFamily="34" charset="0"/>
              </a:rPr>
              <a:t>- Trong dạ dày, thức ăn được tiêu hóa cơ học nhờ hoạt động nghiền, đảo trộn và protein được tiêu hóa hóa học nhờ enzyme pepsin trong dịch vị.</a:t>
            </a:r>
            <a:endParaRPr lang="en-US" sz="23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2" y="1085009"/>
            <a:ext cx="1133251" cy="765144"/>
          </a:xfrm>
          <a:prstGeom prst="rect">
            <a:avLst/>
          </a:prstGeom>
        </p:spPr>
      </p:pic>
      <p:grpSp>
        <p:nvGrpSpPr>
          <p:cNvPr id="7" name="Group 7"/>
          <p:cNvGrpSpPr/>
          <p:nvPr/>
        </p:nvGrpSpPr>
        <p:grpSpPr>
          <a:xfrm>
            <a:off x="685622" y="5400477"/>
            <a:ext cx="10817582" cy="1305123"/>
            <a:chOff x="0" y="0"/>
            <a:chExt cx="4274726" cy="515604"/>
          </a:xfrm>
        </p:grpSpPr>
        <p:sp>
          <p:nvSpPr>
            <p:cNvPr id="8" name="Freeform 8"/>
            <p:cNvSpPr/>
            <p:nvPr/>
          </p:nvSpPr>
          <p:spPr>
            <a:xfrm>
              <a:off x="0" y="0"/>
              <a:ext cx="4274726" cy="515604"/>
            </a:xfrm>
            <a:custGeom>
              <a:avLst/>
              <a:gdLst/>
              <a:ahLst/>
              <a:cxnLst/>
              <a:rect l="l" t="t" r="r" b="b"/>
              <a:pathLst>
                <a:path w="4274726" h="515604">
                  <a:moveTo>
                    <a:pt x="24327" y="0"/>
                  </a:moveTo>
                  <a:lnTo>
                    <a:pt x="4250399" y="0"/>
                  </a:lnTo>
                  <a:cubicBezTo>
                    <a:pt x="4263834" y="0"/>
                    <a:pt x="4274726" y="10891"/>
                    <a:pt x="4274726" y="24327"/>
                  </a:cubicBezTo>
                  <a:lnTo>
                    <a:pt x="4274726" y="491277"/>
                  </a:lnTo>
                  <a:cubicBezTo>
                    <a:pt x="4274726" y="497729"/>
                    <a:pt x="4272163" y="503917"/>
                    <a:pt x="4267601" y="508479"/>
                  </a:cubicBezTo>
                  <a:cubicBezTo>
                    <a:pt x="4263039" y="513041"/>
                    <a:pt x="4256851" y="515604"/>
                    <a:pt x="4250399" y="515604"/>
                  </a:cubicBezTo>
                  <a:lnTo>
                    <a:pt x="24327" y="515604"/>
                  </a:lnTo>
                  <a:cubicBezTo>
                    <a:pt x="10891" y="515604"/>
                    <a:pt x="0" y="504713"/>
                    <a:pt x="0" y="491277"/>
                  </a:cubicBezTo>
                  <a:lnTo>
                    <a:pt x="0" y="24327"/>
                  </a:lnTo>
                  <a:cubicBezTo>
                    <a:pt x="0" y="10891"/>
                    <a:pt x="10891" y="0"/>
                    <a:pt x="24327" y="0"/>
                  </a:cubicBezTo>
                  <a:close/>
                </a:path>
              </a:pathLst>
            </a:custGeom>
            <a:solidFill>
              <a:srgbClr val="C01E27"/>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1866"/>
                </a:lnSpc>
              </a:pPr>
              <a:endParaRPr>
                <a:latin typeface="Arial" pitchFamily="34" charset="0"/>
              </a:endParaRPr>
            </a:p>
          </p:txBody>
        </p:sp>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1" y="4474174"/>
            <a:ext cx="4875530" cy="1578864"/>
          </a:xfrm>
          <a:prstGeom prst="rect">
            <a:avLst/>
          </a:prstGeom>
        </p:spPr>
      </p:pic>
      <p:sp>
        <p:nvSpPr>
          <p:cNvPr id="11" name="TextBox 11"/>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12" name="TextBox 12"/>
          <p:cNvSpPr txBox="1"/>
          <p:nvPr/>
        </p:nvSpPr>
        <p:spPr>
          <a:xfrm>
            <a:off x="2036660" y="1246390"/>
            <a:ext cx="89640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Nêu một số nguyên nhân gây mất an toàn vệ sinh thực phẩm</a:t>
            </a:r>
          </a:p>
        </p:txBody>
      </p:sp>
      <p:sp>
        <p:nvSpPr>
          <p:cNvPr id="13" name="TextBox 13"/>
          <p:cNvSpPr txBox="1"/>
          <p:nvPr/>
        </p:nvSpPr>
        <p:spPr>
          <a:xfrm>
            <a:off x="685622" y="1828800"/>
            <a:ext cx="10817582" cy="2618409"/>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Một số nguyên nhân gây mất an toàn vệ sinh thực phẩm:</a:t>
            </a:r>
          </a:p>
          <a:p>
            <a:pPr>
              <a:lnSpc>
                <a:spcPct val="120000"/>
              </a:lnSpc>
            </a:pPr>
            <a:r>
              <a:rPr lang="en-US" sz="2400">
                <a:latin typeface="Arial" pitchFamily="34" charset="0"/>
                <a:cs typeface="Arial" pitchFamily="34" charset="0"/>
              </a:rPr>
              <a:t>- Thực phẩm ôi thiu, bị nấm mốc.</a:t>
            </a:r>
          </a:p>
          <a:p>
            <a:pPr>
              <a:lnSpc>
                <a:spcPct val="120000"/>
              </a:lnSpc>
            </a:pPr>
            <a:r>
              <a:rPr lang="en-US" sz="2400">
                <a:latin typeface="Arial" pitchFamily="34" charset="0"/>
                <a:cs typeface="Arial" pitchFamily="34" charset="0"/>
              </a:rPr>
              <a:t>- Thực phẩm chứa tồn dư thuốc bảo vệ thực vật, chất phụ gia, chất bảo quản thực phẩm không được phép sử dụng.</a:t>
            </a:r>
          </a:p>
          <a:p>
            <a:pPr>
              <a:lnSpc>
                <a:spcPct val="120000"/>
              </a:lnSpc>
            </a:pPr>
            <a:r>
              <a:rPr lang="en-US" sz="2400">
                <a:latin typeface="Arial" pitchFamily="34" charset="0"/>
                <a:cs typeface="Arial" pitchFamily="34" charset="0"/>
              </a:rPr>
              <a:t>- Thực phẩm bị nhiễm các kim loại nặng như chì, thủy ngân,…</a:t>
            </a:r>
          </a:p>
          <a:p>
            <a:pPr>
              <a:lnSpc>
                <a:spcPct val="120000"/>
              </a:lnSpc>
            </a:pPr>
            <a:r>
              <a:rPr lang="en-US" sz="2400">
                <a:latin typeface="Arial" pitchFamily="34" charset="0"/>
                <a:cs typeface="Arial" pitchFamily="34" charset="0"/>
              </a:rPr>
              <a:t>- Thực phẩm có chứa các độc tố tự nhiên như cá nóc, nấm có độc, lá ngón,…</a:t>
            </a:r>
          </a:p>
        </p:txBody>
      </p:sp>
      <p:sp>
        <p:nvSpPr>
          <p:cNvPr id="14" name="TextBox 14"/>
          <p:cNvSpPr txBox="1"/>
          <p:nvPr/>
        </p:nvSpPr>
        <p:spPr>
          <a:xfrm>
            <a:off x="940002" y="5625472"/>
            <a:ext cx="10308821" cy="849463"/>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Để bảo vệ hệ tiêu hóa, cần sử dụng thực phẩm an toàn và phòng chống các bệnh về tiêu hóa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grpSp>
        <p:nvGrpSpPr>
          <p:cNvPr id="8" name="Group 8"/>
          <p:cNvGrpSpPr/>
          <p:nvPr/>
        </p:nvGrpSpPr>
        <p:grpSpPr>
          <a:xfrm>
            <a:off x="685622" y="1515533"/>
            <a:ext cx="10817582" cy="4656667"/>
            <a:chOff x="0" y="0"/>
            <a:chExt cx="5920967" cy="2548147"/>
          </a:xfrm>
        </p:grpSpPr>
        <p:sp>
          <p:nvSpPr>
            <p:cNvPr id="9" name="Freeform 9"/>
            <p:cNvSpPr/>
            <p:nvPr/>
          </p:nvSpPr>
          <p:spPr>
            <a:xfrm>
              <a:off x="0" y="0"/>
              <a:ext cx="5920967" cy="2548147"/>
            </a:xfrm>
            <a:custGeom>
              <a:avLst/>
              <a:gdLst/>
              <a:ahLst/>
              <a:cxnLst/>
              <a:rect l="l" t="t" r="r" b="b"/>
              <a:pathLst>
                <a:path w="5920967" h="2548147">
                  <a:moveTo>
                    <a:pt x="5796507" y="59690"/>
                  </a:moveTo>
                  <a:cubicBezTo>
                    <a:pt x="5832067" y="59690"/>
                    <a:pt x="5861277" y="88900"/>
                    <a:pt x="5861277" y="124460"/>
                  </a:cubicBezTo>
                  <a:lnTo>
                    <a:pt x="5861277" y="2423687"/>
                  </a:lnTo>
                  <a:cubicBezTo>
                    <a:pt x="5861277" y="2459247"/>
                    <a:pt x="5832067" y="2488457"/>
                    <a:pt x="5796507" y="2488457"/>
                  </a:cubicBezTo>
                  <a:lnTo>
                    <a:pt x="124460" y="2488457"/>
                  </a:lnTo>
                  <a:cubicBezTo>
                    <a:pt x="88900" y="2488457"/>
                    <a:pt x="59690" y="2459247"/>
                    <a:pt x="59690" y="2423687"/>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423687"/>
                  </a:lnTo>
                  <a:cubicBezTo>
                    <a:pt x="0" y="2492267"/>
                    <a:pt x="55880" y="2548147"/>
                    <a:pt x="124460" y="2548147"/>
                  </a:cubicBezTo>
                  <a:lnTo>
                    <a:pt x="5796507" y="2548147"/>
                  </a:lnTo>
                  <a:cubicBezTo>
                    <a:pt x="5865087" y="2548147"/>
                    <a:pt x="5920967" y="2492267"/>
                    <a:pt x="5920967" y="2423687"/>
                  </a:cubicBezTo>
                  <a:lnTo>
                    <a:pt x="5920967" y="124460"/>
                  </a:lnTo>
                  <a:cubicBezTo>
                    <a:pt x="5920967" y="55880"/>
                    <a:pt x="5865087" y="0"/>
                    <a:pt x="5796507" y="0"/>
                  </a:cubicBezTo>
                  <a:close/>
                </a:path>
              </a:pathLst>
            </a:custGeom>
            <a:solidFill>
              <a:srgbClr val="7ED957"/>
            </a:solidFill>
          </p:spPr>
        </p:sp>
      </p:grpSp>
      <p:grpSp>
        <p:nvGrpSpPr>
          <p:cNvPr id="10" name="Group 10"/>
          <p:cNvGrpSpPr/>
          <p:nvPr/>
        </p:nvGrpSpPr>
        <p:grpSpPr>
          <a:xfrm>
            <a:off x="966373" y="1788583"/>
            <a:ext cx="10256080" cy="874919"/>
            <a:chOff x="0" y="0"/>
            <a:chExt cx="20517503" cy="1749837"/>
          </a:xfrm>
        </p:grpSpPr>
        <p:grpSp>
          <p:nvGrpSpPr>
            <p:cNvPr id="11" name="Group 11"/>
            <p:cNvGrpSpPr>
              <a:grpSpLocks noChangeAspect="1"/>
            </p:cNvGrpSpPr>
            <p:nvPr/>
          </p:nvGrpSpPr>
          <p:grpSpPr>
            <a:xfrm rot="5400000">
              <a:off x="-117239" y="117239"/>
              <a:ext cx="1749837" cy="1515359"/>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
          <p:nvSpPr>
            <p:cNvPr id="13" name="TextBox 13"/>
            <p:cNvSpPr txBox="1"/>
            <p:nvPr/>
          </p:nvSpPr>
          <p:spPr>
            <a:xfrm>
              <a:off x="1791811" y="42010"/>
              <a:ext cx="18725692" cy="1620829"/>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Khi sử dụng thực phẩm bị ô nhiễm hoặc chứa độc tố sẽ gây </a:t>
              </a:r>
              <a:r>
                <a:rPr lang="en-US" sz="2300" b="1">
                  <a:solidFill>
                    <a:srgbClr val="C00000"/>
                  </a:solidFill>
                  <a:latin typeface="Arial" pitchFamily="34" charset="0"/>
                </a:rPr>
                <a:t>ngộ độc thực phẩm</a:t>
              </a:r>
            </a:p>
          </p:txBody>
        </p:sp>
      </p:grpSp>
      <p:grpSp>
        <p:nvGrpSpPr>
          <p:cNvPr id="14" name="Group 14"/>
          <p:cNvGrpSpPr>
            <a:grpSpLocks noChangeAspect="1"/>
          </p:cNvGrpSpPr>
          <p:nvPr/>
        </p:nvGrpSpPr>
        <p:grpSpPr>
          <a:xfrm rot="5400000">
            <a:off x="907654" y="2976573"/>
            <a:ext cx="874919" cy="75748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
        <p:nvSpPr>
          <p:cNvPr id="16" name="TextBox 16"/>
          <p:cNvSpPr txBox="1"/>
          <p:nvPr/>
        </p:nvSpPr>
        <p:spPr>
          <a:xfrm>
            <a:off x="1862045" y="2927747"/>
            <a:ext cx="9360408" cy="81041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Thực phẩm bị ô nhiễm là thực phẩm chứa kim loại nặng (arsenic, chì, thủy ngân,…) </a:t>
            </a:r>
            <a:r>
              <a:rPr lang="en-US" sz="2300" b="1">
                <a:solidFill>
                  <a:srgbClr val="C00000"/>
                </a:solidFill>
                <a:latin typeface="Arial" pitchFamily="34" charset="0"/>
              </a:rPr>
              <a:t>vượt ngưỡng cho phép</a:t>
            </a:r>
          </a:p>
        </p:txBody>
      </p:sp>
      <p:sp>
        <p:nvSpPr>
          <p:cNvPr id="17" name="TextBox 17"/>
          <p:cNvSpPr txBox="1"/>
          <p:nvPr/>
        </p:nvSpPr>
        <p:spPr>
          <a:xfrm>
            <a:off x="1860993" y="3979694"/>
            <a:ext cx="9361459" cy="1692771"/>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Thuốc bảo vệ thực vật, chất phụ gia và chất bảo quản thực phẩm không được phép sử dụng thực phẩm ôi thiu, thực phẩm bị nấm mốc,… Thực phẩm có chứa độc tố tự nhiên như cá nóc, củ khoai tây mọc mầm, nấm độc, lá ngón,…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935325"/>
            <a:ext cx="254768" cy="295437"/>
          </a:xfrm>
          <a:prstGeom prst="rect">
            <a:avLst/>
          </a:prstGeom>
        </p:spPr>
      </p:pic>
      <p:sp>
        <p:nvSpPr>
          <p:cNvPr id="3" name="!!o1a">
            <a:extLst>
              <a:ext uri="{FF2B5EF4-FFF2-40B4-BE49-F238E27FC236}">
                <a16:creationId xmlns:a16="http://schemas.microsoft.com/office/drawing/2014/main" id="{C448DD85-D6B1-4DDC-B4AF-EA9F8EB84174}"/>
              </a:ext>
            </a:extLst>
          </p:cNvPr>
          <p:cNvSpPr/>
          <p:nvPr/>
        </p:nvSpPr>
        <p:spPr>
          <a:xfrm>
            <a:off x="6411810" y="8288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5" name="!!o1b">
            <a:extLst>
              <a:ext uri="{FF2B5EF4-FFF2-40B4-BE49-F238E27FC236}">
                <a16:creationId xmlns:a16="http://schemas.microsoft.com/office/drawing/2014/main" id="{02CD4FE7-C15E-4D39-9D13-0C5128CAB572}"/>
              </a:ext>
            </a:extLst>
          </p:cNvPr>
          <p:cNvSpPr/>
          <p:nvPr/>
        </p:nvSpPr>
        <p:spPr>
          <a:xfrm>
            <a:off x="7160141" y="82884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 name="!!1a">
            <a:extLst>
              <a:ext uri="{FF2B5EF4-FFF2-40B4-BE49-F238E27FC236}">
                <a16:creationId xmlns:a16="http://schemas.microsoft.com/office/drawing/2014/main" id="{A4C5BF4D-AF3F-4127-9FFB-EAAC0C17D6EF}"/>
              </a:ext>
            </a:extLst>
          </p:cNvPr>
          <p:cNvSpPr txBox="1"/>
          <p:nvPr/>
        </p:nvSpPr>
        <p:spPr>
          <a:xfrm>
            <a:off x="6521379" y="85074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56" name="!!1b">
            <a:extLst>
              <a:ext uri="{FF2B5EF4-FFF2-40B4-BE49-F238E27FC236}">
                <a16:creationId xmlns:a16="http://schemas.microsoft.com/office/drawing/2014/main" id="{4E56BF15-812F-4F84-BAE1-53E891CC19A0}"/>
              </a:ext>
            </a:extLst>
          </p:cNvPr>
          <p:cNvSpPr txBox="1"/>
          <p:nvPr/>
        </p:nvSpPr>
        <p:spPr>
          <a:xfrm>
            <a:off x="722833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32" name="!!o2b">
            <a:extLst>
              <a:ext uri="{FF2B5EF4-FFF2-40B4-BE49-F238E27FC236}">
                <a16:creationId xmlns:a16="http://schemas.microsoft.com/office/drawing/2014/main" id="{19BB6890-5263-491F-A077-664C88061E90}"/>
              </a:ext>
            </a:extLst>
          </p:cNvPr>
          <p:cNvSpPr/>
          <p:nvPr/>
        </p:nvSpPr>
        <p:spPr>
          <a:xfrm>
            <a:off x="6398053" y="1561596"/>
            <a:ext cx="683822" cy="685633"/>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0" name="!!1b">
            <a:extLst>
              <a:ext uri="{FF2B5EF4-FFF2-40B4-BE49-F238E27FC236}">
                <a16:creationId xmlns:a16="http://schemas.microsoft.com/office/drawing/2014/main" id="{80096221-4F47-478A-8870-9E3B047E13ED}"/>
              </a:ext>
            </a:extLst>
          </p:cNvPr>
          <p:cNvSpPr txBox="1"/>
          <p:nvPr/>
        </p:nvSpPr>
        <p:spPr>
          <a:xfrm>
            <a:off x="6499052" y="163355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3" name="!!o3d">
            <a:extLst>
              <a:ext uri="{FF2B5EF4-FFF2-40B4-BE49-F238E27FC236}">
                <a16:creationId xmlns:a16="http://schemas.microsoft.com/office/drawing/2014/main" id="{FDEE1F4E-0DE5-4221-BDC4-CA8EE7771EEF}"/>
              </a:ext>
            </a:extLst>
          </p:cNvPr>
          <p:cNvSpPr/>
          <p:nvPr/>
        </p:nvSpPr>
        <p:spPr>
          <a:xfrm>
            <a:off x="6392106" y="2302493"/>
            <a:ext cx="683822" cy="6874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5" name="!!3d">
            <a:extLst>
              <a:ext uri="{FF2B5EF4-FFF2-40B4-BE49-F238E27FC236}">
                <a16:creationId xmlns:a16="http://schemas.microsoft.com/office/drawing/2014/main" id="{8AEA43A7-2C03-42AB-B340-1270A6DF37BC}"/>
              </a:ext>
            </a:extLst>
          </p:cNvPr>
          <p:cNvSpPr txBox="1"/>
          <p:nvPr/>
        </p:nvSpPr>
        <p:spPr>
          <a:xfrm>
            <a:off x="6465973" y="235567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e</a:t>
            </a:r>
          </a:p>
        </p:txBody>
      </p:sp>
      <p:sp>
        <p:nvSpPr>
          <p:cNvPr id="24" name="!!o4b">
            <a:extLst>
              <a:ext uri="{FF2B5EF4-FFF2-40B4-BE49-F238E27FC236}">
                <a16:creationId xmlns:a16="http://schemas.microsoft.com/office/drawing/2014/main" id="{3FB6933C-B389-4E9D-BCFA-A59DC4DC060C}"/>
              </a:ext>
            </a:extLst>
          </p:cNvPr>
          <p:cNvSpPr/>
          <p:nvPr/>
        </p:nvSpPr>
        <p:spPr>
          <a:xfrm>
            <a:off x="6389365" y="3044224"/>
            <a:ext cx="684816" cy="695755"/>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3" name="!!o4c">
            <a:extLst>
              <a:ext uri="{FF2B5EF4-FFF2-40B4-BE49-F238E27FC236}">
                <a16:creationId xmlns:a16="http://schemas.microsoft.com/office/drawing/2014/main" id="{5700720E-0A27-417D-A387-7064659BC756}"/>
              </a:ext>
            </a:extLst>
          </p:cNvPr>
          <p:cNvSpPr/>
          <p:nvPr/>
        </p:nvSpPr>
        <p:spPr>
          <a:xfrm>
            <a:off x="7917980"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4" name="!!4b">
            <a:extLst>
              <a:ext uri="{FF2B5EF4-FFF2-40B4-BE49-F238E27FC236}">
                <a16:creationId xmlns:a16="http://schemas.microsoft.com/office/drawing/2014/main" id="{E5A34208-80A6-4370-A798-D80ED92CD4C5}"/>
              </a:ext>
            </a:extLst>
          </p:cNvPr>
          <p:cNvSpPr txBox="1"/>
          <p:nvPr/>
        </p:nvSpPr>
        <p:spPr>
          <a:xfrm>
            <a:off x="6485459" y="307327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85" name="!!4c">
            <a:extLst>
              <a:ext uri="{FF2B5EF4-FFF2-40B4-BE49-F238E27FC236}">
                <a16:creationId xmlns:a16="http://schemas.microsoft.com/office/drawing/2014/main" id="{8356DB26-E9BF-414B-8AC7-E1769603FF32}"/>
              </a:ext>
            </a:extLst>
          </p:cNvPr>
          <p:cNvSpPr txBox="1"/>
          <p:nvPr/>
        </p:nvSpPr>
        <p:spPr>
          <a:xfrm>
            <a:off x="801552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6" name="!!o6d">
            <a:extLst>
              <a:ext uri="{FF2B5EF4-FFF2-40B4-BE49-F238E27FC236}">
                <a16:creationId xmlns:a16="http://schemas.microsoft.com/office/drawing/2014/main" id="{5D60AA6F-C4C3-4178-A95C-93C745CA13FE}"/>
              </a:ext>
            </a:extLst>
          </p:cNvPr>
          <p:cNvSpPr/>
          <p:nvPr/>
        </p:nvSpPr>
        <p:spPr>
          <a:xfrm>
            <a:off x="6388594" y="4527042"/>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1" name="!!o6e">
            <a:extLst>
              <a:ext uri="{FF2B5EF4-FFF2-40B4-BE49-F238E27FC236}">
                <a16:creationId xmlns:a16="http://schemas.microsoft.com/office/drawing/2014/main" id="{8393C699-A172-430D-A5F9-804AEBDA96E1}"/>
              </a:ext>
            </a:extLst>
          </p:cNvPr>
          <p:cNvSpPr/>
          <p:nvPr/>
        </p:nvSpPr>
        <p:spPr>
          <a:xfrm>
            <a:off x="7158821" y="452704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7" name="!!6d">
            <a:extLst>
              <a:ext uri="{FF2B5EF4-FFF2-40B4-BE49-F238E27FC236}">
                <a16:creationId xmlns:a16="http://schemas.microsoft.com/office/drawing/2014/main" id="{E1DD5BC0-8741-4818-896B-6C8355D3C1FC}"/>
              </a:ext>
            </a:extLst>
          </p:cNvPr>
          <p:cNvSpPr txBox="1"/>
          <p:nvPr/>
        </p:nvSpPr>
        <p:spPr>
          <a:xfrm>
            <a:off x="6485459"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78" name="!!6e">
            <a:extLst>
              <a:ext uri="{FF2B5EF4-FFF2-40B4-BE49-F238E27FC236}">
                <a16:creationId xmlns:a16="http://schemas.microsoft.com/office/drawing/2014/main" id="{FD8EAF7B-1976-4595-9D26-91DEBA7DF582}"/>
              </a:ext>
            </a:extLst>
          </p:cNvPr>
          <p:cNvSpPr txBox="1"/>
          <p:nvPr/>
        </p:nvSpPr>
        <p:spPr>
          <a:xfrm>
            <a:off x="7263158"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mã</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chữ</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4691560"/>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906667"/>
            <a:ext cx="254768" cy="295437"/>
          </a:xfrm>
          <a:prstGeom prst="rect">
            <a:avLst/>
          </a:prstGeom>
        </p:spPr>
      </p:pic>
      <p:pic>
        <p:nvPicPr>
          <p:cNvPr id="145" name="!!MatThu1a">
            <a:hlinkClick r:id="rId12"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145949"/>
            <a:ext cx="254768" cy="295437"/>
          </a:xfrm>
          <a:prstGeom prst="rect">
            <a:avLst/>
          </a:prstGeom>
        </p:spPr>
      </p:pic>
      <p:pic>
        <p:nvPicPr>
          <p:cNvPr id="148" name="!!MatThu1a">
            <a:hlinkClick r:id="rId13"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2412548"/>
            <a:ext cx="254768" cy="295437"/>
          </a:xfrm>
          <a:prstGeom prst="rect">
            <a:avLst/>
          </a:prstGeom>
        </p:spPr>
      </p:pic>
      <p:pic>
        <p:nvPicPr>
          <p:cNvPr id="151" name="!!MatThu1a">
            <a:hlinkClick r:id="rId14"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2459403"/>
            <a:ext cx="310064" cy="201728"/>
          </a:xfrm>
          <a:prstGeom prst="rect">
            <a:avLst/>
          </a:prstGeom>
        </p:spPr>
      </p:pic>
      <p:sp>
        <p:nvSpPr>
          <p:cNvPr id="100" name="!!o6d">
            <a:extLst>
              <a:ext uri="{FF2B5EF4-FFF2-40B4-BE49-F238E27FC236}">
                <a16:creationId xmlns:a16="http://schemas.microsoft.com/office/drawing/2014/main" id="{5D60AA6F-C4C3-4178-A95C-93C745CA13FE}"/>
              </a:ext>
            </a:extLst>
          </p:cNvPr>
          <p:cNvSpPr/>
          <p:nvPr/>
        </p:nvSpPr>
        <p:spPr>
          <a:xfrm>
            <a:off x="6380218" y="52922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4" name="!!6d">
            <a:extLst>
              <a:ext uri="{FF2B5EF4-FFF2-40B4-BE49-F238E27FC236}">
                <a16:creationId xmlns:a16="http://schemas.microsoft.com/office/drawing/2014/main" id="{E1DD5BC0-8741-4818-896B-6C8355D3C1FC}"/>
              </a:ext>
            </a:extLst>
          </p:cNvPr>
          <p:cNvSpPr txBox="1"/>
          <p:nvPr/>
        </p:nvSpPr>
        <p:spPr>
          <a:xfrm>
            <a:off x="6485459" y="534184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35" name="!!MatThu1">
            <a:extLst>
              <a:ext uri="{FF2B5EF4-FFF2-40B4-BE49-F238E27FC236}">
                <a16:creationId xmlns:a16="http://schemas.microsoft.com/office/drawing/2014/main"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827" y="5464020"/>
            <a:ext cx="254768" cy="295437"/>
          </a:xfrm>
          <a:prstGeom prst="rect">
            <a:avLst/>
          </a:prstGeom>
        </p:spPr>
      </p:pic>
      <p:pic>
        <p:nvPicPr>
          <p:cNvPr id="152" name="!!MatThu1a">
            <a:hlinkClick r:id="rId15"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575" y="5510875"/>
            <a:ext cx="310064" cy="201728"/>
          </a:xfrm>
          <a:prstGeom prst="rect">
            <a:avLst/>
          </a:prstGeom>
        </p:spPr>
      </p:pic>
      <p:sp>
        <p:nvSpPr>
          <p:cNvPr id="156" name="!!o6e">
            <a:extLst>
              <a:ext uri="{FF2B5EF4-FFF2-40B4-BE49-F238E27FC236}">
                <a16:creationId xmlns:a16="http://schemas.microsoft.com/office/drawing/2014/main" id="{8393C699-A172-430D-A5F9-804AEBDA96E1}"/>
              </a:ext>
            </a:extLst>
          </p:cNvPr>
          <p:cNvSpPr/>
          <p:nvPr/>
        </p:nvSpPr>
        <p:spPr>
          <a:xfrm>
            <a:off x="6385206" y="608263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0" name="!!o6f">
            <a:extLst>
              <a:ext uri="{FF2B5EF4-FFF2-40B4-BE49-F238E27FC236}">
                <a16:creationId xmlns:a16="http://schemas.microsoft.com/office/drawing/2014/main" id="{BD5138D8-D48C-4B2B-810C-A7390309513B}"/>
              </a:ext>
            </a:extLst>
          </p:cNvPr>
          <p:cNvSpPr/>
          <p:nvPr/>
        </p:nvSpPr>
        <p:spPr>
          <a:xfrm>
            <a:off x="5609004" y="6060696"/>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3" name="!!6e">
            <a:extLst>
              <a:ext uri="{FF2B5EF4-FFF2-40B4-BE49-F238E27FC236}">
                <a16:creationId xmlns:a16="http://schemas.microsoft.com/office/drawing/2014/main" id="{FD8EAF7B-1976-4595-9D26-91DEBA7DF582}"/>
              </a:ext>
            </a:extLst>
          </p:cNvPr>
          <p:cNvSpPr txBox="1"/>
          <p:nvPr/>
        </p:nvSpPr>
        <p:spPr>
          <a:xfrm>
            <a:off x="6488885" y="613223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
        <p:nvSpPr>
          <p:cNvPr id="164" name="!!6f">
            <a:extLst>
              <a:ext uri="{FF2B5EF4-FFF2-40B4-BE49-F238E27FC236}">
                <a16:creationId xmlns:a16="http://schemas.microsoft.com/office/drawing/2014/main" id="{718678B9-2AE5-405F-86C5-1897ADA8872B}"/>
              </a:ext>
            </a:extLst>
          </p:cNvPr>
          <p:cNvSpPr txBox="1"/>
          <p:nvPr/>
        </p:nvSpPr>
        <p:spPr>
          <a:xfrm>
            <a:off x="5757440" y="61411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69" name="!!MatThu1">
            <a:extLst>
              <a:ext uri="{FF2B5EF4-FFF2-40B4-BE49-F238E27FC236}">
                <a16:creationId xmlns:a16="http://schemas.microsoft.com/office/drawing/2014/main" id="{AADCC31D-3A57-4FC3-8711-A84E111F24C2}"/>
              </a:ext>
            </a:extLst>
          </p:cNvPr>
          <p:cNvSpPr/>
          <p:nvPr/>
        </p:nvSpPr>
        <p:spPr>
          <a:xfrm>
            <a:off x="853304"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6247301"/>
            <a:ext cx="254768" cy="295437"/>
          </a:xfrm>
          <a:prstGeom prst="rect">
            <a:avLst/>
          </a:prstGeom>
        </p:spPr>
      </p:pic>
      <p:pic>
        <p:nvPicPr>
          <p:cNvPr id="171"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6294156"/>
            <a:ext cx="310064" cy="201728"/>
          </a:xfrm>
          <a:prstGeom prst="rect">
            <a:avLst/>
          </a:prstGeom>
        </p:spPr>
      </p:pic>
      <p:sp>
        <p:nvSpPr>
          <p:cNvPr id="236" name="!!o6a">
            <a:extLst>
              <a:ext uri="{FF2B5EF4-FFF2-40B4-BE49-F238E27FC236}">
                <a16:creationId xmlns:a16="http://schemas.microsoft.com/office/drawing/2014/main" id="{FF4C83EB-3167-4E4A-A69D-118722699811}"/>
              </a:ext>
            </a:extLst>
          </p:cNvPr>
          <p:cNvSpPr/>
          <p:nvPr/>
        </p:nvSpPr>
        <p:spPr>
          <a:xfrm>
            <a:off x="4887905" y="3006000"/>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37" name="!!6a">
            <a:extLst>
              <a:ext uri="{FF2B5EF4-FFF2-40B4-BE49-F238E27FC236}">
                <a16:creationId xmlns:a16="http://schemas.microsoft.com/office/drawing/2014/main" id="{44BB4971-F9DB-44A8-9470-87DD42F9005E}"/>
              </a:ext>
            </a:extLst>
          </p:cNvPr>
          <p:cNvSpPr txBox="1"/>
          <p:nvPr/>
        </p:nvSpPr>
        <p:spPr>
          <a:xfrm>
            <a:off x="5031024" y="305940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89" name="!!o3e">
            <a:extLst>
              <a:ext uri="{FF2B5EF4-FFF2-40B4-BE49-F238E27FC236}">
                <a16:creationId xmlns:a16="http://schemas.microsoft.com/office/drawing/2014/main" id="{011043D1-20E7-417C-8EC9-635377BC5215}"/>
              </a:ext>
            </a:extLst>
          </p:cNvPr>
          <p:cNvSpPr/>
          <p:nvPr/>
        </p:nvSpPr>
        <p:spPr>
          <a:xfrm>
            <a:off x="7160618" y="156159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0" name="!!3e">
            <a:extLst>
              <a:ext uri="{FF2B5EF4-FFF2-40B4-BE49-F238E27FC236}">
                <a16:creationId xmlns:a16="http://schemas.microsoft.com/office/drawing/2014/main" id="{E869A585-EA11-4B63-B262-39FF89146027}"/>
              </a:ext>
            </a:extLst>
          </p:cNvPr>
          <p:cNvSpPr txBox="1"/>
          <p:nvPr/>
        </p:nvSpPr>
        <p:spPr>
          <a:xfrm>
            <a:off x="7223054" y="161119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195" name="!!o4a">
            <a:extLst>
              <a:ext uri="{FF2B5EF4-FFF2-40B4-BE49-F238E27FC236}">
                <a16:creationId xmlns:a16="http://schemas.microsoft.com/office/drawing/2014/main" id="{5130F1CE-E750-4481-B48D-4EE16F021D85}"/>
              </a:ext>
            </a:extLst>
          </p:cNvPr>
          <p:cNvSpPr/>
          <p:nvPr/>
        </p:nvSpPr>
        <p:spPr>
          <a:xfrm>
            <a:off x="7153671" y="3054953"/>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6" name="!!4a">
            <a:extLst>
              <a:ext uri="{FF2B5EF4-FFF2-40B4-BE49-F238E27FC236}">
                <a16:creationId xmlns:a16="http://schemas.microsoft.com/office/drawing/2014/main" id="{45C80C97-0521-4C37-9622-9F2872ED57D7}"/>
              </a:ext>
            </a:extLst>
          </p:cNvPr>
          <p:cNvSpPr txBox="1"/>
          <p:nvPr/>
        </p:nvSpPr>
        <p:spPr>
          <a:xfrm>
            <a:off x="7243575" y="307291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03" name="!!o6a">
            <a:extLst>
              <a:ext uri="{FF2B5EF4-FFF2-40B4-BE49-F238E27FC236}">
                <a16:creationId xmlns:a16="http://schemas.microsoft.com/office/drawing/2014/main" id="{FF4C83EB-3167-4E4A-A69D-118722699811}"/>
              </a:ext>
            </a:extLst>
          </p:cNvPr>
          <p:cNvSpPr/>
          <p:nvPr/>
        </p:nvSpPr>
        <p:spPr>
          <a:xfrm>
            <a:off x="7140036" y="6071750"/>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4" name="!!6a">
            <a:extLst>
              <a:ext uri="{FF2B5EF4-FFF2-40B4-BE49-F238E27FC236}">
                <a16:creationId xmlns:a16="http://schemas.microsoft.com/office/drawing/2014/main" id="{44BB4971-F9DB-44A8-9470-87DD42F9005E}"/>
              </a:ext>
            </a:extLst>
          </p:cNvPr>
          <p:cNvSpPr txBox="1"/>
          <p:nvPr/>
        </p:nvSpPr>
        <p:spPr>
          <a:xfrm>
            <a:off x="7273238" y="612381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205" name="!!o6b">
            <a:extLst>
              <a:ext uri="{FF2B5EF4-FFF2-40B4-BE49-F238E27FC236}">
                <a16:creationId xmlns:a16="http://schemas.microsoft.com/office/drawing/2014/main" id="{EE29FB25-2E39-4408-8350-C5AF3CCE47E8}"/>
              </a:ext>
            </a:extLst>
          </p:cNvPr>
          <p:cNvSpPr/>
          <p:nvPr/>
        </p:nvSpPr>
        <p:spPr>
          <a:xfrm>
            <a:off x="7140382" y="5328670"/>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6" name="!!6b">
            <a:extLst>
              <a:ext uri="{FF2B5EF4-FFF2-40B4-BE49-F238E27FC236}">
                <a16:creationId xmlns:a16="http://schemas.microsoft.com/office/drawing/2014/main" id="{5FF2194D-BE2B-4907-86C6-A1AC1C9E5EC9}"/>
              </a:ext>
            </a:extLst>
          </p:cNvPr>
          <p:cNvSpPr txBox="1"/>
          <p:nvPr/>
        </p:nvSpPr>
        <p:spPr>
          <a:xfrm>
            <a:off x="7248930" y="539310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35" name="!!o6b">
            <a:extLst>
              <a:ext uri="{FF2B5EF4-FFF2-40B4-BE49-F238E27FC236}">
                <a16:creationId xmlns:a16="http://schemas.microsoft.com/office/drawing/2014/main" id="{EE29FB25-2E39-4408-8350-C5AF3CCE47E8}"/>
              </a:ext>
            </a:extLst>
          </p:cNvPr>
          <p:cNvSpPr/>
          <p:nvPr/>
        </p:nvSpPr>
        <p:spPr>
          <a:xfrm>
            <a:off x="6389365" y="3793180"/>
            <a:ext cx="694041"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42" name="!!6b">
            <a:extLst>
              <a:ext uri="{FF2B5EF4-FFF2-40B4-BE49-F238E27FC236}">
                <a16:creationId xmlns:a16="http://schemas.microsoft.com/office/drawing/2014/main" id="{5FF2194D-BE2B-4907-86C6-A1AC1C9E5EC9}"/>
              </a:ext>
            </a:extLst>
          </p:cNvPr>
          <p:cNvSpPr txBox="1"/>
          <p:nvPr/>
        </p:nvSpPr>
        <p:spPr>
          <a:xfrm>
            <a:off x="6499052" y="384278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49" name="!!o6b">
            <a:extLst>
              <a:ext uri="{FF2B5EF4-FFF2-40B4-BE49-F238E27FC236}">
                <a16:creationId xmlns:a16="http://schemas.microsoft.com/office/drawing/2014/main" id="{EE29FB25-2E39-4408-8350-C5AF3CCE47E8}"/>
              </a:ext>
            </a:extLst>
          </p:cNvPr>
          <p:cNvSpPr/>
          <p:nvPr/>
        </p:nvSpPr>
        <p:spPr>
          <a:xfrm>
            <a:off x="4880046" y="3787396"/>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0" name="!!o6c">
            <a:extLst>
              <a:ext uri="{FF2B5EF4-FFF2-40B4-BE49-F238E27FC236}">
                <a16:creationId xmlns:a16="http://schemas.microsoft.com/office/drawing/2014/main" id="{39C470D0-E8A7-4E3F-A266-CF08932EC1F5}"/>
              </a:ext>
            </a:extLst>
          </p:cNvPr>
          <p:cNvSpPr/>
          <p:nvPr/>
        </p:nvSpPr>
        <p:spPr>
          <a:xfrm>
            <a:off x="5625474" y="3773545"/>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1" name="!!6c">
            <a:extLst>
              <a:ext uri="{FF2B5EF4-FFF2-40B4-BE49-F238E27FC236}">
                <a16:creationId xmlns:a16="http://schemas.microsoft.com/office/drawing/2014/main" id="{46798CD4-5576-4B38-B7D4-CA6AF9A50B7A}"/>
              </a:ext>
            </a:extLst>
          </p:cNvPr>
          <p:cNvSpPr txBox="1"/>
          <p:nvPr/>
        </p:nvSpPr>
        <p:spPr>
          <a:xfrm>
            <a:off x="5718037"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252" name="!!6b">
            <a:extLst>
              <a:ext uri="{FF2B5EF4-FFF2-40B4-BE49-F238E27FC236}">
                <a16:creationId xmlns:a16="http://schemas.microsoft.com/office/drawing/2014/main" id="{5FF2194D-BE2B-4907-86C6-A1AC1C9E5EC9}"/>
              </a:ext>
            </a:extLst>
          </p:cNvPr>
          <p:cNvSpPr txBox="1"/>
          <p:nvPr/>
        </p:nvSpPr>
        <p:spPr>
          <a:xfrm>
            <a:off x="4954480"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77" name="!!o6b">
            <a:extLst>
              <a:ext uri="{FF2B5EF4-FFF2-40B4-BE49-F238E27FC236}">
                <a16:creationId xmlns:a16="http://schemas.microsoft.com/office/drawing/2014/main" id="{EE29FB25-2E39-4408-8350-C5AF3CCE47E8}"/>
              </a:ext>
            </a:extLst>
          </p:cNvPr>
          <p:cNvSpPr/>
          <p:nvPr/>
        </p:nvSpPr>
        <p:spPr>
          <a:xfrm>
            <a:off x="5626372" y="5281277"/>
            <a:ext cx="683822" cy="67501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78" name="!!6b">
            <a:extLst>
              <a:ext uri="{FF2B5EF4-FFF2-40B4-BE49-F238E27FC236}">
                <a16:creationId xmlns:a16="http://schemas.microsoft.com/office/drawing/2014/main" id="{5FF2194D-BE2B-4907-86C6-A1AC1C9E5EC9}"/>
              </a:ext>
            </a:extLst>
          </p:cNvPr>
          <p:cNvSpPr txBox="1"/>
          <p:nvPr/>
        </p:nvSpPr>
        <p:spPr>
          <a:xfrm>
            <a:off x="5759201" y="53220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23" name="!!o3g">
            <a:extLst>
              <a:ext uri="{FF2B5EF4-FFF2-40B4-BE49-F238E27FC236}">
                <a16:creationId xmlns:a16="http://schemas.microsoft.com/office/drawing/2014/main" id="{AF1F081E-A220-4762-9AB4-D4980F2967F4}"/>
              </a:ext>
            </a:extLst>
          </p:cNvPr>
          <p:cNvSpPr/>
          <p:nvPr/>
        </p:nvSpPr>
        <p:spPr>
          <a:xfrm>
            <a:off x="5657793" y="2266212"/>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0" name="!!3g">
            <a:extLst>
              <a:ext uri="{FF2B5EF4-FFF2-40B4-BE49-F238E27FC236}">
                <a16:creationId xmlns:a16="http://schemas.microsoft.com/office/drawing/2014/main" id="{85635BD7-087E-4F1A-95B1-E4E076C8BD3B}"/>
              </a:ext>
            </a:extLst>
          </p:cNvPr>
          <p:cNvSpPr txBox="1"/>
          <p:nvPr/>
        </p:nvSpPr>
        <p:spPr>
          <a:xfrm>
            <a:off x="5769006" y="230101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179" name="!!o6e">
            <a:extLst>
              <a:ext uri="{FF2B5EF4-FFF2-40B4-BE49-F238E27FC236}">
                <a16:creationId xmlns:a16="http://schemas.microsoft.com/office/drawing/2014/main" id="{8393C699-A172-430D-A5F9-804AEBDA96E1}"/>
              </a:ext>
            </a:extLst>
          </p:cNvPr>
          <p:cNvSpPr/>
          <p:nvPr/>
        </p:nvSpPr>
        <p:spPr>
          <a:xfrm>
            <a:off x="5626372" y="451494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80" name="!!6e">
            <a:extLst>
              <a:ext uri="{FF2B5EF4-FFF2-40B4-BE49-F238E27FC236}">
                <a16:creationId xmlns:a16="http://schemas.microsoft.com/office/drawing/2014/main" id="{FD8EAF7B-1976-4595-9D26-91DEBA7DF582}"/>
              </a:ext>
            </a:extLst>
          </p:cNvPr>
          <p:cNvSpPr txBox="1"/>
          <p:nvPr/>
        </p:nvSpPr>
        <p:spPr>
          <a:xfrm>
            <a:off x="5744561" y="456455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23" name="!!o6a">
            <a:extLst>
              <a:ext uri="{FF2B5EF4-FFF2-40B4-BE49-F238E27FC236}">
                <a16:creationId xmlns:a16="http://schemas.microsoft.com/office/drawing/2014/main" id="{FF4C83EB-3167-4E4A-A69D-118722699811}"/>
              </a:ext>
            </a:extLst>
          </p:cNvPr>
          <p:cNvSpPr/>
          <p:nvPr/>
        </p:nvSpPr>
        <p:spPr>
          <a:xfrm>
            <a:off x="5657793" y="300723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24" name="!!6a">
            <a:extLst>
              <a:ext uri="{FF2B5EF4-FFF2-40B4-BE49-F238E27FC236}">
                <a16:creationId xmlns:a16="http://schemas.microsoft.com/office/drawing/2014/main" id="{44BB4971-F9DB-44A8-9470-87DD42F9005E}"/>
              </a:ext>
            </a:extLst>
          </p:cNvPr>
          <p:cNvSpPr txBox="1"/>
          <p:nvPr/>
        </p:nvSpPr>
        <p:spPr>
          <a:xfrm>
            <a:off x="5773747" y="306098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0" name="!!o4a">
            <a:extLst>
              <a:ext uri="{FF2B5EF4-FFF2-40B4-BE49-F238E27FC236}">
                <a16:creationId xmlns:a16="http://schemas.microsoft.com/office/drawing/2014/main" id="{FDA18E49-376E-C843-9810-58CB0725AFE3}"/>
              </a:ext>
            </a:extLst>
          </p:cNvPr>
          <p:cNvSpPr/>
          <p:nvPr/>
        </p:nvSpPr>
        <p:spPr>
          <a:xfrm>
            <a:off x="7912087" y="3047240"/>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1" name="!!4a">
            <a:extLst>
              <a:ext uri="{FF2B5EF4-FFF2-40B4-BE49-F238E27FC236}">
                <a16:creationId xmlns:a16="http://schemas.microsoft.com/office/drawing/2014/main" id="{B3F3B303-0CBF-E831-450E-DA557CB93FC2}"/>
              </a:ext>
            </a:extLst>
          </p:cNvPr>
          <p:cNvSpPr txBox="1"/>
          <p:nvPr/>
        </p:nvSpPr>
        <p:spPr>
          <a:xfrm>
            <a:off x="8001992" y="306520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40" name="!!o6e">
            <a:extLst>
              <a:ext uri="{FF2B5EF4-FFF2-40B4-BE49-F238E27FC236}">
                <a16:creationId xmlns:a16="http://schemas.microsoft.com/office/drawing/2014/main" id="{1151AB4E-8298-8930-A3F8-C0B04AC247F3}"/>
              </a:ext>
            </a:extLst>
          </p:cNvPr>
          <p:cNvSpPr/>
          <p:nvPr/>
        </p:nvSpPr>
        <p:spPr>
          <a:xfrm>
            <a:off x="4872562" y="454857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1" name="!!6e">
            <a:extLst>
              <a:ext uri="{FF2B5EF4-FFF2-40B4-BE49-F238E27FC236}">
                <a16:creationId xmlns:a16="http://schemas.microsoft.com/office/drawing/2014/main" id="{67BF995B-BC5C-82B1-9E54-32BC746DA764}"/>
              </a:ext>
            </a:extLst>
          </p:cNvPr>
          <p:cNvSpPr txBox="1"/>
          <p:nvPr/>
        </p:nvSpPr>
        <p:spPr>
          <a:xfrm>
            <a:off x="4990751" y="45527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42" name="!!o6f">
            <a:extLst>
              <a:ext uri="{FF2B5EF4-FFF2-40B4-BE49-F238E27FC236}">
                <a16:creationId xmlns:a16="http://schemas.microsoft.com/office/drawing/2014/main" id="{9353937D-AA5C-BA5E-8941-6A6EDE912BCA}"/>
              </a:ext>
            </a:extLst>
          </p:cNvPr>
          <p:cNvSpPr/>
          <p:nvPr/>
        </p:nvSpPr>
        <p:spPr>
          <a:xfrm>
            <a:off x="4864189" y="6057743"/>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4" name="!!6f">
            <a:extLst>
              <a:ext uri="{FF2B5EF4-FFF2-40B4-BE49-F238E27FC236}">
                <a16:creationId xmlns:a16="http://schemas.microsoft.com/office/drawing/2014/main" id="{79430AB9-D14C-8399-E8C3-E035F21C2803}"/>
              </a:ext>
            </a:extLst>
          </p:cNvPr>
          <p:cNvSpPr txBox="1"/>
          <p:nvPr/>
        </p:nvSpPr>
        <p:spPr>
          <a:xfrm>
            <a:off x="4996931" y="611916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50" name="!!o4a">
            <a:extLst>
              <a:ext uri="{FF2B5EF4-FFF2-40B4-BE49-F238E27FC236}">
                <a16:creationId xmlns:a16="http://schemas.microsoft.com/office/drawing/2014/main" id="{5C60CE44-0D46-0254-BFDF-09595EF7A3BB}"/>
              </a:ext>
            </a:extLst>
          </p:cNvPr>
          <p:cNvSpPr/>
          <p:nvPr/>
        </p:nvSpPr>
        <p:spPr>
          <a:xfrm>
            <a:off x="8681975" y="3018123"/>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2" name="!!4a">
            <a:extLst>
              <a:ext uri="{FF2B5EF4-FFF2-40B4-BE49-F238E27FC236}">
                <a16:creationId xmlns:a16="http://schemas.microsoft.com/office/drawing/2014/main" id="{2A80FF64-A343-D88F-35E1-287E41F15943}"/>
              </a:ext>
            </a:extLst>
          </p:cNvPr>
          <p:cNvSpPr txBox="1"/>
          <p:nvPr/>
        </p:nvSpPr>
        <p:spPr>
          <a:xfrm>
            <a:off x="8771879" y="303608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 name="!!o4c">
            <a:extLst>
              <a:ext uri="{FF2B5EF4-FFF2-40B4-BE49-F238E27FC236}">
                <a16:creationId xmlns:a16="http://schemas.microsoft.com/office/drawing/2014/main" id="{5B57CD5D-E9BB-991D-4DCC-94B67DB250E8}"/>
              </a:ext>
            </a:extLst>
          </p:cNvPr>
          <p:cNvSpPr/>
          <p:nvPr/>
        </p:nvSpPr>
        <p:spPr>
          <a:xfrm>
            <a:off x="8669802"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 name="!!4c">
            <a:extLst>
              <a:ext uri="{FF2B5EF4-FFF2-40B4-BE49-F238E27FC236}">
                <a16:creationId xmlns:a16="http://schemas.microsoft.com/office/drawing/2014/main" id="{78F7BFD9-71F5-7A9F-3978-67A575B63877}"/>
              </a:ext>
            </a:extLst>
          </p:cNvPr>
          <p:cNvSpPr txBox="1"/>
          <p:nvPr/>
        </p:nvSpPr>
        <p:spPr>
          <a:xfrm>
            <a:off x="8767346"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8" name="!!o3g">
            <a:extLst>
              <a:ext uri="{FF2B5EF4-FFF2-40B4-BE49-F238E27FC236}">
                <a16:creationId xmlns:a16="http://schemas.microsoft.com/office/drawing/2014/main" id="{D8C281CA-3791-571C-B011-ED87C78B4A0E}"/>
              </a:ext>
            </a:extLst>
          </p:cNvPr>
          <p:cNvSpPr/>
          <p:nvPr/>
        </p:nvSpPr>
        <p:spPr>
          <a:xfrm>
            <a:off x="5660281" y="1535588"/>
            <a:ext cx="683822" cy="7095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 name="!!3g">
            <a:extLst>
              <a:ext uri="{FF2B5EF4-FFF2-40B4-BE49-F238E27FC236}">
                <a16:creationId xmlns:a16="http://schemas.microsoft.com/office/drawing/2014/main" id="{91C6408E-7E4D-00CC-AD60-5C981D197A96}"/>
              </a:ext>
            </a:extLst>
          </p:cNvPr>
          <p:cNvSpPr txBox="1"/>
          <p:nvPr/>
        </p:nvSpPr>
        <p:spPr>
          <a:xfrm>
            <a:off x="5763864" y="160741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8" name="!!o6c">
            <a:extLst>
              <a:ext uri="{FF2B5EF4-FFF2-40B4-BE49-F238E27FC236}">
                <a16:creationId xmlns:a16="http://schemas.microsoft.com/office/drawing/2014/main" id="{4A9C6EDD-49F9-6B1D-AAE1-F45A3261243F}"/>
              </a:ext>
            </a:extLst>
          </p:cNvPr>
          <p:cNvSpPr/>
          <p:nvPr/>
        </p:nvSpPr>
        <p:spPr>
          <a:xfrm>
            <a:off x="7153161" y="3814984"/>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9" name="!!6c">
            <a:extLst>
              <a:ext uri="{FF2B5EF4-FFF2-40B4-BE49-F238E27FC236}">
                <a16:creationId xmlns:a16="http://schemas.microsoft.com/office/drawing/2014/main" id="{B5E7B001-13B4-2AD6-BEEA-B876B97AB34F}"/>
              </a:ext>
            </a:extLst>
          </p:cNvPr>
          <p:cNvSpPr txBox="1"/>
          <p:nvPr/>
        </p:nvSpPr>
        <p:spPr>
          <a:xfrm>
            <a:off x="7245724" y="389636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38" name="!!o6f">
            <a:extLst>
              <a:ext uri="{FF2B5EF4-FFF2-40B4-BE49-F238E27FC236}">
                <a16:creationId xmlns:a16="http://schemas.microsoft.com/office/drawing/2014/main" id="{0C5B2650-32AF-51AD-3C5C-32E4E9ABB45B}"/>
              </a:ext>
            </a:extLst>
          </p:cNvPr>
          <p:cNvSpPr/>
          <p:nvPr/>
        </p:nvSpPr>
        <p:spPr>
          <a:xfrm>
            <a:off x="4112108" y="6040643"/>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9" name="!!6f">
            <a:extLst>
              <a:ext uri="{FF2B5EF4-FFF2-40B4-BE49-F238E27FC236}">
                <a16:creationId xmlns:a16="http://schemas.microsoft.com/office/drawing/2014/main" id="{41B707E6-201C-3B1C-3D77-DAF0836D7A71}"/>
              </a:ext>
            </a:extLst>
          </p:cNvPr>
          <p:cNvSpPr txBox="1"/>
          <p:nvPr/>
        </p:nvSpPr>
        <p:spPr>
          <a:xfrm>
            <a:off x="4251466" y="607972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4" name="!!o3e">
            <a:extLst>
              <a:ext uri="{FF2B5EF4-FFF2-40B4-BE49-F238E27FC236}">
                <a16:creationId xmlns:a16="http://schemas.microsoft.com/office/drawing/2014/main" id="{C64A71C0-268F-D393-C304-5B2F79D135DB}"/>
              </a:ext>
            </a:extLst>
          </p:cNvPr>
          <p:cNvSpPr/>
          <p:nvPr/>
        </p:nvSpPr>
        <p:spPr>
          <a:xfrm>
            <a:off x="7922031" y="157041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 name="!!3e">
            <a:extLst>
              <a:ext uri="{FF2B5EF4-FFF2-40B4-BE49-F238E27FC236}">
                <a16:creationId xmlns:a16="http://schemas.microsoft.com/office/drawing/2014/main" id="{8FC82A3B-A677-A094-B898-2E3672E87856}"/>
              </a:ext>
            </a:extLst>
          </p:cNvPr>
          <p:cNvSpPr txBox="1"/>
          <p:nvPr/>
        </p:nvSpPr>
        <p:spPr>
          <a:xfrm>
            <a:off x="7984466" y="162001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7" name="!!o3e">
            <a:extLst>
              <a:ext uri="{FF2B5EF4-FFF2-40B4-BE49-F238E27FC236}">
                <a16:creationId xmlns:a16="http://schemas.microsoft.com/office/drawing/2014/main" id="{3FAB4F8E-18C5-F657-EA6E-142EF63BDF5A}"/>
              </a:ext>
            </a:extLst>
          </p:cNvPr>
          <p:cNvSpPr/>
          <p:nvPr/>
        </p:nvSpPr>
        <p:spPr>
          <a:xfrm>
            <a:off x="8683444" y="157922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8" name="!!3e">
            <a:extLst>
              <a:ext uri="{FF2B5EF4-FFF2-40B4-BE49-F238E27FC236}">
                <a16:creationId xmlns:a16="http://schemas.microsoft.com/office/drawing/2014/main" id="{8C486649-BD6B-A30A-6EB7-AC05B3B2E052}"/>
              </a:ext>
            </a:extLst>
          </p:cNvPr>
          <p:cNvSpPr txBox="1"/>
          <p:nvPr/>
        </p:nvSpPr>
        <p:spPr>
          <a:xfrm>
            <a:off x="8745879" y="162882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34" name="!!o3e">
            <a:extLst>
              <a:ext uri="{FF2B5EF4-FFF2-40B4-BE49-F238E27FC236}">
                <a16:creationId xmlns:a16="http://schemas.microsoft.com/office/drawing/2014/main" id="{E826598F-E03C-CAD8-88D7-FA87A0F6B1D8}"/>
              </a:ext>
            </a:extLst>
          </p:cNvPr>
          <p:cNvSpPr/>
          <p:nvPr/>
        </p:nvSpPr>
        <p:spPr>
          <a:xfrm>
            <a:off x="9436233" y="1586511"/>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5" name="!!3e">
            <a:extLst>
              <a:ext uri="{FF2B5EF4-FFF2-40B4-BE49-F238E27FC236}">
                <a16:creationId xmlns:a16="http://schemas.microsoft.com/office/drawing/2014/main" id="{777985FF-3BED-704B-668D-D9E9B25FB7CF}"/>
              </a:ext>
            </a:extLst>
          </p:cNvPr>
          <p:cNvSpPr txBox="1"/>
          <p:nvPr/>
        </p:nvSpPr>
        <p:spPr>
          <a:xfrm>
            <a:off x="9498669" y="163611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0" name="!!o3g">
            <a:extLst>
              <a:ext uri="{FF2B5EF4-FFF2-40B4-BE49-F238E27FC236}">
                <a16:creationId xmlns:a16="http://schemas.microsoft.com/office/drawing/2014/main" id="{03681E22-AE0F-276E-4957-3BE31A231246}"/>
              </a:ext>
            </a:extLst>
          </p:cNvPr>
          <p:cNvSpPr/>
          <p:nvPr/>
        </p:nvSpPr>
        <p:spPr>
          <a:xfrm>
            <a:off x="4896528" y="2258438"/>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1" name="!!3g">
            <a:extLst>
              <a:ext uri="{FF2B5EF4-FFF2-40B4-BE49-F238E27FC236}">
                <a16:creationId xmlns:a16="http://schemas.microsoft.com/office/drawing/2014/main" id="{B9BE4BC7-CA42-CFE4-5955-553FBFE3BD95}"/>
              </a:ext>
            </a:extLst>
          </p:cNvPr>
          <p:cNvSpPr txBox="1"/>
          <p:nvPr/>
        </p:nvSpPr>
        <p:spPr>
          <a:xfrm>
            <a:off x="5007741" y="229324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74" name="!!o3g">
            <a:extLst>
              <a:ext uri="{FF2B5EF4-FFF2-40B4-BE49-F238E27FC236}">
                <a16:creationId xmlns:a16="http://schemas.microsoft.com/office/drawing/2014/main" id="{B60A8394-1004-1C30-46B1-D93E1400AD2B}"/>
              </a:ext>
            </a:extLst>
          </p:cNvPr>
          <p:cNvSpPr/>
          <p:nvPr/>
        </p:nvSpPr>
        <p:spPr>
          <a:xfrm>
            <a:off x="7939594" y="2276097"/>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5" name="!!3g">
            <a:extLst>
              <a:ext uri="{FF2B5EF4-FFF2-40B4-BE49-F238E27FC236}">
                <a16:creationId xmlns:a16="http://schemas.microsoft.com/office/drawing/2014/main" id="{686107F7-114C-1069-2DA9-8F9A8153CFE4}"/>
              </a:ext>
            </a:extLst>
          </p:cNvPr>
          <p:cNvSpPr txBox="1"/>
          <p:nvPr/>
        </p:nvSpPr>
        <p:spPr>
          <a:xfrm>
            <a:off x="8050807" y="231090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76" name="!!o3g">
            <a:extLst>
              <a:ext uri="{FF2B5EF4-FFF2-40B4-BE49-F238E27FC236}">
                <a16:creationId xmlns:a16="http://schemas.microsoft.com/office/drawing/2014/main" id="{FD1B2426-F8F9-98BA-7629-C322A568CF6F}"/>
              </a:ext>
            </a:extLst>
          </p:cNvPr>
          <p:cNvSpPr/>
          <p:nvPr/>
        </p:nvSpPr>
        <p:spPr>
          <a:xfrm>
            <a:off x="7158275" y="2283871"/>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9" name="!!3g">
            <a:extLst>
              <a:ext uri="{FF2B5EF4-FFF2-40B4-BE49-F238E27FC236}">
                <a16:creationId xmlns:a16="http://schemas.microsoft.com/office/drawing/2014/main" id="{A821A25F-E027-D0ED-86F7-0A95FFA59820}"/>
              </a:ext>
            </a:extLst>
          </p:cNvPr>
          <p:cNvSpPr txBox="1"/>
          <p:nvPr/>
        </p:nvSpPr>
        <p:spPr>
          <a:xfrm>
            <a:off x="7269488" y="231867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2" name="!!o6e">
            <a:extLst>
              <a:ext uri="{FF2B5EF4-FFF2-40B4-BE49-F238E27FC236}">
                <a16:creationId xmlns:a16="http://schemas.microsoft.com/office/drawing/2014/main" id="{91BD9721-E50E-B3E8-196D-D4F847D58328}"/>
              </a:ext>
            </a:extLst>
          </p:cNvPr>
          <p:cNvSpPr/>
          <p:nvPr/>
        </p:nvSpPr>
        <p:spPr>
          <a:xfrm>
            <a:off x="7909191" y="606669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 name="!!6e">
            <a:extLst>
              <a:ext uri="{FF2B5EF4-FFF2-40B4-BE49-F238E27FC236}">
                <a16:creationId xmlns:a16="http://schemas.microsoft.com/office/drawing/2014/main" id="{5080AE64-B3CA-815B-CC3F-B5D5BFF48B65}"/>
              </a:ext>
            </a:extLst>
          </p:cNvPr>
          <p:cNvSpPr txBox="1"/>
          <p:nvPr/>
        </p:nvSpPr>
        <p:spPr>
          <a:xfrm>
            <a:off x="8012870" y="611629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12" name="!!o4c">
            <a:extLst>
              <a:ext uri="{FF2B5EF4-FFF2-40B4-BE49-F238E27FC236}">
                <a16:creationId xmlns:a16="http://schemas.microsoft.com/office/drawing/2014/main" id="{96FCF061-3C90-B46C-FD85-01E514C664F7}"/>
              </a:ext>
            </a:extLst>
          </p:cNvPr>
          <p:cNvSpPr/>
          <p:nvPr/>
        </p:nvSpPr>
        <p:spPr>
          <a:xfrm>
            <a:off x="9421743" y="82276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 name="!!4c">
            <a:extLst>
              <a:ext uri="{FF2B5EF4-FFF2-40B4-BE49-F238E27FC236}">
                <a16:creationId xmlns:a16="http://schemas.microsoft.com/office/drawing/2014/main" id="{16B3B2EB-20EB-903F-9602-BFB71101A4DB}"/>
              </a:ext>
            </a:extLst>
          </p:cNvPr>
          <p:cNvSpPr txBox="1"/>
          <p:nvPr/>
        </p:nvSpPr>
        <p:spPr>
          <a:xfrm>
            <a:off x="9519287" y="87836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9" name="!!o4c">
            <a:extLst>
              <a:ext uri="{FF2B5EF4-FFF2-40B4-BE49-F238E27FC236}">
                <a16:creationId xmlns:a16="http://schemas.microsoft.com/office/drawing/2014/main" id="{4B9B9601-F237-C4F6-7E83-7C1D3B9131DD}"/>
              </a:ext>
            </a:extLst>
          </p:cNvPr>
          <p:cNvSpPr/>
          <p:nvPr/>
        </p:nvSpPr>
        <p:spPr>
          <a:xfrm>
            <a:off x="10173684" y="82268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1" name="!!4c">
            <a:extLst>
              <a:ext uri="{FF2B5EF4-FFF2-40B4-BE49-F238E27FC236}">
                <a16:creationId xmlns:a16="http://schemas.microsoft.com/office/drawing/2014/main" id="{21B106EE-01D7-5366-4141-EC9C91CBDDDF}"/>
              </a:ext>
            </a:extLst>
          </p:cNvPr>
          <p:cNvSpPr txBox="1"/>
          <p:nvPr/>
        </p:nvSpPr>
        <p:spPr>
          <a:xfrm>
            <a:off x="10271228" y="87828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45" name="!!o3g">
            <a:extLst>
              <a:ext uri="{FF2B5EF4-FFF2-40B4-BE49-F238E27FC236}">
                <a16:creationId xmlns:a16="http://schemas.microsoft.com/office/drawing/2014/main" id="{F2B4103C-812C-59AD-CF5F-33056C0A487E}"/>
              </a:ext>
            </a:extLst>
          </p:cNvPr>
          <p:cNvSpPr/>
          <p:nvPr/>
        </p:nvSpPr>
        <p:spPr>
          <a:xfrm>
            <a:off x="4878903" y="1541959"/>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6" name="!!3g">
            <a:extLst>
              <a:ext uri="{FF2B5EF4-FFF2-40B4-BE49-F238E27FC236}">
                <a16:creationId xmlns:a16="http://schemas.microsoft.com/office/drawing/2014/main" id="{48DF28C8-A308-F03D-9699-540E3A57C0B9}"/>
              </a:ext>
            </a:extLst>
          </p:cNvPr>
          <p:cNvSpPr txBox="1"/>
          <p:nvPr/>
        </p:nvSpPr>
        <p:spPr>
          <a:xfrm>
            <a:off x="4982485" y="161378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47" name="!!o3g">
            <a:extLst>
              <a:ext uri="{FF2B5EF4-FFF2-40B4-BE49-F238E27FC236}">
                <a16:creationId xmlns:a16="http://schemas.microsoft.com/office/drawing/2014/main" id="{762C4FBE-0780-B53F-4BE2-BFB1EF138A02}"/>
              </a:ext>
            </a:extLst>
          </p:cNvPr>
          <p:cNvSpPr/>
          <p:nvPr/>
        </p:nvSpPr>
        <p:spPr>
          <a:xfrm>
            <a:off x="4097524" y="1548329"/>
            <a:ext cx="683822" cy="6657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8" name="!!3g">
            <a:extLst>
              <a:ext uri="{FF2B5EF4-FFF2-40B4-BE49-F238E27FC236}">
                <a16:creationId xmlns:a16="http://schemas.microsoft.com/office/drawing/2014/main" id="{387DA419-077D-5F89-FA40-4CAC58E2EF03}"/>
              </a:ext>
            </a:extLst>
          </p:cNvPr>
          <p:cNvSpPr txBox="1"/>
          <p:nvPr/>
        </p:nvSpPr>
        <p:spPr>
          <a:xfrm>
            <a:off x="4201107" y="162015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66" name="!!o6b">
            <a:extLst>
              <a:ext uri="{FF2B5EF4-FFF2-40B4-BE49-F238E27FC236}">
                <a16:creationId xmlns:a16="http://schemas.microsoft.com/office/drawing/2014/main" id="{71FC087F-A0CD-6F82-E701-5F93F7697C32}"/>
              </a:ext>
            </a:extLst>
          </p:cNvPr>
          <p:cNvSpPr/>
          <p:nvPr/>
        </p:nvSpPr>
        <p:spPr>
          <a:xfrm>
            <a:off x="3385690" y="3807254"/>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7" name="!!o6c">
            <a:extLst>
              <a:ext uri="{FF2B5EF4-FFF2-40B4-BE49-F238E27FC236}">
                <a16:creationId xmlns:a16="http://schemas.microsoft.com/office/drawing/2014/main" id="{CCB32FA6-02A5-2C48-3FCE-68F17F1EA296}"/>
              </a:ext>
            </a:extLst>
          </p:cNvPr>
          <p:cNvSpPr/>
          <p:nvPr/>
        </p:nvSpPr>
        <p:spPr>
          <a:xfrm>
            <a:off x="4131117" y="3793403"/>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8" name="!!6c">
            <a:extLst>
              <a:ext uri="{FF2B5EF4-FFF2-40B4-BE49-F238E27FC236}">
                <a16:creationId xmlns:a16="http://schemas.microsoft.com/office/drawing/2014/main" id="{B3A5FA4A-5C9B-2127-CA28-A0D4875AA1D9}"/>
              </a:ext>
            </a:extLst>
          </p:cNvPr>
          <p:cNvSpPr txBox="1"/>
          <p:nvPr/>
        </p:nvSpPr>
        <p:spPr>
          <a:xfrm>
            <a:off x="4223680" y="385685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69" name="!!6b">
            <a:extLst>
              <a:ext uri="{FF2B5EF4-FFF2-40B4-BE49-F238E27FC236}">
                <a16:creationId xmlns:a16="http://schemas.microsoft.com/office/drawing/2014/main" id="{EF1801CC-FEA8-D09E-3869-72D88EEF6F60}"/>
              </a:ext>
            </a:extLst>
          </p:cNvPr>
          <p:cNvSpPr txBox="1"/>
          <p:nvPr/>
        </p:nvSpPr>
        <p:spPr>
          <a:xfrm>
            <a:off x="3460123" y="385685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72" name="!!o6c">
            <a:extLst>
              <a:ext uri="{FF2B5EF4-FFF2-40B4-BE49-F238E27FC236}">
                <a16:creationId xmlns:a16="http://schemas.microsoft.com/office/drawing/2014/main" id="{2E8D898A-1BDA-6853-905A-C23A30481522}"/>
              </a:ext>
            </a:extLst>
          </p:cNvPr>
          <p:cNvSpPr/>
          <p:nvPr/>
        </p:nvSpPr>
        <p:spPr>
          <a:xfrm>
            <a:off x="2636760" y="3813261"/>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3" name="!!6c">
            <a:extLst>
              <a:ext uri="{FF2B5EF4-FFF2-40B4-BE49-F238E27FC236}">
                <a16:creationId xmlns:a16="http://schemas.microsoft.com/office/drawing/2014/main" id="{886A6A9D-0B40-42DF-FE75-849505ACA062}"/>
              </a:ext>
            </a:extLst>
          </p:cNvPr>
          <p:cNvSpPr txBox="1"/>
          <p:nvPr/>
        </p:nvSpPr>
        <p:spPr>
          <a:xfrm>
            <a:off x="2729323" y="387671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r</a:t>
            </a:r>
          </a:p>
        </p:txBody>
      </p:sp>
      <p:sp>
        <p:nvSpPr>
          <p:cNvPr id="81" name="!!o6c">
            <a:extLst>
              <a:ext uri="{FF2B5EF4-FFF2-40B4-BE49-F238E27FC236}">
                <a16:creationId xmlns:a16="http://schemas.microsoft.com/office/drawing/2014/main" id="{7CE2B578-8E2D-7EAE-5628-0A61C3935BDD}"/>
              </a:ext>
            </a:extLst>
          </p:cNvPr>
          <p:cNvSpPr/>
          <p:nvPr/>
        </p:nvSpPr>
        <p:spPr>
          <a:xfrm>
            <a:off x="7908649" y="3801370"/>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2" name="!!6c">
            <a:extLst>
              <a:ext uri="{FF2B5EF4-FFF2-40B4-BE49-F238E27FC236}">
                <a16:creationId xmlns:a16="http://schemas.microsoft.com/office/drawing/2014/main" id="{872FC442-191B-6C0E-673F-1BFD50C99B41}"/>
              </a:ext>
            </a:extLst>
          </p:cNvPr>
          <p:cNvSpPr txBox="1"/>
          <p:nvPr/>
        </p:nvSpPr>
        <p:spPr>
          <a:xfrm>
            <a:off x="8007870" y="386729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83" name="!!o6e">
            <a:extLst>
              <a:ext uri="{FF2B5EF4-FFF2-40B4-BE49-F238E27FC236}">
                <a16:creationId xmlns:a16="http://schemas.microsoft.com/office/drawing/2014/main" id="{FCD68DC8-3530-11A1-7928-AC6496EA5618}"/>
              </a:ext>
            </a:extLst>
          </p:cNvPr>
          <p:cNvSpPr/>
          <p:nvPr/>
        </p:nvSpPr>
        <p:spPr>
          <a:xfrm>
            <a:off x="4132149" y="456103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86" name="!!6e">
            <a:extLst>
              <a:ext uri="{FF2B5EF4-FFF2-40B4-BE49-F238E27FC236}">
                <a16:creationId xmlns:a16="http://schemas.microsoft.com/office/drawing/2014/main" id="{90E0718A-A175-8B93-06B9-EB9FCA228F7D}"/>
              </a:ext>
            </a:extLst>
          </p:cNvPr>
          <p:cNvSpPr txBox="1"/>
          <p:nvPr/>
        </p:nvSpPr>
        <p:spPr>
          <a:xfrm>
            <a:off x="4250338" y="457281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87" name="!!o6e">
            <a:extLst>
              <a:ext uri="{FF2B5EF4-FFF2-40B4-BE49-F238E27FC236}">
                <a16:creationId xmlns:a16="http://schemas.microsoft.com/office/drawing/2014/main" id="{18917769-7DF3-5F3B-FA5F-C9962F00AA01}"/>
              </a:ext>
            </a:extLst>
          </p:cNvPr>
          <p:cNvSpPr/>
          <p:nvPr/>
        </p:nvSpPr>
        <p:spPr>
          <a:xfrm>
            <a:off x="3378339" y="454645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1" name="!!6e">
            <a:extLst>
              <a:ext uri="{FF2B5EF4-FFF2-40B4-BE49-F238E27FC236}">
                <a16:creationId xmlns:a16="http://schemas.microsoft.com/office/drawing/2014/main" id="{87B90747-4CDB-1808-A290-26E4AAE4A3F0}"/>
              </a:ext>
            </a:extLst>
          </p:cNvPr>
          <p:cNvSpPr txBox="1"/>
          <p:nvPr/>
        </p:nvSpPr>
        <p:spPr>
          <a:xfrm>
            <a:off x="3496529" y="456103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94" name="!!o6e">
            <a:extLst>
              <a:ext uri="{FF2B5EF4-FFF2-40B4-BE49-F238E27FC236}">
                <a16:creationId xmlns:a16="http://schemas.microsoft.com/office/drawing/2014/main" id="{21333BD2-31A9-B6FA-2941-91D3255840FD}"/>
              </a:ext>
            </a:extLst>
          </p:cNvPr>
          <p:cNvSpPr/>
          <p:nvPr/>
        </p:nvSpPr>
        <p:spPr>
          <a:xfrm>
            <a:off x="2616593" y="455541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5" name="!!6e">
            <a:extLst>
              <a:ext uri="{FF2B5EF4-FFF2-40B4-BE49-F238E27FC236}">
                <a16:creationId xmlns:a16="http://schemas.microsoft.com/office/drawing/2014/main" id="{05EDE13A-BC89-71DF-7FDB-DF849FBD584B}"/>
              </a:ext>
            </a:extLst>
          </p:cNvPr>
          <p:cNvSpPr txBox="1"/>
          <p:nvPr/>
        </p:nvSpPr>
        <p:spPr>
          <a:xfrm>
            <a:off x="2734782" y="460501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r</a:t>
            </a:r>
          </a:p>
        </p:txBody>
      </p:sp>
    </p:spTree>
    <p:extLst>
      <p:ext uri="{BB962C8B-B14F-4D97-AF65-F5344CB8AC3E}">
        <p14:creationId xmlns:p14="http://schemas.microsoft.com/office/powerpoint/2010/main" val="2958314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500" fill="hold"/>
                                        <p:tgtEl>
                                          <p:spTgt spid="163"/>
                                        </p:tgtEl>
                                        <p:attrNameLst>
                                          <p:attrName>ppt_w</p:attrName>
                                        </p:attrNameLst>
                                      </p:cBhvr>
                                      <p:tavLst>
                                        <p:tav tm="0">
                                          <p:val>
                                            <p:fltVal val="0"/>
                                          </p:val>
                                        </p:tav>
                                        <p:tav tm="100000">
                                          <p:val>
                                            <p:strVal val="#ppt_w"/>
                                          </p:val>
                                        </p:tav>
                                      </p:tavLst>
                                    </p:anim>
                                    <p:anim calcmode="lin" valueType="num">
                                      <p:cBhvr>
                                        <p:cTn id="8" dur="500" fill="hold"/>
                                        <p:tgtEl>
                                          <p:spTgt spid="163"/>
                                        </p:tgtEl>
                                        <p:attrNameLst>
                                          <p:attrName>ppt_h</p:attrName>
                                        </p:attrNameLst>
                                      </p:cBhvr>
                                      <p:tavLst>
                                        <p:tav tm="0">
                                          <p:val>
                                            <p:fltVal val="0"/>
                                          </p:val>
                                        </p:tav>
                                        <p:tav tm="100000">
                                          <p:val>
                                            <p:strVal val="#ppt_h"/>
                                          </p:val>
                                        </p:tav>
                                      </p:tavLst>
                                    </p:anim>
                                    <p:animEffect transition="in" filter="fade">
                                      <p:cBhvr>
                                        <p:cTn id="9" dur="500"/>
                                        <p:tgtEl>
                                          <p:spTgt spid="16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63"/>
                                        </p:tgtEl>
                                      </p:cBhvr>
                                    </p:animEffect>
                                    <p:animScale>
                                      <p:cBhvr>
                                        <p:cTn id="12" dur="250" autoRev="1" fill="hold"/>
                                        <p:tgtEl>
                                          <p:spTgt spid="1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par>
                                <p:cTn id="24" presetID="53" presetClass="entr" presetSubtype="16"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Effect transition="in" filter="fade">
                                      <p:cBhvr>
                                        <p:cTn id="28" dur="500"/>
                                        <p:tgtEl>
                                          <p:spTgt spid="56"/>
                                        </p:tgtEl>
                                      </p:cBhvr>
                                    </p:animEffect>
                                  </p:childTnLst>
                                  <p:subTnLst>
                                    <p:audio>
                                      <p:cMediaNode>
                                        <p:cTn display="0" masterRel="sameClick">
                                          <p:stCondLst>
                                            <p:cond evt="begin" delay="0">
                                              <p:tn val="24"/>
                                            </p:cond>
                                          </p:stCondLst>
                                          <p:endCondLst>
                                            <p:cond evt="onStopAudio" delay="0">
                                              <p:tgtEl>
                                                <p:sldTgt/>
                                              </p:tgtEl>
                                            </p:cond>
                                          </p:endCondLst>
                                        </p:cTn>
                                        <p:tgtEl>
                                          <p:sndTgt r:embed="rId3" name="Bling.wav"/>
                                        </p:tgtEl>
                                      </p:cMediaNode>
                                    </p:audio>
                                  </p:subTnLst>
                                </p:cTn>
                              </p:par>
                              <p:par>
                                <p:cTn id="29" presetID="26" presetClass="emph" presetSubtype="0" fill="hold" grpId="1" nodeType="withEffect">
                                  <p:stCondLst>
                                    <p:cond delay="500"/>
                                  </p:stCondLst>
                                  <p:childTnLst>
                                    <p:animEffect transition="out" filter="fade">
                                      <p:cBhvr>
                                        <p:cTn id="30" dur="500" tmFilter="0, 0; .2, .5; .8, .5; 1, 0"/>
                                        <p:tgtEl>
                                          <p:spTgt spid="56"/>
                                        </p:tgtEl>
                                      </p:cBhvr>
                                    </p:animEffect>
                                    <p:animScale>
                                      <p:cBhvr>
                                        <p:cTn id="31" dur="250" autoRev="1" fill="hold"/>
                                        <p:tgtEl>
                                          <p:spTgt spid="56"/>
                                        </p:tgtEl>
                                      </p:cBhvr>
                                      <p:by x="105000" y="105000"/>
                                    </p:animScale>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Bling.wav"/>
                                        </p:tgtEl>
                                      </p:cMediaNode>
                                    </p:audio>
                                  </p:subTnLst>
                                </p:cTn>
                              </p:par>
                              <p:par>
                                <p:cTn id="37" presetID="26" presetClass="emph" presetSubtype="0" fill="hold" grpId="1" nodeType="withEffect">
                                  <p:stCondLst>
                                    <p:cond delay="50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3" name="Bling.wav"/>
                                        </p:tgtEl>
                                      </p:cMediaNode>
                                    </p:audio>
                                  </p:subTnLst>
                                </p:cTn>
                              </p:par>
                              <p:par>
                                <p:cTn id="45" presetID="26" presetClass="emph" presetSubtype="0" fill="hold" grpId="1" nodeType="withEffect">
                                  <p:stCondLst>
                                    <p:cond delay="50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par>
                                <p:cTn id="48" presetID="53" presetClass="entr" presetSubtype="16"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subTnLst>
                                    <p:audio>
                                      <p:cMediaNode>
                                        <p:cTn display="0" masterRel="sameClick">
                                          <p:stCondLst>
                                            <p:cond evt="begin" delay="0">
                                              <p:tn val="48"/>
                                            </p:cond>
                                          </p:stCondLst>
                                          <p:endCondLst>
                                            <p:cond evt="onStopAudio" delay="0">
                                              <p:tgtEl>
                                                <p:sldTgt/>
                                              </p:tgtEl>
                                            </p:cond>
                                          </p:endCondLst>
                                        </p:cTn>
                                        <p:tgtEl>
                                          <p:sndTgt r:embed="rId3" name="Bling.wav"/>
                                        </p:tgtEl>
                                      </p:cMediaNode>
                                    </p:audio>
                                  </p:subTnLst>
                                </p:cTn>
                              </p:par>
                              <p:par>
                                <p:cTn id="53" presetID="26" presetClass="emph" presetSubtype="0" fill="hold" grpId="1" nodeType="withEffect">
                                  <p:stCondLst>
                                    <p:cond delay="500"/>
                                  </p:stCondLst>
                                  <p:childTnLst>
                                    <p:animEffect transition="out" filter="fade">
                                      <p:cBhvr>
                                        <p:cTn id="54" dur="500" tmFilter="0, 0; .2, .5; .8, .5; 1, 0"/>
                                        <p:tgtEl>
                                          <p:spTgt spid="31"/>
                                        </p:tgtEl>
                                      </p:cBhvr>
                                    </p:animEffect>
                                    <p:animScale>
                                      <p:cBhvr>
                                        <p:cTn id="55" dur="250" autoRev="1" fill="hold"/>
                                        <p:tgtEl>
                                          <p:spTgt spid="31"/>
                                        </p:tgtEl>
                                      </p:cBhvr>
                                      <p:by x="105000" y="105000"/>
                                    </p:animScale>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anim calcmode="lin" valueType="num">
                                      <p:cBhvr>
                                        <p:cTn id="61" dur="500" fill="hold"/>
                                        <p:tgtEl>
                                          <p:spTgt spid="65"/>
                                        </p:tgtEl>
                                        <p:attrNameLst>
                                          <p:attrName>ppt_w</p:attrName>
                                        </p:attrNameLst>
                                      </p:cBhvr>
                                      <p:tavLst>
                                        <p:tav tm="0">
                                          <p:val>
                                            <p:fltVal val="0"/>
                                          </p:val>
                                        </p:tav>
                                        <p:tav tm="100000">
                                          <p:val>
                                            <p:strVal val="#ppt_w"/>
                                          </p:val>
                                        </p:tav>
                                      </p:tavLst>
                                    </p:anim>
                                    <p:anim calcmode="lin" valueType="num">
                                      <p:cBhvr>
                                        <p:cTn id="62" dur="500" fill="hold"/>
                                        <p:tgtEl>
                                          <p:spTgt spid="65"/>
                                        </p:tgtEl>
                                        <p:attrNameLst>
                                          <p:attrName>ppt_h</p:attrName>
                                        </p:attrNameLst>
                                      </p:cBhvr>
                                      <p:tavLst>
                                        <p:tav tm="0">
                                          <p:val>
                                            <p:fltVal val="0"/>
                                          </p:val>
                                        </p:tav>
                                        <p:tav tm="100000">
                                          <p:val>
                                            <p:strVal val="#ppt_h"/>
                                          </p:val>
                                        </p:tav>
                                      </p:tavLst>
                                    </p:anim>
                                    <p:animEffect transition="in" filter="fade">
                                      <p:cBhvr>
                                        <p:cTn id="63" dur="500"/>
                                        <p:tgtEl>
                                          <p:spTgt spid="65"/>
                                        </p:tgtEl>
                                      </p:cBhvr>
                                    </p:animEffect>
                                  </p:childTnLst>
                                  <p:subTnLst>
                                    <p:audio>
                                      <p:cMediaNode>
                                        <p:cTn display="0" masterRel="sameClick">
                                          <p:stCondLst>
                                            <p:cond evt="begin" delay="0">
                                              <p:tn val="59"/>
                                            </p:cond>
                                          </p:stCondLst>
                                          <p:endCondLst>
                                            <p:cond evt="onStopAudio" delay="0">
                                              <p:tgtEl>
                                                <p:sldTgt/>
                                              </p:tgtEl>
                                            </p:cond>
                                          </p:endCondLst>
                                        </p:cTn>
                                        <p:tgtEl>
                                          <p:sndTgt r:embed="rId3" name="Bling.wav"/>
                                        </p:tgtEl>
                                      </p:cMediaNode>
                                    </p:audio>
                                  </p:subTnLst>
                                </p:cTn>
                              </p:par>
                              <p:par>
                                <p:cTn id="64" presetID="26" presetClass="emph" presetSubtype="0" fill="hold" grpId="1" nodeType="withEffect">
                                  <p:stCondLst>
                                    <p:cond delay="500"/>
                                  </p:stCondLst>
                                  <p:childTnLst>
                                    <p:animEffect transition="out" filter="fade">
                                      <p:cBhvr>
                                        <p:cTn id="65" dur="500" tmFilter="0, 0; .2, .5; .8, .5; 1, 0"/>
                                        <p:tgtEl>
                                          <p:spTgt spid="65"/>
                                        </p:tgtEl>
                                      </p:cBhvr>
                                    </p:animEffect>
                                    <p:animScale>
                                      <p:cBhvr>
                                        <p:cTn id="66" dur="250" autoRev="1" fill="hold"/>
                                        <p:tgtEl>
                                          <p:spTgt spid="65"/>
                                        </p:tgtEl>
                                      </p:cBhvr>
                                      <p:by x="105000" y="105000"/>
                                    </p:animScale>
                                  </p:childTnLst>
                                </p:cTn>
                              </p:par>
                              <p:par>
                                <p:cTn id="67" presetID="53" presetClass="entr" presetSubtype="16" fill="hold" grpId="0" nodeType="withEffect">
                                  <p:stCondLst>
                                    <p:cond delay="0"/>
                                  </p:stCondLst>
                                  <p:childTnLst>
                                    <p:set>
                                      <p:cBhvr>
                                        <p:cTn id="68" dur="1" fill="hold">
                                          <p:stCondLst>
                                            <p:cond delay="0"/>
                                          </p:stCondLst>
                                        </p:cTn>
                                        <p:tgtEl>
                                          <p:spTgt spid="130"/>
                                        </p:tgtEl>
                                        <p:attrNameLst>
                                          <p:attrName>style.visibility</p:attrName>
                                        </p:attrNameLst>
                                      </p:cBhvr>
                                      <p:to>
                                        <p:strVal val="visible"/>
                                      </p:to>
                                    </p:set>
                                    <p:anim calcmode="lin" valueType="num">
                                      <p:cBhvr>
                                        <p:cTn id="69" dur="500" fill="hold"/>
                                        <p:tgtEl>
                                          <p:spTgt spid="130"/>
                                        </p:tgtEl>
                                        <p:attrNameLst>
                                          <p:attrName>ppt_w</p:attrName>
                                        </p:attrNameLst>
                                      </p:cBhvr>
                                      <p:tavLst>
                                        <p:tav tm="0">
                                          <p:val>
                                            <p:fltVal val="0"/>
                                          </p:val>
                                        </p:tav>
                                        <p:tav tm="100000">
                                          <p:val>
                                            <p:strVal val="#ppt_w"/>
                                          </p:val>
                                        </p:tav>
                                      </p:tavLst>
                                    </p:anim>
                                    <p:anim calcmode="lin" valueType="num">
                                      <p:cBhvr>
                                        <p:cTn id="70" dur="500" fill="hold"/>
                                        <p:tgtEl>
                                          <p:spTgt spid="130"/>
                                        </p:tgtEl>
                                        <p:attrNameLst>
                                          <p:attrName>ppt_h</p:attrName>
                                        </p:attrNameLst>
                                      </p:cBhvr>
                                      <p:tavLst>
                                        <p:tav tm="0">
                                          <p:val>
                                            <p:fltVal val="0"/>
                                          </p:val>
                                        </p:tav>
                                        <p:tav tm="100000">
                                          <p:val>
                                            <p:strVal val="#ppt_h"/>
                                          </p:val>
                                        </p:tav>
                                      </p:tavLst>
                                    </p:anim>
                                    <p:animEffect transition="in" filter="fade">
                                      <p:cBhvr>
                                        <p:cTn id="71" dur="500"/>
                                        <p:tgtEl>
                                          <p:spTgt spid="130"/>
                                        </p:tgtEl>
                                      </p:cBhvr>
                                    </p:animEffect>
                                  </p:childTnLst>
                                  <p:subTnLst>
                                    <p:audio>
                                      <p:cMediaNode>
                                        <p:cTn display="0" masterRel="sameClick">
                                          <p:stCondLst>
                                            <p:cond evt="begin" delay="0">
                                              <p:tn val="67"/>
                                            </p:cond>
                                          </p:stCondLst>
                                          <p:endCondLst>
                                            <p:cond evt="onStopAudio" delay="0">
                                              <p:tgtEl>
                                                <p:sldTgt/>
                                              </p:tgtEl>
                                            </p:cond>
                                          </p:endCondLst>
                                        </p:cTn>
                                        <p:tgtEl>
                                          <p:sndTgt r:embed="rId3" name="Bling.wav"/>
                                        </p:tgtEl>
                                      </p:cMediaNode>
                                    </p:audio>
                                  </p:subTnLst>
                                </p:cTn>
                              </p:par>
                              <p:par>
                                <p:cTn id="72" presetID="26" presetClass="emph" presetSubtype="0" fill="hold" grpId="1" nodeType="withEffect">
                                  <p:stCondLst>
                                    <p:cond delay="500"/>
                                  </p:stCondLst>
                                  <p:childTnLst>
                                    <p:animEffect transition="out" filter="fade">
                                      <p:cBhvr>
                                        <p:cTn id="73" dur="500" tmFilter="0, 0; .2, .5; .8, .5; 1, 0"/>
                                        <p:tgtEl>
                                          <p:spTgt spid="130"/>
                                        </p:tgtEl>
                                      </p:cBhvr>
                                    </p:animEffect>
                                    <p:animScale>
                                      <p:cBhvr>
                                        <p:cTn id="74" dur="250" autoRev="1" fill="hold"/>
                                        <p:tgtEl>
                                          <p:spTgt spid="130"/>
                                        </p:tgtEl>
                                      </p:cBhvr>
                                      <p:by x="105000" y="105000"/>
                                    </p:animScale>
                                  </p:childTnLst>
                                </p:cTn>
                              </p:par>
                              <p:par>
                                <p:cTn id="75" presetID="53" presetClass="entr" presetSubtype="16"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p:cTn id="77" dur="500" fill="hold"/>
                                        <p:tgtEl>
                                          <p:spTgt spid="61"/>
                                        </p:tgtEl>
                                        <p:attrNameLst>
                                          <p:attrName>ppt_w</p:attrName>
                                        </p:attrNameLst>
                                      </p:cBhvr>
                                      <p:tavLst>
                                        <p:tav tm="0">
                                          <p:val>
                                            <p:fltVal val="0"/>
                                          </p:val>
                                        </p:tav>
                                        <p:tav tm="100000">
                                          <p:val>
                                            <p:strVal val="#ppt_w"/>
                                          </p:val>
                                        </p:tav>
                                      </p:tavLst>
                                    </p:anim>
                                    <p:anim calcmode="lin" valueType="num">
                                      <p:cBhvr>
                                        <p:cTn id="78" dur="500" fill="hold"/>
                                        <p:tgtEl>
                                          <p:spTgt spid="61"/>
                                        </p:tgtEl>
                                        <p:attrNameLst>
                                          <p:attrName>ppt_h</p:attrName>
                                        </p:attrNameLst>
                                      </p:cBhvr>
                                      <p:tavLst>
                                        <p:tav tm="0">
                                          <p:val>
                                            <p:fltVal val="0"/>
                                          </p:val>
                                        </p:tav>
                                        <p:tav tm="100000">
                                          <p:val>
                                            <p:strVal val="#ppt_h"/>
                                          </p:val>
                                        </p:tav>
                                      </p:tavLst>
                                    </p:anim>
                                    <p:animEffect transition="in" filter="fade">
                                      <p:cBhvr>
                                        <p:cTn id="79" dur="500"/>
                                        <p:tgtEl>
                                          <p:spTgt spid="61"/>
                                        </p:tgtEl>
                                      </p:cBhvr>
                                    </p:animEffect>
                                  </p:childTnLst>
                                  <p:subTnLst>
                                    <p:audio>
                                      <p:cMediaNode>
                                        <p:cTn display="0" masterRel="sameClick">
                                          <p:stCondLst>
                                            <p:cond evt="begin" delay="0">
                                              <p:tn val="75"/>
                                            </p:cond>
                                          </p:stCondLst>
                                          <p:endCondLst>
                                            <p:cond evt="onStopAudio" delay="0">
                                              <p:tgtEl>
                                                <p:sldTgt/>
                                              </p:tgtEl>
                                            </p:cond>
                                          </p:endCondLst>
                                        </p:cTn>
                                        <p:tgtEl>
                                          <p:sndTgt r:embed="rId3" name="Bling.wav"/>
                                        </p:tgtEl>
                                      </p:cMediaNode>
                                    </p:audio>
                                  </p:subTnLst>
                                </p:cTn>
                              </p:par>
                              <p:par>
                                <p:cTn id="80" presetID="26" presetClass="emph" presetSubtype="0" fill="hold" grpId="1" nodeType="withEffect">
                                  <p:stCondLst>
                                    <p:cond delay="500"/>
                                  </p:stCondLst>
                                  <p:childTnLst>
                                    <p:animEffect transition="out" filter="fade">
                                      <p:cBhvr>
                                        <p:cTn id="81" dur="500" tmFilter="0, 0; .2, .5; .8, .5; 1, 0"/>
                                        <p:tgtEl>
                                          <p:spTgt spid="61"/>
                                        </p:tgtEl>
                                      </p:cBhvr>
                                    </p:animEffect>
                                    <p:animScale>
                                      <p:cBhvr>
                                        <p:cTn id="82" dur="250" autoRev="1" fill="hold"/>
                                        <p:tgtEl>
                                          <p:spTgt spid="61"/>
                                        </p:tgtEl>
                                      </p:cBhvr>
                                      <p:by x="105000" y="105000"/>
                                    </p:animScale>
                                  </p:childTnLst>
                                </p:cTn>
                              </p:par>
                              <p:par>
                                <p:cTn id="83" presetID="53" presetClass="entr" presetSubtype="16" fill="hold" grpId="0" nodeType="withEffect">
                                  <p:stCondLst>
                                    <p:cond delay="0"/>
                                  </p:stCondLst>
                                  <p:childTnLst>
                                    <p:set>
                                      <p:cBhvr>
                                        <p:cTn id="84" dur="1" fill="hold">
                                          <p:stCondLst>
                                            <p:cond delay="0"/>
                                          </p:stCondLst>
                                        </p:cTn>
                                        <p:tgtEl>
                                          <p:spTgt spid="75"/>
                                        </p:tgtEl>
                                        <p:attrNameLst>
                                          <p:attrName>style.visibility</p:attrName>
                                        </p:attrNameLst>
                                      </p:cBhvr>
                                      <p:to>
                                        <p:strVal val="visible"/>
                                      </p:to>
                                    </p:set>
                                    <p:anim calcmode="lin" valueType="num">
                                      <p:cBhvr>
                                        <p:cTn id="85" dur="500" fill="hold"/>
                                        <p:tgtEl>
                                          <p:spTgt spid="75"/>
                                        </p:tgtEl>
                                        <p:attrNameLst>
                                          <p:attrName>ppt_w</p:attrName>
                                        </p:attrNameLst>
                                      </p:cBhvr>
                                      <p:tavLst>
                                        <p:tav tm="0">
                                          <p:val>
                                            <p:fltVal val="0"/>
                                          </p:val>
                                        </p:tav>
                                        <p:tav tm="100000">
                                          <p:val>
                                            <p:strVal val="#ppt_w"/>
                                          </p:val>
                                        </p:tav>
                                      </p:tavLst>
                                    </p:anim>
                                    <p:anim calcmode="lin" valueType="num">
                                      <p:cBhvr>
                                        <p:cTn id="86" dur="500" fill="hold"/>
                                        <p:tgtEl>
                                          <p:spTgt spid="75"/>
                                        </p:tgtEl>
                                        <p:attrNameLst>
                                          <p:attrName>ppt_h</p:attrName>
                                        </p:attrNameLst>
                                      </p:cBhvr>
                                      <p:tavLst>
                                        <p:tav tm="0">
                                          <p:val>
                                            <p:fltVal val="0"/>
                                          </p:val>
                                        </p:tav>
                                        <p:tav tm="100000">
                                          <p:val>
                                            <p:strVal val="#ppt_h"/>
                                          </p:val>
                                        </p:tav>
                                      </p:tavLst>
                                    </p:anim>
                                    <p:animEffect transition="in" filter="fade">
                                      <p:cBhvr>
                                        <p:cTn id="87" dur="500"/>
                                        <p:tgtEl>
                                          <p:spTgt spid="75"/>
                                        </p:tgtEl>
                                      </p:cBhvr>
                                    </p:animEffect>
                                  </p:childTnLst>
                                  <p:subTnLst>
                                    <p:audio>
                                      <p:cMediaNode>
                                        <p:cTn display="0" masterRel="sameClick">
                                          <p:stCondLst>
                                            <p:cond evt="begin" delay="0">
                                              <p:tn val="83"/>
                                            </p:cond>
                                          </p:stCondLst>
                                          <p:endCondLst>
                                            <p:cond evt="onStopAudio" delay="0">
                                              <p:tgtEl>
                                                <p:sldTgt/>
                                              </p:tgtEl>
                                            </p:cond>
                                          </p:endCondLst>
                                        </p:cTn>
                                        <p:tgtEl>
                                          <p:sndTgt r:embed="rId3" name="Bling.wav"/>
                                        </p:tgtEl>
                                      </p:cMediaNode>
                                    </p:audio>
                                  </p:subTnLst>
                                </p:cTn>
                              </p:par>
                              <p:par>
                                <p:cTn id="88" presetID="26" presetClass="emph" presetSubtype="0" fill="hold" grpId="1" nodeType="withEffect">
                                  <p:stCondLst>
                                    <p:cond delay="500"/>
                                  </p:stCondLst>
                                  <p:childTnLst>
                                    <p:animEffect transition="out" filter="fade">
                                      <p:cBhvr>
                                        <p:cTn id="89" dur="500" tmFilter="0, 0; .2, .5; .8, .5; 1, 0"/>
                                        <p:tgtEl>
                                          <p:spTgt spid="75"/>
                                        </p:tgtEl>
                                      </p:cBhvr>
                                    </p:animEffect>
                                    <p:animScale>
                                      <p:cBhvr>
                                        <p:cTn id="90" dur="250" autoRev="1" fill="hold"/>
                                        <p:tgtEl>
                                          <p:spTgt spid="75"/>
                                        </p:tgtEl>
                                      </p:cBhvr>
                                      <p:by x="105000" y="105000"/>
                                    </p:animScale>
                                  </p:childTnLst>
                                </p:cTn>
                              </p:par>
                              <p:par>
                                <p:cTn id="91" presetID="53" presetClass="entr" presetSubtype="16" fill="hold" grpId="0" nodeType="withEffect">
                                  <p:stCondLst>
                                    <p:cond delay="0"/>
                                  </p:stCondLst>
                                  <p:childTnLst>
                                    <p:set>
                                      <p:cBhvr>
                                        <p:cTn id="92" dur="1" fill="hold">
                                          <p:stCondLst>
                                            <p:cond delay="0"/>
                                          </p:stCondLst>
                                        </p:cTn>
                                        <p:tgtEl>
                                          <p:spTgt spid="79"/>
                                        </p:tgtEl>
                                        <p:attrNameLst>
                                          <p:attrName>style.visibility</p:attrName>
                                        </p:attrNameLst>
                                      </p:cBhvr>
                                      <p:to>
                                        <p:strVal val="visible"/>
                                      </p:to>
                                    </p:set>
                                    <p:anim calcmode="lin" valueType="num">
                                      <p:cBhvr>
                                        <p:cTn id="93" dur="500" fill="hold"/>
                                        <p:tgtEl>
                                          <p:spTgt spid="79"/>
                                        </p:tgtEl>
                                        <p:attrNameLst>
                                          <p:attrName>ppt_w</p:attrName>
                                        </p:attrNameLst>
                                      </p:cBhvr>
                                      <p:tavLst>
                                        <p:tav tm="0">
                                          <p:val>
                                            <p:fltVal val="0"/>
                                          </p:val>
                                        </p:tav>
                                        <p:tav tm="100000">
                                          <p:val>
                                            <p:strVal val="#ppt_w"/>
                                          </p:val>
                                        </p:tav>
                                      </p:tavLst>
                                    </p:anim>
                                    <p:anim calcmode="lin" valueType="num">
                                      <p:cBhvr>
                                        <p:cTn id="94" dur="500" fill="hold"/>
                                        <p:tgtEl>
                                          <p:spTgt spid="79"/>
                                        </p:tgtEl>
                                        <p:attrNameLst>
                                          <p:attrName>ppt_h</p:attrName>
                                        </p:attrNameLst>
                                      </p:cBhvr>
                                      <p:tavLst>
                                        <p:tav tm="0">
                                          <p:val>
                                            <p:fltVal val="0"/>
                                          </p:val>
                                        </p:tav>
                                        <p:tav tm="100000">
                                          <p:val>
                                            <p:strVal val="#ppt_h"/>
                                          </p:val>
                                        </p:tav>
                                      </p:tavLst>
                                    </p:anim>
                                    <p:animEffect transition="in" filter="fade">
                                      <p:cBhvr>
                                        <p:cTn id="95" dur="500"/>
                                        <p:tgtEl>
                                          <p:spTgt spid="79"/>
                                        </p:tgtEl>
                                      </p:cBhvr>
                                    </p:animEffect>
                                  </p:childTnLst>
                                  <p:subTnLst>
                                    <p:audio>
                                      <p:cMediaNode>
                                        <p:cTn display="0" masterRel="sameClick">
                                          <p:stCondLst>
                                            <p:cond evt="begin" delay="0">
                                              <p:tn val="91"/>
                                            </p:cond>
                                          </p:stCondLst>
                                          <p:endCondLst>
                                            <p:cond evt="onStopAudio" delay="0">
                                              <p:tgtEl>
                                                <p:sldTgt/>
                                              </p:tgtEl>
                                            </p:cond>
                                          </p:endCondLst>
                                        </p:cTn>
                                        <p:tgtEl>
                                          <p:sndTgt r:embed="rId3" name="Bling.wav"/>
                                        </p:tgtEl>
                                      </p:cMediaNode>
                                    </p:audio>
                                  </p:subTnLst>
                                </p:cTn>
                              </p:par>
                              <p:par>
                                <p:cTn id="96" presetID="26" presetClass="emph" presetSubtype="0" fill="hold" grpId="1" nodeType="withEffect">
                                  <p:stCondLst>
                                    <p:cond delay="500"/>
                                  </p:stCondLst>
                                  <p:childTnLst>
                                    <p:animEffect transition="out" filter="fade">
                                      <p:cBhvr>
                                        <p:cTn id="97" dur="500" tmFilter="0, 0; .2, .5; .8, .5; 1, 0"/>
                                        <p:tgtEl>
                                          <p:spTgt spid="79"/>
                                        </p:tgtEl>
                                      </p:cBhvr>
                                    </p:animEffect>
                                    <p:animScale>
                                      <p:cBhvr>
                                        <p:cTn id="98" dur="250" autoRev="1" fill="hold"/>
                                        <p:tgtEl>
                                          <p:spTgt spid="79"/>
                                        </p:tgtEl>
                                      </p:cBhvr>
                                      <p:by x="105000" y="105000"/>
                                    </p:animScale>
                                  </p:childTnLst>
                                </p:cTn>
                              </p:par>
                            </p:childTnLst>
                          </p:cTn>
                        </p:par>
                      </p:childTnLst>
                    </p:cTn>
                  </p:par>
                </p:childTnLst>
              </p:cTn>
              <p:nextCondLst>
                <p:cond evt="onClick" delay="0">
                  <p:tgtEl>
                    <p:spTgt spid="23"/>
                  </p:tgtEl>
                </p:cond>
              </p:nextCondLst>
            </p:seq>
            <p:seq concurrent="1" nextAc="seek">
              <p:cTn id="99" restart="whenNotActive" fill="hold" evtFilter="cancelBubble" nodeType="interactiveSeq">
                <p:stCondLst>
                  <p:cond evt="onClick" delay="0">
                    <p:tgtEl>
                      <p:spTgt spid="26"/>
                    </p:tgtEl>
                  </p:cond>
                </p:stCondLst>
                <p:endSync evt="end" delay="0">
                  <p:rtn val="all"/>
                </p:endSync>
                <p:childTnLst>
                  <p:par>
                    <p:cTn id="100" fill="hold">
                      <p:stCondLst>
                        <p:cond delay="0"/>
                      </p:stCondLst>
                      <p:childTnLst>
                        <p:par>
                          <p:cTn id="101" fill="hold">
                            <p:stCondLst>
                              <p:cond delay="0"/>
                            </p:stCondLst>
                            <p:childTnLst>
                              <p:par>
                                <p:cTn id="102" presetID="53" presetClass="entr" presetSubtype="16"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 calcmode="lin" valueType="num">
                                      <p:cBhvr>
                                        <p:cTn id="104" dur="500" fill="hold"/>
                                        <p:tgtEl>
                                          <p:spTgt spid="77"/>
                                        </p:tgtEl>
                                        <p:attrNameLst>
                                          <p:attrName>ppt_w</p:attrName>
                                        </p:attrNameLst>
                                      </p:cBhvr>
                                      <p:tavLst>
                                        <p:tav tm="0">
                                          <p:val>
                                            <p:fltVal val="0"/>
                                          </p:val>
                                        </p:tav>
                                        <p:tav tm="100000">
                                          <p:val>
                                            <p:strVal val="#ppt_w"/>
                                          </p:val>
                                        </p:tav>
                                      </p:tavLst>
                                    </p:anim>
                                    <p:anim calcmode="lin" valueType="num">
                                      <p:cBhvr>
                                        <p:cTn id="105" dur="500" fill="hold"/>
                                        <p:tgtEl>
                                          <p:spTgt spid="77"/>
                                        </p:tgtEl>
                                        <p:attrNameLst>
                                          <p:attrName>ppt_h</p:attrName>
                                        </p:attrNameLst>
                                      </p:cBhvr>
                                      <p:tavLst>
                                        <p:tav tm="0">
                                          <p:val>
                                            <p:fltVal val="0"/>
                                          </p:val>
                                        </p:tav>
                                        <p:tav tm="100000">
                                          <p:val>
                                            <p:strVal val="#ppt_h"/>
                                          </p:val>
                                        </p:tav>
                                      </p:tavLst>
                                    </p:anim>
                                    <p:animEffect transition="in" filter="fade">
                                      <p:cBhvr>
                                        <p:cTn id="106" dur="500"/>
                                        <p:tgtEl>
                                          <p:spTgt spid="77"/>
                                        </p:tgtEl>
                                      </p:cBhvr>
                                    </p:animEffect>
                                  </p:childTnLst>
                                  <p:subTnLst>
                                    <p:audio>
                                      <p:cMediaNode>
                                        <p:cTn display="0" masterRel="sameClick">
                                          <p:stCondLst>
                                            <p:cond evt="begin" delay="0">
                                              <p:tn val="102"/>
                                            </p:cond>
                                          </p:stCondLst>
                                          <p:endCondLst>
                                            <p:cond evt="onStopAudio" delay="0">
                                              <p:tgtEl>
                                                <p:sldTgt/>
                                              </p:tgtEl>
                                            </p:cond>
                                          </p:endCondLst>
                                        </p:cTn>
                                        <p:tgtEl>
                                          <p:sndTgt r:embed="rId3" name="Bling.wav"/>
                                        </p:tgtEl>
                                      </p:cMediaNode>
                                    </p:audio>
                                  </p:subTnLst>
                                </p:cTn>
                              </p:par>
                              <p:par>
                                <p:cTn id="107" presetID="26" presetClass="emph" presetSubtype="0" fill="hold" grpId="1" nodeType="withEffect">
                                  <p:stCondLst>
                                    <p:cond delay="500"/>
                                  </p:stCondLst>
                                  <p:childTnLst>
                                    <p:animEffect transition="out" filter="fade">
                                      <p:cBhvr>
                                        <p:cTn id="108" dur="500" tmFilter="0, 0; .2, .5; .8, .5; 1, 0"/>
                                        <p:tgtEl>
                                          <p:spTgt spid="77"/>
                                        </p:tgtEl>
                                      </p:cBhvr>
                                    </p:animEffect>
                                    <p:animScale>
                                      <p:cBhvr>
                                        <p:cTn id="109" dur="250" autoRev="1" fill="hold"/>
                                        <p:tgtEl>
                                          <p:spTgt spid="77"/>
                                        </p:tgtEl>
                                      </p:cBhvr>
                                      <p:by x="105000" y="105000"/>
                                    </p:animScale>
                                  </p:childTnLst>
                                </p:cTn>
                              </p:par>
                              <p:par>
                                <p:cTn id="110" presetID="53" presetClass="entr" presetSubtype="16" fill="hold" grpId="0" nodeType="withEffect">
                                  <p:stCondLst>
                                    <p:cond delay="0"/>
                                  </p:stCondLst>
                                  <p:childTnLst>
                                    <p:set>
                                      <p:cBhvr>
                                        <p:cTn id="111" dur="1" fill="hold">
                                          <p:stCondLst>
                                            <p:cond delay="0"/>
                                          </p:stCondLst>
                                        </p:cTn>
                                        <p:tgtEl>
                                          <p:spTgt spid="78"/>
                                        </p:tgtEl>
                                        <p:attrNameLst>
                                          <p:attrName>style.visibility</p:attrName>
                                        </p:attrNameLst>
                                      </p:cBhvr>
                                      <p:to>
                                        <p:strVal val="visible"/>
                                      </p:to>
                                    </p:set>
                                    <p:anim calcmode="lin" valueType="num">
                                      <p:cBhvr>
                                        <p:cTn id="112" dur="500" fill="hold"/>
                                        <p:tgtEl>
                                          <p:spTgt spid="78"/>
                                        </p:tgtEl>
                                        <p:attrNameLst>
                                          <p:attrName>ppt_w</p:attrName>
                                        </p:attrNameLst>
                                      </p:cBhvr>
                                      <p:tavLst>
                                        <p:tav tm="0">
                                          <p:val>
                                            <p:fltVal val="0"/>
                                          </p:val>
                                        </p:tav>
                                        <p:tav tm="100000">
                                          <p:val>
                                            <p:strVal val="#ppt_w"/>
                                          </p:val>
                                        </p:tav>
                                      </p:tavLst>
                                    </p:anim>
                                    <p:anim calcmode="lin" valueType="num">
                                      <p:cBhvr>
                                        <p:cTn id="113" dur="500" fill="hold"/>
                                        <p:tgtEl>
                                          <p:spTgt spid="78"/>
                                        </p:tgtEl>
                                        <p:attrNameLst>
                                          <p:attrName>ppt_h</p:attrName>
                                        </p:attrNameLst>
                                      </p:cBhvr>
                                      <p:tavLst>
                                        <p:tav tm="0">
                                          <p:val>
                                            <p:fltVal val="0"/>
                                          </p:val>
                                        </p:tav>
                                        <p:tav tm="100000">
                                          <p:val>
                                            <p:strVal val="#ppt_h"/>
                                          </p:val>
                                        </p:tav>
                                      </p:tavLst>
                                    </p:anim>
                                    <p:animEffect transition="in" filter="fade">
                                      <p:cBhvr>
                                        <p:cTn id="114" dur="500"/>
                                        <p:tgtEl>
                                          <p:spTgt spid="78"/>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78"/>
                                        </p:tgtEl>
                                      </p:cBhvr>
                                    </p:animEffect>
                                    <p:animScale>
                                      <p:cBhvr>
                                        <p:cTn id="117" dur="250" autoRev="1" fill="hold"/>
                                        <p:tgtEl>
                                          <p:spTgt spid="78"/>
                                        </p:tgtEl>
                                      </p:cBhvr>
                                      <p:by x="105000" y="105000"/>
                                    </p:animScale>
                                  </p:childTnLst>
                                </p:cTn>
                              </p:par>
                              <p:par>
                                <p:cTn id="118" presetID="53" presetClass="entr" presetSubtype="16" fill="hold" grpId="0" nodeType="withEffect">
                                  <p:stCondLst>
                                    <p:cond delay="0"/>
                                  </p:stCondLst>
                                  <p:childTnLst>
                                    <p:set>
                                      <p:cBhvr>
                                        <p:cTn id="119" dur="1" fill="hold">
                                          <p:stCondLst>
                                            <p:cond delay="0"/>
                                          </p:stCondLst>
                                        </p:cTn>
                                        <p:tgtEl>
                                          <p:spTgt spid="180"/>
                                        </p:tgtEl>
                                        <p:attrNameLst>
                                          <p:attrName>style.visibility</p:attrName>
                                        </p:attrNameLst>
                                      </p:cBhvr>
                                      <p:to>
                                        <p:strVal val="visible"/>
                                      </p:to>
                                    </p:set>
                                    <p:anim calcmode="lin" valueType="num">
                                      <p:cBhvr>
                                        <p:cTn id="120" dur="500" fill="hold"/>
                                        <p:tgtEl>
                                          <p:spTgt spid="180"/>
                                        </p:tgtEl>
                                        <p:attrNameLst>
                                          <p:attrName>ppt_w</p:attrName>
                                        </p:attrNameLst>
                                      </p:cBhvr>
                                      <p:tavLst>
                                        <p:tav tm="0">
                                          <p:val>
                                            <p:fltVal val="0"/>
                                          </p:val>
                                        </p:tav>
                                        <p:tav tm="100000">
                                          <p:val>
                                            <p:strVal val="#ppt_w"/>
                                          </p:val>
                                        </p:tav>
                                      </p:tavLst>
                                    </p:anim>
                                    <p:anim calcmode="lin" valueType="num">
                                      <p:cBhvr>
                                        <p:cTn id="121" dur="500" fill="hold"/>
                                        <p:tgtEl>
                                          <p:spTgt spid="180"/>
                                        </p:tgtEl>
                                        <p:attrNameLst>
                                          <p:attrName>ppt_h</p:attrName>
                                        </p:attrNameLst>
                                      </p:cBhvr>
                                      <p:tavLst>
                                        <p:tav tm="0">
                                          <p:val>
                                            <p:fltVal val="0"/>
                                          </p:val>
                                        </p:tav>
                                        <p:tav tm="100000">
                                          <p:val>
                                            <p:strVal val="#ppt_h"/>
                                          </p:val>
                                        </p:tav>
                                      </p:tavLst>
                                    </p:anim>
                                    <p:animEffect transition="in" filter="fade">
                                      <p:cBhvr>
                                        <p:cTn id="122" dur="500"/>
                                        <p:tgtEl>
                                          <p:spTgt spid="18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80"/>
                                        </p:tgtEl>
                                      </p:cBhvr>
                                    </p:animEffect>
                                    <p:animScale>
                                      <p:cBhvr>
                                        <p:cTn id="125" dur="250" autoRev="1" fill="hold"/>
                                        <p:tgtEl>
                                          <p:spTgt spid="180"/>
                                        </p:tgtEl>
                                      </p:cBhvr>
                                      <p:by x="105000" y="105000"/>
                                    </p:animScale>
                                  </p:childTnLst>
                                </p:cTn>
                              </p:par>
                              <p:par>
                                <p:cTn id="126" presetID="53" presetClass="entr" presetSubtype="16" fill="hold" grpId="0" nodeType="withEffect">
                                  <p:stCondLst>
                                    <p:cond delay="0"/>
                                  </p:stCondLst>
                                  <p:childTnLst>
                                    <p:set>
                                      <p:cBhvr>
                                        <p:cTn id="127" dur="1" fill="hold">
                                          <p:stCondLst>
                                            <p:cond delay="0"/>
                                          </p:stCondLst>
                                        </p:cTn>
                                        <p:tgtEl>
                                          <p:spTgt spid="41"/>
                                        </p:tgtEl>
                                        <p:attrNameLst>
                                          <p:attrName>style.visibility</p:attrName>
                                        </p:attrNameLst>
                                      </p:cBhvr>
                                      <p:to>
                                        <p:strVal val="visible"/>
                                      </p:to>
                                    </p:set>
                                    <p:anim calcmode="lin" valueType="num">
                                      <p:cBhvr>
                                        <p:cTn id="128" dur="500" fill="hold"/>
                                        <p:tgtEl>
                                          <p:spTgt spid="41"/>
                                        </p:tgtEl>
                                        <p:attrNameLst>
                                          <p:attrName>ppt_w</p:attrName>
                                        </p:attrNameLst>
                                      </p:cBhvr>
                                      <p:tavLst>
                                        <p:tav tm="0">
                                          <p:val>
                                            <p:fltVal val="0"/>
                                          </p:val>
                                        </p:tav>
                                        <p:tav tm="100000">
                                          <p:val>
                                            <p:strVal val="#ppt_w"/>
                                          </p:val>
                                        </p:tav>
                                      </p:tavLst>
                                    </p:anim>
                                    <p:anim calcmode="lin" valueType="num">
                                      <p:cBhvr>
                                        <p:cTn id="129" dur="500" fill="hold"/>
                                        <p:tgtEl>
                                          <p:spTgt spid="41"/>
                                        </p:tgtEl>
                                        <p:attrNameLst>
                                          <p:attrName>ppt_h</p:attrName>
                                        </p:attrNameLst>
                                      </p:cBhvr>
                                      <p:tavLst>
                                        <p:tav tm="0">
                                          <p:val>
                                            <p:fltVal val="0"/>
                                          </p:val>
                                        </p:tav>
                                        <p:tav tm="100000">
                                          <p:val>
                                            <p:strVal val="#ppt_h"/>
                                          </p:val>
                                        </p:tav>
                                      </p:tavLst>
                                    </p:anim>
                                    <p:animEffect transition="in" filter="fade">
                                      <p:cBhvr>
                                        <p:cTn id="130" dur="500"/>
                                        <p:tgtEl>
                                          <p:spTgt spid="41"/>
                                        </p:tgtEl>
                                      </p:cBhvr>
                                    </p:animEffect>
                                  </p:childTnLst>
                                  <p:subTnLst>
                                    <p:audio>
                                      <p:cMediaNode>
                                        <p:cTn display="0" masterRel="sameClick">
                                          <p:stCondLst>
                                            <p:cond evt="begin" delay="0">
                                              <p:tn val="126"/>
                                            </p:cond>
                                          </p:stCondLst>
                                          <p:endCondLst>
                                            <p:cond evt="onStopAudio" delay="0">
                                              <p:tgtEl>
                                                <p:sldTgt/>
                                              </p:tgtEl>
                                            </p:cond>
                                          </p:endCondLst>
                                        </p:cTn>
                                        <p:tgtEl>
                                          <p:sndTgt r:embed="rId3" name="Bling.wav"/>
                                        </p:tgtEl>
                                      </p:cMediaNode>
                                    </p:audio>
                                  </p:subTnLst>
                                </p:cTn>
                              </p:par>
                              <p:par>
                                <p:cTn id="131" presetID="26" presetClass="emph" presetSubtype="0" fill="hold" grpId="1" nodeType="withEffect">
                                  <p:stCondLst>
                                    <p:cond delay="500"/>
                                  </p:stCondLst>
                                  <p:childTnLst>
                                    <p:animEffect transition="out" filter="fade">
                                      <p:cBhvr>
                                        <p:cTn id="132" dur="500" tmFilter="0, 0; .2, .5; .8, .5; 1, 0"/>
                                        <p:tgtEl>
                                          <p:spTgt spid="41"/>
                                        </p:tgtEl>
                                      </p:cBhvr>
                                    </p:animEffect>
                                    <p:animScale>
                                      <p:cBhvr>
                                        <p:cTn id="133" dur="250" autoRev="1" fill="hold"/>
                                        <p:tgtEl>
                                          <p:spTgt spid="41"/>
                                        </p:tgtEl>
                                      </p:cBhvr>
                                      <p:by x="105000" y="105000"/>
                                    </p:animScale>
                                  </p:childTnLst>
                                </p:cTn>
                              </p:par>
                              <p:par>
                                <p:cTn id="134" presetID="53" presetClass="entr" presetSubtype="16" fill="hold" grpId="0" nodeType="withEffect">
                                  <p:stCondLst>
                                    <p:cond delay="0"/>
                                  </p:stCondLst>
                                  <p:childTnLst>
                                    <p:set>
                                      <p:cBhvr>
                                        <p:cTn id="135" dur="1" fill="hold">
                                          <p:stCondLst>
                                            <p:cond delay="0"/>
                                          </p:stCondLst>
                                        </p:cTn>
                                        <p:tgtEl>
                                          <p:spTgt spid="86"/>
                                        </p:tgtEl>
                                        <p:attrNameLst>
                                          <p:attrName>style.visibility</p:attrName>
                                        </p:attrNameLst>
                                      </p:cBhvr>
                                      <p:to>
                                        <p:strVal val="visible"/>
                                      </p:to>
                                    </p:set>
                                    <p:anim calcmode="lin" valueType="num">
                                      <p:cBhvr>
                                        <p:cTn id="136" dur="500" fill="hold"/>
                                        <p:tgtEl>
                                          <p:spTgt spid="86"/>
                                        </p:tgtEl>
                                        <p:attrNameLst>
                                          <p:attrName>ppt_w</p:attrName>
                                        </p:attrNameLst>
                                      </p:cBhvr>
                                      <p:tavLst>
                                        <p:tav tm="0">
                                          <p:val>
                                            <p:fltVal val="0"/>
                                          </p:val>
                                        </p:tav>
                                        <p:tav tm="100000">
                                          <p:val>
                                            <p:strVal val="#ppt_w"/>
                                          </p:val>
                                        </p:tav>
                                      </p:tavLst>
                                    </p:anim>
                                    <p:anim calcmode="lin" valueType="num">
                                      <p:cBhvr>
                                        <p:cTn id="137" dur="500" fill="hold"/>
                                        <p:tgtEl>
                                          <p:spTgt spid="86"/>
                                        </p:tgtEl>
                                        <p:attrNameLst>
                                          <p:attrName>ppt_h</p:attrName>
                                        </p:attrNameLst>
                                      </p:cBhvr>
                                      <p:tavLst>
                                        <p:tav tm="0">
                                          <p:val>
                                            <p:fltVal val="0"/>
                                          </p:val>
                                        </p:tav>
                                        <p:tav tm="100000">
                                          <p:val>
                                            <p:strVal val="#ppt_h"/>
                                          </p:val>
                                        </p:tav>
                                      </p:tavLst>
                                    </p:anim>
                                    <p:animEffect transition="in" filter="fade">
                                      <p:cBhvr>
                                        <p:cTn id="138" dur="500"/>
                                        <p:tgtEl>
                                          <p:spTgt spid="86"/>
                                        </p:tgtEl>
                                      </p:cBhvr>
                                    </p:animEffect>
                                  </p:childTnLst>
                                  <p:subTnLst>
                                    <p:audio>
                                      <p:cMediaNode>
                                        <p:cTn display="0" masterRel="sameClick">
                                          <p:stCondLst>
                                            <p:cond evt="begin" delay="0">
                                              <p:tn val="134"/>
                                            </p:cond>
                                          </p:stCondLst>
                                          <p:endCondLst>
                                            <p:cond evt="onStopAudio" delay="0">
                                              <p:tgtEl>
                                                <p:sldTgt/>
                                              </p:tgtEl>
                                            </p:cond>
                                          </p:endCondLst>
                                        </p:cTn>
                                        <p:tgtEl>
                                          <p:sndTgt r:embed="rId3" name="Bling.wav"/>
                                        </p:tgtEl>
                                      </p:cMediaNode>
                                    </p:audio>
                                  </p:subTnLst>
                                </p:cTn>
                              </p:par>
                              <p:par>
                                <p:cTn id="139" presetID="26" presetClass="emph" presetSubtype="0" fill="hold" grpId="1" nodeType="withEffect">
                                  <p:stCondLst>
                                    <p:cond delay="500"/>
                                  </p:stCondLst>
                                  <p:childTnLst>
                                    <p:animEffect transition="out" filter="fade">
                                      <p:cBhvr>
                                        <p:cTn id="140" dur="500" tmFilter="0, 0; .2, .5; .8, .5; 1, 0"/>
                                        <p:tgtEl>
                                          <p:spTgt spid="86"/>
                                        </p:tgtEl>
                                      </p:cBhvr>
                                    </p:animEffect>
                                    <p:animScale>
                                      <p:cBhvr>
                                        <p:cTn id="141" dur="250" autoRev="1" fill="hold"/>
                                        <p:tgtEl>
                                          <p:spTgt spid="86"/>
                                        </p:tgtEl>
                                      </p:cBhvr>
                                      <p:by x="105000" y="105000"/>
                                    </p:animScale>
                                  </p:childTnLst>
                                </p:cTn>
                              </p:par>
                              <p:par>
                                <p:cTn id="142" presetID="53" presetClass="entr" presetSubtype="16" fill="hold" grpId="0" nodeType="withEffect">
                                  <p:stCondLst>
                                    <p:cond delay="0"/>
                                  </p:stCondLst>
                                  <p:childTnLst>
                                    <p:set>
                                      <p:cBhvr>
                                        <p:cTn id="143" dur="1" fill="hold">
                                          <p:stCondLst>
                                            <p:cond delay="0"/>
                                          </p:stCondLst>
                                        </p:cTn>
                                        <p:tgtEl>
                                          <p:spTgt spid="91"/>
                                        </p:tgtEl>
                                        <p:attrNameLst>
                                          <p:attrName>style.visibility</p:attrName>
                                        </p:attrNameLst>
                                      </p:cBhvr>
                                      <p:to>
                                        <p:strVal val="visible"/>
                                      </p:to>
                                    </p:set>
                                    <p:anim calcmode="lin" valueType="num">
                                      <p:cBhvr>
                                        <p:cTn id="144" dur="500" fill="hold"/>
                                        <p:tgtEl>
                                          <p:spTgt spid="91"/>
                                        </p:tgtEl>
                                        <p:attrNameLst>
                                          <p:attrName>ppt_w</p:attrName>
                                        </p:attrNameLst>
                                      </p:cBhvr>
                                      <p:tavLst>
                                        <p:tav tm="0">
                                          <p:val>
                                            <p:fltVal val="0"/>
                                          </p:val>
                                        </p:tav>
                                        <p:tav tm="100000">
                                          <p:val>
                                            <p:strVal val="#ppt_w"/>
                                          </p:val>
                                        </p:tav>
                                      </p:tavLst>
                                    </p:anim>
                                    <p:anim calcmode="lin" valueType="num">
                                      <p:cBhvr>
                                        <p:cTn id="145" dur="500" fill="hold"/>
                                        <p:tgtEl>
                                          <p:spTgt spid="91"/>
                                        </p:tgtEl>
                                        <p:attrNameLst>
                                          <p:attrName>ppt_h</p:attrName>
                                        </p:attrNameLst>
                                      </p:cBhvr>
                                      <p:tavLst>
                                        <p:tav tm="0">
                                          <p:val>
                                            <p:fltVal val="0"/>
                                          </p:val>
                                        </p:tav>
                                        <p:tav tm="100000">
                                          <p:val>
                                            <p:strVal val="#ppt_h"/>
                                          </p:val>
                                        </p:tav>
                                      </p:tavLst>
                                    </p:anim>
                                    <p:animEffect transition="in" filter="fade">
                                      <p:cBhvr>
                                        <p:cTn id="146" dur="500"/>
                                        <p:tgtEl>
                                          <p:spTgt spid="91"/>
                                        </p:tgtEl>
                                      </p:cBhvr>
                                    </p:animEffect>
                                  </p:childTnLst>
                                  <p:subTnLst>
                                    <p:audio>
                                      <p:cMediaNode>
                                        <p:cTn display="0" masterRel="sameClick">
                                          <p:stCondLst>
                                            <p:cond evt="begin" delay="0">
                                              <p:tn val="142"/>
                                            </p:cond>
                                          </p:stCondLst>
                                          <p:endCondLst>
                                            <p:cond evt="onStopAudio" delay="0">
                                              <p:tgtEl>
                                                <p:sldTgt/>
                                              </p:tgtEl>
                                            </p:cond>
                                          </p:endCondLst>
                                        </p:cTn>
                                        <p:tgtEl>
                                          <p:sndTgt r:embed="rId3" name="Bling.wav"/>
                                        </p:tgtEl>
                                      </p:cMediaNode>
                                    </p:audio>
                                  </p:subTnLst>
                                </p:cTn>
                              </p:par>
                              <p:par>
                                <p:cTn id="147" presetID="26" presetClass="emph" presetSubtype="0" fill="hold" grpId="1" nodeType="withEffect">
                                  <p:stCondLst>
                                    <p:cond delay="500"/>
                                  </p:stCondLst>
                                  <p:childTnLst>
                                    <p:animEffect transition="out" filter="fade">
                                      <p:cBhvr>
                                        <p:cTn id="148" dur="500" tmFilter="0, 0; .2, .5; .8, .5; 1, 0"/>
                                        <p:tgtEl>
                                          <p:spTgt spid="91"/>
                                        </p:tgtEl>
                                      </p:cBhvr>
                                    </p:animEffect>
                                    <p:animScale>
                                      <p:cBhvr>
                                        <p:cTn id="149" dur="250" autoRev="1" fill="hold"/>
                                        <p:tgtEl>
                                          <p:spTgt spid="91"/>
                                        </p:tgtEl>
                                      </p:cBhvr>
                                      <p:by x="105000" y="105000"/>
                                    </p:animScale>
                                  </p:childTnLst>
                                </p:cTn>
                              </p:par>
                              <p:par>
                                <p:cTn id="150" presetID="53" presetClass="entr" presetSubtype="16" fill="hold" grpId="0" nodeType="withEffect">
                                  <p:stCondLst>
                                    <p:cond delay="0"/>
                                  </p:stCondLst>
                                  <p:childTnLst>
                                    <p:set>
                                      <p:cBhvr>
                                        <p:cTn id="151" dur="1" fill="hold">
                                          <p:stCondLst>
                                            <p:cond delay="0"/>
                                          </p:stCondLst>
                                        </p:cTn>
                                        <p:tgtEl>
                                          <p:spTgt spid="95"/>
                                        </p:tgtEl>
                                        <p:attrNameLst>
                                          <p:attrName>style.visibility</p:attrName>
                                        </p:attrNameLst>
                                      </p:cBhvr>
                                      <p:to>
                                        <p:strVal val="visible"/>
                                      </p:to>
                                    </p:set>
                                    <p:anim calcmode="lin" valueType="num">
                                      <p:cBhvr>
                                        <p:cTn id="152" dur="500" fill="hold"/>
                                        <p:tgtEl>
                                          <p:spTgt spid="95"/>
                                        </p:tgtEl>
                                        <p:attrNameLst>
                                          <p:attrName>ppt_w</p:attrName>
                                        </p:attrNameLst>
                                      </p:cBhvr>
                                      <p:tavLst>
                                        <p:tav tm="0">
                                          <p:val>
                                            <p:fltVal val="0"/>
                                          </p:val>
                                        </p:tav>
                                        <p:tav tm="100000">
                                          <p:val>
                                            <p:strVal val="#ppt_w"/>
                                          </p:val>
                                        </p:tav>
                                      </p:tavLst>
                                    </p:anim>
                                    <p:anim calcmode="lin" valueType="num">
                                      <p:cBhvr>
                                        <p:cTn id="153" dur="500" fill="hold"/>
                                        <p:tgtEl>
                                          <p:spTgt spid="95"/>
                                        </p:tgtEl>
                                        <p:attrNameLst>
                                          <p:attrName>ppt_h</p:attrName>
                                        </p:attrNameLst>
                                      </p:cBhvr>
                                      <p:tavLst>
                                        <p:tav tm="0">
                                          <p:val>
                                            <p:fltVal val="0"/>
                                          </p:val>
                                        </p:tav>
                                        <p:tav tm="100000">
                                          <p:val>
                                            <p:strVal val="#ppt_h"/>
                                          </p:val>
                                        </p:tav>
                                      </p:tavLst>
                                    </p:anim>
                                    <p:animEffect transition="in" filter="fade">
                                      <p:cBhvr>
                                        <p:cTn id="154" dur="500"/>
                                        <p:tgtEl>
                                          <p:spTgt spid="95"/>
                                        </p:tgtEl>
                                      </p:cBhvr>
                                    </p:animEffect>
                                  </p:childTnLst>
                                  <p:subTnLst>
                                    <p:audio>
                                      <p:cMediaNode>
                                        <p:cTn display="0" masterRel="sameClick">
                                          <p:stCondLst>
                                            <p:cond evt="begin" delay="0">
                                              <p:tn val="150"/>
                                            </p:cond>
                                          </p:stCondLst>
                                          <p:endCondLst>
                                            <p:cond evt="onStopAudio" delay="0">
                                              <p:tgtEl>
                                                <p:sldTgt/>
                                              </p:tgtEl>
                                            </p:cond>
                                          </p:endCondLst>
                                        </p:cTn>
                                        <p:tgtEl>
                                          <p:sndTgt r:embed="rId3" name="Bling.wav"/>
                                        </p:tgtEl>
                                      </p:cMediaNode>
                                    </p:audio>
                                  </p:subTnLst>
                                </p:cTn>
                              </p:par>
                              <p:par>
                                <p:cTn id="155" presetID="26" presetClass="emph" presetSubtype="0" fill="hold" grpId="1" nodeType="withEffect">
                                  <p:stCondLst>
                                    <p:cond delay="500"/>
                                  </p:stCondLst>
                                  <p:childTnLst>
                                    <p:animEffect transition="out" filter="fade">
                                      <p:cBhvr>
                                        <p:cTn id="156" dur="500" tmFilter="0, 0; .2, .5; .8, .5; 1, 0"/>
                                        <p:tgtEl>
                                          <p:spTgt spid="95"/>
                                        </p:tgtEl>
                                      </p:cBhvr>
                                    </p:animEffect>
                                    <p:animScale>
                                      <p:cBhvr>
                                        <p:cTn id="157" dur="250" autoRev="1" fill="hold"/>
                                        <p:tgtEl>
                                          <p:spTgt spid="95"/>
                                        </p:tgtEl>
                                      </p:cBhvr>
                                      <p:by x="105000" y="105000"/>
                                    </p:animScale>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4"/>
                    </p:tgtEl>
                  </p:cond>
                </p:stCondLst>
                <p:endSync evt="end" delay="0">
                  <p:rtn val="all"/>
                </p:endSync>
                <p:childTnLst>
                  <p:par>
                    <p:cTn id="159" fill="hold">
                      <p:stCondLst>
                        <p:cond delay="0"/>
                      </p:stCondLst>
                      <p:childTnLst>
                        <p:par>
                          <p:cTn id="160" fill="hold">
                            <p:stCondLst>
                              <p:cond delay="0"/>
                            </p:stCondLst>
                            <p:childTnLst>
                              <p:par>
                                <p:cTn id="161" presetID="53" presetClass="entr" presetSubtype="16" fill="hold" grpId="0" nodeType="withEffect">
                                  <p:stCondLst>
                                    <p:cond delay="0"/>
                                  </p:stCondLst>
                                  <p:childTnLst>
                                    <p:set>
                                      <p:cBhvr>
                                        <p:cTn id="162" dur="1" fill="hold">
                                          <p:stCondLst>
                                            <p:cond delay="0"/>
                                          </p:stCondLst>
                                        </p:cTn>
                                        <p:tgtEl>
                                          <p:spTgt spid="84"/>
                                        </p:tgtEl>
                                        <p:attrNameLst>
                                          <p:attrName>style.visibility</p:attrName>
                                        </p:attrNameLst>
                                      </p:cBhvr>
                                      <p:to>
                                        <p:strVal val="visible"/>
                                      </p:to>
                                    </p:set>
                                    <p:anim calcmode="lin" valueType="num">
                                      <p:cBhvr>
                                        <p:cTn id="163" dur="500" fill="hold"/>
                                        <p:tgtEl>
                                          <p:spTgt spid="84"/>
                                        </p:tgtEl>
                                        <p:attrNameLst>
                                          <p:attrName>ppt_w</p:attrName>
                                        </p:attrNameLst>
                                      </p:cBhvr>
                                      <p:tavLst>
                                        <p:tav tm="0">
                                          <p:val>
                                            <p:fltVal val="0"/>
                                          </p:val>
                                        </p:tav>
                                        <p:tav tm="100000">
                                          <p:val>
                                            <p:strVal val="#ppt_w"/>
                                          </p:val>
                                        </p:tav>
                                      </p:tavLst>
                                    </p:anim>
                                    <p:anim calcmode="lin" valueType="num">
                                      <p:cBhvr>
                                        <p:cTn id="164" dur="500" fill="hold"/>
                                        <p:tgtEl>
                                          <p:spTgt spid="84"/>
                                        </p:tgtEl>
                                        <p:attrNameLst>
                                          <p:attrName>ppt_h</p:attrName>
                                        </p:attrNameLst>
                                      </p:cBhvr>
                                      <p:tavLst>
                                        <p:tav tm="0">
                                          <p:val>
                                            <p:fltVal val="0"/>
                                          </p:val>
                                        </p:tav>
                                        <p:tav tm="100000">
                                          <p:val>
                                            <p:strVal val="#ppt_h"/>
                                          </p:val>
                                        </p:tav>
                                      </p:tavLst>
                                    </p:anim>
                                    <p:animEffect transition="in" filter="fade">
                                      <p:cBhvr>
                                        <p:cTn id="165" dur="500"/>
                                        <p:tgtEl>
                                          <p:spTgt spid="84"/>
                                        </p:tgtEl>
                                      </p:cBhvr>
                                    </p:animEffect>
                                  </p:childTnLst>
                                  <p:subTnLst>
                                    <p:audio>
                                      <p:cMediaNode>
                                        <p:cTn display="0" masterRel="sameClick">
                                          <p:stCondLst>
                                            <p:cond evt="begin" delay="0">
                                              <p:tn val="161"/>
                                            </p:cond>
                                          </p:stCondLst>
                                          <p:endCondLst>
                                            <p:cond evt="onStopAudio" delay="0">
                                              <p:tgtEl>
                                                <p:sldTgt/>
                                              </p:tgtEl>
                                            </p:cond>
                                          </p:endCondLst>
                                        </p:cTn>
                                        <p:tgtEl>
                                          <p:sndTgt r:embed="rId3" name="Bling.wav"/>
                                        </p:tgtEl>
                                      </p:cMediaNode>
                                    </p:audio>
                                  </p:subTnLst>
                                </p:cTn>
                              </p:par>
                              <p:par>
                                <p:cTn id="166" presetID="26" presetClass="emph" presetSubtype="0" fill="hold" grpId="1" nodeType="withEffect">
                                  <p:stCondLst>
                                    <p:cond delay="500"/>
                                  </p:stCondLst>
                                  <p:childTnLst>
                                    <p:animEffect transition="out" filter="fade">
                                      <p:cBhvr>
                                        <p:cTn id="167" dur="500" tmFilter="0, 0; .2, .5; .8, .5; 1, 0"/>
                                        <p:tgtEl>
                                          <p:spTgt spid="84"/>
                                        </p:tgtEl>
                                      </p:cBhvr>
                                    </p:animEffect>
                                    <p:animScale>
                                      <p:cBhvr>
                                        <p:cTn id="168" dur="250" autoRev="1" fill="hold"/>
                                        <p:tgtEl>
                                          <p:spTgt spid="84"/>
                                        </p:tgtEl>
                                      </p:cBhvr>
                                      <p:by x="105000" y="105000"/>
                                    </p:animScale>
                                  </p:childTnLst>
                                </p:cTn>
                              </p:par>
                              <p:par>
                                <p:cTn id="169" presetID="53" presetClass="entr" presetSubtype="16" fill="hold" grpId="0" nodeType="withEffect">
                                  <p:stCondLst>
                                    <p:cond delay="0"/>
                                  </p:stCondLst>
                                  <p:childTnLst>
                                    <p:set>
                                      <p:cBhvr>
                                        <p:cTn id="170" dur="1" fill="hold">
                                          <p:stCondLst>
                                            <p:cond delay="0"/>
                                          </p:stCondLst>
                                        </p:cTn>
                                        <p:tgtEl>
                                          <p:spTgt spid="85"/>
                                        </p:tgtEl>
                                        <p:attrNameLst>
                                          <p:attrName>style.visibility</p:attrName>
                                        </p:attrNameLst>
                                      </p:cBhvr>
                                      <p:to>
                                        <p:strVal val="visible"/>
                                      </p:to>
                                    </p:set>
                                    <p:anim calcmode="lin" valueType="num">
                                      <p:cBhvr>
                                        <p:cTn id="171" dur="500" fill="hold"/>
                                        <p:tgtEl>
                                          <p:spTgt spid="85"/>
                                        </p:tgtEl>
                                        <p:attrNameLst>
                                          <p:attrName>ppt_w</p:attrName>
                                        </p:attrNameLst>
                                      </p:cBhvr>
                                      <p:tavLst>
                                        <p:tav tm="0">
                                          <p:val>
                                            <p:fltVal val="0"/>
                                          </p:val>
                                        </p:tav>
                                        <p:tav tm="100000">
                                          <p:val>
                                            <p:strVal val="#ppt_w"/>
                                          </p:val>
                                        </p:tav>
                                      </p:tavLst>
                                    </p:anim>
                                    <p:anim calcmode="lin" valueType="num">
                                      <p:cBhvr>
                                        <p:cTn id="172" dur="500" fill="hold"/>
                                        <p:tgtEl>
                                          <p:spTgt spid="85"/>
                                        </p:tgtEl>
                                        <p:attrNameLst>
                                          <p:attrName>ppt_h</p:attrName>
                                        </p:attrNameLst>
                                      </p:cBhvr>
                                      <p:tavLst>
                                        <p:tav tm="0">
                                          <p:val>
                                            <p:fltVal val="0"/>
                                          </p:val>
                                        </p:tav>
                                        <p:tav tm="100000">
                                          <p:val>
                                            <p:strVal val="#ppt_h"/>
                                          </p:val>
                                        </p:tav>
                                      </p:tavLst>
                                    </p:anim>
                                    <p:animEffect transition="in" filter="fade">
                                      <p:cBhvr>
                                        <p:cTn id="173" dur="500"/>
                                        <p:tgtEl>
                                          <p:spTgt spid="85"/>
                                        </p:tgtEl>
                                      </p:cBhvr>
                                    </p:animEffect>
                                  </p:childTnLst>
                                  <p:subTnLst>
                                    <p:audio>
                                      <p:cMediaNode>
                                        <p:cTn display="0" masterRel="sameClick">
                                          <p:stCondLst>
                                            <p:cond evt="begin" delay="0">
                                              <p:tn val="169"/>
                                            </p:cond>
                                          </p:stCondLst>
                                          <p:endCondLst>
                                            <p:cond evt="onStopAudio" delay="0">
                                              <p:tgtEl>
                                                <p:sldTgt/>
                                              </p:tgtEl>
                                            </p:cond>
                                          </p:endCondLst>
                                        </p:cTn>
                                        <p:tgtEl>
                                          <p:sndTgt r:embed="rId3" name="Bling.wav"/>
                                        </p:tgtEl>
                                      </p:cMediaNode>
                                    </p:audio>
                                  </p:subTnLst>
                                </p:cTn>
                              </p:par>
                              <p:par>
                                <p:cTn id="174" presetID="26" presetClass="emph" presetSubtype="0" fill="hold" grpId="1" nodeType="withEffect">
                                  <p:stCondLst>
                                    <p:cond delay="500"/>
                                  </p:stCondLst>
                                  <p:childTnLst>
                                    <p:animEffect transition="out" filter="fade">
                                      <p:cBhvr>
                                        <p:cTn id="175" dur="500" tmFilter="0, 0; .2, .5; .8, .5; 1, 0"/>
                                        <p:tgtEl>
                                          <p:spTgt spid="85"/>
                                        </p:tgtEl>
                                      </p:cBhvr>
                                    </p:animEffect>
                                    <p:animScale>
                                      <p:cBhvr>
                                        <p:cTn id="176" dur="250" autoRev="1" fill="hold"/>
                                        <p:tgtEl>
                                          <p:spTgt spid="85"/>
                                        </p:tgtEl>
                                      </p:cBhvr>
                                      <p:by x="105000" y="105000"/>
                                    </p:animScale>
                                  </p:childTnLst>
                                </p:cTn>
                              </p:par>
                              <p:par>
                                <p:cTn id="177" presetID="53" presetClass="entr" presetSubtype="16" fill="hold" grpId="0" nodeType="withEffect">
                                  <p:stCondLst>
                                    <p:cond delay="0"/>
                                  </p:stCondLst>
                                  <p:childTnLst>
                                    <p:set>
                                      <p:cBhvr>
                                        <p:cTn id="178" dur="1" fill="hold">
                                          <p:stCondLst>
                                            <p:cond delay="0"/>
                                          </p:stCondLst>
                                        </p:cTn>
                                        <p:tgtEl>
                                          <p:spTgt spid="237"/>
                                        </p:tgtEl>
                                        <p:attrNameLst>
                                          <p:attrName>style.visibility</p:attrName>
                                        </p:attrNameLst>
                                      </p:cBhvr>
                                      <p:to>
                                        <p:strVal val="visible"/>
                                      </p:to>
                                    </p:set>
                                    <p:anim calcmode="lin" valueType="num">
                                      <p:cBhvr>
                                        <p:cTn id="179" dur="500" fill="hold"/>
                                        <p:tgtEl>
                                          <p:spTgt spid="237"/>
                                        </p:tgtEl>
                                        <p:attrNameLst>
                                          <p:attrName>ppt_w</p:attrName>
                                        </p:attrNameLst>
                                      </p:cBhvr>
                                      <p:tavLst>
                                        <p:tav tm="0">
                                          <p:val>
                                            <p:fltVal val="0"/>
                                          </p:val>
                                        </p:tav>
                                        <p:tav tm="100000">
                                          <p:val>
                                            <p:strVal val="#ppt_w"/>
                                          </p:val>
                                        </p:tav>
                                      </p:tavLst>
                                    </p:anim>
                                    <p:anim calcmode="lin" valueType="num">
                                      <p:cBhvr>
                                        <p:cTn id="180" dur="500" fill="hold"/>
                                        <p:tgtEl>
                                          <p:spTgt spid="237"/>
                                        </p:tgtEl>
                                        <p:attrNameLst>
                                          <p:attrName>ppt_h</p:attrName>
                                        </p:attrNameLst>
                                      </p:cBhvr>
                                      <p:tavLst>
                                        <p:tav tm="0">
                                          <p:val>
                                            <p:fltVal val="0"/>
                                          </p:val>
                                        </p:tav>
                                        <p:tav tm="100000">
                                          <p:val>
                                            <p:strVal val="#ppt_h"/>
                                          </p:val>
                                        </p:tav>
                                      </p:tavLst>
                                    </p:anim>
                                    <p:animEffect transition="in" filter="fade">
                                      <p:cBhvr>
                                        <p:cTn id="181" dur="500"/>
                                        <p:tgtEl>
                                          <p:spTgt spid="237"/>
                                        </p:tgtEl>
                                      </p:cBhvr>
                                    </p:animEffect>
                                  </p:childTnLst>
                                  <p:subTnLst>
                                    <p:audio>
                                      <p:cMediaNode>
                                        <p:cTn display="0" masterRel="sameClick">
                                          <p:stCondLst>
                                            <p:cond evt="begin" delay="0">
                                              <p:tn val="177"/>
                                            </p:cond>
                                          </p:stCondLst>
                                          <p:endCondLst>
                                            <p:cond evt="onStopAudio" delay="0">
                                              <p:tgtEl>
                                                <p:sldTgt/>
                                              </p:tgtEl>
                                            </p:cond>
                                          </p:endCondLst>
                                        </p:cTn>
                                        <p:tgtEl>
                                          <p:sndTgt r:embed="rId3" name="Bling.wav"/>
                                        </p:tgtEl>
                                      </p:cMediaNode>
                                    </p:audio>
                                  </p:subTnLst>
                                </p:cTn>
                              </p:par>
                              <p:par>
                                <p:cTn id="182" presetID="26" presetClass="emph" presetSubtype="0" fill="hold" grpId="1" nodeType="withEffect">
                                  <p:stCondLst>
                                    <p:cond delay="500"/>
                                  </p:stCondLst>
                                  <p:childTnLst>
                                    <p:animEffect transition="out" filter="fade">
                                      <p:cBhvr>
                                        <p:cTn id="183" dur="500" tmFilter="0, 0; .2, .5; .8, .5; 1, 0"/>
                                        <p:tgtEl>
                                          <p:spTgt spid="237"/>
                                        </p:tgtEl>
                                      </p:cBhvr>
                                    </p:animEffect>
                                    <p:animScale>
                                      <p:cBhvr>
                                        <p:cTn id="184" dur="250" autoRev="1" fill="hold"/>
                                        <p:tgtEl>
                                          <p:spTgt spid="237"/>
                                        </p:tgtEl>
                                      </p:cBhvr>
                                      <p:by x="105000" y="105000"/>
                                    </p:animScale>
                                  </p:childTnLst>
                                </p:cTn>
                              </p:par>
                              <p:par>
                                <p:cTn id="185" presetID="53" presetClass="entr" presetSubtype="16" fill="hold" grpId="0" nodeType="withEffect">
                                  <p:stCondLst>
                                    <p:cond delay="0"/>
                                  </p:stCondLst>
                                  <p:childTnLst>
                                    <p:set>
                                      <p:cBhvr>
                                        <p:cTn id="186" dur="1" fill="hold">
                                          <p:stCondLst>
                                            <p:cond delay="0"/>
                                          </p:stCondLst>
                                        </p:cTn>
                                        <p:tgtEl>
                                          <p:spTgt spid="196"/>
                                        </p:tgtEl>
                                        <p:attrNameLst>
                                          <p:attrName>style.visibility</p:attrName>
                                        </p:attrNameLst>
                                      </p:cBhvr>
                                      <p:to>
                                        <p:strVal val="visible"/>
                                      </p:to>
                                    </p:set>
                                    <p:anim calcmode="lin" valueType="num">
                                      <p:cBhvr>
                                        <p:cTn id="187" dur="500" fill="hold"/>
                                        <p:tgtEl>
                                          <p:spTgt spid="196"/>
                                        </p:tgtEl>
                                        <p:attrNameLst>
                                          <p:attrName>ppt_w</p:attrName>
                                        </p:attrNameLst>
                                      </p:cBhvr>
                                      <p:tavLst>
                                        <p:tav tm="0">
                                          <p:val>
                                            <p:fltVal val="0"/>
                                          </p:val>
                                        </p:tav>
                                        <p:tav tm="100000">
                                          <p:val>
                                            <p:strVal val="#ppt_w"/>
                                          </p:val>
                                        </p:tav>
                                      </p:tavLst>
                                    </p:anim>
                                    <p:anim calcmode="lin" valueType="num">
                                      <p:cBhvr>
                                        <p:cTn id="188" dur="500" fill="hold"/>
                                        <p:tgtEl>
                                          <p:spTgt spid="196"/>
                                        </p:tgtEl>
                                        <p:attrNameLst>
                                          <p:attrName>ppt_h</p:attrName>
                                        </p:attrNameLst>
                                      </p:cBhvr>
                                      <p:tavLst>
                                        <p:tav tm="0">
                                          <p:val>
                                            <p:fltVal val="0"/>
                                          </p:val>
                                        </p:tav>
                                        <p:tav tm="100000">
                                          <p:val>
                                            <p:strVal val="#ppt_h"/>
                                          </p:val>
                                        </p:tav>
                                      </p:tavLst>
                                    </p:anim>
                                    <p:animEffect transition="in" filter="fade">
                                      <p:cBhvr>
                                        <p:cTn id="189" dur="500"/>
                                        <p:tgtEl>
                                          <p:spTgt spid="196"/>
                                        </p:tgtEl>
                                      </p:cBhvr>
                                    </p:animEffect>
                                  </p:childTnLst>
                                  <p:subTnLst>
                                    <p:audio>
                                      <p:cMediaNode>
                                        <p:cTn display="0" masterRel="sameClick">
                                          <p:stCondLst>
                                            <p:cond evt="begin" delay="0">
                                              <p:tn val="185"/>
                                            </p:cond>
                                          </p:stCondLst>
                                          <p:endCondLst>
                                            <p:cond evt="onStopAudio" delay="0">
                                              <p:tgtEl>
                                                <p:sldTgt/>
                                              </p:tgtEl>
                                            </p:cond>
                                          </p:endCondLst>
                                        </p:cTn>
                                        <p:tgtEl>
                                          <p:sndTgt r:embed="rId3" name="Bling.wav"/>
                                        </p:tgtEl>
                                      </p:cMediaNode>
                                    </p:audio>
                                  </p:subTnLst>
                                </p:cTn>
                              </p:par>
                              <p:par>
                                <p:cTn id="190" presetID="26" presetClass="emph" presetSubtype="0" fill="hold" grpId="1" nodeType="withEffect">
                                  <p:stCondLst>
                                    <p:cond delay="500"/>
                                  </p:stCondLst>
                                  <p:childTnLst>
                                    <p:animEffect transition="out" filter="fade">
                                      <p:cBhvr>
                                        <p:cTn id="191" dur="500" tmFilter="0, 0; .2, .5; .8, .5; 1, 0"/>
                                        <p:tgtEl>
                                          <p:spTgt spid="196"/>
                                        </p:tgtEl>
                                      </p:cBhvr>
                                    </p:animEffect>
                                    <p:animScale>
                                      <p:cBhvr>
                                        <p:cTn id="192" dur="250" autoRev="1" fill="hold"/>
                                        <p:tgtEl>
                                          <p:spTgt spid="196"/>
                                        </p:tgtEl>
                                      </p:cBhvr>
                                      <p:by x="105000" y="105000"/>
                                    </p:animScale>
                                  </p:childTnLst>
                                </p:cTn>
                              </p:par>
                              <p:par>
                                <p:cTn id="193" presetID="53" presetClass="entr" presetSubtype="16" fill="hold" grpId="0" nodeType="withEffect">
                                  <p:stCondLst>
                                    <p:cond delay="0"/>
                                  </p:stCondLst>
                                  <p:childTnLst>
                                    <p:set>
                                      <p:cBhvr>
                                        <p:cTn id="194" dur="1" fill="hold">
                                          <p:stCondLst>
                                            <p:cond delay="0"/>
                                          </p:stCondLst>
                                        </p:cTn>
                                        <p:tgtEl>
                                          <p:spTgt spid="224"/>
                                        </p:tgtEl>
                                        <p:attrNameLst>
                                          <p:attrName>style.visibility</p:attrName>
                                        </p:attrNameLst>
                                      </p:cBhvr>
                                      <p:to>
                                        <p:strVal val="visible"/>
                                      </p:to>
                                    </p:set>
                                    <p:anim calcmode="lin" valueType="num">
                                      <p:cBhvr>
                                        <p:cTn id="195" dur="500" fill="hold"/>
                                        <p:tgtEl>
                                          <p:spTgt spid="224"/>
                                        </p:tgtEl>
                                        <p:attrNameLst>
                                          <p:attrName>ppt_w</p:attrName>
                                        </p:attrNameLst>
                                      </p:cBhvr>
                                      <p:tavLst>
                                        <p:tav tm="0">
                                          <p:val>
                                            <p:fltVal val="0"/>
                                          </p:val>
                                        </p:tav>
                                        <p:tav tm="100000">
                                          <p:val>
                                            <p:strVal val="#ppt_w"/>
                                          </p:val>
                                        </p:tav>
                                      </p:tavLst>
                                    </p:anim>
                                    <p:anim calcmode="lin" valueType="num">
                                      <p:cBhvr>
                                        <p:cTn id="196" dur="500" fill="hold"/>
                                        <p:tgtEl>
                                          <p:spTgt spid="224"/>
                                        </p:tgtEl>
                                        <p:attrNameLst>
                                          <p:attrName>ppt_h</p:attrName>
                                        </p:attrNameLst>
                                      </p:cBhvr>
                                      <p:tavLst>
                                        <p:tav tm="0">
                                          <p:val>
                                            <p:fltVal val="0"/>
                                          </p:val>
                                        </p:tav>
                                        <p:tav tm="100000">
                                          <p:val>
                                            <p:strVal val="#ppt_h"/>
                                          </p:val>
                                        </p:tav>
                                      </p:tavLst>
                                    </p:anim>
                                    <p:animEffect transition="in" filter="fade">
                                      <p:cBhvr>
                                        <p:cTn id="197" dur="500"/>
                                        <p:tgtEl>
                                          <p:spTgt spid="224"/>
                                        </p:tgtEl>
                                      </p:cBhvr>
                                    </p:animEffect>
                                  </p:childTnLst>
                                  <p:subTnLst>
                                    <p:audio>
                                      <p:cMediaNode>
                                        <p:cTn display="0" masterRel="sameClick">
                                          <p:stCondLst>
                                            <p:cond evt="begin" delay="0">
                                              <p:tn val="193"/>
                                            </p:cond>
                                          </p:stCondLst>
                                          <p:endCondLst>
                                            <p:cond evt="onStopAudio" delay="0">
                                              <p:tgtEl>
                                                <p:sldTgt/>
                                              </p:tgtEl>
                                            </p:cond>
                                          </p:endCondLst>
                                        </p:cTn>
                                        <p:tgtEl>
                                          <p:sndTgt r:embed="rId3" name="Bling.wav"/>
                                        </p:tgtEl>
                                      </p:cMediaNode>
                                    </p:audio>
                                  </p:subTnLst>
                                </p:cTn>
                              </p:par>
                              <p:par>
                                <p:cTn id="198" presetID="26" presetClass="emph" presetSubtype="0" fill="hold" grpId="1" nodeType="withEffect">
                                  <p:stCondLst>
                                    <p:cond delay="500"/>
                                  </p:stCondLst>
                                  <p:childTnLst>
                                    <p:animEffect transition="out" filter="fade">
                                      <p:cBhvr>
                                        <p:cTn id="199" dur="500" tmFilter="0, 0; .2, .5; .8, .5; 1, 0"/>
                                        <p:tgtEl>
                                          <p:spTgt spid="224"/>
                                        </p:tgtEl>
                                      </p:cBhvr>
                                    </p:animEffect>
                                    <p:animScale>
                                      <p:cBhvr>
                                        <p:cTn id="200" dur="250" autoRev="1" fill="hold"/>
                                        <p:tgtEl>
                                          <p:spTgt spid="224"/>
                                        </p:tgtEl>
                                      </p:cBhvr>
                                      <p:by x="105000" y="105000"/>
                                    </p:animScale>
                                  </p:childTnLst>
                                </p:cTn>
                              </p:par>
                              <p:par>
                                <p:cTn id="201" presetID="53" presetClass="entr" presetSubtype="16" fill="hold" grpId="0" nodeType="withEffect">
                                  <p:stCondLst>
                                    <p:cond delay="0"/>
                                  </p:stCondLst>
                                  <p:childTnLst>
                                    <p:set>
                                      <p:cBhvr>
                                        <p:cTn id="202" dur="1" fill="hold">
                                          <p:stCondLst>
                                            <p:cond delay="0"/>
                                          </p:stCondLst>
                                        </p:cTn>
                                        <p:tgtEl>
                                          <p:spTgt spid="21"/>
                                        </p:tgtEl>
                                        <p:attrNameLst>
                                          <p:attrName>style.visibility</p:attrName>
                                        </p:attrNameLst>
                                      </p:cBhvr>
                                      <p:to>
                                        <p:strVal val="visible"/>
                                      </p:to>
                                    </p:set>
                                    <p:anim calcmode="lin" valueType="num">
                                      <p:cBhvr>
                                        <p:cTn id="203" dur="500" fill="hold"/>
                                        <p:tgtEl>
                                          <p:spTgt spid="21"/>
                                        </p:tgtEl>
                                        <p:attrNameLst>
                                          <p:attrName>ppt_w</p:attrName>
                                        </p:attrNameLst>
                                      </p:cBhvr>
                                      <p:tavLst>
                                        <p:tav tm="0">
                                          <p:val>
                                            <p:fltVal val="0"/>
                                          </p:val>
                                        </p:tav>
                                        <p:tav tm="100000">
                                          <p:val>
                                            <p:strVal val="#ppt_w"/>
                                          </p:val>
                                        </p:tav>
                                      </p:tavLst>
                                    </p:anim>
                                    <p:anim calcmode="lin" valueType="num">
                                      <p:cBhvr>
                                        <p:cTn id="204" dur="500" fill="hold"/>
                                        <p:tgtEl>
                                          <p:spTgt spid="21"/>
                                        </p:tgtEl>
                                        <p:attrNameLst>
                                          <p:attrName>ppt_h</p:attrName>
                                        </p:attrNameLst>
                                      </p:cBhvr>
                                      <p:tavLst>
                                        <p:tav tm="0">
                                          <p:val>
                                            <p:fltVal val="0"/>
                                          </p:val>
                                        </p:tav>
                                        <p:tav tm="100000">
                                          <p:val>
                                            <p:strVal val="#ppt_h"/>
                                          </p:val>
                                        </p:tav>
                                      </p:tavLst>
                                    </p:anim>
                                    <p:animEffect transition="in" filter="fade">
                                      <p:cBhvr>
                                        <p:cTn id="205" dur="500"/>
                                        <p:tgtEl>
                                          <p:spTgt spid="21"/>
                                        </p:tgtEl>
                                      </p:cBhvr>
                                    </p:animEffect>
                                  </p:childTnLst>
                                  <p:subTnLst>
                                    <p:audio>
                                      <p:cMediaNode>
                                        <p:cTn display="0" masterRel="sameClick">
                                          <p:stCondLst>
                                            <p:cond evt="begin" delay="0">
                                              <p:tn val="201"/>
                                            </p:cond>
                                          </p:stCondLst>
                                          <p:endCondLst>
                                            <p:cond evt="onStopAudio" delay="0">
                                              <p:tgtEl>
                                                <p:sldTgt/>
                                              </p:tgtEl>
                                            </p:cond>
                                          </p:endCondLst>
                                        </p:cTn>
                                        <p:tgtEl>
                                          <p:sndTgt r:embed="rId3" name="Bling.wav"/>
                                        </p:tgtEl>
                                      </p:cMediaNode>
                                    </p:audio>
                                  </p:subTnLst>
                                </p:cTn>
                              </p:par>
                              <p:par>
                                <p:cTn id="206" presetID="26" presetClass="emph" presetSubtype="0" fill="hold" grpId="1" nodeType="withEffect">
                                  <p:stCondLst>
                                    <p:cond delay="500"/>
                                  </p:stCondLst>
                                  <p:childTnLst>
                                    <p:animEffect transition="out" filter="fade">
                                      <p:cBhvr>
                                        <p:cTn id="207" dur="500" tmFilter="0, 0; .2, .5; .8, .5; 1, 0"/>
                                        <p:tgtEl>
                                          <p:spTgt spid="21"/>
                                        </p:tgtEl>
                                      </p:cBhvr>
                                    </p:animEffect>
                                    <p:animScale>
                                      <p:cBhvr>
                                        <p:cTn id="208" dur="250" autoRev="1" fill="hold"/>
                                        <p:tgtEl>
                                          <p:spTgt spid="21"/>
                                        </p:tgtEl>
                                      </p:cBhvr>
                                      <p:by x="105000" y="105000"/>
                                    </p:animScale>
                                  </p:childTnLst>
                                </p:cTn>
                              </p:par>
                              <p:par>
                                <p:cTn id="209" presetID="53" presetClass="entr" presetSubtype="16" fill="hold" grpId="0" nodeType="withEffect">
                                  <p:stCondLst>
                                    <p:cond delay="0"/>
                                  </p:stCondLst>
                                  <p:childTnLst>
                                    <p:set>
                                      <p:cBhvr>
                                        <p:cTn id="210" dur="1" fill="hold">
                                          <p:stCondLst>
                                            <p:cond delay="0"/>
                                          </p:stCondLst>
                                        </p:cTn>
                                        <p:tgtEl>
                                          <p:spTgt spid="52"/>
                                        </p:tgtEl>
                                        <p:attrNameLst>
                                          <p:attrName>style.visibility</p:attrName>
                                        </p:attrNameLst>
                                      </p:cBhvr>
                                      <p:to>
                                        <p:strVal val="visible"/>
                                      </p:to>
                                    </p:set>
                                    <p:anim calcmode="lin" valueType="num">
                                      <p:cBhvr>
                                        <p:cTn id="211" dur="500" fill="hold"/>
                                        <p:tgtEl>
                                          <p:spTgt spid="52"/>
                                        </p:tgtEl>
                                        <p:attrNameLst>
                                          <p:attrName>ppt_w</p:attrName>
                                        </p:attrNameLst>
                                      </p:cBhvr>
                                      <p:tavLst>
                                        <p:tav tm="0">
                                          <p:val>
                                            <p:fltVal val="0"/>
                                          </p:val>
                                        </p:tav>
                                        <p:tav tm="100000">
                                          <p:val>
                                            <p:strVal val="#ppt_w"/>
                                          </p:val>
                                        </p:tav>
                                      </p:tavLst>
                                    </p:anim>
                                    <p:anim calcmode="lin" valueType="num">
                                      <p:cBhvr>
                                        <p:cTn id="212" dur="500" fill="hold"/>
                                        <p:tgtEl>
                                          <p:spTgt spid="52"/>
                                        </p:tgtEl>
                                        <p:attrNameLst>
                                          <p:attrName>ppt_h</p:attrName>
                                        </p:attrNameLst>
                                      </p:cBhvr>
                                      <p:tavLst>
                                        <p:tav tm="0">
                                          <p:val>
                                            <p:fltVal val="0"/>
                                          </p:val>
                                        </p:tav>
                                        <p:tav tm="100000">
                                          <p:val>
                                            <p:strVal val="#ppt_h"/>
                                          </p:val>
                                        </p:tav>
                                      </p:tavLst>
                                    </p:anim>
                                    <p:animEffect transition="in" filter="fade">
                                      <p:cBhvr>
                                        <p:cTn id="213" dur="500"/>
                                        <p:tgtEl>
                                          <p:spTgt spid="52"/>
                                        </p:tgtEl>
                                      </p:cBhvr>
                                    </p:animEffect>
                                  </p:childTnLst>
                                  <p:subTnLst>
                                    <p:audio>
                                      <p:cMediaNode>
                                        <p:cTn display="0" masterRel="sameClick">
                                          <p:stCondLst>
                                            <p:cond evt="begin" delay="0">
                                              <p:tn val="209"/>
                                            </p:cond>
                                          </p:stCondLst>
                                          <p:endCondLst>
                                            <p:cond evt="onStopAudio" delay="0">
                                              <p:tgtEl>
                                                <p:sldTgt/>
                                              </p:tgtEl>
                                            </p:cond>
                                          </p:endCondLst>
                                        </p:cTn>
                                        <p:tgtEl>
                                          <p:sndTgt r:embed="rId3" name="Bling.wav"/>
                                        </p:tgtEl>
                                      </p:cMediaNode>
                                    </p:audio>
                                  </p:subTnLst>
                                </p:cTn>
                              </p:par>
                              <p:par>
                                <p:cTn id="214" presetID="26" presetClass="emph" presetSubtype="0" fill="hold" grpId="1" nodeType="withEffect">
                                  <p:stCondLst>
                                    <p:cond delay="500"/>
                                  </p:stCondLst>
                                  <p:childTnLst>
                                    <p:animEffect transition="out" filter="fade">
                                      <p:cBhvr>
                                        <p:cTn id="215" dur="500" tmFilter="0, 0; .2, .5; .8, .5; 1, 0"/>
                                        <p:tgtEl>
                                          <p:spTgt spid="52"/>
                                        </p:tgtEl>
                                      </p:cBhvr>
                                    </p:animEffect>
                                    <p:animScale>
                                      <p:cBhvr>
                                        <p:cTn id="216" dur="250" autoRev="1" fill="hold"/>
                                        <p:tgtEl>
                                          <p:spTgt spid="52"/>
                                        </p:tgtEl>
                                      </p:cBhvr>
                                      <p:by x="105000" y="105000"/>
                                    </p:animScale>
                                  </p:childTnLst>
                                </p:cTn>
                              </p:par>
                            </p:childTnLst>
                          </p:cTn>
                        </p:par>
                      </p:childTnLst>
                    </p:cTn>
                  </p:par>
                </p:childTnLst>
              </p:cTn>
              <p:nextCondLst>
                <p:cond evt="onClick" delay="0">
                  <p:tgtEl>
                    <p:spTgt spid="24"/>
                  </p:tgtEl>
                </p:cond>
              </p:nextCondLst>
            </p:seq>
            <p:seq concurrent="1" nextAc="seek">
              <p:cTn id="217" restart="whenNotActive" fill="hold" evtFilter="cancelBubble" nodeType="interactiveSeq">
                <p:stCondLst>
                  <p:cond evt="onClick" delay="0">
                    <p:tgtEl>
                      <p:spTgt spid="92"/>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nodeType="clickEffect">
                                  <p:stCondLst>
                                    <p:cond delay="0"/>
                                  </p:stCondLst>
                                  <p:childTnLst>
                                    <p:set>
                                      <p:cBhvr>
                                        <p:cTn id="221" dur="1" fill="hold">
                                          <p:stCondLst>
                                            <p:cond delay="0"/>
                                          </p:stCondLst>
                                        </p:cTn>
                                        <p:tgtEl>
                                          <p:spTgt spid="92"/>
                                        </p:tgtEl>
                                        <p:attrNameLst>
                                          <p:attrName>style.visibility</p:attrName>
                                        </p:attrNameLst>
                                      </p:cBhvr>
                                      <p:to>
                                        <p:strVal val="hidden"/>
                                      </p:to>
                                    </p:set>
                                  </p:childTnLst>
                                </p:cTn>
                              </p:par>
                              <p:par>
                                <p:cTn id="222" presetID="1" presetClass="emph" presetSubtype="2" fill="hold" nodeType="withEffect">
                                  <p:stCondLst>
                                    <p:cond delay="0"/>
                                  </p:stCondLst>
                                  <p:childTnLst>
                                    <p:animClr clrSpc="rgb" dir="cw">
                                      <p:cBhvr>
                                        <p:cTn id="223" dur="500" fill="hold"/>
                                        <p:tgtEl>
                                          <p:spTgt spid="90"/>
                                        </p:tgtEl>
                                        <p:attrNameLst>
                                          <p:attrName>fillcolor</p:attrName>
                                        </p:attrNameLst>
                                      </p:cBhvr>
                                      <p:to>
                                        <a:srgbClr val="EE4036"/>
                                      </p:to>
                                    </p:animClr>
                                    <p:set>
                                      <p:cBhvr>
                                        <p:cTn id="224" dur="500" fill="hold"/>
                                        <p:tgtEl>
                                          <p:spTgt spid="90"/>
                                        </p:tgtEl>
                                        <p:attrNameLst>
                                          <p:attrName>fill.type</p:attrName>
                                        </p:attrNameLst>
                                      </p:cBhvr>
                                      <p:to>
                                        <p:strVal val="solid"/>
                                      </p:to>
                                    </p:set>
                                    <p:set>
                                      <p:cBhvr>
                                        <p:cTn id="225" dur="500" fill="hold"/>
                                        <p:tgtEl>
                                          <p:spTgt spid="90"/>
                                        </p:tgtEl>
                                        <p:attrNameLst>
                                          <p:attrName>fill.on</p:attrName>
                                        </p:attrNameLst>
                                      </p:cBhvr>
                                      <p:to>
                                        <p:strVal val="true"/>
                                      </p:to>
                                    </p:set>
                                  </p:childTnLst>
                                </p:cTn>
                              </p:par>
                              <p:par>
                                <p:cTn id="226" presetID="53" presetClass="entr" presetSubtype="16" fill="hold" nodeType="withEffect">
                                  <p:stCondLst>
                                    <p:cond delay="0"/>
                                  </p:stCondLst>
                                  <p:childTnLst>
                                    <p:set>
                                      <p:cBhvr>
                                        <p:cTn id="227" dur="1" fill="hold">
                                          <p:stCondLst>
                                            <p:cond delay="0"/>
                                          </p:stCondLst>
                                        </p:cTn>
                                        <p:tgtEl>
                                          <p:spTgt spid="115"/>
                                        </p:tgtEl>
                                        <p:attrNameLst>
                                          <p:attrName>style.visibility</p:attrName>
                                        </p:attrNameLst>
                                      </p:cBhvr>
                                      <p:to>
                                        <p:strVal val="visible"/>
                                      </p:to>
                                    </p:set>
                                    <p:anim calcmode="lin" valueType="num">
                                      <p:cBhvr>
                                        <p:cTn id="228" dur="500" fill="hold"/>
                                        <p:tgtEl>
                                          <p:spTgt spid="115"/>
                                        </p:tgtEl>
                                        <p:attrNameLst>
                                          <p:attrName>ppt_w</p:attrName>
                                        </p:attrNameLst>
                                      </p:cBhvr>
                                      <p:tavLst>
                                        <p:tav tm="0">
                                          <p:val>
                                            <p:fltVal val="0"/>
                                          </p:val>
                                        </p:tav>
                                        <p:tav tm="100000">
                                          <p:val>
                                            <p:strVal val="#ppt_w"/>
                                          </p:val>
                                        </p:tav>
                                      </p:tavLst>
                                    </p:anim>
                                    <p:anim calcmode="lin" valueType="num">
                                      <p:cBhvr>
                                        <p:cTn id="229" dur="500" fill="hold"/>
                                        <p:tgtEl>
                                          <p:spTgt spid="115"/>
                                        </p:tgtEl>
                                        <p:attrNameLst>
                                          <p:attrName>ppt_h</p:attrName>
                                        </p:attrNameLst>
                                      </p:cBhvr>
                                      <p:tavLst>
                                        <p:tav tm="0">
                                          <p:val>
                                            <p:fltVal val="0"/>
                                          </p:val>
                                        </p:tav>
                                        <p:tav tm="100000">
                                          <p:val>
                                            <p:strVal val="#ppt_h"/>
                                          </p:val>
                                        </p:tav>
                                      </p:tavLst>
                                    </p:anim>
                                    <p:animEffect transition="in" filter="fade">
                                      <p:cBhvr>
                                        <p:cTn id="230" dur="500"/>
                                        <p:tgtEl>
                                          <p:spTgt spid="115"/>
                                        </p:tgtEl>
                                      </p:cBhvr>
                                    </p:animEffect>
                                  </p:childTnLst>
                                </p:cTn>
                              </p:par>
                            </p:childTnLst>
                          </p:cTn>
                        </p:par>
                      </p:childTnLst>
                    </p:cTn>
                  </p:par>
                </p:childTnLst>
              </p:cTn>
              <p:nextCondLst>
                <p:cond evt="onClick" delay="0">
                  <p:tgtEl>
                    <p:spTgt spid="92"/>
                  </p:tgtEl>
                </p:cond>
              </p:nextCondLst>
            </p:seq>
            <p:seq concurrent="1" nextAc="seek">
              <p:cTn id="231" restart="whenNotActive" fill="hold" evtFilter="cancelBubble" nodeType="interactiveSeq">
                <p:stCondLst>
                  <p:cond evt="onClick" delay="0">
                    <p:tgtEl>
                      <p:spTgt spid="139"/>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nodeType="clickEffect">
                                  <p:stCondLst>
                                    <p:cond delay="0"/>
                                  </p:stCondLst>
                                  <p:childTnLst>
                                    <p:set>
                                      <p:cBhvr>
                                        <p:cTn id="235" dur="1" fill="hold">
                                          <p:stCondLst>
                                            <p:cond delay="0"/>
                                          </p:stCondLst>
                                        </p:cTn>
                                        <p:tgtEl>
                                          <p:spTgt spid="139"/>
                                        </p:tgtEl>
                                        <p:attrNameLst>
                                          <p:attrName>style.visibility</p:attrName>
                                        </p:attrNameLst>
                                      </p:cBhvr>
                                      <p:to>
                                        <p:strVal val="hidden"/>
                                      </p:to>
                                    </p:set>
                                  </p:childTnLst>
                                </p:cTn>
                              </p:par>
                              <p:par>
                                <p:cTn id="236" presetID="1" presetClass="emph" presetSubtype="2" fill="hold" nodeType="withEffect">
                                  <p:stCondLst>
                                    <p:cond delay="0"/>
                                  </p:stCondLst>
                                  <p:childTnLst>
                                    <p:animClr clrSpc="rgb" dir="cw">
                                      <p:cBhvr>
                                        <p:cTn id="237" dur="500" fill="hold"/>
                                        <p:tgtEl>
                                          <p:spTgt spid="137"/>
                                        </p:tgtEl>
                                        <p:attrNameLst>
                                          <p:attrName>fillcolor</p:attrName>
                                        </p:attrNameLst>
                                      </p:cBhvr>
                                      <p:to>
                                        <a:srgbClr val="EE4036"/>
                                      </p:to>
                                    </p:animClr>
                                    <p:set>
                                      <p:cBhvr>
                                        <p:cTn id="238" dur="500" fill="hold"/>
                                        <p:tgtEl>
                                          <p:spTgt spid="137"/>
                                        </p:tgtEl>
                                        <p:attrNameLst>
                                          <p:attrName>fill.type</p:attrName>
                                        </p:attrNameLst>
                                      </p:cBhvr>
                                      <p:to>
                                        <p:strVal val="solid"/>
                                      </p:to>
                                    </p:set>
                                    <p:set>
                                      <p:cBhvr>
                                        <p:cTn id="239" dur="500" fill="hold"/>
                                        <p:tgtEl>
                                          <p:spTgt spid="137"/>
                                        </p:tgtEl>
                                        <p:attrNameLst>
                                          <p:attrName>fill.on</p:attrName>
                                        </p:attrNameLst>
                                      </p:cBhvr>
                                      <p:to>
                                        <p:strVal val="true"/>
                                      </p:to>
                                    </p:set>
                                  </p:childTnLst>
                                </p:cTn>
                              </p:par>
                              <p:par>
                                <p:cTn id="240" presetID="53" presetClass="entr" presetSubtype="16" fill="hold" nodeType="withEffect">
                                  <p:stCondLst>
                                    <p:cond delay="0"/>
                                  </p:stCondLst>
                                  <p:childTnLst>
                                    <p:set>
                                      <p:cBhvr>
                                        <p:cTn id="241" dur="1" fill="hold">
                                          <p:stCondLst>
                                            <p:cond delay="0"/>
                                          </p:stCondLst>
                                        </p:cTn>
                                        <p:tgtEl>
                                          <p:spTgt spid="138"/>
                                        </p:tgtEl>
                                        <p:attrNameLst>
                                          <p:attrName>style.visibility</p:attrName>
                                        </p:attrNameLst>
                                      </p:cBhvr>
                                      <p:to>
                                        <p:strVal val="visible"/>
                                      </p:to>
                                    </p:set>
                                    <p:anim calcmode="lin" valueType="num">
                                      <p:cBhvr>
                                        <p:cTn id="242" dur="500" fill="hold"/>
                                        <p:tgtEl>
                                          <p:spTgt spid="138"/>
                                        </p:tgtEl>
                                        <p:attrNameLst>
                                          <p:attrName>ppt_w</p:attrName>
                                        </p:attrNameLst>
                                      </p:cBhvr>
                                      <p:tavLst>
                                        <p:tav tm="0">
                                          <p:val>
                                            <p:fltVal val="0"/>
                                          </p:val>
                                        </p:tav>
                                        <p:tav tm="100000">
                                          <p:val>
                                            <p:strVal val="#ppt_w"/>
                                          </p:val>
                                        </p:tav>
                                      </p:tavLst>
                                    </p:anim>
                                    <p:anim calcmode="lin" valueType="num">
                                      <p:cBhvr>
                                        <p:cTn id="243" dur="500" fill="hold"/>
                                        <p:tgtEl>
                                          <p:spTgt spid="138"/>
                                        </p:tgtEl>
                                        <p:attrNameLst>
                                          <p:attrName>ppt_h</p:attrName>
                                        </p:attrNameLst>
                                      </p:cBhvr>
                                      <p:tavLst>
                                        <p:tav tm="0">
                                          <p:val>
                                            <p:fltVal val="0"/>
                                          </p:val>
                                        </p:tav>
                                        <p:tav tm="100000">
                                          <p:val>
                                            <p:strVal val="#ppt_h"/>
                                          </p:val>
                                        </p:tav>
                                      </p:tavLst>
                                    </p:anim>
                                    <p:animEffect transition="in" filter="fade">
                                      <p:cBhvr>
                                        <p:cTn id="244" dur="500"/>
                                        <p:tgtEl>
                                          <p:spTgt spid="138"/>
                                        </p:tgtEl>
                                      </p:cBhvr>
                                    </p:animEffect>
                                  </p:childTnLst>
                                </p:cTn>
                              </p:par>
                            </p:childTnLst>
                          </p:cTn>
                        </p:par>
                      </p:childTnLst>
                    </p:cTn>
                  </p:par>
                </p:childTnLst>
              </p:cTn>
              <p:nextCondLst>
                <p:cond evt="onClick" delay="0">
                  <p:tgtEl>
                    <p:spTgt spid="139"/>
                  </p:tgtEl>
                </p:cond>
              </p:nextCondLst>
            </p:seq>
            <p:seq concurrent="1" nextAc="seek">
              <p:cTn id="245" restart="whenNotActive" fill="hold" evtFilter="cancelBubble" nodeType="interactiveSeq">
                <p:stCondLst>
                  <p:cond evt="onClick" delay="0">
                    <p:tgtEl>
                      <p:spTgt spid="142"/>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nodeType="clickEffect">
                                  <p:stCondLst>
                                    <p:cond delay="0"/>
                                  </p:stCondLst>
                                  <p:childTnLst>
                                    <p:set>
                                      <p:cBhvr>
                                        <p:cTn id="249" dur="1" fill="hold">
                                          <p:stCondLst>
                                            <p:cond delay="0"/>
                                          </p:stCondLst>
                                        </p:cTn>
                                        <p:tgtEl>
                                          <p:spTgt spid="142"/>
                                        </p:tgtEl>
                                        <p:attrNameLst>
                                          <p:attrName>style.visibility</p:attrName>
                                        </p:attrNameLst>
                                      </p:cBhvr>
                                      <p:to>
                                        <p:strVal val="hidden"/>
                                      </p:to>
                                    </p:set>
                                  </p:childTnLst>
                                </p:cTn>
                              </p:par>
                              <p:par>
                                <p:cTn id="250" presetID="1" presetClass="emph" presetSubtype="2" fill="hold" nodeType="withEffect">
                                  <p:stCondLst>
                                    <p:cond delay="0"/>
                                  </p:stCondLst>
                                  <p:childTnLst>
                                    <p:animClr clrSpc="rgb" dir="cw">
                                      <p:cBhvr>
                                        <p:cTn id="251" dur="500" fill="hold"/>
                                        <p:tgtEl>
                                          <p:spTgt spid="140"/>
                                        </p:tgtEl>
                                        <p:attrNameLst>
                                          <p:attrName>fillcolor</p:attrName>
                                        </p:attrNameLst>
                                      </p:cBhvr>
                                      <p:to>
                                        <a:srgbClr val="EE4036"/>
                                      </p:to>
                                    </p:animClr>
                                    <p:set>
                                      <p:cBhvr>
                                        <p:cTn id="252" dur="500" fill="hold"/>
                                        <p:tgtEl>
                                          <p:spTgt spid="140"/>
                                        </p:tgtEl>
                                        <p:attrNameLst>
                                          <p:attrName>fill.type</p:attrName>
                                        </p:attrNameLst>
                                      </p:cBhvr>
                                      <p:to>
                                        <p:strVal val="solid"/>
                                      </p:to>
                                    </p:set>
                                    <p:set>
                                      <p:cBhvr>
                                        <p:cTn id="253" dur="500" fill="hold"/>
                                        <p:tgtEl>
                                          <p:spTgt spid="140"/>
                                        </p:tgtEl>
                                        <p:attrNameLst>
                                          <p:attrName>fill.on</p:attrName>
                                        </p:attrNameLst>
                                      </p:cBhvr>
                                      <p:to>
                                        <p:strVal val="true"/>
                                      </p:to>
                                    </p:set>
                                  </p:childTnLst>
                                </p:cTn>
                              </p:par>
                              <p:par>
                                <p:cTn id="254" presetID="53" presetClass="entr" presetSubtype="16" fill="hold" nodeType="withEffect">
                                  <p:stCondLst>
                                    <p:cond delay="0"/>
                                  </p:stCondLst>
                                  <p:childTnLst>
                                    <p:set>
                                      <p:cBhvr>
                                        <p:cTn id="255" dur="1" fill="hold">
                                          <p:stCondLst>
                                            <p:cond delay="0"/>
                                          </p:stCondLst>
                                        </p:cTn>
                                        <p:tgtEl>
                                          <p:spTgt spid="141"/>
                                        </p:tgtEl>
                                        <p:attrNameLst>
                                          <p:attrName>style.visibility</p:attrName>
                                        </p:attrNameLst>
                                      </p:cBhvr>
                                      <p:to>
                                        <p:strVal val="visible"/>
                                      </p:to>
                                    </p:set>
                                    <p:anim calcmode="lin" valueType="num">
                                      <p:cBhvr>
                                        <p:cTn id="256" dur="500" fill="hold"/>
                                        <p:tgtEl>
                                          <p:spTgt spid="141"/>
                                        </p:tgtEl>
                                        <p:attrNameLst>
                                          <p:attrName>ppt_w</p:attrName>
                                        </p:attrNameLst>
                                      </p:cBhvr>
                                      <p:tavLst>
                                        <p:tav tm="0">
                                          <p:val>
                                            <p:fltVal val="0"/>
                                          </p:val>
                                        </p:tav>
                                        <p:tav tm="100000">
                                          <p:val>
                                            <p:strVal val="#ppt_w"/>
                                          </p:val>
                                        </p:tav>
                                      </p:tavLst>
                                    </p:anim>
                                    <p:anim calcmode="lin" valueType="num">
                                      <p:cBhvr>
                                        <p:cTn id="257" dur="500" fill="hold"/>
                                        <p:tgtEl>
                                          <p:spTgt spid="141"/>
                                        </p:tgtEl>
                                        <p:attrNameLst>
                                          <p:attrName>ppt_h</p:attrName>
                                        </p:attrNameLst>
                                      </p:cBhvr>
                                      <p:tavLst>
                                        <p:tav tm="0">
                                          <p:val>
                                            <p:fltVal val="0"/>
                                          </p:val>
                                        </p:tav>
                                        <p:tav tm="100000">
                                          <p:val>
                                            <p:strVal val="#ppt_h"/>
                                          </p:val>
                                        </p:tav>
                                      </p:tavLst>
                                    </p:anim>
                                    <p:animEffect transition="in" filter="fade">
                                      <p:cBhvr>
                                        <p:cTn id="258" dur="500"/>
                                        <p:tgtEl>
                                          <p:spTgt spid="141"/>
                                        </p:tgtEl>
                                      </p:cBhvr>
                                    </p:animEffect>
                                  </p:childTnLst>
                                </p:cTn>
                              </p:par>
                            </p:childTnLst>
                          </p:cTn>
                        </p:par>
                      </p:childTnLst>
                    </p:cTn>
                  </p:par>
                </p:childTnLst>
              </p:cTn>
              <p:nextCondLst>
                <p:cond evt="onClick" delay="0">
                  <p:tgtEl>
                    <p:spTgt spid="142"/>
                  </p:tgtEl>
                </p:cond>
              </p:nextCondLst>
            </p:seq>
            <p:seq concurrent="1" nextAc="seek">
              <p:cTn id="259" restart="whenNotActive" fill="hold" evtFilter="cancelBubble" nodeType="interactiveSeq">
                <p:stCondLst>
                  <p:cond evt="onClick" delay="0">
                    <p:tgtEl>
                      <p:spTgt spid="145"/>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nodeType="clickEffect">
                                  <p:stCondLst>
                                    <p:cond delay="0"/>
                                  </p:stCondLst>
                                  <p:childTnLst>
                                    <p:set>
                                      <p:cBhvr>
                                        <p:cTn id="263" dur="1" fill="hold">
                                          <p:stCondLst>
                                            <p:cond delay="0"/>
                                          </p:stCondLst>
                                        </p:cTn>
                                        <p:tgtEl>
                                          <p:spTgt spid="145"/>
                                        </p:tgtEl>
                                        <p:attrNameLst>
                                          <p:attrName>style.visibility</p:attrName>
                                        </p:attrNameLst>
                                      </p:cBhvr>
                                      <p:to>
                                        <p:strVal val="hidden"/>
                                      </p:to>
                                    </p:set>
                                  </p:childTnLst>
                                </p:cTn>
                              </p:par>
                              <p:par>
                                <p:cTn id="264" presetID="1" presetClass="emph" presetSubtype="2" fill="hold" nodeType="withEffect">
                                  <p:stCondLst>
                                    <p:cond delay="0"/>
                                  </p:stCondLst>
                                  <p:childTnLst>
                                    <p:animClr clrSpc="rgb" dir="cw">
                                      <p:cBhvr>
                                        <p:cTn id="265" dur="500" fill="hold"/>
                                        <p:tgtEl>
                                          <p:spTgt spid="143"/>
                                        </p:tgtEl>
                                        <p:attrNameLst>
                                          <p:attrName>fillcolor</p:attrName>
                                        </p:attrNameLst>
                                      </p:cBhvr>
                                      <p:to>
                                        <a:srgbClr val="EE4036"/>
                                      </p:to>
                                    </p:animClr>
                                    <p:set>
                                      <p:cBhvr>
                                        <p:cTn id="266" dur="500" fill="hold"/>
                                        <p:tgtEl>
                                          <p:spTgt spid="143"/>
                                        </p:tgtEl>
                                        <p:attrNameLst>
                                          <p:attrName>fill.type</p:attrName>
                                        </p:attrNameLst>
                                      </p:cBhvr>
                                      <p:to>
                                        <p:strVal val="solid"/>
                                      </p:to>
                                    </p:set>
                                    <p:set>
                                      <p:cBhvr>
                                        <p:cTn id="267" dur="500" fill="hold"/>
                                        <p:tgtEl>
                                          <p:spTgt spid="143"/>
                                        </p:tgtEl>
                                        <p:attrNameLst>
                                          <p:attrName>fill.on</p:attrName>
                                        </p:attrNameLst>
                                      </p:cBhvr>
                                      <p:to>
                                        <p:strVal val="true"/>
                                      </p:to>
                                    </p:set>
                                  </p:childTnLst>
                                </p:cTn>
                              </p:par>
                              <p:par>
                                <p:cTn id="268" presetID="53" presetClass="entr" presetSubtype="16" fill="hold" nodeType="withEffect">
                                  <p:stCondLst>
                                    <p:cond delay="0"/>
                                  </p:stCondLst>
                                  <p:childTnLst>
                                    <p:set>
                                      <p:cBhvr>
                                        <p:cTn id="269" dur="1" fill="hold">
                                          <p:stCondLst>
                                            <p:cond delay="0"/>
                                          </p:stCondLst>
                                        </p:cTn>
                                        <p:tgtEl>
                                          <p:spTgt spid="144"/>
                                        </p:tgtEl>
                                        <p:attrNameLst>
                                          <p:attrName>style.visibility</p:attrName>
                                        </p:attrNameLst>
                                      </p:cBhvr>
                                      <p:to>
                                        <p:strVal val="visible"/>
                                      </p:to>
                                    </p:set>
                                    <p:anim calcmode="lin" valueType="num">
                                      <p:cBhvr>
                                        <p:cTn id="270" dur="500" fill="hold"/>
                                        <p:tgtEl>
                                          <p:spTgt spid="144"/>
                                        </p:tgtEl>
                                        <p:attrNameLst>
                                          <p:attrName>ppt_w</p:attrName>
                                        </p:attrNameLst>
                                      </p:cBhvr>
                                      <p:tavLst>
                                        <p:tav tm="0">
                                          <p:val>
                                            <p:fltVal val="0"/>
                                          </p:val>
                                        </p:tav>
                                        <p:tav tm="100000">
                                          <p:val>
                                            <p:strVal val="#ppt_w"/>
                                          </p:val>
                                        </p:tav>
                                      </p:tavLst>
                                    </p:anim>
                                    <p:anim calcmode="lin" valueType="num">
                                      <p:cBhvr>
                                        <p:cTn id="271" dur="500" fill="hold"/>
                                        <p:tgtEl>
                                          <p:spTgt spid="144"/>
                                        </p:tgtEl>
                                        <p:attrNameLst>
                                          <p:attrName>ppt_h</p:attrName>
                                        </p:attrNameLst>
                                      </p:cBhvr>
                                      <p:tavLst>
                                        <p:tav tm="0">
                                          <p:val>
                                            <p:fltVal val="0"/>
                                          </p:val>
                                        </p:tav>
                                        <p:tav tm="100000">
                                          <p:val>
                                            <p:strVal val="#ppt_h"/>
                                          </p:val>
                                        </p:tav>
                                      </p:tavLst>
                                    </p:anim>
                                    <p:animEffect transition="in" filter="fade">
                                      <p:cBhvr>
                                        <p:cTn id="272" dur="500"/>
                                        <p:tgtEl>
                                          <p:spTgt spid="144"/>
                                        </p:tgtEl>
                                      </p:cBhvr>
                                    </p:animEffect>
                                  </p:childTnLst>
                                </p:cTn>
                              </p:par>
                            </p:childTnLst>
                          </p:cTn>
                        </p:par>
                      </p:childTnLst>
                    </p:cTn>
                  </p:par>
                </p:childTnLst>
              </p:cTn>
              <p:nextCondLst>
                <p:cond evt="onClick" delay="0">
                  <p:tgtEl>
                    <p:spTgt spid="145"/>
                  </p:tgtEl>
                </p:cond>
              </p:nextCondLst>
            </p:seq>
            <p:seq concurrent="1" nextAc="seek">
              <p:cTn id="273" restart="whenNotActive" fill="hold" evtFilter="cancelBubble" nodeType="interactiveSeq">
                <p:stCondLst>
                  <p:cond evt="onClick" delay="0">
                    <p:tgtEl>
                      <p:spTgt spid="148"/>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nodeType="clickEffect">
                                  <p:stCondLst>
                                    <p:cond delay="0"/>
                                  </p:stCondLst>
                                  <p:childTnLst>
                                    <p:set>
                                      <p:cBhvr>
                                        <p:cTn id="277" dur="1" fill="hold">
                                          <p:stCondLst>
                                            <p:cond delay="0"/>
                                          </p:stCondLst>
                                        </p:cTn>
                                        <p:tgtEl>
                                          <p:spTgt spid="148"/>
                                        </p:tgtEl>
                                        <p:attrNameLst>
                                          <p:attrName>style.visibility</p:attrName>
                                        </p:attrNameLst>
                                      </p:cBhvr>
                                      <p:to>
                                        <p:strVal val="hidden"/>
                                      </p:to>
                                    </p:set>
                                  </p:childTnLst>
                                </p:cTn>
                              </p:par>
                              <p:par>
                                <p:cTn id="278" presetID="1" presetClass="emph" presetSubtype="2" fill="hold" nodeType="withEffect">
                                  <p:stCondLst>
                                    <p:cond delay="0"/>
                                  </p:stCondLst>
                                  <p:childTnLst>
                                    <p:animClr clrSpc="rgb" dir="cw">
                                      <p:cBhvr>
                                        <p:cTn id="279" dur="500" fill="hold"/>
                                        <p:tgtEl>
                                          <p:spTgt spid="146"/>
                                        </p:tgtEl>
                                        <p:attrNameLst>
                                          <p:attrName>fillcolor</p:attrName>
                                        </p:attrNameLst>
                                      </p:cBhvr>
                                      <p:to>
                                        <a:srgbClr val="EE4036"/>
                                      </p:to>
                                    </p:animClr>
                                    <p:set>
                                      <p:cBhvr>
                                        <p:cTn id="280" dur="500" fill="hold"/>
                                        <p:tgtEl>
                                          <p:spTgt spid="146"/>
                                        </p:tgtEl>
                                        <p:attrNameLst>
                                          <p:attrName>fill.type</p:attrName>
                                        </p:attrNameLst>
                                      </p:cBhvr>
                                      <p:to>
                                        <p:strVal val="solid"/>
                                      </p:to>
                                    </p:set>
                                    <p:set>
                                      <p:cBhvr>
                                        <p:cTn id="281" dur="500" fill="hold"/>
                                        <p:tgtEl>
                                          <p:spTgt spid="146"/>
                                        </p:tgtEl>
                                        <p:attrNameLst>
                                          <p:attrName>fill.on</p:attrName>
                                        </p:attrNameLst>
                                      </p:cBhvr>
                                      <p:to>
                                        <p:strVal val="true"/>
                                      </p:to>
                                    </p:set>
                                  </p:childTnLst>
                                </p:cTn>
                              </p:par>
                              <p:par>
                                <p:cTn id="282" presetID="53" presetClass="entr" presetSubtype="16" fill="hold" nodeType="withEffect">
                                  <p:stCondLst>
                                    <p:cond delay="0"/>
                                  </p:stCondLst>
                                  <p:childTnLst>
                                    <p:set>
                                      <p:cBhvr>
                                        <p:cTn id="283" dur="1" fill="hold">
                                          <p:stCondLst>
                                            <p:cond delay="0"/>
                                          </p:stCondLst>
                                        </p:cTn>
                                        <p:tgtEl>
                                          <p:spTgt spid="147"/>
                                        </p:tgtEl>
                                        <p:attrNameLst>
                                          <p:attrName>style.visibility</p:attrName>
                                        </p:attrNameLst>
                                      </p:cBhvr>
                                      <p:to>
                                        <p:strVal val="visible"/>
                                      </p:to>
                                    </p:set>
                                    <p:anim calcmode="lin" valueType="num">
                                      <p:cBhvr>
                                        <p:cTn id="284" dur="500" fill="hold"/>
                                        <p:tgtEl>
                                          <p:spTgt spid="147"/>
                                        </p:tgtEl>
                                        <p:attrNameLst>
                                          <p:attrName>ppt_w</p:attrName>
                                        </p:attrNameLst>
                                      </p:cBhvr>
                                      <p:tavLst>
                                        <p:tav tm="0">
                                          <p:val>
                                            <p:fltVal val="0"/>
                                          </p:val>
                                        </p:tav>
                                        <p:tav tm="100000">
                                          <p:val>
                                            <p:strVal val="#ppt_w"/>
                                          </p:val>
                                        </p:tav>
                                      </p:tavLst>
                                    </p:anim>
                                    <p:anim calcmode="lin" valueType="num">
                                      <p:cBhvr>
                                        <p:cTn id="285" dur="500" fill="hold"/>
                                        <p:tgtEl>
                                          <p:spTgt spid="147"/>
                                        </p:tgtEl>
                                        <p:attrNameLst>
                                          <p:attrName>ppt_h</p:attrName>
                                        </p:attrNameLst>
                                      </p:cBhvr>
                                      <p:tavLst>
                                        <p:tav tm="0">
                                          <p:val>
                                            <p:fltVal val="0"/>
                                          </p:val>
                                        </p:tav>
                                        <p:tav tm="100000">
                                          <p:val>
                                            <p:strVal val="#ppt_h"/>
                                          </p:val>
                                        </p:tav>
                                      </p:tavLst>
                                    </p:anim>
                                    <p:animEffect transition="in" filter="fade">
                                      <p:cBhvr>
                                        <p:cTn id="286" dur="500"/>
                                        <p:tgtEl>
                                          <p:spTgt spid="147"/>
                                        </p:tgtEl>
                                      </p:cBhvr>
                                    </p:animEffect>
                                  </p:childTnLst>
                                </p:cTn>
                              </p:par>
                            </p:childTnLst>
                          </p:cTn>
                        </p:par>
                      </p:childTnLst>
                    </p:cTn>
                  </p:par>
                </p:childTnLst>
              </p:cTn>
              <p:nextCondLst>
                <p:cond evt="onClick" delay="0">
                  <p:tgtEl>
                    <p:spTgt spid="148"/>
                  </p:tgtEl>
                </p:cond>
              </p:nextCondLst>
            </p:seq>
            <p:seq concurrent="1" nextAc="seek">
              <p:cTn id="287" restart="whenNotActive" fill="hold" evtFilter="cancelBubble" nodeType="interactiveSeq">
                <p:stCondLst>
                  <p:cond evt="onClick" delay="0">
                    <p:tgtEl>
                      <p:spTgt spid="151"/>
                    </p:tgtEl>
                  </p:cond>
                </p:stCondLst>
                <p:endSync evt="end" delay="0">
                  <p:rtn val="all"/>
                </p:endSync>
                <p:childTnLst>
                  <p:par>
                    <p:cTn id="288" fill="hold">
                      <p:stCondLst>
                        <p:cond delay="0"/>
                      </p:stCondLst>
                      <p:childTnLst>
                        <p:par>
                          <p:cTn id="289" fill="hold">
                            <p:stCondLst>
                              <p:cond delay="0"/>
                            </p:stCondLst>
                            <p:childTnLst>
                              <p:par>
                                <p:cTn id="290" presetID="1" presetClass="exit" presetSubtype="0" fill="hold" nodeType="clickEffect">
                                  <p:stCondLst>
                                    <p:cond delay="0"/>
                                  </p:stCondLst>
                                  <p:childTnLst>
                                    <p:set>
                                      <p:cBhvr>
                                        <p:cTn id="291" dur="1" fill="hold">
                                          <p:stCondLst>
                                            <p:cond delay="0"/>
                                          </p:stCondLst>
                                        </p:cTn>
                                        <p:tgtEl>
                                          <p:spTgt spid="151"/>
                                        </p:tgtEl>
                                        <p:attrNameLst>
                                          <p:attrName>style.visibility</p:attrName>
                                        </p:attrNameLst>
                                      </p:cBhvr>
                                      <p:to>
                                        <p:strVal val="hidden"/>
                                      </p:to>
                                    </p:set>
                                  </p:childTnLst>
                                </p:cTn>
                              </p:par>
                              <p:par>
                                <p:cTn id="292" presetID="1" presetClass="emph" presetSubtype="2" fill="hold" nodeType="withEffect">
                                  <p:stCondLst>
                                    <p:cond delay="0"/>
                                  </p:stCondLst>
                                  <p:childTnLst>
                                    <p:animClr clrSpc="rgb" dir="cw">
                                      <p:cBhvr>
                                        <p:cTn id="293" dur="500" fill="hold"/>
                                        <p:tgtEl>
                                          <p:spTgt spid="149"/>
                                        </p:tgtEl>
                                        <p:attrNameLst>
                                          <p:attrName>fillcolor</p:attrName>
                                        </p:attrNameLst>
                                      </p:cBhvr>
                                      <p:to>
                                        <a:srgbClr val="EE4036"/>
                                      </p:to>
                                    </p:animClr>
                                    <p:set>
                                      <p:cBhvr>
                                        <p:cTn id="294" dur="500" fill="hold"/>
                                        <p:tgtEl>
                                          <p:spTgt spid="149"/>
                                        </p:tgtEl>
                                        <p:attrNameLst>
                                          <p:attrName>fill.type</p:attrName>
                                        </p:attrNameLst>
                                      </p:cBhvr>
                                      <p:to>
                                        <p:strVal val="solid"/>
                                      </p:to>
                                    </p:set>
                                    <p:set>
                                      <p:cBhvr>
                                        <p:cTn id="295" dur="500" fill="hold"/>
                                        <p:tgtEl>
                                          <p:spTgt spid="149"/>
                                        </p:tgtEl>
                                        <p:attrNameLst>
                                          <p:attrName>fill.on</p:attrName>
                                        </p:attrNameLst>
                                      </p:cBhvr>
                                      <p:to>
                                        <p:strVal val="true"/>
                                      </p:to>
                                    </p:set>
                                  </p:childTnLst>
                                </p:cTn>
                              </p:par>
                              <p:par>
                                <p:cTn id="296" presetID="53" presetClass="entr" presetSubtype="16" fill="hold" nodeType="withEffect">
                                  <p:stCondLst>
                                    <p:cond delay="0"/>
                                  </p:stCondLst>
                                  <p:childTnLst>
                                    <p:set>
                                      <p:cBhvr>
                                        <p:cTn id="297" dur="1" fill="hold">
                                          <p:stCondLst>
                                            <p:cond delay="0"/>
                                          </p:stCondLst>
                                        </p:cTn>
                                        <p:tgtEl>
                                          <p:spTgt spid="150"/>
                                        </p:tgtEl>
                                        <p:attrNameLst>
                                          <p:attrName>style.visibility</p:attrName>
                                        </p:attrNameLst>
                                      </p:cBhvr>
                                      <p:to>
                                        <p:strVal val="visible"/>
                                      </p:to>
                                    </p:set>
                                    <p:anim calcmode="lin" valueType="num">
                                      <p:cBhvr>
                                        <p:cTn id="298" dur="500" fill="hold"/>
                                        <p:tgtEl>
                                          <p:spTgt spid="150"/>
                                        </p:tgtEl>
                                        <p:attrNameLst>
                                          <p:attrName>ppt_w</p:attrName>
                                        </p:attrNameLst>
                                      </p:cBhvr>
                                      <p:tavLst>
                                        <p:tav tm="0">
                                          <p:val>
                                            <p:fltVal val="0"/>
                                          </p:val>
                                        </p:tav>
                                        <p:tav tm="100000">
                                          <p:val>
                                            <p:strVal val="#ppt_w"/>
                                          </p:val>
                                        </p:tav>
                                      </p:tavLst>
                                    </p:anim>
                                    <p:anim calcmode="lin" valueType="num">
                                      <p:cBhvr>
                                        <p:cTn id="299" dur="500" fill="hold"/>
                                        <p:tgtEl>
                                          <p:spTgt spid="150"/>
                                        </p:tgtEl>
                                        <p:attrNameLst>
                                          <p:attrName>ppt_h</p:attrName>
                                        </p:attrNameLst>
                                      </p:cBhvr>
                                      <p:tavLst>
                                        <p:tav tm="0">
                                          <p:val>
                                            <p:fltVal val="0"/>
                                          </p:val>
                                        </p:tav>
                                        <p:tav tm="100000">
                                          <p:val>
                                            <p:strVal val="#ppt_h"/>
                                          </p:val>
                                        </p:tav>
                                      </p:tavLst>
                                    </p:anim>
                                    <p:animEffect transition="in" filter="fade">
                                      <p:cBhvr>
                                        <p:cTn id="300" dur="500"/>
                                        <p:tgtEl>
                                          <p:spTgt spid="150"/>
                                        </p:tgtEl>
                                      </p:cBhvr>
                                    </p:animEffect>
                                  </p:childTnLst>
                                </p:cTn>
                              </p:par>
                            </p:childTnLst>
                          </p:cTn>
                        </p:par>
                      </p:childTnLst>
                    </p:cTn>
                  </p:par>
                </p:childTnLst>
              </p:cTn>
              <p:nextCondLst>
                <p:cond evt="onClick" delay="0">
                  <p:tgtEl>
                    <p:spTgt spid="151"/>
                  </p:tgtEl>
                </p:cond>
              </p:nextCondLst>
            </p:seq>
            <p:seq concurrent="1" nextAc="seek">
              <p:cTn id="301" restart="whenNotActive" fill="hold" evtFilter="cancelBubble" nodeType="interactiveSeq">
                <p:stCondLst>
                  <p:cond evt="onClick" delay="0">
                    <p:tgtEl>
                      <p:spTgt spid="100"/>
                    </p:tgtEl>
                  </p:cond>
                </p:stCondLst>
                <p:endSync evt="end" delay="0">
                  <p:rtn val="all"/>
                </p:endSync>
                <p:childTnLst>
                  <p:par>
                    <p:cTn id="302" fill="hold">
                      <p:stCondLst>
                        <p:cond delay="0"/>
                      </p:stCondLst>
                      <p:childTnLst>
                        <p:par>
                          <p:cTn id="303" fill="hold">
                            <p:stCondLst>
                              <p:cond delay="0"/>
                            </p:stCondLst>
                            <p:childTnLst>
                              <p:par>
                                <p:cTn id="304" presetID="53" presetClass="entr" presetSubtype="16" fill="hold" grpId="0" nodeType="withEffect">
                                  <p:stCondLst>
                                    <p:cond delay="0"/>
                                  </p:stCondLst>
                                  <p:childTnLst>
                                    <p:set>
                                      <p:cBhvr>
                                        <p:cTn id="305" dur="1" fill="hold">
                                          <p:stCondLst>
                                            <p:cond delay="0"/>
                                          </p:stCondLst>
                                        </p:cTn>
                                        <p:tgtEl>
                                          <p:spTgt spid="114"/>
                                        </p:tgtEl>
                                        <p:attrNameLst>
                                          <p:attrName>style.visibility</p:attrName>
                                        </p:attrNameLst>
                                      </p:cBhvr>
                                      <p:to>
                                        <p:strVal val="visible"/>
                                      </p:to>
                                    </p:set>
                                    <p:anim calcmode="lin" valueType="num">
                                      <p:cBhvr>
                                        <p:cTn id="306" dur="500" fill="hold"/>
                                        <p:tgtEl>
                                          <p:spTgt spid="114"/>
                                        </p:tgtEl>
                                        <p:attrNameLst>
                                          <p:attrName>ppt_w</p:attrName>
                                        </p:attrNameLst>
                                      </p:cBhvr>
                                      <p:tavLst>
                                        <p:tav tm="0">
                                          <p:val>
                                            <p:fltVal val="0"/>
                                          </p:val>
                                        </p:tav>
                                        <p:tav tm="100000">
                                          <p:val>
                                            <p:strVal val="#ppt_w"/>
                                          </p:val>
                                        </p:tav>
                                      </p:tavLst>
                                    </p:anim>
                                    <p:anim calcmode="lin" valueType="num">
                                      <p:cBhvr>
                                        <p:cTn id="307" dur="500" fill="hold"/>
                                        <p:tgtEl>
                                          <p:spTgt spid="114"/>
                                        </p:tgtEl>
                                        <p:attrNameLst>
                                          <p:attrName>ppt_h</p:attrName>
                                        </p:attrNameLst>
                                      </p:cBhvr>
                                      <p:tavLst>
                                        <p:tav tm="0">
                                          <p:val>
                                            <p:fltVal val="0"/>
                                          </p:val>
                                        </p:tav>
                                        <p:tav tm="100000">
                                          <p:val>
                                            <p:strVal val="#ppt_h"/>
                                          </p:val>
                                        </p:tav>
                                      </p:tavLst>
                                    </p:anim>
                                    <p:animEffect transition="in" filter="fade">
                                      <p:cBhvr>
                                        <p:cTn id="308" dur="500"/>
                                        <p:tgtEl>
                                          <p:spTgt spid="114"/>
                                        </p:tgtEl>
                                      </p:cBhvr>
                                    </p:animEffect>
                                  </p:childTnLst>
                                  <p:subTnLst>
                                    <p:audio>
                                      <p:cMediaNode>
                                        <p:cTn display="0" masterRel="sameClick">
                                          <p:stCondLst>
                                            <p:cond evt="begin" delay="0">
                                              <p:tn val="304"/>
                                            </p:cond>
                                          </p:stCondLst>
                                          <p:endCondLst>
                                            <p:cond evt="onStopAudio" delay="0">
                                              <p:tgtEl>
                                                <p:sldTgt/>
                                              </p:tgtEl>
                                            </p:cond>
                                          </p:endCondLst>
                                        </p:cTn>
                                        <p:tgtEl>
                                          <p:sndTgt r:embed="rId3" name="Bling.wav"/>
                                        </p:tgtEl>
                                      </p:cMediaNode>
                                    </p:audio>
                                  </p:subTnLst>
                                </p:cTn>
                              </p:par>
                              <p:par>
                                <p:cTn id="309" presetID="26" presetClass="emph" presetSubtype="0" fill="hold" grpId="1" nodeType="withEffect">
                                  <p:stCondLst>
                                    <p:cond delay="500"/>
                                  </p:stCondLst>
                                  <p:childTnLst>
                                    <p:animEffect transition="out" filter="fade">
                                      <p:cBhvr>
                                        <p:cTn id="310" dur="500" tmFilter="0, 0; .2, .5; .8, .5; 1, 0"/>
                                        <p:tgtEl>
                                          <p:spTgt spid="114"/>
                                        </p:tgtEl>
                                      </p:cBhvr>
                                    </p:animEffect>
                                    <p:animScale>
                                      <p:cBhvr>
                                        <p:cTn id="311" dur="250" autoRev="1" fill="hold"/>
                                        <p:tgtEl>
                                          <p:spTgt spid="114"/>
                                        </p:tgtEl>
                                      </p:cBhvr>
                                      <p:by x="105000" y="105000"/>
                                    </p:animScale>
                                  </p:childTnLst>
                                </p:cTn>
                              </p:par>
                              <p:par>
                                <p:cTn id="312" presetID="53" presetClass="entr" presetSubtype="16" fill="hold" grpId="0" nodeType="withEffect">
                                  <p:stCondLst>
                                    <p:cond delay="0"/>
                                  </p:stCondLst>
                                  <p:childTnLst>
                                    <p:set>
                                      <p:cBhvr>
                                        <p:cTn id="313" dur="1" fill="hold">
                                          <p:stCondLst>
                                            <p:cond delay="0"/>
                                          </p:stCondLst>
                                        </p:cTn>
                                        <p:tgtEl>
                                          <p:spTgt spid="206"/>
                                        </p:tgtEl>
                                        <p:attrNameLst>
                                          <p:attrName>style.visibility</p:attrName>
                                        </p:attrNameLst>
                                      </p:cBhvr>
                                      <p:to>
                                        <p:strVal val="visible"/>
                                      </p:to>
                                    </p:set>
                                    <p:anim calcmode="lin" valueType="num">
                                      <p:cBhvr>
                                        <p:cTn id="314" dur="500" fill="hold"/>
                                        <p:tgtEl>
                                          <p:spTgt spid="206"/>
                                        </p:tgtEl>
                                        <p:attrNameLst>
                                          <p:attrName>ppt_w</p:attrName>
                                        </p:attrNameLst>
                                      </p:cBhvr>
                                      <p:tavLst>
                                        <p:tav tm="0">
                                          <p:val>
                                            <p:fltVal val="0"/>
                                          </p:val>
                                        </p:tav>
                                        <p:tav tm="100000">
                                          <p:val>
                                            <p:strVal val="#ppt_w"/>
                                          </p:val>
                                        </p:tav>
                                      </p:tavLst>
                                    </p:anim>
                                    <p:anim calcmode="lin" valueType="num">
                                      <p:cBhvr>
                                        <p:cTn id="315" dur="500" fill="hold"/>
                                        <p:tgtEl>
                                          <p:spTgt spid="206"/>
                                        </p:tgtEl>
                                        <p:attrNameLst>
                                          <p:attrName>ppt_h</p:attrName>
                                        </p:attrNameLst>
                                      </p:cBhvr>
                                      <p:tavLst>
                                        <p:tav tm="0">
                                          <p:val>
                                            <p:fltVal val="0"/>
                                          </p:val>
                                        </p:tav>
                                        <p:tav tm="100000">
                                          <p:val>
                                            <p:strVal val="#ppt_h"/>
                                          </p:val>
                                        </p:tav>
                                      </p:tavLst>
                                    </p:anim>
                                    <p:animEffect transition="in" filter="fade">
                                      <p:cBhvr>
                                        <p:cTn id="316" dur="500"/>
                                        <p:tgtEl>
                                          <p:spTgt spid="206"/>
                                        </p:tgtEl>
                                      </p:cBhvr>
                                    </p:animEffect>
                                  </p:childTnLst>
                                  <p:subTnLst>
                                    <p:audio>
                                      <p:cMediaNode>
                                        <p:cTn display="0" masterRel="sameClick">
                                          <p:stCondLst>
                                            <p:cond evt="begin" delay="0">
                                              <p:tn val="312"/>
                                            </p:cond>
                                          </p:stCondLst>
                                          <p:endCondLst>
                                            <p:cond evt="onStopAudio" delay="0">
                                              <p:tgtEl>
                                                <p:sldTgt/>
                                              </p:tgtEl>
                                            </p:cond>
                                          </p:endCondLst>
                                        </p:cTn>
                                        <p:tgtEl>
                                          <p:sndTgt r:embed="rId3" name="Bling.wav"/>
                                        </p:tgtEl>
                                      </p:cMediaNode>
                                    </p:audio>
                                  </p:subTnLst>
                                </p:cTn>
                              </p:par>
                              <p:par>
                                <p:cTn id="317" presetID="26" presetClass="emph" presetSubtype="0" fill="hold" grpId="1" nodeType="withEffect">
                                  <p:stCondLst>
                                    <p:cond delay="500"/>
                                  </p:stCondLst>
                                  <p:childTnLst>
                                    <p:animEffect transition="out" filter="fade">
                                      <p:cBhvr>
                                        <p:cTn id="318" dur="500" tmFilter="0, 0; .2, .5; .8, .5; 1, 0"/>
                                        <p:tgtEl>
                                          <p:spTgt spid="206"/>
                                        </p:tgtEl>
                                      </p:cBhvr>
                                    </p:animEffect>
                                    <p:animScale>
                                      <p:cBhvr>
                                        <p:cTn id="319" dur="250" autoRev="1" fill="hold"/>
                                        <p:tgtEl>
                                          <p:spTgt spid="206"/>
                                        </p:tgtEl>
                                      </p:cBhvr>
                                      <p:by x="105000" y="105000"/>
                                    </p:animScale>
                                  </p:childTnLst>
                                </p:cTn>
                              </p:par>
                              <p:par>
                                <p:cTn id="320" presetID="53" presetClass="entr" presetSubtype="16" fill="hold" grpId="0" nodeType="withEffect">
                                  <p:stCondLst>
                                    <p:cond delay="0"/>
                                  </p:stCondLst>
                                  <p:childTnLst>
                                    <p:set>
                                      <p:cBhvr>
                                        <p:cTn id="321" dur="1" fill="hold">
                                          <p:stCondLst>
                                            <p:cond delay="0"/>
                                          </p:stCondLst>
                                        </p:cTn>
                                        <p:tgtEl>
                                          <p:spTgt spid="178"/>
                                        </p:tgtEl>
                                        <p:attrNameLst>
                                          <p:attrName>style.visibility</p:attrName>
                                        </p:attrNameLst>
                                      </p:cBhvr>
                                      <p:to>
                                        <p:strVal val="visible"/>
                                      </p:to>
                                    </p:set>
                                    <p:anim calcmode="lin" valueType="num">
                                      <p:cBhvr>
                                        <p:cTn id="322" dur="500" fill="hold"/>
                                        <p:tgtEl>
                                          <p:spTgt spid="178"/>
                                        </p:tgtEl>
                                        <p:attrNameLst>
                                          <p:attrName>ppt_w</p:attrName>
                                        </p:attrNameLst>
                                      </p:cBhvr>
                                      <p:tavLst>
                                        <p:tav tm="0">
                                          <p:val>
                                            <p:fltVal val="0"/>
                                          </p:val>
                                        </p:tav>
                                        <p:tav tm="100000">
                                          <p:val>
                                            <p:strVal val="#ppt_w"/>
                                          </p:val>
                                        </p:tav>
                                      </p:tavLst>
                                    </p:anim>
                                    <p:anim calcmode="lin" valueType="num">
                                      <p:cBhvr>
                                        <p:cTn id="323" dur="500" fill="hold"/>
                                        <p:tgtEl>
                                          <p:spTgt spid="178"/>
                                        </p:tgtEl>
                                        <p:attrNameLst>
                                          <p:attrName>ppt_h</p:attrName>
                                        </p:attrNameLst>
                                      </p:cBhvr>
                                      <p:tavLst>
                                        <p:tav tm="0">
                                          <p:val>
                                            <p:fltVal val="0"/>
                                          </p:val>
                                        </p:tav>
                                        <p:tav tm="100000">
                                          <p:val>
                                            <p:strVal val="#ppt_h"/>
                                          </p:val>
                                        </p:tav>
                                      </p:tavLst>
                                    </p:anim>
                                    <p:animEffect transition="in" filter="fade">
                                      <p:cBhvr>
                                        <p:cTn id="324" dur="500"/>
                                        <p:tgtEl>
                                          <p:spTgt spid="178"/>
                                        </p:tgtEl>
                                      </p:cBhvr>
                                    </p:animEffect>
                                  </p:childTnLst>
                                  <p:subTnLst>
                                    <p:audio>
                                      <p:cMediaNode>
                                        <p:cTn display="0" masterRel="sameClick">
                                          <p:stCondLst>
                                            <p:cond evt="begin" delay="0">
                                              <p:tn val="320"/>
                                            </p:cond>
                                          </p:stCondLst>
                                          <p:endCondLst>
                                            <p:cond evt="onStopAudio" delay="0">
                                              <p:tgtEl>
                                                <p:sldTgt/>
                                              </p:tgtEl>
                                            </p:cond>
                                          </p:endCondLst>
                                        </p:cTn>
                                        <p:tgtEl>
                                          <p:sndTgt r:embed="rId3" name="Bling.wav"/>
                                        </p:tgtEl>
                                      </p:cMediaNode>
                                    </p:audio>
                                  </p:subTnLst>
                                </p:cTn>
                              </p:par>
                              <p:par>
                                <p:cTn id="325" presetID="26" presetClass="emph" presetSubtype="0" fill="hold" grpId="1" nodeType="withEffect">
                                  <p:stCondLst>
                                    <p:cond delay="500"/>
                                  </p:stCondLst>
                                  <p:childTnLst>
                                    <p:animEffect transition="out" filter="fade">
                                      <p:cBhvr>
                                        <p:cTn id="326" dur="500" tmFilter="0, 0; .2, .5; .8, .5; 1, 0"/>
                                        <p:tgtEl>
                                          <p:spTgt spid="178"/>
                                        </p:tgtEl>
                                      </p:cBhvr>
                                    </p:animEffect>
                                    <p:animScale>
                                      <p:cBhvr>
                                        <p:cTn id="327" dur="250" autoRev="1" fill="hold"/>
                                        <p:tgtEl>
                                          <p:spTgt spid="178"/>
                                        </p:tgtEl>
                                      </p:cBhvr>
                                      <p:by x="105000" y="105000"/>
                                    </p:animScale>
                                  </p:childTnLst>
                                </p:cTn>
                              </p:par>
                            </p:childTnLst>
                          </p:cTn>
                        </p:par>
                      </p:childTnLst>
                    </p:cTn>
                  </p:par>
                </p:childTnLst>
              </p:cTn>
              <p:nextCondLst>
                <p:cond evt="onClick" delay="0">
                  <p:tgtEl>
                    <p:spTgt spid="100"/>
                  </p:tgtEl>
                </p:cond>
              </p:nextCondLst>
            </p:seq>
            <p:seq concurrent="1" nextAc="seek">
              <p:cTn id="328" restart="whenNotActive" fill="hold" evtFilter="cancelBubble" nodeType="interactiveSeq">
                <p:stCondLst>
                  <p:cond evt="onClick" delay="0">
                    <p:tgtEl>
                      <p:spTgt spid="152"/>
                    </p:tgtEl>
                  </p:cond>
                </p:stCondLst>
                <p:endSync evt="end" delay="0">
                  <p:rtn val="all"/>
                </p:endSync>
                <p:childTnLst>
                  <p:par>
                    <p:cTn id="329" fill="hold">
                      <p:stCondLst>
                        <p:cond delay="0"/>
                      </p:stCondLst>
                      <p:childTnLst>
                        <p:par>
                          <p:cTn id="330" fill="hold">
                            <p:stCondLst>
                              <p:cond delay="0"/>
                            </p:stCondLst>
                            <p:childTnLst>
                              <p:par>
                                <p:cTn id="331" presetID="1" presetClass="exit" presetSubtype="0" fill="hold" nodeType="clickEffect">
                                  <p:stCondLst>
                                    <p:cond delay="0"/>
                                  </p:stCondLst>
                                  <p:childTnLst>
                                    <p:set>
                                      <p:cBhvr>
                                        <p:cTn id="332" dur="1" fill="hold">
                                          <p:stCondLst>
                                            <p:cond delay="0"/>
                                          </p:stCondLst>
                                        </p:cTn>
                                        <p:tgtEl>
                                          <p:spTgt spid="152"/>
                                        </p:tgtEl>
                                        <p:attrNameLst>
                                          <p:attrName>style.visibility</p:attrName>
                                        </p:attrNameLst>
                                      </p:cBhvr>
                                      <p:to>
                                        <p:strVal val="hidden"/>
                                      </p:to>
                                    </p:set>
                                  </p:childTnLst>
                                </p:cTn>
                              </p:par>
                              <p:par>
                                <p:cTn id="333" presetID="1" presetClass="emph" presetSubtype="2" fill="hold" nodeType="withEffect">
                                  <p:stCondLst>
                                    <p:cond delay="0"/>
                                  </p:stCondLst>
                                  <p:childTnLst>
                                    <p:animClr clrSpc="rgb" dir="cw">
                                      <p:cBhvr>
                                        <p:cTn id="334" dur="500" fill="hold"/>
                                        <p:tgtEl>
                                          <p:spTgt spid="135"/>
                                        </p:tgtEl>
                                        <p:attrNameLst>
                                          <p:attrName>fillcolor</p:attrName>
                                        </p:attrNameLst>
                                      </p:cBhvr>
                                      <p:to>
                                        <a:srgbClr val="EE4036"/>
                                      </p:to>
                                    </p:animClr>
                                    <p:set>
                                      <p:cBhvr>
                                        <p:cTn id="335" dur="500" fill="hold"/>
                                        <p:tgtEl>
                                          <p:spTgt spid="135"/>
                                        </p:tgtEl>
                                        <p:attrNameLst>
                                          <p:attrName>fill.type</p:attrName>
                                        </p:attrNameLst>
                                      </p:cBhvr>
                                      <p:to>
                                        <p:strVal val="solid"/>
                                      </p:to>
                                    </p:set>
                                    <p:set>
                                      <p:cBhvr>
                                        <p:cTn id="336" dur="500" fill="hold"/>
                                        <p:tgtEl>
                                          <p:spTgt spid="135"/>
                                        </p:tgtEl>
                                        <p:attrNameLst>
                                          <p:attrName>fill.on</p:attrName>
                                        </p:attrNameLst>
                                      </p:cBhvr>
                                      <p:to>
                                        <p:strVal val="true"/>
                                      </p:to>
                                    </p:set>
                                  </p:childTnLst>
                                </p:cTn>
                              </p:par>
                              <p:par>
                                <p:cTn id="337" presetID="53" presetClass="entr" presetSubtype="16" fill="hold" nodeType="withEffect">
                                  <p:stCondLst>
                                    <p:cond delay="0"/>
                                  </p:stCondLst>
                                  <p:childTnLst>
                                    <p:set>
                                      <p:cBhvr>
                                        <p:cTn id="338" dur="1" fill="hold">
                                          <p:stCondLst>
                                            <p:cond delay="0"/>
                                          </p:stCondLst>
                                        </p:cTn>
                                        <p:tgtEl>
                                          <p:spTgt spid="136"/>
                                        </p:tgtEl>
                                        <p:attrNameLst>
                                          <p:attrName>style.visibility</p:attrName>
                                        </p:attrNameLst>
                                      </p:cBhvr>
                                      <p:to>
                                        <p:strVal val="visible"/>
                                      </p:to>
                                    </p:set>
                                    <p:anim calcmode="lin" valueType="num">
                                      <p:cBhvr>
                                        <p:cTn id="339" dur="500" fill="hold"/>
                                        <p:tgtEl>
                                          <p:spTgt spid="136"/>
                                        </p:tgtEl>
                                        <p:attrNameLst>
                                          <p:attrName>ppt_w</p:attrName>
                                        </p:attrNameLst>
                                      </p:cBhvr>
                                      <p:tavLst>
                                        <p:tav tm="0">
                                          <p:val>
                                            <p:fltVal val="0"/>
                                          </p:val>
                                        </p:tav>
                                        <p:tav tm="100000">
                                          <p:val>
                                            <p:strVal val="#ppt_w"/>
                                          </p:val>
                                        </p:tav>
                                      </p:tavLst>
                                    </p:anim>
                                    <p:anim calcmode="lin" valueType="num">
                                      <p:cBhvr>
                                        <p:cTn id="340" dur="500" fill="hold"/>
                                        <p:tgtEl>
                                          <p:spTgt spid="136"/>
                                        </p:tgtEl>
                                        <p:attrNameLst>
                                          <p:attrName>ppt_h</p:attrName>
                                        </p:attrNameLst>
                                      </p:cBhvr>
                                      <p:tavLst>
                                        <p:tav tm="0">
                                          <p:val>
                                            <p:fltVal val="0"/>
                                          </p:val>
                                        </p:tav>
                                        <p:tav tm="100000">
                                          <p:val>
                                            <p:strVal val="#ppt_h"/>
                                          </p:val>
                                        </p:tav>
                                      </p:tavLst>
                                    </p:anim>
                                    <p:animEffect transition="in" filter="fade">
                                      <p:cBhvr>
                                        <p:cTn id="341" dur="500"/>
                                        <p:tgtEl>
                                          <p:spTgt spid="136"/>
                                        </p:tgtEl>
                                      </p:cBhvr>
                                    </p:animEffect>
                                  </p:childTnLst>
                                </p:cTn>
                              </p:par>
                            </p:childTnLst>
                          </p:cTn>
                        </p:par>
                      </p:childTnLst>
                    </p:cTn>
                  </p:par>
                </p:childTnLst>
              </p:cTn>
              <p:nextCondLst>
                <p:cond evt="onClick" delay="0">
                  <p:tgtEl>
                    <p:spTgt spid="152"/>
                  </p:tgtEl>
                </p:cond>
              </p:nextCondLst>
            </p:seq>
            <p:seq concurrent="1" nextAc="seek">
              <p:cTn id="342" restart="whenNotActive" fill="hold" evtFilter="cancelBubble" nodeType="interactiveSeq">
                <p:stCondLst>
                  <p:cond evt="onClick" delay="0">
                    <p:tgtEl>
                      <p:spTgt spid="171"/>
                    </p:tgtEl>
                  </p:cond>
                </p:stCondLst>
                <p:endSync evt="end" delay="0">
                  <p:rtn val="all"/>
                </p:endSync>
                <p:childTnLst>
                  <p:par>
                    <p:cTn id="343" fill="hold">
                      <p:stCondLst>
                        <p:cond delay="0"/>
                      </p:stCondLst>
                      <p:childTnLst>
                        <p:par>
                          <p:cTn id="344" fill="hold">
                            <p:stCondLst>
                              <p:cond delay="0"/>
                            </p:stCondLst>
                            <p:childTnLst>
                              <p:par>
                                <p:cTn id="345" presetID="1" presetClass="exit" presetSubtype="0" fill="hold" nodeType="clickEffect">
                                  <p:stCondLst>
                                    <p:cond delay="0"/>
                                  </p:stCondLst>
                                  <p:childTnLst>
                                    <p:set>
                                      <p:cBhvr>
                                        <p:cTn id="346" dur="1" fill="hold">
                                          <p:stCondLst>
                                            <p:cond delay="0"/>
                                          </p:stCondLst>
                                        </p:cTn>
                                        <p:tgtEl>
                                          <p:spTgt spid="171"/>
                                        </p:tgtEl>
                                        <p:attrNameLst>
                                          <p:attrName>style.visibility</p:attrName>
                                        </p:attrNameLst>
                                      </p:cBhvr>
                                      <p:to>
                                        <p:strVal val="hidden"/>
                                      </p:to>
                                    </p:set>
                                  </p:childTnLst>
                                </p:cTn>
                              </p:par>
                              <p:par>
                                <p:cTn id="347" presetID="1" presetClass="emph" presetSubtype="2" fill="hold" nodeType="withEffect">
                                  <p:stCondLst>
                                    <p:cond delay="0"/>
                                  </p:stCondLst>
                                  <p:childTnLst>
                                    <p:animClr clrSpc="rgb" dir="cw">
                                      <p:cBhvr>
                                        <p:cTn id="348" dur="500" fill="hold"/>
                                        <p:tgtEl>
                                          <p:spTgt spid="169"/>
                                        </p:tgtEl>
                                        <p:attrNameLst>
                                          <p:attrName>fillcolor</p:attrName>
                                        </p:attrNameLst>
                                      </p:cBhvr>
                                      <p:to>
                                        <a:srgbClr val="EE4036"/>
                                      </p:to>
                                    </p:animClr>
                                    <p:set>
                                      <p:cBhvr>
                                        <p:cTn id="349" dur="500" fill="hold"/>
                                        <p:tgtEl>
                                          <p:spTgt spid="169"/>
                                        </p:tgtEl>
                                        <p:attrNameLst>
                                          <p:attrName>fill.type</p:attrName>
                                        </p:attrNameLst>
                                      </p:cBhvr>
                                      <p:to>
                                        <p:strVal val="solid"/>
                                      </p:to>
                                    </p:set>
                                    <p:set>
                                      <p:cBhvr>
                                        <p:cTn id="350" dur="500" fill="hold"/>
                                        <p:tgtEl>
                                          <p:spTgt spid="169"/>
                                        </p:tgtEl>
                                        <p:attrNameLst>
                                          <p:attrName>fill.on</p:attrName>
                                        </p:attrNameLst>
                                      </p:cBhvr>
                                      <p:to>
                                        <p:strVal val="true"/>
                                      </p:to>
                                    </p:set>
                                  </p:childTnLst>
                                </p:cTn>
                              </p:par>
                              <p:par>
                                <p:cTn id="351" presetID="53" presetClass="entr" presetSubtype="16" fill="hold" nodeType="withEffect">
                                  <p:stCondLst>
                                    <p:cond delay="0"/>
                                  </p:stCondLst>
                                  <p:childTnLst>
                                    <p:set>
                                      <p:cBhvr>
                                        <p:cTn id="352" dur="1" fill="hold">
                                          <p:stCondLst>
                                            <p:cond delay="0"/>
                                          </p:stCondLst>
                                        </p:cTn>
                                        <p:tgtEl>
                                          <p:spTgt spid="170"/>
                                        </p:tgtEl>
                                        <p:attrNameLst>
                                          <p:attrName>style.visibility</p:attrName>
                                        </p:attrNameLst>
                                      </p:cBhvr>
                                      <p:to>
                                        <p:strVal val="visible"/>
                                      </p:to>
                                    </p:set>
                                    <p:anim calcmode="lin" valueType="num">
                                      <p:cBhvr>
                                        <p:cTn id="353" dur="500" fill="hold"/>
                                        <p:tgtEl>
                                          <p:spTgt spid="170"/>
                                        </p:tgtEl>
                                        <p:attrNameLst>
                                          <p:attrName>ppt_w</p:attrName>
                                        </p:attrNameLst>
                                      </p:cBhvr>
                                      <p:tavLst>
                                        <p:tav tm="0">
                                          <p:val>
                                            <p:fltVal val="0"/>
                                          </p:val>
                                        </p:tav>
                                        <p:tav tm="100000">
                                          <p:val>
                                            <p:strVal val="#ppt_w"/>
                                          </p:val>
                                        </p:tav>
                                      </p:tavLst>
                                    </p:anim>
                                    <p:anim calcmode="lin" valueType="num">
                                      <p:cBhvr>
                                        <p:cTn id="354" dur="500" fill="hold"/>
                                        <p:tgtEl>
                                          <p:spTgt spid="170"/>
                                        </p:tgtEl>
                                        <p:attrNameLst>
                                          <p:attrName>ppt_h</p:attrName>
                                        </p:attrNameLst>
                                      </p:cBhvr>
                                      <p:tavLst>
                                        <p:tav tm="0">
                                          <p:val>
                                            <p:fltVal val="0"/>
                                          </p:val>
                                        </p:tav>
                                        <p:tav tm="100000">
                                          <p:val>
                                            <p:strVal val="#ppt_h"/>
                                          </p:val>
                                        </p:tav>
                                      </p:tavLst>
                                    </p:anim>
                                    <p:animEffect transition="in" filter="fade">
                                      <p:cBhvr>
                                        <p:cTn id="355" dur="500"/>
                                        <p:tgtEl>
                                          <p:spTgt spid="170"/>
                                        </p:tgtEl>
                                      </p:cBhvr>
                                    </p:animEffect>
                                  </p:childTnLst>
                                </p:cTn>
                              </p:par>
                            </p:childTnLst>
                          </p:cTn>
                        </p:par>
                      </p:childTnLst>
                    </p:cTn>
                  </p:par>
                </p:childTnLst>
              </p:cTn>
              <p:nextCondLst>
                <p:cond evt="onClick" delay="0">
                  <p:tgtEl>
                    <p:spTgt spid="171"/>
                  </p:tgtEl>
                </p:cond>
              </p:nextCondLst>
            </p:seq>
            <p:seq concurrent="1" nextAc="seek">
              <p:cTn id="356" restart="whenNotActive" fill="hold" evtFilter="cancelBubble" nodeType="interactiveSeq">
                <p:stCondLst>
                  <p:cond evt="onClick" delay="0">
                    <p:tgtEl>
                      <p:spTgt spid="160"/>
                    </p:tgtEl>
                  </p:cond>
                </p:stCondLst>
                <p:endSync evt="end" delay="0">
                  <p:rtn val="all"/>
                </p:endSync>
                <p:childTnLst>
                  <p:par>
                    <p:cTn id="357" fill="hold">
                      <p:stCondLst>
                        <p:cond delay="0"/>
                      </p:stCondLst>
                      <p:childTnLst>
                        <p:par>
                          <p:cTn id="358" fill="hold">
                            <p:stCondLst>
                              <p:cond delay="0"/>
                            </p:stCondLst>
                            <p:childTnLst>
                              <p:par>
                                <p:cTn id="359" presetID="53" presetClass="entr" presetSubtype="16" fill="hold" grpId="0" nodeType="withEffect">
                                  <p:stCondLst>
                                    <p:cond delay="0"/>
                                  </p:stCondLst>
                                  <p:childTnLst>
                                    <p:set>
                                      <p:cBhvr>
                                        <p:cTn id="360" dur="1" fill="hold">
                                          <p:stCondLst>
                                            <p:cond delay="0"/>
                                          </p:stCondLst>
                                        </p:cTn>
                                        <p:tgtEl>
                                          <p:spTgt spid="204"/>
                                        </p:tgtEl>
                                        <p:attrNameLst>
                                          <p:attrName>style.visibility</p:attrName>
                                        </p:attrNameLst>
                                      </p:cBhvr>
                                      <p:to>
                                        <p:strVal val="visible"/>
                                      </p:to>
                                    </p:set>
                                    <p:anim calcmode="lin" valueType="num">
                                      <p:cBhvr>
                                        <p:cTn id="361" dur="500" fill="hold"/>
                                        <p:tgtEl>
                                          <p:spTgt spid="204"/>
                                        </p:tgtEl>
                                        <p:attrNameLst>
                                          <p:attrName>ppt_w</p:attrName>
                                        </p:attrNameLst>
                                      </p:cBhvr>
                                      <p:tavLst>
                                        <p:tav tm="0">
                                          <p:val>
                                            <p:fltVal val="0"/>
                                          </p:val>
                                        </p:tav>
                                        <p:tav tm="100000">
                                          <p:val>
                                            <p:strVal val="#ppt_w"/>
                                          </p:val>
                                        </p:tav>
                                      </p:tavLst>
                                    </p:anim>
                                    <p:anim calcmode="lin" valueType="num">
                                      <p:cBhvr>
                                        <p:cTn id="362" dur="500" fill="hold"/>
                                        <p:tgtEl>
                                          <p:spTgt spid="204"/>
                                        </p:tgtEl>
                                        <p:attrNameLst>
                                          <p:attrName>ppt_h</p:attrName>
                                        </p:attrNameLst>
                                      </p:cBhvr>
                                      <p:tavLst>
                                        <p:tav tm="0">
                                          <p:val>
                                            <p:fltVal val="0"/>
                                          </p:val>
                                        </p:tav>
                                        <p:tav tm="100000">
                                          <p:val>
                                            <p:strVal val="#ppt_h"/>
                                          </p:val>
                                        </p:tav>
                                      </p:tavLst>
                                    </p:anim>
                                    <p:animEffect transition="in" filter="fade">
                                      <p:cBhvr>
                                        <p:cTn id="363" dur="500"/>
                                        <p:tgtEl>
                                          <p:spTgt spid="204"/>
                                        </p:tgtEl>
                                      </p:cBhvr>
                                    </p:animEffect>
                                  </p:childTnLst>
                                  <p:subTnLst>
                                    <p:audio>
                                      <p:cMediaNode>
                                        <p:cTn display="0" masterRel="sameClick">
                                          <p:stCondLst>
                                            <p:cond evt="begin" delay="0">
                                              <p:tn val="359"/>
                                            </p:cond>
                                          </p:stCondLst>
                                          <p:endCondLst>
                                            <p:cond evt="onStopAudio" delay="0">
                                              <p:tgtEl>
                                                <p:sldTgt/>
                                              </p:tgtEl>
                                            </p:cond>
                                          </p:endCondLst>
                                        </p:cTn>
                                        <p:tgtEl>
                                          <p:sndTgt r:embed="rId3" name="Bling.wav"/>
                                        </p:tgtEl>
                                      </p:cMediaNode>
                                    </p:audio>
                                  </p:subTnLst>
                                </p:cTn>
                              </p:par>
                              <p:par>
                                <p:cTn id="364" presetID="26" presetClass="emph" presetSubtype="0" fill="hold" grpId="1" nodeType="withEffect">
                                  <p:stCondLst>
                                    <p:cond delay="500"/>
                                  </p:stCondLst>
                                  <p:childTnLst>
                                    <p:animEffect transition="out" filter="fade">
                                      <p:cBhvr>
                                        <p:cTn id="365" dur="500" tmFilter="0, 0; .2, .5; .8, .5; 1, 0"/>
                                        <p:tgtEl>
                                          <p:spTgt spid="204"/>
                                        </p:tgtEl>
                                      </p:cBhvr>
                                    </p:animEffect>
                                    <p:animScale>
                                      <p:cBhvr>
                                        <p:cTn id="366" dur="250" autoRev="1" fill="hold"/>
                                        <p:tgtEl>
                                          <p:spTgt spid="204"/>
                                        </p:tgtEl>
                                      </p:cBhvr>
                                      <p:by x="105000" y="105000"/>
                                    </p:animScale>
                                  </p:childTnLst>
                                </p:cTn>
                              </p:par>
                              <p:par>
                                <p:cTn id="367" presetID="53" presetClass="entr" presetSubtype="16" fill="hold" grpId="0" nodeType="withEffect">
                                  <p:stCondLst>
                                    <p:cond delay="0"/>
                                  </p:stCondLst>
                                  <p:childTnLst>
                                    <p:set>
                                      <p:cBhvr>
                                        <p:cTn id="368" dur="1" fill="hold">
                                          <p:stCondLst>
                                            <p:cond delay="0"/>
                                          </p:stCondLst>
                                        </p:cTn>
                                        <p:tgtEl>
                                          <p:spTgt spid="164"/>
                                        </p:tgtEl>
                                        <p:attrNameLst>
                                          <p:attrName>style.visibility</p:attrName>
                                        </p:attrNameLst>
                                      </p:cBhvr>
                                      <p:to>
                                        <p:strVal val="visible"/>
                                      </p:to>
                                    </p:set>
                                    <p:anim calcmode="lin" valueType="num">
                                      <p:cBhvr>
                                        <p:cTn id="369" dur="500" fill="hold"/>
                                        <p:tgtEl>
                                          <p:spTgt spid="164"/>
                                        </p:tgtEl>
                                        <p:attrNameLst>
                                          <p:attrName>ppt_w</p:attrName>
                                        </p:attrNameLst>
                                      </p:cBhvr>
                                      <p:tavLst>
                                        <p:tav tm="0">
                                          <p:val>
                                            <p:fltVal val="0"/>
                                          </p:val>
                                        </p:tav>
                                        <p:tav tm="100000">
                                          <p:val>
                                            <p:strVal val="#ppt_w"/>
                                          </p:val>
                                        </p:tav>
                                      </p:tavLst>
                                    </p:anim>
                                    <p:anim calcmode="lin" valueType="num">
                                      <p:cBhvr>
                                        <p:cTn id="370" dur="500" fill="hold"/>
                                        <p:tgtEl>
                                          <p:spTgt spid="164"/>
                                        </p:tgtEl>
                                        <p:attrNameLst>
                                          <p:attrName>ppt_h</p:attrName>
                                        </p:attrNameLst>
                                      </p:cBhvr>
                                      <p:tavLst>
                                        <p:tav tm="0">
                                          <p:val>
                                            <p:fltVal val="0"/>
                                          </p:val>
                                        </p:tav>
                                        <p:tav tm="100000">
                                          <p:val>
                                            <p:strVal val="#ppt_h"/>
                                          </p:val>
                                        </p:tav>
                                      </p:tavLst>
                                    </p:anim>
                                    <p:animEffect transition="in" filter="fade">
                                      <p:cBhvr>
                                        <p:cTn id="371" dur="500"/>
                                        <p:tgtEl>
                                          <p:spTgt spid="164"/>
                                        </p:tgtEl>
                                      </p:cBhvr>
                                    </p:animEffect>
                                  </p:childTnLst>
                                  <p:subTnLst>
                                    <p:audio>
                                      <p:cMediaNode>
                                        <p:cTn display="0" masterRel="sameClick">
                                          <p:stCondLst>
                                            <p:cond evt="begin" delay="0">
                                              <p:tn val="367"/>
                                            </p:cond>
                                          </p:stCondLst>
                                          <p:endCondLst>
                                            <p:cond evt="onStopAudio" delay="0">
                                              <p:tgtEl>
                                                <p:sldTgt/>
                                              </p:tgtEl>
                                            </p:cond>
                                          </p:endCondLst>
                                        </p:cTn>
                                        <p:tgtEl>
                                          <p:sndTgt r:embed="rId3" name="Bling.wav"/>
                                        </p:tgtEl>
                                      </p:cMediaNode>
                                    </p:audio>
                                  </p:subTnLst>
                                </p:cTn>
                              </p:par>
                              <p:par>
                                <p:cTn id="372" presetID="26" presetClass="emph" presetSubtype="0" fill="hold" grpId="1" nodeType="withEffect">
                                  <p:stCondLst>
                                    <p:cond delay="500"/>
                                  </p:stCondLst>
                                  <p:childTnLst>
                                    <p:animEffect transition="out" filter="fade">
                                      <p:cBhvr>
                                        <p:cTn id="373" dur="500" tmFilter="0, 0; .2, .5; .8, .5; 1, 0"/>
                                        <p:tgtEl>
                                          <p:spTgt spid="164"/>
                                        </p:tgtEl>
                                      </p:cBhvr>
                                    </p:animEffect>
                                    <p:animScale>
                                      <p:cBhvr>
                                        <p:cTn id="374" dur="250" autoRev="1" fill="hold"/>
                                        <p:tgtEl>
                                          <p:spTgt spid="164"/>
                                        </p:tgtEl>
                                      </p:cBhvr>
                                      <p:by x="105000" y="105000"/>
                                    </p:animScale>
                                  </p:childTnLst>
                                </p:cTn>
                              </p:par>
                              <p:par>
                                <p:cTn id="375" presetID="53" presetClass="entr" presetSubtype="16" fill="hold" grpId="0" nodeType="withEffect">
                                  <p:stCondLst>
                                    <p:cond delay="0"/>
                                  </p:stCondLst>
                                  <p:childTnLst>
                                    <p:set>
                                      <p:cBhvr>
                                        <p:cTn id="376" dur="1" fill="hold">
                                          <p:stCondLst>
                                            <p:cond delay="0"/>
                                          </p:stCondLst>
                                        </p:cTn>
                                        <p:tgtEl>
                                          <p:spTgt spid="44"/>
                                        </p:tgtEl>
                                        <p:attrNameLst>
                                          <p:attrName>style.visibility</p:attrName>
                                        </p:attrNameLst>
                                      </p:cBhvr>
                                      <p:to>
                                        <p:strVal val="visible"/>
                                      </p:to>
                                    </p:set>
                                    <p:anim calcmode="lin" valueType="num">
                                      <p:cBhvr>
                                        <p:cTn id="377" dur="500" fill="hold"/>
                                        <p:tgtEl>
                                          <p:spTgt spid="44"/>
                                        </p:tgtEl>
                                        <p:attrNameLst>
                                          <p:attrName>ppt_w</p:attrName>
                                        </p:attrNameLst>
                                      </p:cBhvr>
                                      <p:tavLst>
                                        <p:tav tm="0">
                                          <p:val>
                                            <p:fltVal val="0"/>
                                          </p:val>
                                        </p:tav>
                                        <p:tav tm="100000">
                                          <p:val>
                                            <p:strVal val="#ppt_w"/>
                                          </p:val>
                                        </p:tav>
                                      </p:tavLst>
                                    </p:anim>
                                    <p:anim calcmode="lin" valueType="num">
                                      <p:cBhvr>
                                        <p:cTn id="378" dur="500" fill="hold"/>
                                        <p:tgtEl>
                                          <p:spTgt spid="44"/>
                                        </p:tgtEl>
                                        <p:attrNameLst>
                                          <p:attrName>ppt_h</p:attrName>
                                        </p:attrNameLst>
                                      </p:cBhvr>
                                      <p:tavLst>
                                        <p:tav tm="0">
                                          <p:val>
                                            <p:fltVal val="0"/>
                                          </p:val>
                                        </p:tav>
                                        <p:tav tm="100000">
                                          <p:val>
                                            <p:strVal val="#ppt_h"/>
                                          </p:val>
                                        </p:tav>
                                      </p:tavLst>
                                    </p:anim>
                                    <p:animEffect transition="in" filter="fade">
                                      <p:cBhvr>
                                        <p:cTn id="379" dur="500"/>
                                        <p:tgtEl>
                                          <p:spTgt spid="44"/>
                                        </p:tgtEl>
                                      </p:cBhvr>
                                    </p:animEffect>
                                  </p:childTnLst>
                                  <p:subTnLst>
                                    <p:audio>
                                      <p:cMediaNode>
                                        <p:cTn display="0" masterRel="sameClick">
                                          <p:stCondLst>
                                            <p:cond evt="begin" delay="0">
                                              <p:tn val="375"/>
                                            </p:cond>
                                          </p:stCondLst>
                                          <p:endCondLst>
                                            <p:cond evt="onStopAudio" delay="0">
                                              <p:tgtEl>
                                                <p:sldTgt/>
                                              </p:tgtEl>
                                            </p:cond>
                                          </p:endCondLst>
                                        </p:cTn>
                                        <p:tgtEl>
                                          <p:sndTgt r:embed="rId3" name="Bling.wav"/>
                                        </p:tgtEl>
                                      </p:cMediaNode>
                                    </p:audio>
                                  </p:subTnLst>
                                </p:cTn>
                              </p:par>
                              <p:par>
                                <p:cTn id="380" presetID="26" presetClass="emph" presetSubtype="0" fill="hold" grpId="1" nodeType="withEffect">
                                  <p:stCondLst>
                                    <p:cond delay="500"/>
                                  </p:stCondLst>
                                  <p:childTnLst>
                                    <p:animEffect transition="out" filter="fade">
                                      <p:cBhvr>
                                        <p:cTn id="381" dur="500" tmFilter="0, 0; .2, .5; .8, .5; 1, 0"/>
                                        <p:tgtEl>
                                          <p:spTgt spid="44"/>
                                        </p:tgtEl>
                                      </p:cBhvr>
                                    </p:animEffect>
                                    <p:animScale>
                                      <p:cBhvr>
                                        <p:cTn id="382" dur="250" autoRev="1" fill="hold"/>
                                        <p:tgtEl>
                                          <p:spTgt spid="44"/>
                                        </p:tgtEl>
                                      </p:cBhvr>
                                      <p:by x="105000" y="105000"/>
                                    </p:animScale>
                                  </p:childTnLst>
                                </p:cTn>
                              </p:par>
                              <p:par>
                                <p:cTn id="383" presetID="53" presetClass="entr" presetSubtype="16" fill="hold" grpId="0" nodeType="withEffect">
                                  <p:stCondLst>
                                    <p:cond delay="0"/>
                                  </p:stCondLst>
                                  <p:childTnLst>
                                    <p:set>
                                      <p:cBhvr>
                                        <p:cTn id="384" dur="1" fill="hold">
                                          <p:stCondLst>
                                            <p:cond delay="0"/>
                                          </p:stCondLst>
                                        </p:cTn>
                                        <p:tgtEl>
                                          <p:spTgt spid="39"/>
                                        </p:tgtEl>
                                        <p:attrNameLst>
                                          <p:attrName>style.visibility</p:attrName>
                                        </p:attrNameLst>
                                      </p:cBhvr>
                                      <p:to>
                                        <p:strVal val="visible"/>
                                      </p:to>
                                    </p:set>
                                    <p:anim calcmode="lin" valueType="num">
                                      <p:cBhvr>
                                        <p:cTn id="385" dur="500" fill="hold"/>
                                        <p:tgtEl>
                                          <p:spTgt spid="39"/>
                                        </p:tgtEl>
                                        <p:attrNameLst>
                                          <p:attrName>ppt_w</p:attrName>
                                        </p:attrNameLst>
                                      </p:cBhvr>
                                      <p:tavLst>
                                        <p:tav tm="0">
                                          <p:val>
                                            <p:fltVal val="0"/>
                                          </p:val>
                                        </p:tav>
                                        <p:tav tm="100000">
                                          <p:val>
                                            <p:strVal val="#ppt_w"/>
                                          </p:val>
                                        </p:tav>
                                      </p:tavLst>
                                    </p:anim>
                                    <p:anim calcmode="lin" valueType="num">
                                      <p:cBhvr>
                                        <p:cTn id="386" dur="500" fill="hold"/>
                                        <p:tgtEl>
                                          <p:spTgt spid="39"/>
                                        </p:tgtEl>
                                        <p:attrNameLst>
                                          <p:attrName>ppt_h</p:attrName>
                                        </p:attrNameLst>
                                      </p:cBhvr>
                                      <p:tavLst>
                                        <p:tav tm="0">
                                          <p:val>
                                            <p:fltVal val="0"/>
                                          </p:val>
                                        </p:tav>
                                        <p:tav tm="100000">
                                          <p:val>
                                            <p:strVal val="#ppt_h"/>
                                          </p:val>
                                        </p:tav>
                                      </p:tavLst>
                                    </p:anim>
                                    <p:animEffect transition="in" filter="fade">
                                      <p:cBhvr>
                                        <p:cTn id="387" dur="500"/>
                                        <p:tgtEl>
                                          <p:spTgt spid="39"/>
                                        </p:tgtEl>
                                      </p:cBhvr>
                                    </p:animEffect>
                                  </p:childTnLst>
                                  <p:subTnLst>
                                    <p:audio>
                                      <p:cMediaNode>
                                        <p:cTn display="0" masterRel="sameClick">
                                          <p:stCondLst>
                                            <p:cond evt="begin" delay="0">
                                              <p:tn val="383"/>
                                            </p:cond>
                                          </p:stCondLst>
                                          <p:endCondLst>
                                            <p:cond evt="onStopAudio" delay="0">
                                              <p:tgtEl>
                                                <p:sldTgt/>
                                              </p:tgtEl>
                                            </p:cond>
                                          </p:endCondLst>
                                        </p:cTn>
                                        <p:tgtEl>
                                          <p:sndTgt r:embed="rId3" name="Bling.wav"/>
                                        </p:tgtEl>
                                      </p:cMediaNode>
                                    </p:audio>
                                  </p:subTnLst>
                                </p:cTn>
                              </p:par>
                              <p:par>
                                <p:cTn id="388" presetID="26" presetClass="emph" presetSubtype="0" fill="hold" grpId="1" nodeType="withEffect">
                                  <p:stCondLst>
                                    <p:cond delay="500"/>
                                  </p:stCondLst>
                                  <p:childTnLst>
                                    <p:animEffect transition="out" filter="fade">
                                      <p:cBhvr>
                                        <p:cTn id="389" dur="500" tmFilter="0, 0; .2, .5; .8, .5; 1, 0"/>
                                        <p:tgtEl>
                                          <p:spTgt spid="39"/>
                                        </p:tgtEl>
                                      </p:cBhvr>
                                    </p:animEffect>
                                    <p:animScale>
                                      <p:cBhvr>
                                        <p:cTn id="390" dur="250" autoRev="1" fill="hold"/>
                                        <p:tgtEl>
                                          <p:spTgt spid="39"/>
                                        </p:tgtEl>
                                      </p:cBhvr>
                                      <p:by x="105000" y="105000"/>
                                    </p:animScale>
                                  </p:childTnLst>
                                </p:cTn>
                              </p:par>
                              <p:par>
                                <p:cTn id="391" presetID="53" presetClass="entr" presetSubtype="16" fill="hold" grpId="0" nodeType="withEffect">
                                  <p:stCondLst>
                                    <p:cond delay="0"/>
                                  </p:stCondLst>
                                  <p:childTnLst>
                                    <p:set>
                                      <p:cBhvr>
                                        <p:cTn id="392" dur="1" fill="hold">
                                          <p:stCondLst>
                                            <p:cond delay="0"/>
                                          </p:stCondLst>
                                        </p:cTn>
                                        <p:tgtEl>
                                          <p:spTgt spid="25"/>
                                        </p:tgtEl>
                                        <p:attrNameLst>
                                          <p:attrName>style.visibility</p:attrName>
                                        </p:attrNameLst>
                                      </p:cBhvr>
                                      <p:to>
                                        <p:strVal val="visible"/>
                                      </p:to>
                                    </p:set>
                                    <p:anim calcmode="lin" valueType="num">
                                      <p:cBhvr>
                                        <p:cTn id="393" dur="500" fill="hold"/>
                                        <p:tgtEl>
                                          <p:spTgt spid="25"/>
                                        </p:tgtEl>
                                        <p:attrNameLst>
                                          <p:attrName>ppt_w</p:attrName>
                                        </p:attrNameLst>
                                      </p:cBhvr>
                                      <p:tavLst>
                                        <p:tav tm="0">
                                          <p:val>
                                            <p:fltVal val="0"/>
                                          </p:val>
                                        </p:tav>
                                        <p:tav tm="100000">
                                          <p:val>
                                            <p:strVal val="#ppt_w"/>
                                          </p:val>
                                        </p:tav>
                                      </p:tavLst>
                                    </p:anim>
                                    <p:anim calcmode="lin" valueType="num">
                                      <p:cBhvr>
                                        <p:cTn id="394" dur="500" fill="hold"/>
                                        <p:tgtEl>
                                          <p:spTgt spid="25"/>
                                        </p:tgtEl>
                                        <p:attrNameLst>
                                          <p:attrName>ppt_h</p:attrName>
                                        </p:attrNameLst>
                                      </p:cBhvr>
                                      <p:tavLst>
                                        <p:tav tm="0">
                                          <p:val>
                                            <p:fltVal val="0"/>
                                          </p:val>
                                        </p:tav>
                                        <p:tav tm="100000">
                                          <p:val>
                                            <p:strVal val="#ppt_h"/>
                                          </p:val>
                                        </p:tav>
                                      </p:tavLst>
                                    </p:anim>
                                    <p:animEffect transition="in" filter="fade">
                                      <p:cBhvr>
                                        <p:cTn id="395" dur="500"/>
                                        <p:tgtEl>
                                          <p:spTgt spid="25"/>
                                        </p:tgtEl>
                                      </p:cBhvr>
                                    </p:animEffect>
                                  </p:childTnLst>
                                  <p:subTnLst>
                                    <p:audio>
                                      <p:cMediaNode>
                                        <p:cTn display="0" masterRel="sameClick">
                                          <p:stCondLst>
                                            <p:cond evt="begin" delay="0">
                                              <p:tn val="391"/>
                                            </p:cond>
                                          </p:stCondLst>
                                          <p:endCondLst>
                                            <p:cond evt="onStopAudio" delay="0">
                                              <p:tgtEl>
                                                <p:sldTgt/>
                                              </p:tgtEl>
                                            </p:cond>
                                          </p:endCondLst>
                                        </p:cTn>
                                        <p:tgtEl>
                                          <p:sndTgt r:embed="rId3" name="Bling.wav"/>
                                        </p:tgtEl>
                                      </p:cMediaNode>
                                    </p:audio>
                                  </p:subTnLst>
                                </p:cTn>
                              </p:par>
                              <p:par>
                                <p:cTn id="396" presetID="26" presetClass="emph" presetSubtype="0" fill="hold" grpId="1" nodeType="withEffect">
                                  <p:stCondLst>
                                    <p:cond delay="500"/>
                                  </p:stCondLst>
                                  <p:childTnLst>
                                    <p:animEffect transition="out" filter="fade">
                                      <p:cBhvr>
                                        <p:cTn id="397" dur="500" tmFilter="0, 0; .2, .5; .8, .5; 1, 0"/>
                                        <p:tgtEl>
                                          <p:spTgt spid="25"/>
                                        </p:tgtEl>
                                      </p:cBhvr>
                                    </p:animEffect>
                                    <p:animScale>
                                      <p:cBhvr>
                                        <p:cTn id="398" dur="250" autoRev="1" fill="hold"/>
                                        <p:tgtEl>
                                          <p:spTgt spid="25"/>
                                        </p:tgtEl>
                                      </p:cBhvr>
                                      <p:by x="105000" y="105000"/>
                                    </p:animScale>
                                  </p:childTnLst>
                                </p:cTn>
                              </p:par>
                            </p:childTnLst>
                          </p:cTn>
                        </p:par>
                      </p:childTnLst>
                    </p:cTn>
                  </p:par>
                </p:childTnLst>
              </p:cTn>
              <p:nextCondLst>
                <p:cond evt="onClick" delay="0">
                  <p:tgtEl>
                    <p:spTgt spid="160"/>
                  </p:tgtEl>
                </p:cond>
              </p:nextCondLst>
            </p:seq>
            <p:seq concurrent="1" nextAc="seek">
              <p:cTn id="399" restart="whenNotActive" fill="hold" evtFilter="cancelBubble" nodeType="interactiveSeq">
                <p:stCondLst>
                  <p:cond evt="onClick" delay="0">
                    <p:tgtEl>
                      <p:spTgt spid="235"/>
                    </p:tgtEl>
                  </p:cond>
                </p:stCondLst>
                <p:endSync evt="end" delay="0">
                  <p:rtn val="all"/>
                </p:endSync>
                <p:childTnLst>
                  <p:par>
                    <p:cTn id="400" fill="hold">
                      <p:stCondLst>
                        <p:cond delay="0"/>
                      </p:stCondLst>
                      <p:childTnLst>
                        <p:par>
                          <p:cTn id="401" fill="hold">
                            <p:stCondLst>
                              <p:cond delay="0"/>
                            </p:stCondLst>
                            <p:childTnLst>
                              <p:par>
                                <p:cTn id="402" presetID="53" presetClass="entr" presetSubtype="16" fill="hold" grpId="0" nodeType="withEffect">
                                  <p:stCondLst>
                                    <p:cond delay="0"/>
                                  </p:stCondLst>
                                  <p:childTnLst>
                                    <p:set>
                                      <p:cBhvr>
                                        <p:cTn id="403" dur="1" fill="hold">
                                          <p:stCondLst>
                                            <p:cond delay="0"/>
                                          </p:stCondLst>
                                        </p:cTn>
                                        <p:tgtEl>
                                          <p:spTgt spid="252"/>
                                        </p:tgtEl>
                                        <p:attrNameLst>
                                          <p:attrName>style.visibility</p:attrName>
                                        </p:attrNameLst>
                                      </p:cBhvr>
                                      <p:to>
                                        <p:strVal val="visible"/>
                                      </p:to>
                                    </p:set>
                                    <p:anim calcmode="lin" valueType="num">
                                      <p:cBhvr>
                                        <p:cTn id="404" dur="500" fill="hold"/>
                                        <p:tgtEl>
                                          <p:spTgt spid="252"/>
                                        </p:tgtEl>
                                        <p:attrNameLst>
                                          <p:attrName>ppt_w</p:attrName>
                                        </p:attrNameLst>
                                      </p:cBhvr>
                                      <p:tavLst>
                                        <p:tav tm="0">
                                          <p:val>
                                            <p:fltVal val="0"/>
                                          </p:val>
                                        </p:tav>
                                        <p:tav tm="100000">
                                          <p:val>
                                            <p:strVal val="#ppt_w"/>
                                          </p:val>
                                        </p:tav>
                                      </p:tavLst>
                                    </p:anim>
                                    <p:anim calcmode="lin" valueType="num">
                                      <p:cBhvr>
                                        <p:cTn id="405" dur="500" fill="hold"/>
                                        <p:tgtEl>
                                          <p:spTgt spid="252"/>
                                        </p:tgtEl>
                                        <p:attrNameLst>
                                          <p:attrName>ppt_h</p:attrName>
                                        </p:attrNameLst>
                                      </p:cBhvr>
                                      <p:tavLst>
                                        <p:tav tm="0">
                                          <p:val>
                                            <p:fltVal val="0"/>
                                          </p:val>
                                        </p:tav>
                                        <p:tav tm="100000">
                                          <p:val>
                                            <p:strVal val="#ppt_h"/>
                                          </p:val>
                                        </p:tav>
                                      </p:tavLst>
                                    </p:anim>
                                    <p:animEffect transition="in" filter="fade">
                                      <p:cBhvr>
                                        <p:cTn id="406" dur="500"/>
                                        <p:tgtEl>
                                          <p:spTgt spid="252"/>
                                        </p:tgtEl>
                                      </p:cBhvr>
                                    </p:animEffect>
                                  </p:childTnLst>
                                  <p:subTnLst>
                                    <p:audio>
                                      <p:cMediaNode>
                                        <p:cTn display="0" masterRel="sameClick">
                                          <p:stCondLst>
                                            <p:cond evt="begin" delay="0">
                                              <p:tn val="402"/>
                                            </p:cond>
                                          </p:stCondLst>
                                          <p:endCondLst>
                                            <p:cond evt="onStopAudio" delay="0">
                                              <p:tgtEl>
                                                <p:sldTgt/>
                                              </p:tgtEl>
                                            </p:cond>
                                          </p:endCondLst>
                                        </p:cTn>
                                        <p:tgtEl>
                                          <p:sndTgt r:embed="rId3" name="Bling.wav"/>
                                        </p:tgtEl>
                                      </p:cMediaNode>
                                    </p:audio>
                                  </p:subTnLst>
                                </p:cTn>
                              </p:par>
                              <p:par>
                                <p:cTn id="407" presetID="26" presetClass="emph" presetSubtype="0" fill="hold" grpId="1" nodeType="withEffect">
                                  <p:stCondLst>
                                    <p:cond delay="500"/>
                                  </p:stCondLst>
                                  <p:childTnLst>
                                    <p:animEffect transition="out" filter="fade">
                                      <p:cBhvr>
                                        <p:cTn id="408" dur="500" tmFilter="0, 0; .2, .5; .8, .5; 1, 0"/>
                                        <p:tgtEl>
                                          <p:spTgt spid="252"/>
                                        </p:tgtEl>
                                      </p:cBhvr>
                                    </p:animEffect>
                                    <p:animScale>
                                      <p:cBhvr>
                                        <p:cTn id="409" dur="250" autoRev="1" fill="hold"/>
                                        <p:tgtEl>
                                          <p:spTgt spid="252"/>
                                        </p:tgtEl>
                                      </p:cBhvr>
                                      <p:by x="105000" y="105000"/>
                                    </p:animScale>
                                  </p:childTnLst>
                                </p:cTn>
                              </p:par>
                              <p:par>
                                <p:cTn id="410" presetID="53" presetClass="entr" presetSubtype="16" fill="hold" grpId="0" nodeType="withEffect">
                                  <p:stCondLst>
                                    <p:cond delay="0"/>
                                  </p:stCondLst>
                                  <p:childTnLst>
                                    <p:set>
                                      <p:cBhvr>
                                        <p:cTn id="411" dur="1" fill="hold">
                                          <p:stCondLst>
                                            <p:cond delay="0"/>
                                          </p:stCondLst>
                                        </p:cTn>
                                        <p:tgtEl>
                                          <p:spTgt spid="251"/>
                                        </p:tgtEl>
                                        <p:attrNameLst>
                                          <p:attrName>style.visibility</p:attrName>
                                        </p:attrNameLst>
                                      </p:cBhvr>
                                      <p:to>
                                        <p:strVal val="visible"/>
                                      </p:to>
                                    </p:set>
                                    <p:anim calcmode="lin" valueType="num">
                                      <p:cBhvr>
                                        <p:cTn id="412" dur="500" fill="hold"/>
                                        <p:tgtEl>
                                          <p:spTgt spid="251"/>
                                        </p:tgtEl>
                                        <p:attrNameLst>
                                          <p:attrName>ppt_w</p:attrName>
                                        </p:attrNameLst>
                                      </p:cBhvr>
                                      <p:tavLst>
                                        <p:tav tm="0">
                                          <p:val>
                                            <p:fltVal val="0"/>
                                          </p:val>
                                        </p:tav>
                                        <p:tav tm="100000">
                                          <p:val>
                                            <p:strVal val="#ppt_w"/>
                                          </p:val>
                                        </p:tav>
                                      </p:tavLst>
                                    </p:anim>
                                    <p:anim calcmode="lin" valueType="num">
                                      <p:cBhvr>
                                        <p:cTn id="413" dur="500" fill="hold"/>
                                        <p:tgtEl>
                                          <p:spTgt spid="251"/>
                                        </p:tgtEl>
                                        <p:attrNameLst>
                                          <p:attrName>ppt_h</p:attrName>
                                        </p:attrNameLst>
                                      </p:cBhvr>
                                      <p:tavLst>
                                        <p:tav tm="0">
                                          <p:val>
                                            <p:fltVal val="0"/>
                                          </p:val>
                                        </p:tav>
                                        <p:tav tm="100000">
                                          <p:val>
                                            <p:strVal val="#ppt_h"/>
                                          </p:val>
                                        </p:tav>
                                      </p:tavLst>
                                    </p:anim>
                                    <p:animEffect transition="in" filter="fade">
                                      <p:cBhvr>
                                        <p:cTn id="414" dur="500"/>
                                        <p:tgtEl>
                                          <p:spTgt spid="251"/>
                                        </p:tgtEl>
                                      </p:cBhvr>
                                    </p:animEffect>
                                  </p:childTnLst>
                                  <p:subTnLst>
                                    <p:audio>
                                      <p:cMediaNode>
                                        <p:cTn display="0" masterRel="sameClick">
                                          <p:stCondLst>
                                            <p:cond evt="begin" delay="0">
                                              <p:tn val="410"/>
                                            </p:cond>
                                          </p:stCondLst>
                                          <p:endCondLst>
                                            <p:cond evt="onStopAudio" delay="0">
                                              <p:tgtEl>
                                                <p:sldTgt/>
                                              </p:tgtEl>
                                            </p:cond>
                                          </p:endCondLst>
                                        </p:cTn>
                                        <p:tgtEl>
                                          <p:sndTgt r:embed="rId3" name="Bling.wav"/>
                                        </p:tgtEl>
                                      </p:cMediaNode>
                                    </p:audio>
                                  </p:subTnLst>
                                </p:cTn>
                              </p:par>
                              <p:par>
                                <p:cTn id="415" presetID="26" presetClass="emph" presetSubtype="0" fill="hold" grpId="1" nodeType="withEffect">
                                  <p:stCondLst>
                                    <p:cond delay="500"/>
                                  </p:stCondLst>
                                  <p:childTnLst>
                                    <p:animEffect transition="out" filter="fade">
                                      <p:cBhvr>
                                        <p:cTn id="416" dur="500" tmFilter="0, 0; .2, .5; .8, .5; 1, 0"/>
                                        <p:tgtEl>
                                          <p:spTgt spid="251"/>
                                        </p:tgtEl>
                                      </p:cBhvr>
                                    </p:animEffect>
                                    <p:animScale>
                                      <p:cBhvr>
                                        <p:cTn id="417" dur="250" autoRev="1" fill="hold"/>
                                        <p:tgtEl>
                                          <p:spTgt spid="251"/>
                                        </p:tgtEl>
                                      </p:cBhvr>
                                      <p:by x="105000" y="105000"/>
                                    </p:animScale>
                                  </p:childTnLst>
                                </p:cTn>
                              </p:par>
                              <p:par>
                                <p:cTn id="418" presetID="53" presetClass="entr" presetSubtype="16" fill="hold" grpId="0" nodeType="withEffect">
                                  <p:stCondLst>
                                    <p:cond delay="0"/>
                                  </p:stCondLst>
                                  <p:childTnLst>
                                    <p:set>
                                      <p:cBhvr>
                                        <p:cTn id="419" dur="1" fill="hold">
                                          <p:stCondLst>
                                            <p:cond delay="0"/>
                                          </p:stCondLst>
                                        </p:cTn>
                                        <p:tgtEl>
                                          <p:spTgt spid="242"/>
                                        </p:tgtEl>
                                        <p:attrNameLst>
                                          <p:attrName>style.visibility</p:attrName>
                                        </p:attrNameLst>
                                      </p:cBhvr>
                                      <p:to>
                                        <p:strVal val="visible"/>
                                      </p:to>
                                    </p:set>
                                    <p:anim calcmode="lin" valueType="num">
                                      <p:cBhvr>
                                        <p:cTn id="420" dur="500" fill="hold"/>
                                        <p:tgtEl>
                                          <p:spTgt spid="242"/>
                                        </p:tgtEl>
                                        <p:attrNameLst>
                                          <p:attrName>ppt_w</p:attrName>
                                        </p:attrNameLst>
                                      </p:cBhvr>
                                      <p:tavLst>
                                        <p:tav tm="0">
                                          <p:val>
                                            <p:fltVal val="0"/>
                                          </p:val>
                                        </p:tav>
                                        <p:tav tm="100000">
                                          <p:val>
                                            <p:strVal val="#ppt_w"/>
                                          </p:val>
                                        </p:tav>
                                      </p:tavLst>
                                    </p:anim>
                                    <p:anim calcmode="lin" valueType="num">
                                      <p:cBhvr>
                                        <p:cTn id="421" dur="500" fill="hold"/>
                                        <p:tgtEl>
                                          <p:spTgt spid="242"/>
                                        </p:tgtEl>
                                        <p:attrNameLst>
                                          <p:attrName>ppt_h</p:attrName>
                                        </p:attrNameLst>
                                      </p:cBhvr>
                                      <p:tavLst>
                                        <p:tav tm="0">
                                          <p:val>
                                            <p:fltVal val="0"/>
                                          </p:val>
                                        </p:tav>
                                        <p:tav tm="100000">
                                          <p:val>
                                            <p:strVal val="#ppt_h"/>
                                          </p:val>
                                        </p:tav>
                                      </p:tavLst>
                                    </p:anim>
                                    <p:animEffect transition="in" filter="fade">
                                      <p:cBhvr>
                                        <p:cTn id="422" dur="500"/>
                                        <p:tgtEl>
                                          <p:spTgt spid="242"/>
                                        </p:tgtEl>
                                      </p:cBhvr>
                                    </p:animEffect>
                                  </p:childTnLst>
                                  <p:subTnLst>
                                    <p:audio>
                                      <p:cMediaNode>
                                        <p:cTn display="0" masterRel="sameClick">
                                          <p:stCondLst>
                                            <p:cond evt="begin" delay="0">
                                              <p:tn val="418"/>
                                            </p:cond>
                                          </p:stCondLst>
                                          <p:endCondLst>
                                            <p:cond evt="onStopAudio" delay="0">
                                              <p:tgtEl>
                                                <p:sldTgt/>
                                              </p:tgtEl>
                                            </p:cond>
                                          </p:endCondLst>
                                        </p:cTn>
                                        <p:tgtEl>
                                          <p:sndTgt r:embed="rId3" name="Bling.wav"/>
                                        </p:tgtEl>
                                      </p:cMediaNode>
                                    </p:audio>
                                  </p:subTnLst>
                                </p:cTn>
                              </p:par>
                              <p:par>
                                <p:cTn id="423" presetID="26" presetClass="emph" presetSubtype="0" fill="hold" grpId="1" nodeType="withEffect">
                                  <p:stCondLst>
                                    <p:cond delay="500"/>
                                  </p:stCondLst>
                                  <p:childTnLst>
                                    <p:animEffect transition="out" filter="fade">
                                      <p:cBhvr>
                                        <p:cTn id="424" dur="500" tmFilter="0, 0; .2, .5; .8, .5; 1, 0"/>
                                        <p:tgtEl>
                                          <p:spTgt spid="242"/>
                                        </p:tgtEl>
                                      </p:cBhvr>
                                    </p:animEffect>
                                    <p:animScale>
                                      <p:cBhvr>
                                        <p:cTn id="425" dur="250" autoRev="1" fill="hold"/>
                                        <p:tgtEl>
                                          <p:spTgt spid="242"/>
                                        </p:tgtEl>
                                      </p:cBhvr>
                                      <p:by x="105000" y="105000"/>
                                    </p:animScale>
                                  </p:childTnLst>
                                </p:cTn>
                              </p:par>
                              <p:par>
                                <p:cTn id="426" presetID="53" presetClass="entr" presetSubtype="16" fill="hold" grpId="0" nodeType="withEffect">
                                  <p:stCondLst>
                                    <p:cond delay="0"/>
                                  </p:stCondLst>
                                  <p:childTnLst>
                                    <p:set>
                                      <p:cBhvr>
                                        <p:cTn id="427" dur="1" fill="hold">
                                          <p:stCondLst>
                                            <p:cond delay="0"/>
                                          </p:stCondLst>
                                        </p:cTn>
                                        <p:tgtEl>
                                          <p:spTgt spid="29"/>
                                        </p:tgtEl>
                                        <p:attrNameLst>
                                          <p:attrName>style.visibility</p:attrName>
                                        </p:attrNameLst>
                                      </p:cBhvr>
                                      <p:to>
                                        <p:strVal val="visible"/>
                                      </p:to>
                                    </p:set>
                                    <p:anim calcmode="lin" valueType="num">
                                      <p:cBhvr>
                                        <p:cTn id="428" dur="500" fill="hold"/>
                                        <p:tgtEl>
                                          <p:spTgt spid="29"/>
                                        </p:tgtEl>
                                        <p:attrNameLst>
                                          <p:attrName>ppt_w</p:attrName>
                                        </p:attrNameLst>
                                      </p:cBhvr>
                                      <p:tavLst>
                                        <p:tav tm="0">
                                          <p:val>
                                            <p:fltVal val="0"/>
                                          </p:val>
                                        </p:tav>
                                        <p:tav tm="100000">
                                          <p:val>
                                            <p:strVal val="#ppt_w"/>
                                          </p:val>
                                        </p:tav>
                                      </p:tavLst>
                                    </p:anim>
                                    <p:anim calcmode="lin" valueType="num">
                                      <p:cBhvr>
                                        <p:cTn id="429" dur="500" fill="hold"/>
                                        <p:tgtEl>
                                          <p:spTgt spid="29"/>
                                        </p:tgtEl>
                                        <p:attrNameLst>
                                          <p:attrName>ppt_h</p:attrName>
                                        </p:attrNameLst>
                                      </p:cBhvr>
                                      <p:tavLst>
                                        <p:tav tm="0">
                                          <p:val>
                                            <p:fltVal val="0"/>
                                          </p:val>
                                        </p:tav>
                                        <p:tav tm="100000">
                                          <p:val>
                                            <p:strVal val="#ppt_h"/>
                                          </p:val>
                                        </p:tav>
                                      </p:tavLst>
                                    </p:anim>
                                    <p:animEffect transition="in" filter="fade">
                                      <p:cBhvr>
                                        <p:cTn id="430" dur="500"/>
                                        <p:tgtEl>
                                          <p:spTgt spid="29"/>
                                        </p:tgtEl>
                                      </p:cBhvr>
                                    </p:animEffect>
                                  </p:childTnLst>
                                  <p:subTnLst>
                                    <p:audio>
                                      <p:cMediaNode>
                                        <p:cTn display="0" masterRel="sameClick">
                                          <p:stCondLst>
                                            <p:cond evt="begin" delay="0">
                                              <p:tn val="426"/>
                                            </p:cond>
                                          </p:stCondLst>
                                          <p:endCondLst>
                                            <p:cond evt="onStopAudio" delay="0">
                                              <p:tgtEl>
                                                <p:sldTgt/>
                                              </p:tgtEl>
                                            </p:cond>
                                          </p:endCondLst>
                                        </p:cTn>
                                        <p:tgtEl>
                                          <p:sndTgt r:embed="rId3" name="Bling.wav"/>
                                        </p:tgtEl>
                                      </p:cMediaNode>
                                    </p:audio>
                                  </p:subTnLst>
                                </p:cTn>
                              </p:par>
                              <p:par>
                                <p:cTn id="431" presetID="26" presetClass="emph" presetSubtype="0" fill="hold" grpId="1" nodeType="withEffect">
                                  <p:stCondLst>
                                    <p:cond delay="500"/>
                                  </p:stCondLst>
                                  <p:childTnLst>
                                    <p:animEffect transition="out" filter="fade">
                                      <p:cBhvr>
                                        <p:cTn id="432" dur="500" tmFilter="0, 0; .2, .5; .8, .5; 1, 0"/>
                                        <p:tgtEl>
                                          <p:spTgt spid="29"/>
                                        </p:tgtEl>
                                      </p:cBhvr>
                                    </p:animEffect>
                                    <p:animScale>
                                      <p:cBhvr>
                                        <p:cTn id="433" dur="250" autoRev="1" fill="hold"/>
                                        <p:tgtEl>
                                          <p:spTgt spid="29"/>
                                        </p:tgtEl>
                                      </p:cBhvr>
                                      <p:by x="105000" y="105000"/>
                                    </p:animScale>
                                  </p:childTnLst>
                                </p:cTn>
                              </p:par>
                              <p:par>
                                <p:cTn id="434" presetID="53" presetClass="entr" presetSubtype="16" fill="hold" grpId="0" nodeType="withEffect">
                                  <p:stCondLst>
                                    <p:cond delay="0"/>
                                  </p:stCondLst>
                                  <p:childTnLst>
                                    <p:set>
                                      <p:cBhvr>
                                        <p:cTn id="435" dur="1" fill="hold">
                                          <p:stCondLst>
                                            <p:cond delay="0"/>
                                          </p:stCondLst>
                                        </p:cTn>
                                        <p:tgtEl>
                                          <p:spTgt spid="69"/>
                                        </p:tgtEl>
                                        <p:attrNameLst>
                                          <p:attrName>style.visibility</p:attrName>
                                        </p:attrNameLst>
                                      </p:cBhvr>
                                      <p:to>
                                        <p:strVal val="visible"/>
                                      </p:to>
                                    </p:set>
                                    <p:anim calcmode="lin" valueType="num">
                                      <p:cBhvr>
                                        <p:cTn id="436" dur="500" fill="hold"/>
                                        <p:tgtEl>
                                          <p:spTgt spid="69"/>
                                        </p:tgtEl>
                                        <p:attrNameLst>
                                          <p:attrName>ppt_w</p:attrName>
                                        </p:attrNameLst>
                                      </p:cBhvr>
                                      <p:tavLst>
                                        <p:tav tm="0">
                                          <p:val>
                                            <p:fltVal val="0"/>
                                          </p:val>
                                        </p:tav>
                                        <p:tav tm="100000">
                                          <p:val>
                                            <p:strVal val="#ppt_w"/>
                                          </p:val>
                                        </p:tav>
                                      </p:tavLst>
                                    </p:anim>
                                    <p:anim calcmode="lin" valueType="num">
                                      <p:cBhvr>
                                        <p:cTn id="437" dur="500" fill="hold"/>
                                        <p:tgtEl>
                                          <p:spTgt spid="69"/>
                                        </p:tgtEl>
                                        <p:attrNameLst>
                                          <p:attrName>ppt_h</p:attrName>
                                        </p:attrNameLst>
                                      </p:cBhvr>
                                      <p:tavLst>
                                        <p:tav tm="0">
                                          <p:val>
                                            <p:fltVal val="0"/>
                                          </p:val>
                                        </p:tav>
                                        <p:tav tm="100000">
                                          <p:val>
                                            <p:strVal val="#ppt_h"/>
                                          </p:val>
                                        </p:tav>
                                      </p:tavLst>
                                    </p:anim>
                                    <p:animEffect transition="in" filter="fade">
                                      <p:cBhvr>
                                        <p:cTn id="438" dur="500"/>
                                        <p:tgtEl>
                                          <p:spTgt spid="69"/>
                                        </p:tgtEl>
                                      </p:cBhvr>
                                    </p:animEffect>
                                  </p:childTnLst>
                                  <p:subTnLst>
                                    <p:audio>
                                      <p:cMediaNode>
                                        <p:cTn display="0" masterRel="sameClick">
                                          <p:stCondLst>
                                            <p:cond evt="begin" delay="0">
                                              <p:tn val="434"/>
                                            </p:cond>
                                          </p:stCondLst>
                                          <p:endCondLst>
                                            <p:cond evt="onStopAudio" delay="0">
                                              <p:tgtEl>
                                                <p:sldTgt/>
                                              </p:tgtEl>
                                            </p:cond>
                                          </p:endCondLst>
                                        </p:cTn>
                                        <p:tgtEl>
                                          <p:sndTgt r:embed="rId3" name="Bling.wav"/>
                                        </p:tgtEl>
                                      </p:cMediaNode>
                                    </p:audio>
                                  </p:subTnLst>
                                </p:cTn>
                              </p:par>
                              <p:par>
                                <p:cTn id="439" presetID="26" presetClass="emph" presetSubtype="0" fill="hold" grpId="1" nodeType="withEffect">
                                  <p:stCondLst>
                                    <p:cond delay="500"/>
                                  </p:stCondLst>
                                  <p:childTnLst>
                                    <p:animEffect transition="out" filter="fade">
                                      <p:cBhvr>
                                        <p:cTn id="440" dur="500" tmFilter="0, 0; .2, .5; .8, .5; 1, 0"/>
                                        <p:tgtEl>
                                          <p:spTgt spid="69"/>
                                        </p:tgtEl>
                                      </p:cBhvr>
                                    </p:animEffect>
                                    <p:animScale>
                                      <p:cBhvr>
                                        <p:cTn id="441" dur="250" autoRev="1" fill="hold"/>
                                        <p:tgtEl>
                                          <p:spTgt spid="69"/>
                                        </p:tgtEl>
                                      </p:cBhvr>
                                      <p:by x="105000" y="105000"/>
                                    </p:animScale>
                                  </p:childTnLst>
                                </p:cTn>
                              </p:par>
                              <p:par>
                                <p:cTn id="442" presetID="53" presetClass="entr" presetSubtype="16" fill="hold" grpId="0" nodeType="withEffect">
                                  <p:stCondLst>
                                    <p:cond delay="0"/>
                                  </p:stCondLst>
                                  <p:childTnLst>
                                    <p:set>
                                      <p:cBhvr>
                                        <p:cTn id="443" dur="1" fill="hold">
                                          <p:stCondLst>
                                            <p:cond delay="0"/>
                                          </p:stCondLst>
                                        </p:cTn>
                                        <p:tgtEl>
                                          <p:spTgt spid="68"/>
                                        </p:tgtEl>
                                        <p:attrNameLst>
                                          <p:attrName>style.visibility</p:attrName>
                                        </p:attrNameLst>
                                      </p:cBhvr>
                                      <p:to>
                                        <p:strVal val="visible"/>
                                      </p:to>
                                    </p:set>
                                    <p:anim calcmode="lin" valueType="num">
                                      <p:cBhvr>
                                        <p:cTn id="444" dur="500" fill="hold"/>
                                        <p:tgtEl>
                                          <p:spTgt spid="68"/>
                                        </p:tgtEl>
                                        <p:attrNameLst>
                                          <p:attrName>ppt_w</p:attrName>
                                        </p:attrNameLst>
                                      </p:cBhvr>
                                      <p:tavLst>
                                        <p:tav tm="0">
                                          <p:val>
                                            <p:fltVal val="0"/>
                                          </p:val>
                                        </p:tav>
                                        <p:tav tm="100000">
                                          <p:val>
                                            <p:strVal val="#ppt_w"/>
                                          </p:val>
                                        </p:tav>
                                      </p:tavLst>
                                    </p:anim>
                                    <p:anim calcmode="lin" valueType="num">
                                      <p:cBhvr>
                                        <p:cTn id="445" dur="500" fill="hold"/>
                                        <p:tgtEl>
                                          <p:spTgt spid="68"/>
                                        </p:tgtEl>
                                        <p:attrNameLst>
                                          <p:attrName>ppt_h</p:attrName>
                                        </p:attrNameLst>
                                      </p:cBhvr>
                                      <p:tavLst>
                                        <p:tav tm="0">
                                          <p:val>
                                            <p:fltVal val="0"/>
                                          </p:val>
                                        </p:tav>
                                        <p:tav tm="100000">
                                          <p:val>
                                            <p:strVal val="#ppt_h"/>
                                          </p:val>
                                        </p:tav>
                                      </p:tavLst>
                                    </p:anim>
                                    <p:animEffect transition="in" filter="fade">
                                      <p:cBhvr>
                                        <p:cTn id="446" dur="500"/>
                                        <p:tgtEl>
                                          <p:spTgt spid="68"/>
                                        </p:tgtEl>
                                      </p:cBhvr>
                                    </p:animEffect>
                                  </p:childTnLst>
                                  <p:subTnLst>
                                    <p:audio>
                                      <p:cMediaNode>
                                        <p:cTn display="0" masterRel="sameClick">
                                          <p:stCondLst>
                                            <p:cond evt="begin" delay="0">
                                              <p:tn val="442"/>
                                            </p:cond>
                                          </p:stCondLst>
                                          <p:endCondLst>
                                            <p:cond evt="onStopAudio" delay="0">
                                              <p:tgtEl>
                                                <p:sldTgt/>
                                              </p:tgtEl>
                                            </p:cond>
                                          </p:endCondLst>
                                        </p:cTn>
                                        <p:tgtEl>
                                          <p:sndTgt r:embed="rId3"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68"/>
                                        </p:tgtEl>
                                      </p:cBhvr>
                                    </p:animEffect>
                                    <p:animScale>
                                      <p:cBhvr>
                                        <p:cTn id="449" dur="250" autoRev="1" fill="hold"/>
                                        <p:tgtEl>
                                          <p:spTgt spid="68"/>
                                        </p:tgtEl>
                                      </p:cBhvr>
                                      <p:by x="105000" y="105000"/>
                                    </p:animScale>
                                  </p:childTnLst>
                                </p:cTn>
                              </p:par>
                              <p:par>
                                <p:cTn id="450" presetID="53" presetClass="entr" presetSubtype="16" fill="hold" grpId="0" nodeType="withEffect">
                                  <p:stCondLst>
                                    <p:cond delay="0"/>
                                  </p:stCondLst>
                                  <p:childTnLst>
                                    <p:set>
                                      <p:cBhvr>
                                        <p:cTn id="451" dur="1" fill="hold">
                                          <p:stCondLst>
                                            <p:cond delay="0"/>
                                          </p:stCondLst>
                                        </p:cTn>
                                        <p:tgtEl>
                                          <p:spTgt spid="73"/>
                                        </p:tgtEl>
                                        <p:attrNameLst>
                                          <p:attrName>style.visibility</p:attrName>
                                        </p:attrNameLst>
                                      </p:cBhvr>
                                      <p:to>
                                        <p:strVal val="visible"/>
                                      </p:to>
                                    </p:set>
                                    <p:anim calcmode="lin" valueType="num">
                                      <p:cBhvr>
                                        <p:cTn id="452" dur="500" fill="hold"/>
                                        <p:tgtEl>
                                          <p:spTgt spid="73"/>
                                        </p:tgtEl>
                                        <p:attrNameLst>
                                          <p:attrName>ppt_w</p:attrName>
                                        </p:attrNameLst>
                                      </p:cBhvr>
                                      <p:tavLst>
                                        <p:tav tm="0">
                                          <p:val>
                                            <p:fltVal val="0"/>
                                          </p:val>
                                        </p:tav>
                                        <p:tav tm="100000">
                                          <p:val>
                                            <p:strVal val="#ppt_w"/>
                                          </p:val>
                                        </p:tav>
                                      </p:tavLst>
                                    </p:anim>
                                    <p:anim calcmode="lin" valueType="num">
                                      <p:cBhvr>
                                        <p:cTn id="453" dur="500" fill="hold"/>
                                        <p:tgtEl>
                                          <p:spTgt spid="73"/>
                                        </p:tgtEl>
                                        <p:attrNameLst>
                                          <p:attrName>ppt_h</p:attrName>
                                        </p:attrNameLst>
                                      </p:cBhvr>
                                      <p:tavLst>
                                        <p:tav tm="0">
                                          <p:val>
                                            <p:fltVal val="0"/>
                                          </p:val>
                                        </p:tav>
                                        <p:tav tm="100000">
                                          <p:val>
                                            <p:strVal val="#ppt_h"/>
                                          </p:val>
                                        </p:tav>
                                      </p:tavLst>
                                    </p:anim>
                                    <p:animEffect transition="in" filter="fade">
                                      <p:cBhvr>
                                        <p:cTn id="454" dur="500"/>
                                        <p:tgtEl>
                                          <p:spTgt spid="73"/>
                                        </p:tgtEl>
                                      </p:cBhvr>
                                    </p:animEffect>
                                  </p:childTnLst>
                                  <p:subTnLst>
                                    <p:audio>
                                      <p:cMediaNode>
                                        <p:cTn display="0" masterRel="sameClick">
                                          <p:stCondLst>
                                            <p:cond evt="begin" delay="0">
                                              <p:tn val="450"/>
                                            </p:cond>
                                          </p:stCondLst>
                                          <p:endCondLst>
                                            <p:cond evt="onStopAudio" delay="0">
                                              <p:tgtEl>
                                                <p:sldTgt/>
                                              </p:tgtEl>
                                            </p:cond>
                                          </p:endCondLst>
                                        </p:cTn>
                                        <p:tgtEl>
                                          <p:sndTgt r:embed="rId3" name="Bling.wav"/>
                                        </p:tgtEl>
                                      </p:cMediaNode>
                                    </p:audio>
                                  </p:subTnLst>
                                </p:cTn>
                              </p:par>
                              <p:par>
                                <p:cTn id="455" presetID="26" presetClass="emph" presetSubtype="0" fill="hold" grpId="1" nodeType="withEffect">
                                  <p:stCondLst>
                                    <p:cond delay="500"/>
                                  </p:stCondLst>
                                  <p:childTnLst>
                                    <p:animEffect transition="out" filter="fade">
                                      <p:cBhvr>
                                        <p:cTn id="456" dur="500" tmFilter="0, 0; .2, .5; .8, .5; 1, 0"/>
                                        <p:tgtEl>
                                          <p:spTgt spid="73"/>
                                        </p:tgtEl>
                                      </p:cBhvr>
                                    </p:animEffect>
                                    <p:animScale>
                                      <p:cBhvr>
                                        <p:cTn id="457" dur="250" autoRev="1" fill="hold"/>
                                        <p:tgtEl>
                                          <p:spTgt spid="73"/>
                                        </p:tgtEl>
                                      </p:cBhvr>
                                      <p:by x="105000" y="105000"/>
                                    </p:animScale>
                                  </p:childTnLst>
                                </p:cTn>
                              </p:par>
                              <p:par>
                                <p:cTn id="458" presetID="53" presetClass="entr" presetSubtype="16" fill="hold" grpId="0" nodeType="withEffect">
                                  <p:stCondLst>
                                    <p:cond delay="0"/>
                                  </p:stCondLst>
                                  <p:childTnLst>
                                    <p:set>
                                      <p:cBhvr>
                                        <p:cTn id="459" dur="1" fill="hold">
                                          <p:stCondLst>
                                            <p:cond delay="0"/>
                                          </p:stCondLst>
                                        </p:cTn>
                                        <p:tgtEl>
                                          <p:spTgt spid="82"/>
                                        </p:tgtEl>
                                        <p:attrNameLst>
                                          <p:attrName>style.visibility</p:attrName>
                                        </p:attrNameLst>
                                      </p:cBhvr>
                                      <p:to>
                                        <p:strVal val="visible"/>
                                      </p:to>
                                    </p:set>
                                    <p:anim calcmode="lin" valueType="num">
                                      <p:cBhvr>
                                        <p:cTn id="460" dur="500" fill="hold"/>
                                        <p:tgtEl>
                                          <p:spTgt spid="82"/>
                                        </p:tgtEl>
                                        <p:attrNameLst>
                                          <p:attrName>ppt_w</p:attrName>
                                        </p:attrNameLst>
                                      </p:cBhvr>
                                      <p:tavLst>
                                        <p:tav tm="0">
                                          <p:val>
                                            <p:fltVal val="0"/>
                                          </p:val>
                                        </p:tav>
                                        <p:tav tm="100000">
                                          <p:val>
                                            <p:strVal val="#ppt_w"/>
                                          </p:val>
                                        </p:tav>
                                      </p:tavLst>
                                    </p:anim>
                                    <p:anim calcmode="lin" valueType="num">
                                      <p:cBhvr>
                                        <p:cTn id="461" dur="500" fill="hold"/>
                                        <p:tgtEl>
                                          <p:spTgt spid="82"/>
                                        </p:tgtEl>
                                        <p:attrNameLst>
                                          <p:attrName>ppt_h</p:attrName>
                                        </p:attrNameLst>
                                      </p:cBhvr>
                                      <p:tavLst>
                                        <p:tav tm="0">
                                          <p:val>
                                            <p:fltVal val="0"/>
                                          </p:val>
                                        </p:tav>
                                        <p:tav tm="100000">
                                          <p:val>
                                            <p:strVal val="#ppt_h"/>
                                          </p:val>
                                        </p:tav>
                                      </p:tavLst>
                                    </p:anim>
                                    <p:animEffect transition="in" filter="fade">
                                      <p:cBhvr>
                                        <p:cTn id="462" dur="500"/>
                                        <p:tgtEl>
                                          <p:spTgt spid="82"/>
                                        </p:tgtEl>
                                      </p:cBhvr>
                                    </p:animEffect>
                                  </p:childTnLst>
                                  <p:subTnLst>
                                    <p:audio>
                                      <p:cMediaNode>
                                        <p:cTn display="0" masterRel="sameClick">
                                          <p:stCondLst>
                                            <p:cond evt="begin" delay="0">
                                              <p:tn val="458"/>
                                            </p:cond>
                                          </p:stCondLst>
                                          <p:endCondLst>
                                            <p:cond evt="onStopAudio" delay="0">
                                              <p:tgtEl>
                                                <p:sldTgt/>
                                              </p:tgtEl>
                                            </p:cond>
                                          </p:endCondLst>
                                        </p:cTn>
                                        <p:tgtEl>
                                          <p:sndTgt r:embed="rId3" name="Bling.wav"/>
                                        </p:tgtEl>
                                      </p:cMediaNode>
                                    </p:audio>
                                  </p:subTnLst>
                                </p:cTn>
                              </p:par>
                              <p:par>
                                <p:cTn id="463" presetID="26" presetClass="emph" presetSubtype="0" fill="hold" grpId="1" nodeType="withEffect">
                                  <p:stCondLst>
                                    <p:cond delay="500"/>
                                  </p:stCondLst>
                                  <p:childTnLst>
                                    <p:animEffect transition="out" filter="fade">
                                      <p:cBhvr>
                                        <p:cTn id="464" dur="500" tmFilter="0, 0; .2, .5; .8, .5; 1, 0"/>
                                        <p:tgtEl>
                                          <p:spTgt spid="82"/>
                                        </p:tgtEl>
                                      </p:cBhvr>
                                    </p:animEffect>
                                    <p:animScale>
                                      <p:cBhvr>
                                        <p:cTn id="465" dur="250" autoRev="1" fill="hold"/>
                                        <p:tgtEl>
                                          <p:spTgt spid="82"/>
                                        </p:tgtEl>
                                      </p:cBhvr>
                                      <p:by x="105000" y="105000"/>
                                    </p:animScale>
                                  </p:childTnLst>
                                </p:cTn>
                              </p:par>
                            </p:childTnLst>
                          </p:cTn>
                        </p:par>
                      </p:childTnLst>
                    </p:cTn>
                  </p:par>
                </p:childTnLst>
              </p:cTn>
              <p:nextCondLst>
                <p:cond evt="onClick" delay="0">
                  <p:tgtEl>
                    <p:spTgt spid="235"/>
                  </p:tgtEl>
                </p:cond>
              </p:nextCondLst>
            </p:seq>
            <p:seq concurrent="1" nextAc="seek">
              <p:cTn id="466" restart="whenNotActive" fill="hold" evtFilter="cancelBubble" nodeType="interactiveSeq">
                <p:stCondLst>
                  <p:cond evt="onClick" delay="0">
                    <p:tgtEl>
                      <p:spTgt spid="15"/>
                    </p:tgtEl>
                  </p:cond>
                </p:stCondLst>
                <p:endSync evt="end" delay="0">
                  <p:rtn val="all"/>
                </p:endSync>
                <p:childTnLst>
                  <p:par>
                    <p:cTn id="467" fill="hold">
                      <p:stCondLst>
                        <p:cond delay="0"/>
                      </p:stCondLst>
                      <p:childTnLst>
                        <p:par>
                          <p:cTn id="468" fill="hold">
                            <p:stCondLst>
                              <p:cond delay="0"/>
                            </p:stCondLst>
                            <p:childTnLst>
                              <p:par>
                                <p:cTn id="469" presetID="53" presetClass="entr" presetSubtype="16" fill="hold" grpId="0" nodeType="withEffect">
                                  <p:stCondLst>
                                    <p:cond delay="0"/>
                                  </p:stCondLst>
                                  <p:childTnLst>
                                    <p:set>
                                      <p:cBhvr>
                                        <p:cTn id="470" dur="1" fill="hold">
                                          <p:stCondLst>
                                            <p:cond delay="0"/>
                                          </p:stCondLst>
                                        </p:cTn>
                                        <p:tgtEl>
                                          <p:spTgt spid="190"/>
                                        </p:tgtEl>
                                        <p:attrNameLst>
                                          <p:attrName>style.visibility</p:attrName>
                                        </p:attrNameLst>
                                      </p:cBhvr>
                                      <p:to>
                                        <p:strVal val="visible"/>
                                      </p:to>
                                    </p:set>
                                    <p:anim calcmode="lin" valueType="num">
                                      <p:cBhvr>
                                        <p:cTn id="471" dur="500" fill="hold"/>
                                        <p:tgtEl>
                                          <p:spTgt spid="190"/>
                                        </p:tgtEl>
                                        <p:attrNameLst>
                                          <p:attrName>ppt_w</p:attrName>
                                        </p:attrNameLst>
                                      </p:cBhvr>
                                      <p:tavLst>
                                        <p:tav tm="0">
                                          <p:val>
                                            <p:fltVal val="0"/>
                                          </p:val>
                                        </p:tav>
                                        <p:tav tm="100000">
                                          <p:val>
                                            <p:strVal val="#ppt_w"/>
                                          </p:val>
                                        </p:tav>
                                      </p:tavLst>
                                    </p:anim>
                                    <p:anim calcmode="lin" valueType="num">
                                      <p:cBhvr>
                                        <p:cTn id="472" dur="500" fill="hold"/>
                                        <p:tgtEl>
                                          <p:spTgt spid="190"/>
                                        </p:tgtEl>
                                        <p:attrNameLst>
                                          <p:attrName>ppt_h</p:attrName>
                                        </p:attrNameLst>
                                      </p:cBhvr>
                                      <p:tavLst>
                                        <p:tav tm="0">
                                          <p:val>
                                            <p:fltVal val="0"/>
                                          </p:val>
                                        </p:tav>
                                        <p:tav tm="100000">
                                          <p:val>
                                            <p:strVal val="#ppt_h"/>
                                          </p:val>
                                        </p:tav>
                                      </p:tavLst>
                                    </p:anim>
                                    <p:animEffect transition="in" filter="fade">
                                      <p:cBhvr>
                                        <p:cTn id="473" dur="500"/>
                                        <p:tgtEl>
                                          <p:spTgt spid="190"/>
                                        </p:tgtEl>
                                      </p:cBhvr>
                                    </p:animEffect>
                                  </p:childTnLst>
                                  <p:subTnLst>
                                    <p:audio>
                                      <p:cMediaNode>
                                        <p:cTn display="0" masterRel="sameClick">
                                          <p:stCondLst>
                                            <p:cond evt="begin" delay="0">
                                              <p:tn val="469"/>
                                            </p:cond>
                                          </p:stCondLst>
                                          <p:endCondLst>
                                            <p:cond evt="onStopAudio" delay="0">
                                              <p:tgtEl>
                                                <p:sldTgt/>
                                              </p:tgtEl>
                                            </p:cond>
                                          </p:endCondLst>
                                        </p:cTn>
                                        <p:tgtEl>
                                          <p:sndTgt r:embed="rId3" name="Bling.wav"/>
                                        </p:tgtEl>
                                      </p:cMediaNode>
                                    </p:audio>
                                  </p:subTnLst>
                                </p:cTn>
                              </p:par>
                              <p:par>
                                <p:cTn id="474" presetID="26" presetClass="emph" presetSubtype="0" fill="hold" grpId="1" nodeType="withEffect">
                                  <p:stCondLst>
                                    <p:cond delay="500"/>
                                  </p:stCondLst>
                                  <p:childTnLst>
                                    <p:animEffect transition="out" filter="fade">
                                      <p:cBhvr>
                                        <p:cTn id="475" dur="500" tmFilter="0, 0; .2, .5; .8, .5; 1, 0"/>
                                        <p:tgtEl>
                                          <p:spTgt spid="190"/>
                                        </p:tgtEl>
                                      </p:cBhvr>
                                    </p:animEffect>
                                    <p:animScale>
                                      <p:cBhvr>
                                        <p:cTn id="476" dur="250" autoRev="1" fill="hold"/>
                                        <p:tgtEl>
                                          <p:spTgt spid="190"/>
                                        </p:tgtEl>
                                      </p:cBhvr>
                                      <p:by x="105000" y="105000"/>
                                    </p:animScale>
                                  </p:childTnLst>
                                </p:cTn>
                              </p:par>
                              <p:par>
                                <p:cTn id="477" presetID="53" presetClass="entr" presetSubtype="16" fill="hold" grpId="0" nodeType="withEffect">
                                  <p:stCondLst>
                                    <p:cond delay="0"/>
                                  </p:stCondLst>
                                  <p:childTnLst>
                                    <p:set>
                                      <p:cBhvr>
                                        <p:cTn id="478" dur="1" fill="hold">
                                          <p:stCondLst>
                                            <p:cond delay="0"/>
                                          </p:stCondLst>
                                        </p:cTn>
                                        <p:tgtEl>
                                          <p:spTgt spid="9"/>
                                        </p:tgtEl>
                                        <p:attrNameLst>
                                          <p:attrName>style.visibility</p:attrName>
                                        </p:attrNameLst>
                                      </p:cBhvr>
                                      <p:to>
                                        <p:strVal val="visible"/>
                                      </p:to>
                                    </p:set>
                                    <p:anim calcmode="lin" valueType="num">
                                      <p:cBhvr>
                                        <p:cTn id="479" dur="500" fill="hold"/>
                                        <p:tgtEl>
                                          <p:spTgt spid="9"/>
                                        </p:tgtEl>
                                        <p:attrNameLst>
                                          <p:attrName>ppt_w</p:attrName>
                                        </p:attrNameLst>
                                      </p:cBhvr>
                                      <p:tavLst>
                                        <p:tav tm="0">
                                          <p:val>
                                            <p:fltVal val="0"/>
                                          </p:val>
                                        </p:tav>
                                        <p:tav tm="100000">
                                          <p:val>
                                            <p:strVal val="#ppt_w"/>
                                          </p:val>
                                        </p:tav>
                                      </p:tavLst>
                                    </p:anim>
                                    <p:anim calcmode="lin" valueType="num">
                                      <p:cBhvr>
                                        <p:cTn id="480" dur="500" fill="hold"/>
                                        <p:tgtEl>
                                          <p:spTgt spid="9"/>
                                        </p:tgtEl>
                                        <p:attrNameLst>
                                          <p:attrName>ppt_h</p:attrName>
                                        </p:attrNameLst>
                                      </p:cBhvr>
                                      <p:tavLst>
                                        <p:tav tm="0">
                                          <p:val>
                                            <p:fltVal val="0"/>
                                          </p:val>
                                        </p:tav>
                                        <p:tav tm="100000">
                                          <p:val>
                                            <p:strVal val="#ppt_h"/>
                                          </p:val>
                                        </p:tav>
                                      </p:tavLst>
                                    </p:anim>
                                    <p:animEffect transition="in" filter="fade">
                                      <p:cBhvr>
                                        <p:cTn id="481" dur="500"/>
                                        <p:tgtEl>
                                          <p:spTgt spid="9"/>
                                        </p:tgtEl>
                                      </p:cBhvr>
                                    </p:animEffect>
                                  </p:childTnLst>
                                  <p:subTnLst>
                                    <p:audio>
                                      <p:cMediaNode>
                                        <p:cTn display="0" masterRel="sameClick">
                                          <p:stCondLst>
                                            <p:cond evt="begin" delay="0">
                                              <p:tn val="477"/>
                                            </p:cond>
                                          </p:stCondLst>
                                          <p:endCondLst>
                                            <p:cond evt="onStopAudio" delay="0">
                                              <p:tgtEl>
                                                <p:sldTgt/>
                                              </p:tgtEl>
                                            </p:cond>
                                          </p:endCondLst>
                                        </p:cTn>
                                        <p:tgtEl>
                                          <p:sndTgt r:embed="rId3" name="Bling.wav"/>
                                        </p:tgtEl>
                                      </p:cMediaNode>
                                    </p:audio>
                                  </p:subTnLst>
                                </p:cTn>
                              </p:par>
                              <p:par>
                                <p:cTn id="482" presetID="26" presetClass="emph" presetSubtype="0" fill="hold" grpId="1" nodeType="withEffect">
                                  <p:stCondLst>
                                    <p:cond delay="500"/>
                                  </p:stCondLst>
                                  <p:childTnLst>
                                    <p:animEffect transition="out" filter="fade">
                                      <p:cBhvr>
                                        <p:cTn id="483" dur="500" tmFilter="0, 0; .2, .5; .8, .5; 1, 0"/>
                                        <p:tgtEl>
                                          <p:spTgt spid="9"/>
                                        </p:tgtEl>
                                      </p:cBhvr>
                                    </p:animEffect>
                                    <p:animScale>
                                      <p:cBhvr>
                                        <p:cTn id="484" dur="250" autoRev="1" fill="hold"/>
                                        <p:tgtEl>
                                          <p:spTgt spid="9"/>
                                        </p:tgtEl>
                                      </p:cBhvr>
                                      <p:by x="105000" y="105000"/>
                                    </p:animScale>
                                  </p:childTnLst>
                                </p:cTn>
                              </p:par>
                              <p:par>
                                <p:cTn id="485" presetID="53" presetClass="entr" presetSubtype="16" fill="hold" grpId="0" nodeType="withEffect">
                                  <p:stCondLst>
                                    <p:cond delay="0"/>
                                  </p:stCondLst>
                                  <p:childTnLst>
                                    <p:set>
                                      <p:cBhvr>
                                        <p:cTn id="486" dur="1" fill="hold">
                                          <p:stCondLst>
                                            <p:cond delay="0"/>
                                          </p:stCondLst>
                                        </p:cTn>
                                        <p:tgtEl>
                                          <p:spTgt spid="16"/>
                                        </p:tgtEl>
                                        <p:attrNameLst>
                                          <p:attrName>style.visibility</p:attrName>
                                        </p:attrNameLst>
                                      </p:cBhvr>
                                      <p:to>
                                        <p:strVal val="visible"/>
                                      </p:to>
                                    </p:set>
                                    <p:anim calcmode="lin" valueType="num">
                                      <p:cBhvr>
                                        <p:cTn id="487" dur="500" fill="hold"/>
                                        <p:tgtEl>
                                          <p:spTgt spid="16"/>
                                        </p:tgtEl>
                                        <p:attrNameLst>
                                          <p:attrName>ppt_w</p:attrName>
                                        </p:attrNameLst>
                                      </p:cBhvr>
                                      <p:tavLst>
                                        <p:tav tm="0">
                                          <p:val>
                                            <p:fltVal val="0"/>
                                          </p:val>
                                        </p:tav>
                                        <p:tav tm="100000">
                                          <p:val>
                                            <p:strVal val="#ppt_w"/>
                                          </p:val>
                                        </p:tav>
                                      </p:tavLst>
                                    </p:anim>
                                    <p:anim calcmode="lin" valueType="num">
                                      <p:cBhvr>
                                        <p:cTn id="488" dur="500" fill="hold"/>
                                        <p:tgtEl>
                                          <p:spTgt spid="16"/>
                                        </p:tgtEl>
                                        <p:attrNameLst>
                                          <p:attrName>ppt_h</p:attrName>
                                        </p:attrNameLst>
                                      </p:cBhvr>
                                      <p:tavLst>
                                        <p:tav tm="0">
                                          <p:val>
                                            <p:fltVal val="0"/>
                                          </p:val>
                                        </p:tav>
                                        <p:tav tm="100000">
                                          <p:val>
                                            <p:strVal val="#ppt_h"/>
                                          </p:val>
                                        </p:tav>
                                      </p:tavLst>
                                    </p:anim>
                                    <p:animEffect transition="in" filter="fade">
                                      <p:cBhvr>
                                        <p:cTn id="489" dur="500"/>
                                        <p:tgtEl>
                                          <p:spTgt spid="16"/>
                                        </p:tgtEl>
                                      </p:cBhvr>
                                    </p:animEffect>
                                  </p:childTnLst>
                                  <p:subTnLst>
                                    <p:audio>
                                      <p:cMediaNode>
                                        <p:cTn display="0" masterRel="sameClick">
                                          <p:stCondLst>
                                            <p:cond evt="begin" delay="0">
                                              <p:tn val="485"/>
                                            </p:cond>
                                          </p:stCondLst>
                                          <p:endCondLst>
                                            <p:cond evt="onStopAudio" delay="0">
                                              <p:tgtEl>
                                                <p:sldTgt/>
                                              </p:tgtEl>
                                            </p:cond>
                                          </p:endCondLst>
                                        </p:cTn>
                                        <p:tgtEl>
                                          <p:sndTgt r:embed="rId3" name="Bling.wav"/>
                                        </p:tgtEl>
                                      </p:cMediaNode>
                                    </p:audio>
                                  </p:subTnLst>
                                </p:cTn>
                              </p:par>
                              <p:par>
                                <p:cTn id="490" presetID="26" presetClass="emph" presetSubtype="0" fill="hold" grpId="1" nodeType="withEffect">
                                  <p:stCondLst>
                                    <p:cond delay="500"/>
                                  </p:stCondLst>
                                  <p:childTnLst>
                                    <p:animEffect transition="out" filter="fade">
                                      <p:cBhvr>
                                        <p:cTn id="491" dur="500" tmFilter="0, 0; .2, .5; .8, .5; 1, 0"/>
                                        <p:tgtEl>
                                          <p:spTgt spid="16"/>
                                        </p:tgtEl>
                                      </p:cBhvr>
                                    </p:animEffect>
                                    <p:animScale>
                                      <p:cBhvr>
                                        <p:cTn id="492" dur="250" autoRev="1" fill="hold"/>
                                        <p:tgtEl>
                                          <p:spTgt spid="16"/>
                                        </p:tgtEl>
                                      </p:cBhvr>
                                      <p:by x="105000" y="105000"/>
                                    </p:animScale>
                                  </p:childTnLst>
                                </p:cTn>
                              </p:par>
                              <p:par>
                                <p:cTn id="493" presetID="53" presetClass="entr" presetSubtype="16" fill="hold" grpId="0" nodeType="withEffect">
                                  <p:stCondLst>
                                    <p:cond delay="0"/>
                                  </p:stCondLst>
                                  <p:childTnLst>
                                    <p:set>
                                      <p:cBhvr>
                                        <p:cTn id="494" dur="1" fill="hold">
                                          <p:stCondLst>
                                            <p:cond delay="0"/>
                                          </p:stCondLst>
                                        </p:cTn>
                                        <p:tgtEl>
                                          <p:spTgt spid="18"/>
                                        </p:tgtEl>
                                        <p:attrNameLst>
                                          <p:attrName>style.visibility</p:attrName>
                                        </p:attrNameLst>
                                      </p:cBhvr>
                                      <p:to>
                                        <p:strVal val="visible"/>
                                      </p:to>
                                    </p:set>
                                    <p:anim calcmode="lin" valueType="num">
                                      <p:cBhvr>
                                        <p:cTn id="495" dur="500" fill="hold"/>
                                        <p:tgtEl>
                                          <p:spTgt spid="18"/>
                                        </p:tgtEl>
                                        <p:attrNameLst>
                                          <p:attrName>ppt_w</p:attrName>
                                        </p:attrNameLst>
                                      </p:cBhvr>
                                      <p:tavLst>
                                        <p:tav tm="0">
                                          <p:val>
                                            <p:fltVal val="0"/>
                                          </p:val>
                                        </p:tav>
                                        <p:tav tm="100000">
                                          <p:val>
                                            <p:strVal val="#ppt_w"/>
                                          </p:val>
                                        </p:tav>
                                      </p:tavLst>
                                    </p:anim>
                                    <p:anim calcmode="lin" valueType="num">
                                      <p:cBhvr>
                                        <p:cTn id="496" dur="500" fill="hold"/>
                                        <p:tgtEl>
                                          <p:spTgt spid="18"/>
                                        </p:tgtEl>
                                        <p:attrNameLst>
                                          <p:attrName>ppt_h</p:attrName>
                                        </p:attrNameLst>
                                      </p:cBhvr>
                                      <p:tavLst>
                                        <p:tav tm="0">
                                          <p:val>
                                            <p:fltVal val="0"/>
                                          </p:val>
                                        </p:tav>
                                        <p:tav tm="100000">
                                          <p:val>
                                            <p:strVal val="#ppt_h"/>
                                          </p:val>
                                        </p:tav>
                                      </p:tavLst>
                                    </p:anim>
                                    <p:animEffect transition="in" filter="fade">
                                      <p:cBhvr>
                                        <p:cTn id="497" dur="500"/>
                                        <p:tgtEl>
                                          <p:spTgt spid="18"/>
                                        </p:tgtEl>
                                      </p:cBhvr>
                                    </p:animEffect>
                                  </p:childTnLst>
                                  <p:subTnLst>
                                    <p:audio>
                                      <p:cMediaNode>
                                        <p:cTn display="0" masterRel="sameClick">
                                          <p:stCondLst>
                                            <p:cond evt="begin" delay="0">
                                              <p:tn val="493"/>
                                            </p:cond>
                                          </p:stCondLst>
                                          <p:endCondLst>
                                            <p:cond evt="onStopAudio" delay="0">
                                              <p:tgtEl>
                                                <p:sldTgt/>
                                              </p:tgtEl>
                                            </p:cond>
                                          </p:endCondLst>
                                        </p:cTn>
                                        <p:tgtEl>
                                          <p:sndTgt r:embed="rId3" name="Bling.wav"/>
                                        </p:tgtEl>
                                      </p:cMediaNode>
                                    </p:audio>
                                  </p:subTnLst>
                                </p:cTn>
                              </p:par>
                              <p:par>
                                <p:cTn id="498" presetID="26" presetClass="emph" presetSubtype="0" fill="hold" grpId="1" nodeType="withEffect">
                                  <p:stCondLst>
                                    <p:cond delay="500"/>
                                  </p:stCondLst>
                                  <p:childTnLst>
                                    <p:animEffect transition="out" filter="fade">
                                      <p:cBhvr>
                                        <p:cTn id="499" dur="500" tmFilter="0, 0; .2, .5; .8, .5; 1, 0"/>
                                        <p:tgtEl>
                                          <p:spTgt spid="18"/>
                                        </p:tgtEl>
                                      </p:cBhvr>
                                    </p:animEffect>
                                    <p:animScale>
                                      <p:cBhvr>
                                        <p:cTn id="500" dur="250" autoRev="1" fill="hold"/>
                                        <p:tgtEl>
                                          <p:spTgt spid="18"/>
                                        </p:tgtEl>
                                      </p:cBhvr>
                                      <p:by x="105000" y="105000"/>
                                    </p:animScale>
                                  </p:childTnLst>
                                </p:cTn>
                              </p:par>
                              <p:par>
                                <p:cTn id="501" presetID="53" presetClass="entr" presetSubtype="16" fill="hold" grpId="0" nodeType="withEffect">
                                  <p:stCondLst>
                                    <p:cond delay="0"/>
                                  </p:stCondLst>
                                  <p:childTnLst>
                                    <p:set>
                                      <p:cBhvr>
                                        <p:cTn id="502" dur="1" fill="hold">
                                          <p:stCondLst>
                                            <p:cond delay="0"/>
                                          </p:stCondLst>
                                        </p:cTn>
                                        <p:tgtEl>
                                          <p:spTgt spid="35"/>
                                        </p:tgtEl>
                                        <p:attrNameLst>
                                          <p:attrName>style.visibility</p:attrName>
                                        </p:attrNameLst>
                                      </p:cBhvr>
                                      <p:to>
                                        <p:strVal val="visible"/>
                                      </p:to>
                                    </p:set>
                                    <p:anim calcmode="lin" valueType="num">
                                      <p:cBhvr>
                                        <p:cTn id="503" dur="500" fill="hold"/>
                                        <p:tgtEl>
                                          <p:spTgt spid="35"/>
                                        </p:tgtEl>
                                        <p:attrNameLst>
                                          <p:attrName>ppt_w</p:attrName>
                                        </p:attrNameLst>
                                      </p:cBhvr>
                                      <p:tavLst>
                                        <p:tav tm="0">
                                          <p:val>
                                            <p:fltVal val="0"/>
                                          </p:val>
                                        </p:tav>
                                        <p:tav tm="100000">
                                          <p:val>
                                            <p:strVal val="#ppt_w"/>
                                          </p:val>
                                        </p:tav>
                                      </p:tavLst>
                                    </p:anim>
                                    <p:anim calcmode="lin" valueType="num">
                                      <p:cBhvr>
                                        <p:cTn id="504" dur="500" fill="hold"/>
                                        <p:tgtEl>
                                          <p:spTgt spid="35"/>
                                        </p:tgtEl>
                                        <p:attrNameLst>
                                          <p:attrName>ppt_h</p:attrName>
                                        </p:attrNameLst>
                                      </p:cBhvr>
                                      <p:tavLst>
                                        <p:tav tm="0">
                                          <p:val>
                                            <p:fltVal val="0"/>
                                          </p:val>
                                        </p:tav>
                                        <p:tav tm="100000">
                                          <p:val>
                                            <p:strVal val="#ppt_h"/>
                                          </p:val>
                                        </p:tav>
                                      </p:tavLst>
                                    </p:anim>
                                    <p:animEffect transition="in" filter="fade">
                                      <p:cBhvr>
                                        <p:cTn id="505" dur="500"/>
                                        <p:tgtEl>
                                          <p:spTgt spid="35"/>
                                        </p:tgtEl>
                                      </p:cBhvr>
                                    </p:animEffect>
                                  </p:childTnLst>
                                  <p:subTnLst>
                                    <p:audio>
                                      <p:cMediaNode>
                                        <p:cTn display="0" masterRel="sameClick">
                                          <p:stCondLst>
                                            <p:cond evt="begin" delay="0">
                                              <p:tn val="501"/>
                                            </p:cond>
                                          </p:stCondLst>
                                          <p:endCondLst>
                                            <p:cond evt="onStopAudio" delay="0">
                                              <p:tgtEl>
                                                <p:sldTgt/>
                                              </p:tgtEl>
                                            </p:cond>
                                          </p:endCondLst>
                                        </p:cTn>
                                        <p:tgtEl>
                                          <p:sndTgt r:embed="rId3" name="Bling.wav"/>
                                        </p:tgtEl>
                                      </p:cMediaNode>
                                    </p:audio>
                                  </p:subTnLst>
                                </p:cTn>
                              </p:par>
                              <p:par>
                                <p:cTn id="506" presetID="26" presetClass="emph" presetSubtype="0" fill="hold" grpId="1" nodeType="withEffect">
                                  <p:stCondLst>
                                    <p:cond delay="500"/>
                                  </p:stCondLst>
                                  <p:childTnLst>
                                    <p:animEffect transition="out" filter="fade">
                                      <p:cBhvr>
                                        <p:cTn id="507" dur="500" tmFilter="0, 0; .2, .5; .8, .5; 1, 0"/>
                                        <p:tgtEl>
                                          <p:spTgt spid="35"/>
                                        </p:tgtEl>
                                      </p:cBhvr>
                                    </p:animEffect>
                                    <p:animScale>
                                      <p:cBhvr>
                                        <p:cTn id="508" dur="250" autoRev="1" fill="hold"/>
                                        <p:tgtEl>
                                          <p:spTgt spid="35"/>
                                        </p:tgtEl>
                                      </p:cBhvr>
                                      <p:by x="105000" y="105000"/>
                                    </p:animScale>
                                  </p:childTnLst>
                                </p:cTn>
                              </p:par>
                              <p:par>
                                <p:cTn id="509" presetID="53" presetClass="entr" presetSubtype="16" fill="hold" grpId="0" nodeType="withEffect">
                                  <p:stCondLst>
                                    <p:cond delay="0"/>
                                  </p:stCondLst>
                                  <p:childTnLst>
                                    <p:set>
                                      <p:cBhvr>
                                        <p:cTn id="510" dur="1" fill="hold">
                                          <p:stCondLst>
                                            <p:cond delay="0"/>
                                          </p:stCondLst>
                                        </p:cTn>
                                        <p:tgtEl>
                                          <p:spTgt spid="46"/>
                                        </p:tgtEl>
                                        <p:attrNameLst>
                                          <p:attrName>style.visibility</p:attrName>
                                        </p:attrNameLst>
                                      </p:cBhvr>
                                      <p:to>
                                        <p:strVal val="visible"/>
                                      </p:to>
                                    </p:set>
                                    <p:anim calcmode="lin" valueType="num">
                                      <p:cBhvr>
                                        <p:cTn id="511" dur="500" fill="hold"/>
                                        <p:tgtEl>
                                          <p:spTgt spid="46"/>
                                        </p:tgtEl>
                                        <p:attrNameLst>
                                          <p:attrName>ppt_w</p:attrName>
                                        </p:attrNameLst>
                                      </p:cBhvr>
                                      <p:tavLst>
                                        <p:tav tm="0">
                                          <p:val>
                                            <p:fltVal val="0"/>
                                          </p:val>
                                        </p:tav>
                                        <p:tav tm="100000">
                                          <p:val>
                                            <p:strVal val="#ppt_w"/>
                                          </p:val>
                                        </p:tav>
                                      </p:tavLst>
                                    </p:anim>
                                    <p:anim calcmode="lin" valueType="num">
                                      <p:cBhvr>
                                        <p:cTn id="512" dur="500" fill="hold"/>
                                        <p:tgtEl>
                                          <p:spTgt spid="46"/>
                                        </p:tgtEl>
                                        <p:attrNameLst>
                                          <p:attrName>ppt_h</p:attrName>
                                        </p:attrNameLst>
                                      </p:cBhvr>
                                      <p:tavLst>
                                        <p:tav tm="0">
                                          <p:val>
                                            <p:fltVal val="0"/>
                                          </p:val>
                                        </p:tav>
                                        <p:tav tm="100000">
                                          <p:val>
                                            <p:strVal val="#ppt_h"/>
                                          </p:val>
                                        </p:tav>
                                      </p:tavLst>
                                    </p:anim>
                                    <p:animEffect transition="in" filter="fade">
                                      <p:cBhvr>
                                        <p:cTn id="513" dur="500"/>
                                        <p:tgtEl>
                                          <p:spTgt spid="46"/>
                                        </p:tgtEl>
                                      </p:cBhvr>
                                    </p:animEffect>
                                  </p:childTnLst>
                                  <p:subTnLst>
                                    <p:audio>
                                      <p:cMediaNode>
                                        <p:cTn display="0" masterRel="sameClick">
                                          <p:stCondLst>
                                            <p:cond evt="begin" delay="0">
                                              <p:tn val="509"/>
                                            </p:cond>
                                          </p:stCondLst>
                                          <p:endCondLst>
                                            <p:cond evt="onStopAudio" delay="0">
                                              <p:tgtEl>
                                                <p:sldTgt/>
                                              </p:tgtEl>
                                            </p:cond>
                                          </p:endCondLst>
                                        </p:cTn>
                                        <p:tgtEl>
                                          <p:sndTgt r:embed="rId3" name="Bling.wav"/>
                                        </p:tgtEl>
                                      </p:cMediaNode>
                                    </p:audio>
                                  </p:subTnLst>
                                </p:cTn>
                              </p:par>
                              <p:par>
                                <p:cTn id="514" presetID="26" presetClass="emph" presetSubtype="0" fill="hold" grpId="1" nodeType="withEffect">
                                  <p:stCondLst>
                                    <p:cond delay="500"/>
                                  </p:stCondLst>
                                  <p:childTnLst>
                                    <p:animEffect transition="out" filter="fade">
                                      <p:cBhvr>
                                        <p:cTn id="515" dur="500" tmFilter="0, 0; .2, .5; .8, .5; 1, 0"/>
                                        <p:tgtEl>
                                          <p:spTgt spid="46"/>
                                        </p:tgtEl>
                                      </p:cBhvr>
                                    </p:animEffect>
                                    <p:animScale>
                                      <p:cBhvr>
                                        <p:cTn id="516" dur="250" autoRev="1" fill="hold"/>
                                        <p:tgtEl>
                                          <p:spTgt spid="46"/>
                                        </p:tgtEl>
                                      </p:cBhvr>
                                      <p:by x="105000" y="105000"/>
                                    </p:animScale>
                                  </p:childTnLst>
                                </p:cTn>
                              </p:par>
                              <p:par>
                                <p:cTn id="517" presetID="53" presetClass="entr" presetSubtype="16" fill="hold" grpId="0" nodeType="withEffect">
                                  <p:stCondLst>
                                    <p:cond delay="0"/>
                                  </p:stCondLst>
                                  <p:childTnLst>
                                    <p:set>
                                      <p:cBhvr>
                                        <p:cTn id="518" dur="1" fill="hold">
                                          <p:stCondLst>
                                            <p:cond delay="0"/>
                                          </p:stCondLst>
                                        </p:cTn>
                                        <p:tgtEl>
                                          <p:spTgt spid="48"/>
                                        </p:tgtEl>
                                        <p:attrNameLst>
                                          <p:attrName>style.visibility</p:attrName>
                                        </p:attrNameLst>
                                      </p:cBhvr>
                                      <p:to>
                                        <p:strVal val="visible"/>
                                      </p:to>
                                    </p:set>
                                    <p:anim calcmode="lin" valueType="num">
                                      <p:cBhvr>
                                        <p:cTn id="519" dur="500" fill="hold"/>
                                        <p:tgtEl>
                                          <p:spTgt spid="48"/>
                                        </p:tgtEl>
                                        <p:attrNameLst>
                                          <p:attrName>ppt_w</p:attrName>
                                        </p:attrNameLst>
                                      </p:cBhvr>
                                      <p:tavLst>
                                        <p:tav tm="0">
                                          <p:val>
                                            <p:fltVal val="0"/>
                                          </p:val>
                                        </p:tav>
                                        <p:tav tm="100000">
                                          <p:val>
                                            <p:strVal val="#ppt_w"/>
                                          </p:val>
                                        </p:tav>
                                      </p:tavLst>
                                    </p:anim>
                                    <p:anim calcmode="lin" valueType="num">
                                      <p:cBhvr>
                                        <p:cTn id="520" dur="500" fill="hold"/>
                                        <p:tgtEl>
                                          <p:spTgt spid="48"/>
                                        </p:tgtEl>
                                        <p:attrNameLst>
                                          <p:attrName>ppt_h</p:attrName>
                                        </p:attrNameLst>
                                      </p:cBhvr>
                                      <p:tavLst>
                                        <p:tav tm="0">
                                          <p:val>
                                            <p:fltVal val="0"/>
                                          </p:val>
                                        </p:tav>
                                        <p:tav tm="100000">
                                          <p:val>
                                            <p:strVal val="#ppt_h"/>
                                          </p:val>
                                        </p:tav>
                                      </p:tavLst>
                                    </p:anim>
                                    <p:animEffect transition="in" filter="fade">
                                      <p:cBhvr>
                                        <p:cTn id="521" dur="500"/>
                                        <p:tgtEl>
                                          <p:spTgt spid="48"/>
                                        </p:tgtEl>
                                      </p:cBhvr>
                                    </p:animEffect>
                                  </p:childTnLst>
                                  <p:subTnLst>
                                    <p:audio>
                                      <p:cMediaNode>
                                        <p:cTn display="0" masterRel="sameClick">
                                          <p:stCondLst>
                                            <p:cond evt="begin" delay="0">
                                              <p:tn val="517"/>
                                            </p:cond>
                                          </p:stCondLst>
                                          <p:endCondLst>
                                            <p:cond evt="onStopAudio" delay="0">
                                              <p:tgtEl>
                                                <p:sldTgt/>
                                              </p:tgtEl>
                                            </p:cond>
                                          </p:endCondLst>
                                        </p:cTn>
                                        <p:tgtEl>
                                          <p:sndTgt r:embed="rId3" name="Bling.wav"/>
                                        </p:tgtEl>
                                      </p:cMediaNode>
                                    </p:audio>
                                  </p:subTnLst>
                                </p:cTn>
                              </p:par>
                              <p:par>
                                <p:cTn id="522" presetID="26" presetClass="emph" presetSubtype="0" fill="hold" grpId="1" nodeType="withEffect">
                                  <p:stCondLst>
                                    <p:cond delay="500"/>
                                  </p:stCondLst>
                                  <p:childTnLst>
                                    <p:animEffect transition="out" filter="fade">
                                      <p:cBhvr>
                                        <p:cTn id="523" dur="500" tmFilter="0, 0; .2, .5; .8, .5; 1, 0"/>
                                        <p:tgtEl>
                                          <p:spTgt spid="48"/>
                                        </p:tgtEl>
                                      </p:cBhvr>
                                    </p:animEffect>
                                    <p:animScale>
                                      <p:cBhvr>
                                        <p:cTn id="524" dur="250" autoRev="1" fill="hold"/>
                                        <p:tgtEl>
                                          <p:spTgt spid="48"/>
                                        </p:tgtEl>
                                      </p:cBhvr>
                                      <p:by x="105000" y="105000"/>
                                    </p:animScale>
                                  </p:childTnLst>
                                </p:cTn>
                              </p:par>
                              <p:par>
                                <p:cTn id="525" presetID="53" presetClass="entr" presetSubtype="16" fill="hold" grpId="0" nodeType="withEffect">
                                  <p:stCondLst>
                                    <p:cond delay="0"/>
                                  </p:stCondLst>
                                  <p:childTnLst>
                                    <p:set>
                                      <p:cBhvr>
                                        <p:cTn id="526" dur="1" fill="hold">
                                          <p:stCondLst>
                                            <p:cond delay="0"/>
                                          </p:stCondLst>
                                        </p:cTn>
                                        <p:tgtEl>
                                          <p:spTgt spid="70"/>
                                        </p:tgtEl>
                                        <p:attrNameLst>
                                          <p:attrName>style.visibility</p:attrName>
                                        </p:attrNameLst>
                                      </p:cBhvr>
                                      <p:to>
                                        <p:strVal val="visible"/>
                                      </p:to>
                                    </p:set>
                                    <p:anim calcmode="lin" valueType="num">
                                      <p:cBhvr>
                                        <p:cTn id="527" dur="500" fill="hold"/>
                                        <p:tgtEl>
                                          <p:spTgt spid="70"/>
                                        </p:tgtEl>
                                        <p:attrNameLst>
                                          <p:attrName>ppt_w</p:attrName>
                                        </p:attrNameLst>
                                      </p:cBhvr>
                                      <p:tavLst>
                                        <p:tav tm="0">
                                          <p:val>
                                            <p:fltVal val="0"/>
                                          </p:val>
                                        </p:tav>
                                        <p:tav tm="100000">
                                          <p:val>
                                            <p:strVal val="#ppt_w"/>
                                          </p:val>
                                        </p:tav>
                                      </p:tavLst>
                                    </p:anim>
                                    <p:anim calcmode="lin" valueType="num">
                                      <p:cBhvr>
                                        <p:cTn id="528" dur="500" fill="hold"/>
                                        <p:tgtEl>
                                          <p:spTgt spid="70"/>
                                        </p:tgtEl>
                                        <p:attrNameLst>
                                          <p:attrName>ppt_h</p:attrName>
                                        </p:attrNameLst>
                                      </p:cBhvr>
                                      <p:tavLst>
                                        <p:tav tm="0">
                                          <p:val>
                                            <p:fltVal val="0"/>
                                          </p:val>
                                        </p:tav>
                                        <p:tav tm="100000">
                                          <p:val>
                                            <p:strVal val="#ppt_h"/>
                                          </p:val>
                                        </p:tav>
                                      </p:tavLst>
                                    </p:anim>
                                    <p:animEffect transition="in" filter="fade">
                                      <p:cBhvr>
                                        <p:cTn id="529" dur="500"/>
                                        <p:tgtEl>
                                          <p:spTgt spid="70"/>
                                        </p:tgtEl>
                                      </p:cBhvr>
                                    </p:animEffect>
                                  </p:childTnLst>
                                  <p:subTnLst>
                                    <p:audio>
                                      <p:cMediaNode>
                                        <p:cTn display="0" masterRel="sameClick">
                                          <p:stCondLst>
                                            <p:cond evt="begin" delay="0">
                                              <p:tn val="525"/>
                                            </p:cond>
                                          </p:stCondLst>
                                          <p:endCondLst>
                                            <p:cond evt="onStopAudio" delay="0">
                                              <p:tgtEl>
                                                <p:sldTgt/>
                                              </p:tgtEl>
                                            </p:cond>
                                          </p:endCondLst>
                                        </p:cTn>
                                        <p:tgtEl>
                                          <p:sndTgt r:embed="rId3" name="Bling.wav"/>
                                        </p:tgtEl>
                                      </p:cMediaNode>
                                    </p:audio>
                                  </p:subTnLst>
                                </p:cTn>
                              </p:par>
                              <p:par>
                                <p:cTn id="530" presetID="26" presetClass="emph" presetSubtype="0" fill="hold" grpId="1" nodeType="withEffect">
                                  <p:stCondLst>
                                    <p:cond delay="500"/>
                                  </p:stCondLst>
                                  <p:childTnLst>
                                    <p:animEffect transition="out" filter="fade">
                                      <p:cBhvr>
                                        <p:cTn id="531" dur="500" tmFilter="0, 0; .2, .5; .8, .5; 1, 0"/>
                                        <p:tgtEl>
                                          <p:spTgt spid="70"/>
                                        </p:tgtEl>
                                      </p:cBhvr>
                                    </p:animEffect>
                                    <p:animScale>
                                      <p:cBhvr>
                                        <p:cTn id="532" dur="250" autoRev="1" fill="hold"/>
                                        <p:tgtEl>
                                          <p:spTgt spid="70"/>
                                        </p:tgtEl>
                                      </p:cBhvr>
                                      <p:by x="105000" y="105000"/>
                                    </p:animScale>
                                  </p:childTnLst>
                                </p:cTn>
                              </p:par>
                            </p:childTnLst>
                          </p:cTn>
                        </p:par>
                      </p:childTnLst>
                    </p:cTn>
                  </p:par>
                </p:childTnLst>
              </p:cTn>
              <p:nextCondLst>
                <p:cond evt="onClick" delay="0">
                  <p:tgtEl>
                    <p:spTgt spid="15"/>
                  </p:tgtEl>
                </p:cond>
              </p:nextCondLst>
            </p:seq>
          </p:childTnLst>
        </p:cTn>
      </p:par>
    </p:tnLst>
    <p:bldLst>
      <p:bldP spid="2" grpId="0"/>
      <p:bldP spid="2" grpId="1"/>
      <p:bldP spid="56" grpId="0"/>
      <p:bldP spid="56" grpId="1"/>
      <p:bldP spid="70" grpId="0"/>
      <p:bldP spid="70" grpId="1"/>
      <p:bldP spid="65" grpId="0"/>
      <p:bldP spid="65" grpId="1"/>
      <p:bldP spid="84" grpId="0"/>
      <p:bldP spid="84" grpId="1"/>
      <p:bldP spid="85" grpId="0"/>
      <p:bldP spid="85" grpId="1"/>
      <p:bldP spid="77" grpId="0"/>
      <p:bldP spid="77" grpId="1"/>
      <p:bldP spid="78" grpId="0"/>
      <p:bldP spid="78" grpId="1"/>
      <p:bldP spid="114" grpId="0"/>
      <p:bldP spid="114" grpId="1"/>
      <p:bldP spid="163" grpId="0"/>
      <p:bldP spid="163" grpId="1"/>
      <p:bldP spid="164" grpId="0"/>
      <p:bldP spid="164" grpId="1"/>
      <p:bldP spid="237" grpId="0"/>
      <p:bldP spid="237" grpId="1"/>
      <p:bldP spid="190" grpId="0"/>
      <p:bldP spid="190" grpId="1"/>
      <p:bldP spid="196" grpId="0"/>
      <p:bldP spid="196" grpId="1"/>
      <p:bldP spid="204" grpId="0"/>
      <p:bldP spid="204" grpId="1"/>
      <p:bldP spid="206" grpId="0"/>
      <p:bldP spid="206" grpId="1"/>
      <p:bldP spid="242" grpId="0"/>
      <p:bldP spid="242" grpId="1"/>
      <p:bldP spid="251" grpId="0"/>
      <p:bldP spid="251" grpId="1"/>
      <p:bldP spid="252" grpId="0"/>
      <p:bldP spid="252" grpId="1"/>
      <p:bldP spid="178" grpId="0"/>
      <p:bldP spid="178" grpId="1"/>
      <p:bldP spid="130" grpId="0"/>
      <p:bldP spid="130" grpId="1"/>
      <p:bldP spid="180" grpId="0"/>
      <p:bldP spid="180" grpId="1"/>
      <p:bldP spid="224" grpId="0"/>
      <p:bldP spid="224" grpId="1"/>
      <p:bldP spid="21" grpId="0"/>
      <p:bldP spid="21" grpId="1"/>
      <p:bldP spid="41" grpId="0"/>
      <p:bldP spid="41" grpId="1"/>
      <p:bldP spid="44" grpId="0"/>
      <p:bldP spid="44" grpId="1"/>
      <p:bldP spid="52" grpId="0"/>
      <p:bldP spid="52" grpId="1"/>
      <p:bldP spid="7" grpId="0"/>
      <p:bldP spid="7" grpId="1"/>
      <p:bldP spid="9" grpId="0"/>
      <p:bldP spid="9" grpId="1"/>
      <p:bldP spid="29" grpId="0"/>
      <p:bldP spid="29" grpId="1"/>
      <p:bldP spid="39" grpId="0"/>
      <p:bldP spid="39" grpId="1"/>
      <p:bldP spid="16" grpId="0"/>
      <p:bldP spid="16" grpId="1"/>
      <p:bldP spid="18" grpId="0"/>
      <p:bldP spid="18" grpId="1"/>
      <p:bldP spid="35" grpId="0"/>
      <p:bldP spid="35" grpId="1"/>
      <p:bldP spid="61" grpId="0"/>
      <p:bldP spid="61" grpId="1"/>
      <p:bldP spid="75" grpId="0"/>
      <p:bldP spid="75" grpId="1"/>
      <p:bldP spid="79" grpId="0"/>
      <p:bldP spid="79" grpId="1"/>
      <p:bldP spid="25" grpId="0"/>
      <p:bldP spid="25" grpId="1"/>
      <p:bldP spid="13" grpId="0"/>
      <p:bldP spid="13" grpId="1"/>
      <p:bldP spid="31" grpId="0"/>
      <p:bldP spid="31" grpId="1"/>
      <p:bldP spid="46" grpId="0"/>
      <p:bldP spid="46" grpId="1"/>
      <p:bldP spid="48" grpId="0"/>
      <p:bldP spid="48" grpId="1"/>
      <p:bldP spid="68" grpId="0"/>
      <p:bldP spid="68" grpId="1"/>
      <p:bldP spid="69" grpId="0"/>
      <p:bldP spid="69" grpId="1"/>
      <p:bldP spid="73" grpId="0"/>
      <p:bldP spid="73" grpId="1"/>
      <p:bldP spid="82" grpId="0"/>
      <p:bldP spid="82" grpId="1"/>
      <p:bldP spid="86" grpId="0"/>
      <p:bldP spid="86" grpId="1"/>
      <p:bldP spid="91" grpId="0"/>
      <p:bldP spid="91" grpId="1"/>
      <p:bldP spid="95" grpId="0"/>
      <p:bldP spid="9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a:srcRect l="11296" r="11296"/>
          <a:stretch>
            <a:fillRect/>
          </a:stretch>
        </p:blipFill>
        <p:spPr>
          <a:xfrm>
            <a:off x="685621" y="1515533"/>
            <a:ext cx="5408791" cy="4656667"/>
          </a:xfrm>
          <a:prstGeom prst="rect">
            <a:avLst/>
          </a:prstGeom>
        </p:spPr>
      </p:pic>
      <p:pic>
        <p:nvPicPr>
          <p:cNvPr id="7" name="Picture 7"/>
          <p:cNvPicPr>
            <a:picLocks noChangeAspect="1"/>
          </p:cNvPicPr>
          <p:nvPr/>
        </p:nvPicPr>
        <p:blipFill>
          <a:blip r:embed="rId5"/>
          <a:srcRect l="9219" r="9219"/>
          <a:stretch>
            <a:fillRect/>
          </a:stretch>
        </p:blipFill>
        <p:spPr>
          <a:xfrm>
            <a:off x="6256873" y="1515533"/>
            <a:ext cx="5246331" cy="4656667"/>
          </a:xfrm>
          <a:prstGeom prst="rect">
            <a:avLst/>
          </a:prstGeom>
        </p:spPr>
      </p:pic>
      <p:sp>
        <p:nvSpPr>
          <p:cNvPr id="8" name="TextBox 8"/>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0" name="TextBox 10"/>
          <p:cNvSpPr txBox="1"/>
          <p:nvPr/>
        </p:nvSpPr>
        <p:spPr>
          <a:xfrm>
            <a:off x="2550845" y="6261100"/>
            <a:ext cx="708713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Thực phẩm không đảm bảo an toàn vệ sinh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a:srcRect l="11296" r="11296"/>
          <a:stretch>
            <a:fillRect/>
          </a:stretch>
        </p:blipFill>
        <p:spPr>
          <a:xfrm>
            <a:off x="685621" y="1515533"/>
            <a:ext cx="5408791" cy="4656667"/>
          </a:xfrm>
          <a:prstGeom prst="rect">
            <a:avLst/>
          </a:prstGeom>
        </p:spPr>
      </p:pic>
      <p:pic>
        <p:nvPicPr>
          <p:cNvPr id="7" name="Picture 7"/>
          <p:cNvPicPr>
            <a:picLocks noChangeAspect="1"/>
          </p:cNvPicPr>
          <p:nvPr/>
        </p:nvPicPr>
        <p:blipFill>
          <a:blip r:embed="rId5"/>
          <a:srcRect l="12243" r="12243"/>
          <a:stretch>
            <a:fillRect/>
          </a:stretch>
        </p:blipFill>
        <p:spPr>
          <a:xfrm>
            <a:off x="6226739" y="1515533"/>
            <a:ext cx="5276464" cy="4656667"/>
          </a:xfrm>
          <a:prstGeom prst="rect">
            <a:avLst/>
          </a:prstGeom>
        </p:spPr>
      </p:pic>
      <p:sp>
        <p:nvSpPr>
          <p:cNvPr id="8" name="TextBox 8"/>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0" name="TextBox 10"/>
          <p:cNvSpPr txBox="1"/>
          <p:nvPr/>
        </p:nvSpPr>
        <p:spPr>
          <a:xfrm>
            <a:off x="2550845" y="6261100"/>
            <a:ext cx="708713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Thực phẩm không đảm bảo an toàn vệ sinh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2961" y="458258"/>
              <a:ext cx="20580644"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An toàn vệ sinh thực phẩm là các điều kiện và biện pháp cần thiết để đảm bảo thực phẩm không gây hại đến sức khỏe của con người</a:t>
              </a:r>
            </a:p>
          </p:txBody>
        </p:sp>
      </p:grpSp>
      <p:pic>
        <p:nvPicPr>
          <p:cNvPr id="11" name="Picture 11"/>
          <p:cNvPicPr>
            <a:picLocks noChangeAspect="1"/>
          </p:cNvPicPr>
          <p:nvPr/>
        </p:nvPicPr>
        <p:blipFill>
          <a:blip r:embed="rId4"/>
          <a:srcRect l="8945" r="8945"/>
          <a:stretch>
            <a:fillRect/>
          </a:stretch>
        </p:blipFill>
        <p:spPr>
          <a:xfrm>
            <a:off x="685622" y="3970867"/>
            <a:ext cx="3350340" cy="2720975"/>
          </a:xfrm>
          <a:prstGeom prst="rect">
            <a:avLst/>
          </a:prstGeom>
        </p:spPr>
      </p:pic>
      <p:grpSp>
        <p:nvGrpSpPr>
          <p:cNvPr id="12" name="Group 12"/>
          <p:cNvGrpSpPr/>
          <p:nvPr/>
        </p:nvGrpSpPr>
        <p:grpSpPr>
          <a:xfrm>
            <a:off x="4035962" y="3970867"/>
            <a:ext cx="7467242" cy="2720975"/>
            <a:chOff x="0" y="0"/>
            <a:chExt cx="2950790" cy="1074953"/>
          </a:xfrm>
        </p:grpSpPr>
        <p:sp>
          <p:nvSpPr>
            <p:cNvPr id="13" name="Freeform 13"/>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solidFill>
              <a:srgbClr val="FFE57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pitchFamily="34" charset="0"/>
              </a:endParaRPr>
            </a:p>
          </p:txBody>
        </p:sp>
      </p:grpSp>
      <p:sp>
        <p:nvSpPr>
          <p:cNvPr id="15" name="TextBox 15"/>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16" name="TextBox 16"/>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7" name="TextBox 17"/>
          <p:cNvSpPr txBox="1"/>
          <p:nvPr/>
        </p:nvSpPr>
        <p:spPr>
          <a:xfrm>
            <a:off x="685622" y="3001434"/>
            <a:ext cx="10817582" cy="807722"/>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Các biện pháp đảm bảo an toàn vệ sinh thực phẩm cần được áp dụng từ khâu sản xuất, vận chuyển, bảo quản và chế biến thực phẩm</a:t>
            </a:r>
          </a:p>
        </p:txBody>
      </p:sp>
      <p:sp>
        <p:nvSpPr>
          <p:cNvPr id="18" name="TextBox 18"/>
          <p:cNvSpPr txBox="1"/>
          <p:nvPr/>
        </p:nvSpPr>
        <p:spPr>
          <a:xfrm>
            <a:off x="4113212" y="4041246"/>
            <a:ext cx="2717378"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Sản xuất</a:t>
            </a:r>
          </a:p>
        </p:txBody>
      </p:sp>
      <p:sp>
        <p:nvSpPr>
          <p:cNvPr id="19" name="TextBox 19"/>
          <p:cNvSpPr txBox="1"/>
          <p:nvPr/>
        </p:nvSpPr>
        <p:spPr>
          <a:xfrm>
            <a:off x="4172733" y="4528080"/>
            <a:ext cx="7193700" cy="207730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Tuân theo tiêu chuẩn kĩ thuật nghiêm ngặt như không lạm dụng thuốc trừ sâu, phân hóa học hoặc thức ăn tăng trọng, vệ sinh chuồng trại đúng quy định,… Quá trình sản xuất không gây ô nhiễm đến môi trường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2961" y="458258"/>
              <a:ext cx="20580644"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An toàn vệ sinh thực phẩm là các điều kiện và biện pháp cần thiết để đảm bảo thực phẩm không gây hại đến sức khỏe của con người</a:t>
              </a:r>
            </a:p>
          </p:txBody>
        </p:sp>
      </p:grpSp>
      <p:grpSp>
        <p:nvGrpSpPr>
          <p:cNvPr id="11" name="Group 11"/>
          <p:cNvGrpSpPr/>
          <p:nvPr/>
        </p:nvGrpSpPr>
        <p:grpSpPr>
          <a:xfrm>
            <a:off x="4440370" y="3970867"/>
            <a:ext cx="7467242" cy="2720975"/>
            <a:chOff x="0" y="0"/>
            <a:chExt cx="2950790" cy="1074953"/>
          </a:xfrm>
        </p:grpSpPr>
        <p:sp>
          <p:nvSpPr>
            <p:cNvPr id="12" name="Freeform 12"/>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solidFill>
              <a:srgbClr val="FFE57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pitchFamily="34"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3945467"/>
            <a:ext cx="3754749" cy="2746375"/>
          </a:xfrm>
          <a:prstGeom prst="rect">
            <a:avLst/>
          </a:prstGeom>
        </p:spPr>
      </p:pic>
      <p:sp>
        <p:nvSpPr>
          <p:cNvPr id="15" name="TextBox 15"/>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16" name="TextBox 16"/>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7" name="TextBox 17"/>
          <p:cNvSpPr txBox="1"/>
          <p:nvPr/>
        </p:nvSpPr>
        <p:spPr>
          <a:xfrm>
            <a:off x="685622" y="3001434"/>
            <a:ext cx="10817582" cy="810415"/>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Các biện pháp đảm bảo an toàn vệ sinh thực phẩm cần được áp dụng từ khâu sản xuất, vận chuyển, bảo quản và chế biến thực phẩm</a:t>
            </a:r>
          </a:p>
        </p:txBody>
      </p:sp>
      <p:sp>
        <p:nvSpPr>
          <p:cNvPr id="18" name="TextBox 18"/>
          <p:cNvSpPr txBox="1"/>
          <p:nvPr/>
        </p:nvSpPr>
        <p:spPr>
          <a:xfrm>
            <a:off x="4577141" y="4041246"/>
            <a:ext cx="5486856"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Vận chuyển và bảo quản</a:t>
            </a:r>
          </a:p>
        </p:txBody>
      </p:sp>
      <p:sp>
        <p:nvSpPr>
          <p:cNvPr id="19" name="TextBox 19"/>
          <p:cNvSpPr txBox="1"/>
          <p:nvPr/>
        </p:nvSpPr>
        <p:spPr>
          <a:xfrm>
            <a:off x="4577141" y="4528080"/>
            <a:ext cx="7193700" cy="211596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Phân loại, đóng gói thực phẩm, lựa chọn phương pháp vận chuyển và bảo quản thực phẩm phù hợp. Các phương pháp bảo quản như phơi khô, bảo quản lạnh, lên men</a:t>
            </a:r>
          </a:p>
          <a:p>
            <a:pPr algn="just">
              <a:lnSpc>
                <a:spcPct val="120000"/>
              </a:lnSpc>
              <a:spcBef>
                <a:spcPct val="0"/>
              </a:spcBef>
            </a:pPr>
            <a:r>
              <a:rPr lang="en-US" sz="2300" b="1">
                <a:solidFill>
                  <a:srgbClr val="000000"/>
                </a:solidFill>
                <a:latin typeface="Arial" pitchFamily="34" charset="0"/>
              </a:rPr>
              <a:t>Sử dụng và chế biến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2961" y="458258"/>
              <a:ext cx="20580644"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An toàn vệ sinh thực phẩm là các điều kiện và biện pháp cần thiết để đảm bảo thực phẩm không gây hại đến sức khỏe của con người</a:t>
              </a:r>
            </a:p>
          </p:txBody>
        </p:sp>
      </p:grpSp>
      <p:grpSp>
        <p:nvGrpSpPr>
          <p:cNvPr id="11" name="Group 11"/>
          <p:cNvGrpSpPr/>
          <p:nvPr/>
        </p:nvGrpSpPr>
        <p:grpSpPr>
          <a:xfrm>
            <a:off x="4580034" y="3945467"/>
            <a:ext cx="7135442" cy="1990824"/>
            <a:chOff x="0" y="0"/>
            <a:chExt cx="2819674" cy="786498"/>
          </a:xfrm>
        </p:grpSpPr>
        <p:sp>
          <p:nvSpPr>
            <p:cNvPr id="12" name="Freeform 12"/>
            <p:cNvSpPr/>
            <p:nvPr/>
          </p:nvSpPr>
          <p:spPr>
            <a:xfrm>
              <a:off x="0" y="0"/>
              <a:ext cx="2819674" cy="786498"/>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pitchFamily="34"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8017" y="4529402"/>
            <a:ext cx="1082353" cy="1603904"/>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621" y="3970867"/>
            <a:ext cx="2652260" cy="2720975"/>
          </a:xfrm>
          <a:prstGeom prst="rect">
            <a:avLst/>
          </a:prstGeom>
        </p:spPr>
      </p:pic>
      <p:sp>
        <p:nvSpPr>
          <p:cNvPr id="16" name="TextBox 1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17" name="TextBox 1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8" name="TextBox 18"/>
          <p:cNvSpPr txBox="1"/>
          <p:nvPr/>
        </p:nvSpPr>
        <p:spPr>
          <a:xfrm>
            <a:off x="685622" y="3001434"/>
            <a:ext cx="10817582" cy="807722"/>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Các biện pháp đảm bảo an toàn vệ sinh thực phẩm cần được áp dụng từ khâu sản xuất, vận chuyển, bảo quản và chế biến thực phẩm</a:t>
            </a:r>
          </a:p>
        </p:txBody>
      </p:sp>
      <p:sp>
        <p:nvSpPr>
          <p:cNvPr id="19" name="TextBox 19"/>
          <p:cNvSpPr txBox="1"/>
          <p:nvPr/>
        </p:nvSpPr>
        <p:spPr>
          <a:xfrm>
            <a:off x="4716805" y="4015846"/>
            <a:ext cx="5486856"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Sử dụng và chế biến</a:t>
            </a:r>
          </a:p>
        </p:txBody>
      </p:sp>
      <p:sp>
        <p:nvSpPr>
          <p:cNvPr id="20" name="TextBox 20"/>
          <p:cNvSpPr txBox="1"/>
          <p:nvPr/>
        </p:nvSpPr>
        <p:spPr>
          <a:xfrm>
            <a:off x="4716805" y="4502680"/>
            <a:ext cx="6786399"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Chọn thực phẩm tươi và an toàn. Chế biến thực phẩm cần đảm bảo hợp vệ sinh như ngâm rửa kĩ, nấu chín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grpSp>
        <p:nvGrpSpPr>
          <p:cNvPr id="8" name="Group 8"/>
          <p:cNvGrpSpPr/>
          <p:nvPr/>
        </p:nvGrpSpPr>
        <p:grpSpPr>
          <a:xfrm>
            <a:off x="685622" y="1515533"/>
            <a:ext cx="10817582" cy="1515203"/>
            <a:chOff x="0" y="0"/>
            <a:chExt cx="21640800" cy="3030405"/>
          </a:xfrm>
        </p:grpSpPr>
        <p:grpSp>
          <p:nvGrpSpPr>
            <p:cNvPr id="9" name="Group 9"/>
            <p:cNvGrpSpPr/>
            <p:nvPr/>
          </p:nvGrpSpPr>
          <p:grpSpPr>
            <a:xfrm>
              <a:off x="815061" y="554958"/>
              <a:ext cx="20825739" cy="2475447"/>
              <a:chOff x="0" y="0"/>
              <a:chExt cx="4113726" cy="488977"/>
            </a:xfrm>
          </p:grpSpPr>
          <p:sp>
            <p:nvSpPr>
              <p:cNvPr id="10" name="Freeform 10"/>
              <p:cNvSpPr/>
              <p:nvPr/>
            </p:nvSpPr>
            <p:spPr>
              <a:xfrm>
                <a:off x="0" y="0"/>
                <a:ext cx="4113726" cy="488977"/>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630123" cy="1734173"/>
            </a:xfrm>
            <a:prstGeom prst="rect">
              <a:avLst/>
            </a:prstGeom>
          </p:spPr>
        </p:pic>
        <p:sp>
          <p:nvSpPr>
            <p:cNvPr id="13" name="TextBox 13"/>
            <p:cNvSpPr txBox="1"/>
            <p:nvPr/>
          </p:nvSpPr>
          <p:spPr>
            <a:xfrm>
              <a:off x="1706322" y="1002866"/>
              <a:ext cx="19624717"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Nêu thêm một số biện pháp giữa an toàn vệ sinh thực phẩm trong khâu sản xuất, vận chuyển và bảo quản, sử dụng và chế biến</a:t>
              </a:r>
            </a:p>
          </p:txBody>
        </p:sp>
      </p:grpSp>
      <p:graphicFrame>
        <p:nvGraphicFramePr>
          <p:cNvPr id="15" name="Table 14"/>
          <p:cNvGraphicFramePr>
            <a:graphicFrameLocks noGrp="1"/>
          </p:cNvGraphicFramePr>
          <p:nvPr>
            <p:extLst>
              <p:ext uri="{D42A27DB-BD31-4B8C-83A1-F6EECF244321}">
                <p14:modId xmlns:p14="http://schemas.microsoft.com/office/powerpoint/2010/main" val="1771580536"/>
              </p:ext>
            </p:extLst>
          </p:nvPr>
        </p:nvGraphicFramePr>
        <p:xfrm>
          <a:off x="684212" y="3200400"/>
          <a:ext cx="10819170" cy="3323234"/>
        </p:xfrm>
        <a:graphic>
          <a:graphicData uri="http://schemas.openxmlformats.org/drawingml/2006/table">
            <a:tbl>
              <a:tblPr firstRow="1" firstCol="1" bandRow="1">
                <a:tableStyleId>{5C22544A-7EE6-4342-B048-85BDC9FD1C3A}</a:tableStyleId>
              </a:tblPr>
              <a:tblGrid>
                <a:gridCol w="1764979">
                  <a:extLst>
                    <a:ext uri="{9D8B030D-6E8A-4147-A177-3AD203B41FA5}">
                      <a16:colId xmlns:a16="http://schemas.microsoft.com/office/drawing/2014/main" val="20000"/>
                    </a:ext>
                  </a:extLst>
                </a:gridCol>
                <a:gridCol w="9054191">
                  <a:extLst>
                    <a:ext uri="{9D8B030D-6E8A-4147-A177-3AD203B41FA5}">
                      <a16:colId xmlns:a16="http://schemas.microsoft.com/office/drawing/2014/main" val="20001"/>
                    </a:ext>
                  </a:extLst>
                </a:gridCol>
              </a:tblGrid>
              <a:tr h="270120">
                <a:tc>
                  <a:txBody>
                    <a:bodyPr/>
                    <a:lstStyle/>
                    <a:p>
                      <a:pPr marL="0" marR="0" algn="ctr">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Các khâu</a:t>
                      </a:r>
                      <a:endParaRPr lang="en-US" sz="1650">
                        <a:effectLst/>
                        <a:latin typeface="Arial" pitchFamily="34" charset="0"/>
                        <a:ea typeface="Calibri"/>
                        <a:cs typeface="Arial" pitchFamily="34" charset="0"/>
                      </a:endParaRPr>
                    </a:p>
                  </a:txBody>
                  <a:tcPr marL="60525" marR="60525"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Biện pháp giữ an toàn vệ sinh thực phẩm</a:t>
                      </a:r>
                      <a:endParaRPr lang="en-US" sz="1650">
                        <a:effectLst/>
                        <a:latin typeface="Arial" pitchFamily="34" charset="0"/>
                        <a:ea typeface="Calibri"/>
                        <a:cs typeface="Arial" pitchFamily="34" charset="0"/>
                      </a:endParaRPr>
                    </a:p>
                  </a:txBody>
                  <a:tcPr marL="60525" marR="60525" marT="0" marB="0" anchor="ctr"/>
                </a:tc>
                <a:extLst>
                  <a:ext uri="{0D108BD9-81ED-4DB2-BD59-A6C34878D82A}">
                    <a16:rowId xmlns:a16="http://schemas.microsoft.com/office/drawing/2014/main" val="10000"/>
                  </a:ext>
                </a:extLst>
              </a:tr>
              <a:tr h="474672">
                <a:tc>
                  <a:txBody>
                    <a:bodyPr/>
                    <a:lstStyle/>
                    <a:p>
                      <a:pPr marL="0" marR="0" algn="ctr">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Khâu sản xuất</a:t>
                      </a:r>
                      <a:endParaRPr lang="en-US" sz="1650">
                        <a:effectLst/>
                        <a:latin typeface="Arial" pitchFamily="34" charset="0"/>
                        <a:ea typeface="Calibri"/>
                        <a:cs typeface="Arial" pitchFamily="34" charset="0"/>
                      </a:endParaRPr>
                    </a:p>
                  </a:txBody>
                  <a:tcPr marL="60525" marR="6052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Sử dụng nguồn nước tưới, thức ăn đảm bảo vệ sinh.</a:t>
                      </a:r>
                    </a:p>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Sử dụng các dụng cụ, thiết bị sạch sẽ, hợp vệ sinh trong sản xuất.…</a:t>
                      </a:r>
                      <a:endParaRPr lang="en-US" sz="1650">
                        <a:effectLst/>
                        <a:latin typeface="Arial" pitchFamily="34" charset="0"/>
                        <a:ea typeface="Calibri"/>
                        <a:cs typeface="Arial" pitchFamily="34" charset="0"/>
                      </a:endParaRPr>
                    </a:p>
                  </a:txBody>
                  <a:tcPr marL="60525" marR="60525" marT="0" marB="0"/>
                </a:tc>
                <a:extLst>
                  <a:ext uri="{0D108BD9-81ED-4DB2-BD59-A6C34878D82A}">
                    <a16:rowId xmlns:a16="http://schemas.microsoft.com/office/drawing/2014/main" val="10001"/>
                  </a:ext>
                </a:extLst>
              </a:tr>
              <a:tr h="1363827">
                <a:tc>
                  <a:txBody>
                    <a:bodyPr/>
                    <a:lstStyle/>
                    <a:p>
                      <a:pPr marL="0" marR="0" algn="ctr">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Khâu vận chuyển và bảo quản</a:t>
                      </a:r>
                      <a:endParaRPr lang="en-US" sz="1650">
                        <a:effectLst/>
                        <a:latin typeface="Arial" pitchFamily="34" charset="0"/>
                        <a:ea typeface="Calibri"/>
                        <a:cs typeface="Arial" pitchFamily="34" charset="0"/>
                      </a:endParaRPr>
                    </a:p>
                  </a:txBody>
                  <a:tcPr marL="60525" marR="6052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Đảm bảo phương tiện vận chuyển thực phẩm được chế tạo bằng vật liệu không làm ô nhiễm thực phẩm hoặc bao gói thực phẩm; dễ làm sạch; chống được sự ô nhiễm, kể cả khói, bụi và lây nhiễm giữa các thực phẩm với nhau;…</a:t>
                      </a:r>
                    </a:p>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Không vận chuyển thực phẩm cùng hàng hoá độc hại hoặc có thể gây nhiễm chéo ảnh hưởng đến chất lượng thực phẩm.</a:t>
                      </a:r>
                      <a:endParaRPr lang="en-US" sz="1650">
                        <a:effectLst/>
                        <a:latin typeface="Arial" pitchFamily="34" charset="0"/>
                        <a:ea typeface="Calibri"/>
                        <a:cs typeface="Arial" pitchFamily="34" charset="0"/>
                      </a:endParaRPr>
                    </a:p>
                  </a:txBody>
                  <a:tcPr marL="60525" marR="60525" marT="0" marB="0"/>
                </a:tc>
                <a:extLst>
                  <a:ext uri="{0D108BD9-81ED-4DB2-BD59-A6C34878D82A}">
                    <a16:rowId xmlns:a16="http://schemas.microsoft.com/office/drawing/2014/main" val="10002"/>
                  </a:ext>
                </a:extLst>
              </a:tr>
              <a:tr h="909218">
                <a:tc>
                  <a:txBody>
                    <a:bodyPr/>
                    <a:lstStyle/>
                    <a:p>
                      <a:pPr marL="0" marR="0" algn="ctr">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Khâu sử dụng và chế biến</a:t>
                      </a:r>
                      <a:endParaRPr lang="en-US" sz="1650">
                        <a:effectLst/>
                        <a:latin typeface="Arial" pitchFamily="34" charset="0"/>
                        <a:ea typeface="Calibri"/>
                        <a:cs typeface="Arial" pitchFamily="34" charset="0"/>
                      </a:endParaRPr>
                    </a:p>
                  </a:txBody>
                  <a:tcPr marL="60525" marR="6052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Rửa tay với nước ấm và xà phòng trước khi nấu ăn tầm 20 phút.</a:t>
                      </a:r>
                    </a:p>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Nếu như tóc bạn dài bạn hãy đeo mũ chùm đầu, băng kín những vết thương ở trên tay.</a:t>
                      </a:r>
                    </a:p>
                    <a:p>
                      <a:pPr marL="0" marR="0" algn="just">
                        <a:lnSpc>
                          <a:spcPct val="120000"/>
                        </a:lnSpc>
                        <a:spcBef>
                          <a:spcPts val="0"/>
                        </a:spcBef>
                        <a:spcAft>
                          <a:spcPts val="0"/>
                        </a:spcAft>
                        <a:tabLst>
                          <a:tab pos="180340" algn="l"/>
                          <a:tab pos="1440180" algn="l"/>
                          <a:tab pos="2970530" algn="l"/>
                          <a:tab pos="4500880" algn="l"/>
                        </a:tabLst>
                      </a:pPr>
                      <a:r>
                        <a:rPr lang="en-US" sz="1650">
                          <a:effectLst/>
                          <a:latin typeface="Arial" pitchFamily="34" charset="0"/>
                          <a:cs typeface="Arial" pitchFamily="34" charset="0"/>
                        </a:rPr>
                        <a:t>- Giữ cho khu chế biến thức ăn gọn gàng và sạch sẽ.</a:t>
                      </a:r>
                      <a:endParaRPr lang="en-US" sz="1650">
                        <a:effectLst/>
                        <a:latin typeface="Arial" pitchFamily="34" charset="0"/>
                        <a:ea typeface="Calibri"/>
                        <a:cs typeface="Arial" pitchFamily="34" charset="0"/>
                      </a:endParaRPr>
                    </a:p>
                  </a:txBody>
                  <a:tcPr marL="60525" marR="60525" marT="0" marB="0"/>
                </a:tc>
                <a:extLst>
                  <a:ext uri="{0D108BD9-81ED-4DB2-BD59-A6C34878D82A}">
                    <a16:rowId xmlns:a16="http://schemas.microsoft.com/office/drawing/2014/main" val="10003"/>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grpSp>
        <p:nvGrpSpPr>
          <p:cNvPr id="8" name="Group 8"/>
          <p:cNvGrpSpPr/>
          <p:nvPr/>
        </p:nvGrpSpPr>
        <p:grpSpPr>
          <a:xfrm>
            <a:off x="685622" y="1515533"/>
            <a:ext cx="10817582" cy="870416"/>
            <a:chOff x="0" y="0"/>
            <a:chExt cx="21640800" cy="1740832"/>
          </a:xfrm>
        </p:grpSpPr>
        <p:grpSp>
          <p:nvGrpSpPr>
            <p:cNvPr id="9" name="Group 9"/>
            <p:cNvGrpSpPr/>
            <p:nvPr/>
          </p:nvGrpSpPr>
          <p:grpSpPr>
            <a:xfrm>
              <a:off x="0" y="0"/>
              <a:ext cx="21640800" cy="1740832"/>
              <a:chOff x="0" y="0"/>
              <a:chExt cx="4274726" cy="343868"/>
            </a:xfrm>
          </p:grpSpPr>
          <p:sp>
            <p:nvSpPr>
              <p:cNvPr id="10" name="Freeform 10"/>
              <p:cNvSpPr/>
              <p:nvPr/>
            </p:nvSpPr>
            <p:spPr>
              <a:xfrm>
                <a:off x="0" y="0"/>
                <a:ext cx="4274726" cy="343868"/>
              </a:xfrm>
              <a:custGeom>
                <a:avLst/>
                <a:gdLst/>
                <a:ahLst/>
                <a:cxnLst/>
                <a:rect l="l" t="t" r="r" b="b"/>
                <a:pathLst>
                  <a:path w="4274726" h="343868">
                    <a:moveTo>
                      <a:pt x="24327" y="0"/>
                    </a:moveTo>
                    <a:lnTo>
                      <a:pt x="4250399" y="0"/>
                    </a:lnTo>
                    <a:cubicBezTo>
                      <a:pt x="4263834" y="0"/>
                      <a:pt x="4274726" y="10891"/>
                      <a:pt x="4274726" y="24327"/>
                    </a:cubicBezTo>
                    <a:lnTo>
                      <a:pt x="4274726" y="319541"/>
                    </a:lnTo>
                    <a:cubicBezTo>
                      <a:pt x="4274726" y="325993"/>
                      <a:pt x="4272163" y="332181"/>
                      <a:pt x="4267601" y="336743"/>
                    </a:cubicBezTo>
                    <a:cubicBezTo>
                      <a:pt x="4263039" y="341305"/>
                      <a:pt x="4256851" y="343868"/>
                      <a:pt x="4250399" y="343868"/>
                    </a:cubicBezTo>
                    <a:lnTo>
                      <a:pt x="24327" y="343868"/>
                    </a:lnTo>
                    <a:cubicBezTo>
                      <a:pt x="10891" y="343868"/>
                      <a:pt x="0" y="332977"/>
                      <a:pt x="0" y="319541"/>
                    </a:cubicBezTo>
                    <a:lnTo>
                      <a:pt x="0" y="24327"/>
                    </a:lnTo>
                    <a:cubicBezTo>
                      <a:pt x="0" y="10891"/>
                      <a:pt x="10891" y="0"/>
                      <a:pt x="24327" y="0"/>
                    </a:cubicBezTo>
                    <a:close/>
                  </a:path>
                </a:pathLst>
              </a:custGeom>
              <a:solidFill>
                <a:srgbClr val="C1FF72"/>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553810" y="450258"/>
              <a:ext cx="20533180" cy="769058"/>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Nêu tên, nguyên nhân và biện pháp phòng một số bệnh về tiêu hóa</a:t>
              </a:r>
            </a:p>
          </p:txBody>
        </p:sp>
      </p:grpSp>
      <p:graphicFrame>
        <p:nvGraphicFramePr>
          <p:cNvPr id="14" name="Table 13"/>
          <p:cNvGraphicFramePr>
            <a:graphicFrameLocks noGrp="1"/>
          </p:cNvGraphicFramePr>
          <p:nvPr>
            <p:extLst>
              <p:ext uri="{D42A27DB-BD31-4B8C-83A1-F6EECF244321}">
                <p14:modId xmlns:p14="http://schemas.microsoft.com/office/powerpoint/2010/main" val="115562415"/>
              </p:ext>
            </p:extLst>
          </p:nvPr>
        </p:nvGraphicFramePr>
        <p:xfrm>
          <a:off x="685622" y="2496012"/>
          <a:ext cx="10817582" cy="3679062"/>
        </p:xfrm>
        <a:graphic>
          <a:graphicData uri="http://schemas.openxmlformats.org/drawingml/2006/table">
            <a:tbl>
              <a:tblPr firstRow="1" firstCol="1" bandRow="1">
                <a:tableStyleId>{5C22544A-7EE6-4342-B048-85BDC9FD1C3A}</a:tableStyleId>
              </a:tblPr>
              <a:tblGrid>
                <a:gridCol w="2063807">
                  <a:extLst>
                    <a:ext uri="{9D8B030D-6E8A-4147-A177-3AD203B41FA5}">
                      <a16:colId xmlns:a16="http://schemas.microsoft.com/office/drawing/2014/main" val="20000"/>
                    </a:ext>
                  </a:extLst>
                </a:gridCol>
                <a:gridCol w="5252714">
                  <a:extLst>
                    <a:ext uri="{9D8B030D-6E8A-4147-A177-3AD203B41FA5}">
                      <a16:colId xmlns:a16="http://schemas.microsoft.com/office/drawing/2014/main" val="20001"/>
                    </a:ext>
                  </a:extLst>
                </a:gridCol>
                <a:gridCol w="3501061">
                  <a:extLst>
                    <a:ext uri="{9D8B030D-6E8A-4147-A177-3AD203B41FA5}">
                      <a16:colId xmlns:a16="http://schemas.microsoft.com/office/drawing/2014/main" val="20002"/>
                    </a:ext>
                  </a:extLst>
                </a:gridCol>
              </a:tblGrid>
              <a:tr h="150240">
                <a:tc>
                  <a:txBody>
                    <a:bodyPr/>
                    <a:lstStyle/>
                    <a:p>
                      <a:pPr marL="0" marR="0" algn="ctr">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Tên bệnh</a:t>
                      </a:r>
                      <a:endParaRPr lang="en-US" sz="1470">
                        <a:effectLst/>
                        <a:latin typeface="Arial" pitchFamily="34" charset="0"/>
                        <a:ea typeface="Calibri"/>
                        <a:cs typeface="Arial" pitchFamily="34" charset="0"/>
                      </a:endParaRPr>
                    </a:p>
                  </a:txBody>
                  <a:tcPr marL="40005" marR="40005"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Nguyên nhân</a:t>
                      </a:r>
                      <a:endParaRPr lang="en-US" sz="1470">
                        <a:effectLst/>
                        <a:latin typeface="Arial" pitchFamily="34" charset="0"/>
                        <a:ea typeface="Calibri"/>
                        <a:cs typeface="Arial" pitchFamily="34" charset="0"/>
                      </a:endParaRPr>
                    </a:p>
                  </a:txBody>
                  <a:tcPr marL="40005" marR="40005"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Biện pháp phòng</a:t>
                      </a:r>
                      <a:endParaRPr lang="en-US" sz="1470">
                        <a:effectLst/>
                        <a:latin typeface="Arial" pitchFamily="34" charset="0"/>
                        <a:ea typeface="Calibri"/>
                        <a:cs typeface="Arial" pitchFamily="34" charset="0"/>
                      </a:endParaRPr>
                    </a:p>
                  </a:txBody>
                  <a:tcPr marL="40005" marR="40005" marT="0" marB="0" anchor="ctr"/>
                </a:tc>
                <a:extLst>
                  <a:ext uri="{0D108BD9-81ED-4DB2-BD59-A6C34878D82A}">
                    <a16:rowId xmlns:a16="http://schemas.microsoft.com/office/drawing/2014/main" val="10000"/>
                  </a:ext>
                </a:extLst>
              </a:tr>
              <a:tr h="600960">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Ngộ độc thực phẩm</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sử dụng thực phẩm đã bị nhiễm khuẩn hoặc ô nhiễm hóa học, các thực phẩm biến chất, ôi iu hoặc có sẵn độc tố,…</a:t>
                      </a:r>
                      <a:endParaRPr lang="en-US" sz="1470">
                        <a:effectLst/>
                        <a:latin typeface="Arial" pitchFamily="34" charset="0"/>
                        <a:ea typeface="Calibri"/>
                        <a:cs typeface="Arial" pitchFamily="34" charset="0"/>
                      </a:endParaRPr>
                    </a:p>
                  </a:txBody>
                  <a:tcPr marL="40005" marR="40005" marT="0" marB="0"/>
                </a:tc>
                <a:tc rowSpan="6">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Có chế độ dinh dưỡng hợp lí.</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Thực hiện an toàn vệ sinh thực phẩm.</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Vệ sinh răng miệng đúng cách.</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Uống đủ nước, bổ sung chất xơ, lợi khuẩn.</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Xây dựng thói quen ăn uống lành mạnh.</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Tạo bầu không khí vui vẻ khi ăn.</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Hạn chế sử dụng chất kích thích.</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Vệ sinh răng miệng đúng cách.</a:t>
                      </a:r>
                    </a:p>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Luyện tập thể dục, thể thao phù hợp.</a:t>
                      </a:r>
                      <a:endParaRPr lang="en-US" sz="1470">
                        <a:effectLst/>
                        <a:latin typeface="Arial" pitchFamily="34" charset="0"/>
                        <a:ea typeface="Calibri"/>
                        <a:cs typeface="Arial" pitchFamily="34" charset="0"/>
                      </a:endParaRPr>
                    </a:p>
                  </a:txBody>
                  <a:tcPr marL="40005" marR="40005" marT="0" marB="0"/>
                </a:tc>
                <a:extLst>
                  <a:ext uri="{0D108BD9-81ED-4DB2-BD59-A6C34878D82A}">
                    <a16:rowId xmlns:a16="http://schemas.microsoft.com/office/drawing/2014/main" val="10001"/>
                  </a:ext>
                </a:extLst>
              </a:tr>
              <a:tr h="300480">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Tiêu chảy</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ngộ độc thực phẩm, nhiễm khuẩn đường ruột, rối loạn vi sinh đường ruột,…</a:t>
                      </a:r>
                      <a:endParaRPr lang="en-US" sz="1470">
                        <a:effectLst/>
                        <a:latin typeface="Arial" pitchFamily="34" charset="0"/>
                        <a:ea typeface="Calibri"/>
                        <a:cs typeface="Arial" pitchFamily="34" charset="0"/>
                      </a:endParaRPr>
                    </a:p>
                  </a:txBody>
                  <a:tcPr marL="40005" marR="40005" marT="0" marB="0"/>
                </a:tc>
                <a:tc vMerge="1">
                  <a:txBody>
                    <a:bodyPr/>
                    <a:lstStyle/>
                    <a:p>
                      <a:endParaRPr lang="en-US"/>
                    </a:p>
                  </a:txBody>
                  <a:tcPr/>
                </a:tc>
                <a:extLst>
                  <a:ext uri="{0D108BD9-81ED-4DB2-BD59-A6C34878D82A}">
                    <a16:rowId xmlns:a16="http://schemas.microsoft.com/office/drawing/2014/main" val="10002"/>
                  </a:ext>
                </a:extLst>
              </a:tr>
              <a:tr h="450720">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Giun sán</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môi trường sống ô nhiễm; thói quen ăn thực phẩm sống, rửa chưa sạch; nhiễm ấu trùng giun sán từ thú cưng,…</a:t>
                      </a:r>
                      <a:endParaRPr lang="en-US" sz="1470">
                        <a:effectLst/>
                        <a:latin typeface="Arial" pitchFamily="34" charset="0"/>
                        <a:ea typeface="Calibri"/>
                        <a:cs typeface="Arial" pitchFamily="34" charset="0"/>
                      </a:endParaRPr>
                    </a:p>
                  </a:txBody>
                  <a:tcPr marL="40005" marR="40005" marT="0" marB="0"/>
                </a:tc>
                <a:tc vMerge="1">
                  <a:txBody>
                    <a:bodyPr/>
                    <a:lstStyle/>
                    <a:p>
                      <a:endParaRPr lang="en-US"/>
                    </a:p>
                  </a:txBody>
                  <a:tcPr/>
                </a:tc>
                <a:extLst>
                  <a:ext uri="{0D108BD9-81ED-4DB2-BD59-A6C34878D82A}">
                    <a16:rowId xmlns:a16="http://schemas.microsoft.com/office/drawing/2014/main" val="10003"/>
                  </a:ext>
                </a:extLst>
              </a:tr>
              <a:tr h="450720">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Sâu răng</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vi khuẩn tấn công, vệ sinh răng miệng không đúng cách, thường xuyên ăn vặt, sử dụng thực phẩm nhiều đường,…</a:t>
                      </a:r>
                      <a:endParaRPr lang="en-US" sz="1470">
                        <a:effectLst/>
                        <a:latin typeface="Arial" pitchFamily="34" charset="0"/>
                        <a:ea typeface="Calibri"/>
                        <a:cs typeface="Arial" pitchFamily="34" charset="0"/>
                      </a:endParaRPr>
                    </a:p>
                  </a:txBody>
                  <a:tcPr marL="40005" marR="40005" marT="0" marB="0"/>
                </a:tc>
                <a:tc vMerge="1">
                  <a:txBody>
                    <a:bodyPr/>
                    <a:lstStyle/>
                    <a:p>
                      <a:endParaRPr lang="en-US"/>
                    </a:p>
                  </a:txBody>
                  <a:tcPr/>
                </a:tc>
                <a:extLst>
                  <a:ext uri="{0D108BD9-81ED-4DB2-BD59-A6C34878D82A}">
                    <a16:rowId xmlns:a16="http://schemas.microsoft.com/office/drawing/2014/main" val="10004"/>
                  </a:ext>
                </a:extLst>
              </a:tr>
              <a:tr h="600960">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Táo bón</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chế độ ăn uống không hợp lí (uống ít nước, thiếu chất xơ, ăn nhiều thực phẩm giàu chất béo,…); do mắc các bệnh lí; sử dụng một số loại thuốc;…</a:t>
                      </a:r>
                      <a:endParaRPr lang="en-US" sz="1470">
                        <a:effectLst/>
                        <a:latin typeface="Arial" pitchFamily="34" charset="0"/>
                        <a:ea typeface="Calibri"/>
                        <a:cs typeface="Arial" pitchFamily="34" charset="0"/>
                      </a:endParaRPr>
                    </a:p>
                  </a:txBody>
                  <a:tcPr marL="40005" marR="40005" marT="0" marB="0"/>
                </a:tc>
                <a:tc vMerge="1">
                  <a:txBody>
                    <a:bodyPr/>
                    <a:lstStyle/>
                    <a:p>
                      <a:endParaRPr lang="en-US"/>
                    </a:p>
                  </a:txBody>
                  <a:tcPr/>
                </a:tc>
                <a:extLst>
                  <a:ext uri="{0D108BD9-81ED-4DB2-BD59-A6C34878D82A}">
                    <a16:rowId xmlns:a16="http://schemas.microsoft.com/office/drawing/2014/main" val="10005"/>
                  </a:ext>
                </a:extLst>
              </a:tr>
              <a:tr h="463758">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Viêm dạ dày</a:t>
                      </a:r>
                      <a:endParaRPr lang="en-US" sz="1470">
                        <a:effectLst/>
                        <a:latin typeface="Arial" pitchFamily="34" charset="0"/>
                        <a:ea typeface="Calibri"/>
                        <a:cs typeface="Arial" pitchFamily="34" charset="0"/>
                      </a:endParaRPr>
                    </a:p>
                  </a:txBody>
                  <a:tcPr marL="40005" marR="40005"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470">
                          <a:effectLst/>
                          <a:latin typeface="Arial" pitchFamily="34" charset="0"/>
                          <a:cs typeface="Arial" pitchFamily="34" charset="0"/>
                        </a:rPr>
                        <a:t>- Do nhiễm vi khuẩn HP, chế độ dinh dưỡng thiếu khoa học, sử dụng quá nhiều thuốc giảm đau, tâm lí căng thẳng,…</a:t>
                      </a:r>
                      <a:endParaRPr lang="en-US" sz="1470">
                        <a:effectLst/>
                        <a:latin typeface="Arial" pitchFamily="34" charset="0"/>
                        <a:ea typeface="Calibri"/>
                        <a:cs typeface="Arial" pitchFamily="34" charset="0"/>
                      </a:endParaRPr>
                    </a:p>
                  </a:txBody>
                  <a:tcPr marL="40005" marR="40005" marT="0" marB="0"/>
                </a:tc>
                <a:tc v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07935"/>
            <a:chOff x="0" y="0"/>
            <a:chExt cx="21640800" cy="2615871"/>
          </a:xfrm>
        </p:grpSpPr>
        <p:grpSp>
          <p:nvGrpSpPr>
            <p:cNvPr id="7" name="Group 7"/>
            <p:cNvGrpSpPr/>
            <p:nvPr/>
          </p:nvGrpSpPr>
          <p:grpSpPr>
            <a:xfrm>
              <a:off x="0" y="0"/>
              <a:ext cx="21640800" cy="2615871"/>
              <a:chOff x="0" y="0"/>
              <a:chExt cx="4274726" cy="516715"/>
            </a:xfrm>
          </p:grpSpPr>
          <p:sp>
            <p:nvSpPr>
              <p:cNvPr id="8" name="Freeform 8"/>
              <p:cNvSpPr/>
              <p:nvPr/>
            </p:nvSpPr>
            <p:spPr>
              <a:xfrm>
                <a:off x="0" y="0"/>
                <a:ext cx="4274726" cy="516715"/>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2961" y="458258"/>
              <a:ext cx="20580644"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Một số bệnh về tiêu hóa thường gặp là ngộ độc thực phẩm, tiêu chảy, giun sán, sâu răng, táo bón, viêm dạ dày,… </a:t>
              </a:r>
            </a:p>
          </p:txBody>
        </p:sp>
      </p:grpSp>
      <p:grpSp>
        <p:nvGrpSpPr>
          <p:cNvPr id="11" name="Group 11"/>
          <p:cNvGrpSpPr/>
          <p:nvPr/>
        </p:nvGrpSpPr>
        <p:grpSpPr>
          <a:xfrm>
            <a:off x="685621" y="3945467"/>
            <a:ext cx="5408791" cy="2632671"/>
            <a:chOff x="0" y="0"/>
            <a:chExt cx="2137363" cy="1040067"/>
          </a:xfrm>
        </p:grpSpPr>
        <p:sp>
          <p:nvSpPr>
            <p:cNvPr id="12" name="Freeform 12"/>
            <p:cNvSpPr/>
            <p:nvPr/>
          </p:nvSpPr>
          <p:spPr>
            <a:xfrm>
              <a:off x="0" y="0"/>
              <a:ext cx="2137363" cy="1040067"/>
            </a:xfrm>
            <a:custGeom>
              <a:avLst/>
              <a:gdLst/>
              <a:ahLst/>
              <a:cxnLst/>
              <a:rect l="l" t="t" r="r" b="b"/>
              <a:pathLst>
                <a:path w="2137363" h="1040067">
                  <a:moveTo>
                    <a:pt x="48654" y="0"/>
                  </a:moveTo>
                  <a:lnTo>
                    <a:pt x="2088710" y="0"/>
                  </a:lnTo>
                  <a:cubicBezTo>
                    <a:pt x="2115580" y="0"/>
                    <a:pt x="2137363" y="21783"/>
                    <a:pt x="2137363" y="48654"/>
                  </a:cubicBezTo>
                  <a:lnTo>
                    <a:pt x="2137363" y="991414"/>
                  </a:lnTo>
                  <a:cubicBezTo>
                    <a:pt x="2137363" y="1018284"/>
                    <a:pt x="2115580" y="1040067"/>
                    <a:pt x="2088710" y="1040067"/>
                  </a:cubicBezTo>
                  <a:lnTo>
                    <a:pt x="48654" y="1040067"/>
                  </a:lnTo>
                  <a:cubicBezTo>
                    <a:pt x="21783" y="1040067"/>
                    <a:pt x="0" y="1018284"/>
                    <a:pt x="0" y="991414"/>
                  </a:cubicBezTo>
                  <a:lnTo>
                    <a:pt x="0" y="48654"/>
                  </a:lnTo>
                  <a:cubicBezTo>
                    <a:pt x="0" y="21783"/>
                    <a:pt x="21783" y="0"/>
                    <a:pt x="48654" y="0"/>
                  </a:cubicBezTo>
                  <a:close/>
                </a:path>
              </a:pathLst>
            </a:custGeom>
            <a:solidFill>
              <a:srgbClr val="C1FF72"/>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pitchFamily="34" charset="0"/>
              </a:endParaRPr>
            </a:p>
          </p:txBody>
        </p:sp>
      </p:grpSp>
      <p:grpSp>
        <p:nvGrpSpPr>
          <p:cNvPr id="14" name="Group 14"/>
          <p:cNvGrpSpPr/>
          <p:nvPr/>
        </p:nvGrpSpPr>
        <p:grpSpPr>
          <a:xfrm>
            <a:off x="6251198" y="3520844"/>
            <a:ext cx="5679599" cy="3256723"/>
            <a:chOff x="0" y="0"/>
            <a:chExt cx="11362157" cy="6513446"/>
          </a:xfrm>
        </p:grpSpPr>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3178618" cy="303558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00060" y="0"/>
              <a:ext cx="4962097" cy="3783599"/>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109" y="3422672"/>
              <a:ext cx="2638748" cy="309077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51857" y="3481917"/>
              <a:ext cx="3220749" cy="3031530"/>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496118" y="1027046"/>
              <a:ext cx="2586442" cy="2298700"/>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31896" y="4049911"/>
              <a:ext cx="4174851" cy="2390102"/>
            </a:xfrm>
            <a:prstGeom prst="rect">
              <a:avLst/>
            </a:prstGeom>
          </p:spPr>
        </p:pic>
      </p:grpSp>
      <p:sp>
        <p:nvSpPr>
          <p:cNvPr id="21" name="TextBox 21"/>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22" name="TextBox 22"/>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sp>
        <p:nvSpPr>
          <p:cNvPr id="23" name="TextBox 23"/>
          <p:cNvSpPr txBox="1"/>
          <p:nvPr/>
        </p:nvSpPr>
        <p:spPr>
          <a:xfrm>
            <a:off x="685622" y="3001434"/>
            <a:ext cx="10817582" cy="807722"/>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Để phòng bệnh về tiêu hóa, cần đảm bảo an toàn vệ sinh thực phẩm và xây dựng lối sống lành mạnh</a:t>
            </a:r>
          </a:p>
        </p:txBody>
      </p:sp>
      <p:sp>
        <p:nvSpPr>
          <p:cNvPr id="24" name="TextBox 24"/>
          <p:cNvSpPr txBox="1"/>
          <p:nvPr/>
        </p:nvSpPr>
        <p:spPr>
          <a:xfrm>
            <a:off x="822831" y="4215110"/>
            <a:ext cx="5134374" cy="2115964"/>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 Có chế độ dinh dưỡng hợp lý</a:t>
            </a:r>
          </a:p>
          <a:p>
            <a:pPr>
              <a:lnSpc>
                <a:spcPct val="120000"/>
              </a:lnSpc>
            </a:pPr>
            <a:r>
              <a:rPr lang="en-US" sz="2300" b="1">
                <a:solidFill>
                  <a:srgbClr val="000000"/>
                </a:solidFill>
                <a:latin typeface="Arial" pitchFamily="34" charset="0"/>
              </a:rPr>
              <a:t>. Xây dựng thói quen ăn uống lành mạnh</a:t>
            </a:r>
          </a:p>
          <a:p>
            <a:pPr>
              <a:lnSpc>
                <a:spcPct val="120000"/>
              </a:lnSpc>
            </a:pPr>
            <a:r>
              <a:rPr lang="en-US" sz="2300" b="1">
                <a:solidFill>
                  <a:srgbClr val="000000"/>
                </a:solidFill>
                <a:latin typeface="Arial" pitchFamily="34" charset="0"/>
              </a:rPr>
              <a:t>.  Tạo bầu không khí vui vẻ khi ăn</a:t>
            </a:r>
          </a:p>
          <a:p>
            <a:pPr>
              <a:lnSpc>
                <a:spcPct val="120000"/>
              </a:lnSpc>
            </a:pPr>
            <a:r>
              <a:rPr lang="en-US" sz="2300" b="1">
                <a:solidFill>
                  <a:srgbClr val="000000"/>
                </a:solidFill>
                <a:latin typeface="Arial" pitchFamily="34" charset="0"/>
              </a:rPr>
              <a:t>. Hạn chế sử dụng chất kích thích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07935"/>
            <a:chOff x="0" y="0"/>
            <a:chExt cx="21640800" cy="2615871"/>
          </a:xfrm>
        </p:grpSpPr>
        <p:grpSp>
          <p:nvGrpSpPr>
            <p:cNvPr id="7" name="Group 7"/>
            <p:cNvGrpSpPr/>
            <p:nvPr/>
          </p:nvGrpSpPr>
          <p:grpSpPr>
            <a:xfrm>
              <a:off x="0" y="0"/>
              <a:ext cx="21640800" cy="2615871"/>
              <a:chOff x="0" y="0"/>
              <a:chExt cx="4274726" cy="516715"/>
            </a:xfrm>
          </p:grpSpPr>
          <p:sp>
            <p:nvSpPr>
              <p:cNvPr id="8" name="Freeform 8"/>
              <p:cNvSpPr/>
              <p:nvPr/>
            </p:nvSpPr>
            <p:spPr>
              <a:xfrm>
                <a:off x="0" y="0"/>
                <a:ext cx="4274726" cy="516715"/>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702961" y="458258"/>
              <a:ext cx="20580644"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Một số bệnh về tiêu hóa thường gặp là ngộ độc thực phẩm, tiêu chảy, giun sán, sâu răng, táo bón, viêm dạ dày,… </a:t>
              </a:r>
            </a:p>
          </p:txBody>
        </p:sp>
      </p:grpSp>
      <p:grpSp>
        <p:nvGrpSpPr>
          <p:cNvPr id="11" name="Group 11"/>
          <p:cNvGrpSpPr/>
          <p:nvPr/>
        </p:nvGrpSpPr>
        <p:grpSpPr>
          <a:xfrm>
            <a:off x="685621" y="3945467"/>
            <a:ext cx="5408791" cy="2632671"/>
            <a:chOff x="0" y="0"/>
            <a:chExt cx="2137363" cy="1040067"/>
          </a:xfrm>
        </p:grpSpPr>
        <p:sp>
          <p:nvSpPr>
            <p:cNvPr id="12" name="Freeform 12"/>
            <p:cNvSpPr/>
            <p:nvPr/>
          </p:nvSpPr>
          <p:spPr>
            <a:xfrm>
              <a:off x="0" y="0"/>
              <a:ext cx="2137363" cy="1040067"/>
            </a:xfrm>
            <a:custGeom>
              <a:avLst/>
              <a:gdLst/>
              <a:ahLst/>
              <a:cxnLst/>
              <a:rect l="l" t="t" r="r" b="b"/>
              <a:pathLst>
                <a:path w="2137363" h="1040067">
                  <a:moveTo>
                    <a:pt x="48654" y="0"/>
                  </a:moveTo>
                  <a:lnTo>
                    <a:pt x="2088710" y="0"/>
                  </a:lnTo>
                  <a:cubicBezTo>
                    <a:pt x="2115580" y="0"/>
                    <a:pt x="2137363" y="21783"/>
                    <a:pt x="2137363" y="48654"/>
                  </a:cubicBezTo>
                  <a:lnTo>
                    <a:pt x="2137363" y="991414"/>
                  </a:lnTo>
                  <a:cubicBezTo>
                    <a:pt x="2137363" y="1018284"/>
                    <a:pt x="2115580" y="1040067"/>
                    <a:pt x="2088710" y="1040067"/>
                  </a:cubicBezTo>
                  <a:lnTo>
                    <a:pt x="48654" y="1040067"/>
                  </a:lnTo>
                  <a:cubicBezTo>
                    <a:pt x="21783" y="1040067"/>
                    <a:pt x="0" y="1018284"/>
                    <a:pt x="0" y="991414"/>
                  </a:cubicBezTo>
                  <a:lnTo>
                    <a:pt x="0" y="48654"/>
                  </a:lnTo>
                  <a:cubicBezTo>
                    <a:pt x="0" y="21783"/>
                    <a:pt x="21783" y="0"/>
                    <a:pt x="48654" y="0"/>
                  </a:cubicBezTo>
                  <a:close/>
                </a:path>
              </a:pathLst>
            </a:custGeom>
            <a:solidFill>
              <a:srgbClr val="C1FF72"/>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pitchFamily="34" charset="0"/>
              </a:endParaRPr>
            </a:p>
          </p:txBody>
        </p:sp>
      </p:grpSp>
      <p:grpSp>
        <p:nvGrpSpPr>
          <p:cNvPr id="14" name="Group 14"/>
          <p:cNvGrpSpPr/>
          <p:nvPr/>
        </p:nvGrpSpPr>
        <p:grpSpPr>
          <a:xfrm>
            <a:off x="6238423" y="3520844"/>
            <a:ext cx="5183618" cy="3184641"/>
            <a:chOff x="0" y="0"/>
            <a:chExt cx="10369936" cy="6369281"/>
          </a:xfrm>
        </p:grpSpPr>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3942157" cy="2927052"/>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63131" y="0"/>
              <a:ext cx="2765244" cy="3093979"/>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371552"/>
              <a:ext cx="3327772" cy="2853565"/>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71079" y="1926525"/>
              <a:ext cx="4795856" cy="414242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46778" y="3227387"/>
              <a:ext cx="3323158" cy="3141894"/>
            </a:xfrm>
            <a:prstGeom prst="rect">
              <a:avLst/>
            </a:prstGeom>
          </p:spPr>
        </p:pic>
        <p:pic>
          <p:nvPicPr>
            <p:cNvPr id="20" name="Picture 20"/>
            <p:cNvPicPr>
              <a:picLocks noChangeAspect="1"/>
            </p:cNvPicPr>
            <p:nvPr/>
          </p:nvPicPr>
          <p:blipFill>
            <a:blip r:embed="rId14"/>
            <a:srcRect/>
            <a:stretch>
              <a:fillRect/>
            </a:stretch>
          </p:blipFill>
          <p:spPr>
            <a:xfrm>
              <a:off x="4234257" y="383250"/>
              <a:ext cx="2192901" cy="1894118"/>
            </a:xfrm>
            <a:prstGeom prst="rect">
              <a:avLst/>
            </a:prstGeom>
          </p:spPr>
        </p:pic>
      </p:grpSp>
      <p:sp>
        <p:nvSpPr>
          <p:cNvPr id="21" name="TextBox 21"/>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22" name="TextBox 22"/>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sp>
        <p:nvSpPr>
          <p:cNvPr id="23" name="TextBox 23"/>
          <p:cNvSpPr txBox="1"/>
          <p:nvPr/>
        </p:nvSpPr>
        <p:spPr>
          <a:xfrm>
            <a:off x="685622" y="3001434"/>
            <a:ext cx="10817582" cy="849463"/>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Để phòng bệnh về tiêu hóa, cần đảm bảo an toàn vệ sinh thực phẩm và xây dựng lối sống lành mạnh</a:t>
            </a:r>
          </a:p>
        </p:txBody>
      </p:sp>
      <p:sp>
        <p:nvSpPr>
          <p:cNvPr id="24" name="TextBox 24"/>
          <p:cNvSpPr txBox="1"/>
          <p:nvPr/>
        </p:nvSpPr>
        <p:spPr>
          <a:xfrm>
            <a:off x="822831" y="4215110"/>
            <a:ext cx="5134374" cy="2115964"/>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 Luyện tập TDTT phù hợp</a:t>
            </a:r>
          </a:p>
          <a:p>
            <a:pPr>
              <a:lnSpc>
                <a:spcPct val="120000"/>
              </a:lnSpc>
            </a:pPr>
            <a:r>
              <a:rPr lang="en-US" sz="2300" b="1">
                <a:solidFill>
                  <a:srgbClr val="000000"/>
                </a:solidFill>
                <a:latin typeface="Arial" pitchFamily="34" charset="0"/>
              </a:rPr>
              <a:t>. Uống đủ nước, bổ sung chất xơ, lợi khuẩn</a:t>
            </a:r>
          </a:p>
          <a:p>
            <a:pPr>
              <a:lnSpc>
                <a:spcPct val="120000"/>
              </a:lnSpc>
            </a:pPr>
            <a:r>
              <a:rPr lang="en-US" sz="2300" b="1">
                <a:solidFill>
                  <a:srgbClr val="000000"/>
                </a:solidFill>
                <a:latin typeface="Arial" pitchFamily="34" charset="0"/>
              </a:rPr>
              <a:t>.  Vệ sinh răng miệng đúng cách</a:t>
            </a:r>
          </a:p>
          <a:p>
            <a:pPr>
              <a:lnSpc>
                <a:spcPct val="120000"/>
              </a:lnSpc>
            </a:pPr>
            <a:r>
              <a:rPr lang="en-US" sz="2300" b="1">
                <a:solidFill>
                  <a:srgbClr val="000000"/>
                </a:solidFill>
                <a:latin typeface="Arial" pitchFamily="34" charset="0"/>
              </a:rPr>
              <a:t>. Thực hiện ATVSTP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grpSp>
        <p:nvGrpSpPr>
          <p:cNvPr id="8" name="Group 8"/>
          <p:cNvGrpSpPr/>
          <p:nvPr/>
        </p:nvGrpSpPr>
        <p:grpSpPr>
          <a:xfrm>
            <a:off x="685622" y="1515533"/>
            <a:ext cx="10817582" cy="1515203"/>
            <a:chOff x="0" y="0"/>
            <a:chExt cx="21640800" cy="3030405"/>
          </a:xfrm>
        </p:grpSpPr>
        <p:grpSp>
          <p:nvGrpSpPr>
            <p:cNvPr id="9" name="Group 9"/>
            <p:cNvGrpSpPr/>
            <p:nvPr/>
          </p:nvGrpSpPr>
          <p:grpSpPr>
            <a:xfrm>
              <a:off x="815061" y="554958"/>
              <a:ext cx="20825739" cy="2475447"/>
              <a:chOff x="0" y="0"/>
              <a:chExt cx="4113726" cy="488977"/>
            </a:xfrm>
          </p:grpSpPr>
          <p:sp>
            <p:nvSpPr>
              <p:cNvPr id="10" name="Freeform 10"/>
              <p:cNvSpPr/>
              <p:nvPr/>
            </p:nvSpPr>
            <p:spPr>
              <a:xfrm>
                <a:off x="0" y="0"/>
                <a:ext cx="4113726" cy="488977"/>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630123" cy="1734173"/>
            </a:xfrm>
            <a:prstGeom prst="rect">
              <a:avLst/>
            </a:prstGeom>
          </p:spPr>
        </p:pic>
        <p:sp>
          <p:nvSpPr>
            <p:cNvPr id="13" name="TextBox 13"/>
            <p:cNvSpPr txBox="1"/>
            <p:nvPr/>
          </p:nvSpPr>
          <p:spPr>
            <a:xfrm>
              <a:off x="1706322" y="1002866"/>
              <a:ext cx="19624717"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Thực hiện dự án điều tra tỷ lệ mắc bệnh sâu răng tại trường em đang học theo các bước điều tra ở bài 28, trang 135</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3128595" y="568241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2" name="!!1c">
            <a:extLst>
              <a:ext uri="{FF2B5EF4-FFF2-40B4-BE49-F238E27FC236}">
                <a16:creationId xmlns:a16="http://schemas.microsoft.com/office/drawing/2014/main" id="{B63E422B-70F3-44E6-9626-6465118873E0}"/>
              </a:ext>
            </a:extLst>
          </p:cNvPr>
          <p:cNvSpPr txBox="1"/>
          <p:nvPr/>
        </p:nvSpPr>
        <p:spPr>
          <a:xfrm>
            <a:off x="3345698" y="5715151"/>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27379" y="1580168"/>
            <a:ext cx="10329412" cy="218913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4399" dirty="0" err="1">
                <a:solidFill>
                  <a:srgbClr val="EE4036"/>
                </a:solidFill>
                <a:latin typeface="Averta Std ExtraBold" panose="00000900000000000000" pitchFamily="50" charset="0"/>
              </a:rPr>
              <a:t>Dự</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trữ</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dịch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mật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chức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năng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bộ</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phận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nào</a:t>
            </a:r>
            <a:r>
              <a:rPr lang="en-US" sz="4399" dirty="0">
                <a:solidFill>
                  <a:srgbClr val="EE4036"/>
                </a:solidFill>
                <a:latin typeface="Averta Std ExtraBold" panose="00000900000000000000" pitchFamily="50" charset="0"/>
              </a:rPr>
              <a:t>?</a:t>
            </a: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12859" y="4497180"/>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defTabSz="914126"/>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1"/>
          <a:stretch>
            <a:fillRect/>
          </a:stretch>
        </p:blipFill>
        <p:spPr>
          <a:xfrm>
            <a:off x="3882001" y="-503957"/>
            <a:ext cx="359906" cy="218018"/>
          </a:xfrm>
          <a:prstGeom prst="rect">
            <a:avLst/>
          </a:prstGeom>
        </p:spPr>
      </p:pic>
      <p:sp>
        <p:nvSpPr>
          <p:cNvPr id="54" name="!!o1a">
            <a:extLst>
              <a:ext uri="{FF2B5EF4-FFF2-40B4-BE49-F238E27FC236}">
                <a16:creationId xmlns:a16="http://schemas.microsoft.com/office/drawing/2014/main" id="{55FE51F7-7B24-4A4A-8D9C-8AEE53BF7AB9}"/>
              </a:ext>
            </a:extLst>
          </p:cNvPr>
          <p:cNvSpPr/>
          <p:nvPr/>
        </p:nvSpPr>
        <p:spPr>
          <a:xfrm>
            <a:off x="4150481" y="568241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5" name="!!o1b">
            <a:extLst>
              <a:ext uri="{FF2B5EF4-FFF2-40B4-BE49-F238E27FC236}">
                <a16:creationId xmlns:a16="http://schemas.microsoft.com/office/drawing/2014/main" id="{F94139EE-3B91-45F5-9EAB-4B3DEDD4EAD1}"/>
              </a:ext>
            </a:extLst>
          </p:cNvPr>
          <p:cNvSpPr/>
          <p:nvPr/>
        </p:nvSpPr>
        <p:spPr>
          <a:xfrm>
            <a:off x="5158989" y="5682412"/>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7" name="!!1a">
            <a:extLst>
              <a:ext uri="{FF2B5EF4-FFF2-40B4-BE49-F238E27FC236}">
                <a16:creationId xmlns:a16="http://schemas.microsoft.com/office/drawing/2014/main" id="{79DC2306-18A4-4D25-89F9-322ED89913A6}"/>
              </a:ext>
            </a:extLst>
          </p:cNvPr>
          <p:cNvSpPr txBox="1"/>
          <p:nvPr/>
        </p:nvSpPr>
        <p:spPr>
          <a:xfrm>
            <a:off x="4367584" y="5715151"/>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ú</a:t>
            </a:r>
          </a:p>
        </p:txBody>
      </p:sp>
      <p:sp>
        <p:nvSpPr>
          <p:cNvPr id="58" name="!!1b">
            <a:extLst>
              <a:ext uri="{FF2B5EF4-FFF2-40B4-BE49-F238E27FC236}">
                <a16:creationId xmlns:a16="http://schemas.microsoft.com/office/drawing/2014/main" id="{43A3519C-897D-4399-B468-322CC4AD5493}"/>
              </a:ext>
            </a:extLst>
          </p:cNvPr>
          <p:cNvSpPr txBox="1"/>
          <p:nvPr/>
        </p:nvSpPr>
        <p:spPr>
          <a:xfrm>
            <a:off x="5376092" y="5715151"/>
            <a:ext cx="462050" cy="830781"/>
          </a:xfrm>
          <a:prstGeom prst="rect">
            <a:avLst/>
          </a:prstGeom>
          <a:noFill/>
        </p:spPr>
        <p:txBody>
          <a:bodyPr wrap="square" rtlCol="0">
            <a:spAutoFit/>
          </a:bodyPr>
          <a:lstStyle/>
          <a:p>
            <a:pPr algn="ctr" defTabSz="914126"/>
            <a:r>
              <a:rPr lang="en-US" sz="47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65" name="!!o1c">
            <a:extLst>
              <a:ext uri="{FF2B5EF4-FFF2-40B4-BE49-F238E27FC236}">
                <a16:creationId xmlns:a16="http://schemas.microsoft.com/office/drawing/2014/main" id="{0221DB76-7F2C-42A3-A927-475C39E693E0}"/>
              </a:ext>
            </a:extLst>
          </p:cNvPr>
          <p:cNvSpPr/>
          <p:nvPr/>
        </p:nvSpPr>
        <p:spPr>
          <a:xfrm>
            <a:off x="6185028" y="569626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66" name="!!1c">
            <a:extLst>
              <a:ext uri="{FF2B5EF4-FFF2-40B4-BE49-F238E27FC236}">
                <a16:creationId xmlns:a16="http://schemas.microsoft.com/office/drawing/2014/main" id="{B63E422B-70F3-44E6-9626-6465118873E0}"/>
              </a:ext>
            </a:extLst>
          </p:cNvPr>
          <p:cNvSpPr txBox="1"/>
          <p:nvPr/>
        </p:nvSpPr>
        <p:spPr>
          <a:xfrm>
            <a:off x="6402131" y="5715151"/>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2" name="!!o1c">
            <a:extLst>
              <a:ext uri="{FF2B5EF4-FFF2-40B4-BE49-F238E27FC236}">
                <a16:creationId xmlns:a16="http://schemas.microsoft.com/office/drawing/2014/main" id="{09E6C109-BF60-34B7-0250-74FEBE973D07}"/>
              </a:ext>
            </a:extLst>
          </p:cNvPr>
          <p:cNvSpPr/>
          <p:nvPr/>
        </p:nvSpPr>
        <p:spPr>
          <a:xfrm>
            <a:off x="7195838" y="5693151"/>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 name="!!1c">
            <a:extLst>
              <a:ext uri="{FF2B5EF4-FFF2-40B4-BE49-F238E27FC236}">
                <a16:creationId xmlns:a16="http://schemas.microsoft.com/office/drawing/2014/main" id="{EC3EB415-766F-2A5F-E966-95BC443B862E}"/>
              </a:ext>
            </a:extLst>
          </p:cNvPr>
          <p:cNvSpPr txBox="1"/>
          <p:nvPr/>
        </p:nvSpPr>
        <p:spPr>
          <a:xfrm>
            <a:off x="7412941" y="571203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ậ</a:t>
            </a:r>
          </a:p>
        </p:txBody>
      </p:sp>
      <p:sp>
        <p:nvSpPr>
          <p:cNvPr id="4" name="!!o1c">
            <a:extLst>
              <a:ext uri="{FF2B5EF4-FFF2-40B4-BE49-F238E27FC236}">
                <a16:creationId xmlns:a16="http://schemas.microsoft.com/office/drawing/2014/main" id="{FFF44E70-AE69-1C7F-32DB-EA7F3265769D}"/>
              </a:ext>
            </a:extLst>
          </p:cNvPr>
          <p:cNvSpPr/>
          <p:nvPr/>
        </p:nvSpPr>
        <p:spPr>
          <a:xfrm>
            <a:off x="8206649" y="5695258"/>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 name="!!1c">
            <a:extLst>
              <a:ext uri="{FF2B5EF4-FFF2-40B4-BE49-F238E27FC236}">
                <a16:creationId xmlns:a16="http://schemas.microsoft.com/office/drawing/2014/main" id="{8C9F324C-319B-0FC5-AD01-A50529CDC6FB}"/>
              </a:ext>
            </a:extLst>
          </p:cNvPr>
          <p:cNvSpPr txBox="1"/>
          <p:nvPr/>
        </p:nvSpPr>
        <p:spPr>
          <a:xfrm>
            <a:off x="8423752" y="5744777"/>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13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45"/>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13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13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139"/>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140"/>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144"/>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141"/>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142"/>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143"/>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46"/>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48"/>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47"/>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49"/>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50"/>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52"/>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54"/>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53"/>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55"/>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56"/>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58"/>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59"/>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60"/>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62"/>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61"/>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63"/>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32"/>
                                        </p:tgtEl>
                                      </p:cBhvr>
                                    </p:animEffect>
                                    <p:animScale>
                                      <p:cBhvr>
                                        <p:cTn id="73"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p:cTn id="79" dur="500" fill="hold"/>
                                        <p:tgtEl>
                                          <p:spTgt spid="57"/>
                                        </p:tgtEl>
                                        <p:attrNameLst>
                                          <p:attrName>ppt_w</p:attrName>
                                        </p:attrNameLst>
                                      </p:cBhvr>
                                      <p:tavLst>
                                        <p:tav tm="0">
                                          <p:val>
                                            <p:fltVal val="0"/>
                                          </p:val>
                                        </p:tav>
                                        <p:tav tm="100000">
                                          <p:val>
                                            <p:strVal val="#ppt_w"/>
                                          </p:val>
                                        </p:tav>
                                      </p:tavLst>
                                    </p:anim>
                                    <p:anim calcmode="lin" valueType="num">
                                      <p:cBhvr>
                                        <p:cTn id="80" dur="500" fill="hold"/>
                                        <p:tgtEl>
                                          <p:spTgt spid="57"/>
                                        </p:tgtEl>
                                        <p:attrNameLst>
                                          <p:attrName>ppt_h</p:attrName>
                                        </p:attrNameLst>
                                      </p:cBhvr>
                                      <p:tavLst>
                                        <p:tav tm="0">
                                          <p:val>
                                            <p:fltVal val="0"/>
                                          </p:val>
                                        </p:tav>
                                        <p:tav tm="100000">
                                          <p:val>
                                            <p:strVal val="#ppt_h"/>
                                          </p:val>
                                        </p:tav>
                                      </p:tavLst>
                                    </p:anim>
                                    <p:animEffect transition="in" filter="fade">
                                      <p:cBhvr>
                                        <p:cTn id="81" dur="500"/>
                                        <p:tgtEl>
                                          <p:spTgt spid="57"/>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7"/>
                                        </p:tgtEl>
                                      </p:cBhvr>
                                    </p:animEffect>
                                    <p:animScale>
                                      <p:cBhvr>
                                        <p:cTn id="84"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p:cTn id="90" dur="500" fill="hold"/>
                                        <p:tgtEl>
                                          <p:spTgt spid="58"/>
                                        </p:tgtEl>
                                        <p:attrNameLst>
                                          <p:attrName>ppt_w</p:attrName>
                                        </p:attrNameLst>
                                      </p:cBhvr>
                                      <p:tavLst>
                                        <p:tav tm="0">
                                          <p:val>
                                            <p:fltVal val="0"/>
                                          </p:val>
                                        </p:tav>
                                        <p:tav tm="100000">
                                          <p:val>
                                            <p:strVal val="#ppt_w"/>
                                          </p:val>
                                        </p:tav>
                                      </p:tavLst>
                                    </p:anim>
                                    <p:anim calcmode="lin" valueType="num">
                                      <p:cBhvr>
                                        <p:cTn id="91" dur="500" fill="hold"/>
                                        <p:tgtEl>
                                          <p:spTgt spid="58"/>
                                        </p:tgtEl>
                                        <p:attrNameLst>
                                          <p:attrName>ppt_h</p:attrName>
                                        </p:attrNameLst>
                                      </p:cBhvr>
                                      <p:tavLst>
                                        <p:tav tm="0">
                                          <p:val>
                                            <p:fltVal val="0"/>
                                          </p:val>
                                        </p:tav>
                                        <p:tav tm="100000">
                                          <p:val>
                                            <p:strVal val="#ppt_h"/>
                                          </p:val>
                                        </p:tav>
                                      </p:tavLst>
                                    </p:anim>
                                    <p:animEffect transition="in" filter="fade">
                                      <p:cBhvr>
                                        <p:cTn id="92" dur="500"/>
                                        <p:tgtEl>
                                          <p:spTgt spid="58"/>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8"/>
                                        </p:tgtEl>
                                      </p:cBhvr>
                                    </p:animEffect>
                                    <p:animScale>
                                      <p:cBhvr>
                                        <p:cTn id="95"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6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anim calcmode="lin" valueType="num">
                                      <p:cBhvr>
                                        <p:cTn id="101" dur="500" fill="hold"/>
                                        <p:tgtEl>
                                          <p:spTgt spid="66"/>
                                        </p:tgtEl>
                                        <p:attrNameLst>
                                          <p:attrName>ppt_w</p:attrName>
                                        </p:attrNameLst>
                                      </p:cBhvr>
                                      <p:tavLst>
                                        <p:tav tm="0">
                                          <p:val>
                                            <p:fltVal val="0"/>
                                          </p:val>
                                        </p:tav>
                                        <p:tav tm="100000">
                                          <p:val>
                                            <p:strVal val="#ppt_w"/>
                                          </p:val>
                                        </p:tav>
                                      </p:tavLst>
                                    </p:anim>
                                    <p:anim calcmode="lin" valueType="num">
                                      <p:cBhvr>
                                        <p:cTn id="102" dur="500" fill="hold"/>
                                        <p:tgtEl>
                                          <p:spTgt spid="66"/>
                                        </p:tgtEl>
                                        <p:attrNameLst>
                                          <p:attrName>ppt_h</p:attrName>
                                        </p:attrNameLst>
                                      </p:cBhvr>
                                      <p:tavLst>
                                        <p:tav tm="0">
                                          <p:val>
                                            <p:fltVal val="0"/>
                                          </p:val>
                                        </p:tav>
                                        <p:tav tm="100000">
                                          <p:val>
                                            <p:strVal val="#ppt_h"/>
                                          </p:val>
                                        </p:tav>
                                      </p:tavLst>
                                    </p:anim>
                                    <p:animEffect transition="in" filter="fade">
                                      <p:cBhvr>
                                        <p:cTn id="103" dur="500"/>
                                        <p:tgtEl>
                                          <p:spTgt spid="6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6"/>
                                        </p:tgtEl>
                                      </p:cBhvr>
                                    </p:animEffect>
                                    <p:animScale>
                                      <p:cBhvr>
                                        <p:cTn id="106"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3"/>
                                        </p:tgtEl>
                                        <p:attrNameLst>
                                          <p:attrName>style.visibility</p:attrName>
                                        </p:attrNameLst>
                                      </p:cBhvr>
                                      <p:to>
                                        <p:strVal val="visible"/>
                                      </p:to>
                                    </p:set>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fltVal val="0"/>
                                          </p:val>
                                        </p:tav>
                                        <p:tav tm="100000">
                                          <p:val>
                                            <p:strVal val="#ppt_h"/>
                                          </p:val>
                                        </p:tav>
                                      </p:tavLst>
                                    </p:anim>
                                    <p:animEffect transition="in" filter="fade">
                                      <p:cBhvr>
                                        <p:cTn id="114" dur="500"/>
                                        <p:tgtEl>
                                          <p:spTgt spid="3"/>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3"/>
                                        </p:tgtEl>
                                      </p:cBhvr>
                                    </p:animEffect>
                                    <p:animScale>
                                      <p:cBhvr>
                                        <p:cTn id="117"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4"/>
                  </p:tgtEl>
                </p:cond>
              </p:nextCondLst>
            </p:seq>
          </p:childTnLst>
        </p:cTn>
      </p:par>
    </p:tnLst>
    <p:bldLst>
      <p:bldP spid="32" grpId="0"/>
      <p:bldP spid="32" grpId="1"/>
      <p:bldP spid="57" grpId="0"/>
      <p:bldP spid="57" grpId="1"/>
      <p:bldP spid="58" grpId="0"/>
      <p:bldP spid="58" grpId="1"/>
      <p:bldP spid="66" grpId="0"/>
      <p:bldP spid="66" grpId="1"/>
      <p:bldP spid="3" grpId="0"/>
      <p:bldP spid="3" grpId="1"/>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grpSp>
        <p:nvGrpSpPr>
          <p:cNvPr id="9" name="Group 9"/>
          <p:cNvGrpSpPr/>
          <p:nvPr/>
        </p:nvGrpSpPr>
        <p:grpSpPr>
          <a:xfrm>
            <a:off x="685622" y="1515534"/>
            <a:ext cx="10817582" cy="2675466"/>
            <a:chOff x="0" y="0"/>
            <a:chExt cx="21640800" cy="6482028"/>
          </a:xfrm>
        </p:grpSpPr>
        <p:grpSp>
          <p:nvGrpSpPr>
            <p:cNvPr id="10" name="Group 10"/>
            <p:cNvGrpSpPr/>
            <p:nvPr/>
          </p:nvGrpSpPr>
          <p:grpSpPr>
            <a:xfrm>
              <a:off x="815061" y="554958"/>
              <a:ext cx="20825739" cy="5927070"/>
              <a:chOff x="0" y="0"/>
              <a:chExt cx="4113726" cy="1170779"/>
            </a:xfrm>
          </p:grpSpPr>
          <p:sp>
            <p:nvSpPr>
              <p:cNvPr id="11" name="Freeform 11"/>
              <p:cNvSpPr/>
              <p:nvPr/>
            </p:nvSpPr>
            <p:spPr>
              <a:xfrm>
                <a:off x="0" y="0"/>
                <a:ext cx="4113726" cy="1170779"/>
              </a:xfrm>
              <a:custGeom>
                <a:avLst/>
                <a:gdLst/>
                <a:ahLst/>
                <a:cxnLst/>
                <a:rect l="l" t="t" r="r" b="b"/>
                <a:pathLst>
                  <a:path w="4113726" h="1170779">
                    <a:moveTo>
                      <a:pt x="0" y="0"/>
                    </a:moveTo>
                    <a:lnTo>
                      <a:pt x="4113726" y="0"/>
                    </a:lnTo>
                    <a:lnTo>
                      <a:pt x="4113726" y="1170779"/>
                    </a:lnTo>
                    <a:lnTo>
                      <a:pt x="0" y="1170779"/>
                    </a:lnTo>
                    <a:close/>
                  </a:path>
                </a:pathLst>
              </a:custGeom>
              <a:solidFill>
                <a:srgbClr val="D2C7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630123" cy="1734173"/>
            </a:xfrm>
            <a:prstGeom prst="rect">
              <a:avLst/>
            </a:prstGeom>
          </p:spPr>
        </p:pic>
        <p:sp>
          <p:nvSpPr>
            <p:cNvPr id="14" name="TextBox 14"/>
            <p:cNvSpPr txBox="1"/>
            <p:nvPr/>
          </p:nvSpPr>
          <p:spPr>
            <a:xfrm>
              <a:off x="1706322" y="1002866"/>
              <a:ext cx="19624717"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1. Trình bày các phương pháp bảo quản và chế biến thực phẩm gia đình em thường được sử dụng. Trong đó, phương pháp nào an toàn? Phương pháp nào có thể gây mất an toàn vệ sinh thực phẩm? Vì sao?</a:t>
              </a:r>
            </a:p>
          </p:txBody>
        </p:sp>
        <p:sp>
          <p:nvSpPr>
            <p:cNvPr id="15" name="TextBox 15"/>
            <p:cNvSpPr txBox="1"/>
            <p:nvPr/>
          </p:nvSpPr>
          <p:spPr>
            <a:xfrm>
              <a:off x="1793625" y="4312739"/>
              <a:ext cx="19624717"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2. Em và những người thân trong gia đình thường thực hiện biện pháp nào để bảo vệ đường tiêu hóa?</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45438"/>
            <a:ext cx="11131100" cy="5967125"/>
            <a:chOff x="0" y="0"/>
            <a:chExt cx="4398617" cy="2357383"/>
          </a:xfrm>
        </p:grpSpPr>
        <p:sp>
          <p:nvSpPr>
            <p:cNvPr id="3" name="Freeform 3"/>
            <p:cNvSpPr/>
            <p:nvPr/>
          </p:nvSpPr>
          <p:spPr>
            <a:xfrm>
              <a:off x="0" y="0"/>
              <a:ext cx="4398617" cy="2357383"/>
            </a:xfrm>
            <a:custGeom>
              <a:avLst/>
              <a:gdLst/>
              <a:ahLst/>
              <a:cxnLst/>
              <a:rect l="l" t="t" r="r" b="b"/>
              <a:pathLst>
                <a:path w="4398617" h="2357383">
                  <a:moveTo>
                    <a:pt x="46356" y="0"/>
                  </a:moveTo>
                  <a:lnTo>
                    <a:pt x="4352261" y="0"/>
                  </a:lnTo>
                  <a:cubicBezTo>
                    <a:pt x="4364556" y="0"/>
                    <a:pt x="4376346" y="4884"/>
                    <a:pt x="4385040" y="13577"/>
                  </a:cubicBezTo>
                  <a:cubicBezTo>
                    <a:pt x="4393733" y="22271"/>
                    <a:pt x="4398617" y="34062"/>
                    <a:pt x="4398617" y="46356"/>
                  </a:cubicBezTo>
                  <a:lnTo>
                    <a:pt x="4398617" y="2311027"/>
                  </a:lnTo>
                  <a:cubicBezTo>
                    <a:pt x="4398617" y="2323321"/>
                    <a:pt x="4393733" y="2335112"/>
                    <a:pt x="4385040" y="2343805"/>
                  </a:cubicBezTo>
                  <a:cubicBezTo>
                    <a:pt x="4376346" y="2352499"/>
                    <a:pt x="4364556" y="2357383"/>
                    <a:pt x="4352261" y="2357383"/>
                  </a:cubicBezTo>
                  <a:lnTo>
                    <a:pt x="46356" y="2357383"/>
                  </a:lnTo>
                  <a:cubicBezTo>
                    <a:pt x="34062" y="2357383"/>
                    <a:pt x="22271" y="2352499"/>
                    <a:pt x="13577" y="2343805"/>
                  </a:cubicBezTo>
                  <a:cubicBezTo>
                    <a:pt x="4884" y="2335112"/>
                    <a:pt x="0" y="2323321"/>
                    <a:pt x="0" y="231102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grpSp>
        <p:nvGrpSpPr>
          <p:cNvPr id="5" name="Group 5"/>
          <p:cNvGrpSpPr/>
          <p:nvPr/>
        </p:nvGrpSpPr>
        <p:grpSpPr>
          <a:xfrm>
            <a:off x="887532" y="885062"/>
            <a:ext cx="10436339" cy="1698772"/>
            <a:chOff x="0" y="0"/>
            <a:chExt cx="20878115" cy="3397544"/>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sp>
          <p:nvSpPr>
            <p:cNvPr id="9" name="TextBox 9"/>
            <p:cNvSpPr txBox="1"/>
            <p:nvPr/>
          </p:nvSpPr>
          <p:spPr>
            <a:xfrm>
              <a:off x="1454675" y="12002"/>
              <a:ext cx="19423440" cy="3385542"/>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Dinh dưỡng là quá trình thu nhận, biến đổi và sử dụng chất dinh dưỡng. Chất dinh dưỡng là những chất hay hợp chất trong thức ăn có vai trò cung cấp nguyên liệu, năng lượng cho tế bào để duy trì hoạt động sống của cơ thể</a:t>
              </a:r>
            </a:p>
          </p:txBody>
        </p:sp>
      </p:grpSp>
      <p:grpSp>
        <p:nvGrpSpPr>
          <p:cNvPr id="10" name="Group 10"/>
          <p:cNvGrpSpPr/>
          <p:nvPr/>
        </p:nvGrpSpPr>
        <p:grpSpPr>
          <a:xfrm>
            <a:off x="864956" y="4170331"/>
            <a:ext cx="10458914" cy="1692771"/>
            <a:chOff x="0" y="-66674"/>
            <a:chExt cx="20923276" cy="3385543"/>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sp>
          <p:nvSpPr>
            <p:cNvPr id="14" name="TextBox 14"/>
            <p:cNvSpPr txBox="1"/>
            <p:nvPr/>
          </p:nvSpPr>
          <p:spPr>
            <a:xfrm>
              <a:off x="1454675" y="-66674"/>
              <a:ext cx="19468601" cy="3385543"/>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Hệ tiêu hóa ở người gồm ống tiêu hóa và tuyến tiêu hóa. Các cơ quan của hệ tiêu hóa có cấu tạo phù hợp với chức năng mà chúng đảm nhận, hoạt động phối hợp nhịp nhàng với nhau dể vận chuyển, tiêu hóa thức ăn, hấp thu chất dinh dưỡng và chất thải cặn bã ra ngoài</a:t>
              </a:r>
            </a:p>
          </p:txBody>
        </p:sp>
      </p:grpSp>
      <p:grpSp>
        <p:nvGrpSpPr>
          <p:cNvPr id="15" name="Group 15"/>
          <p:cNvGrpSpPr/>
          <p:nvPr/>
        </p:nvGrpSpPr>
        <p:grpSpPr>
          <a:xfrm>
            <a:off x="864956" y="2737348"/>
            <a:ext cx="10458914" cy="1269578"/>
            <a:chOff x="0" y="-66674"/>
            <a:chExt cx="20923276" cy="2539157"/>
          </a:xfrm>
        </p:grpSpPr>
        <p:grpSp>
          <p:nvGrpSpPr>
            <p:cNvPr id="16" name="Group 16"/>
            <p:cNvGrpSpPr/>
            <p:nvPr/>
          </p:nvGrpSpPr>
          <p:grpSpPr>
            <a:xfrm>
              <a:off x="0" y="0"/>
              <a:ext cx="785642" cy="78564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sp>
          <p:nvSpPr>
            <p:cNvPr id="19" name="TextBox 19"/>
            <p:cNvSpPr txBox="1"/>
            <p:nvPr/>
          </p:nvSpPr>
          <p:spPr>
            <a:xfrm>
              <a:off x="1454675" y="-66674"/>
              <a:ext cx="19468601" cy="253915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Chế độ dinh dưỡng hợp lí là số lượng, thành phần các loại thực phẩm một người sử dụng giúp cung cấp đầy đủ, cân bằng về năng lượng và các nhóm chất dinh dưỡng, đảm bảo nhu cầu cơ thể</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45438"/>
            <a:ext cx="11131100" cy="5967125"/>
            <a:chOff x="0" y="0"/>
            <a:chExt cx="4398617" cy="2357383"/>
          </a:xfrm>
        </p:grpSpPr>
        <p:sp>
          <p:nvSpPr>
            <p:cNvPr id="3" name="Freeform 3"/>
            <p:cNvSpPr/>
            <p:nvPr/>
          </p:nvSpPr>
          <p:spPr>
            <a:xfrm>
              <a:off x="0" y="0"/>
              <a:ext cx="4398617" cy="2357383"/>
            </a:xfrm>
            <a:custGeom>
              <a:avLst/>
              <a:gdLst/>
              <a:ahLst/>
              <a:cxnLst/>
              <a:rect l="l" t="t" r="r" b="b"/>
              <a:pathLst>
                <a:path w="4398617" h="2357383">
                  <a:moveTo>
                    <a:pt x="46356" y="0"/>
                  </a:moveTo>
                  <a:lnTo>
                    <a:pt x="4352261" y="0"/>
                  </a:lnTo>
                  <a:cubicBezTo>
                    <a:pt x="4364556" y="0"/>
                    <a:pt x="4376346" y="4884"/>
                    <a:pt x="4385040" y="13577"/>
                  </a:cubicBezTo>
                  <a:cubicBezTo>
                    <a:pt x="4393733" y="22271"/>
                    <a:pt x="4398617" y="34062"/>
                    <a:pt x="4398617" y="46356"/>
                  </a:cubicBezTo>
                  <a:lnTo>
                    <a:pt x="4398617" y="2311027"/>
                  </a:lnTo>
                  <a:cubicBezTo>
                    <a:pt x="4398617" y="2323321"/>
                    <a:pt x="4393733" y="2335112"/>
                    <a:pt x="4385040" y="2343805"/>
                  </a:cubicBezTo>
                  <a:cubicBezTo>
                    <a:pt x="4376346" y="2352499"/>
                    <a:pt x="4364556" y="2357383"/>
                    <a:pt x="4352261" y="2357383"/>
                  </a:cubicBezTo>
                  <a:lnTo>
                    <a:pt x="46356" y="2357383"/>
                  </a:lnTo>
                  <a:cubicBezTo>
                    <a:pt x="34062" y="2357383"/>
                    <a:pt x="22271" y="2352499"/>
                    <a:pt x="13577" y="2343805"/>
                  </a:cubicBezTo>
                  <a:cubicBezTo>
                    <a:pt x="4884" y="2335112"/>
                    <a:pt x="0" y="2323321"/>
                    <a:pt x="0" y="231102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grpSp>
        <p:nvGrpSpPr>
          <p:cNvPr id="5" name="Group 5"/>
          <p:cNvGrpSpPr/>
          <p:nvPr/>
        </p:nvGrpSpPr>
        <p:grpSpPr>
          <a:xfrm>
            <a:off x="887532" y="885062"/>
            <a:ext cx="10436339" cy="813723"/>
            <a:chOff x="0" y="0"/>
            <a:chExt cx="20878115" cy="1627446"/>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sp>
          <p:nvSpPr>
            <p:cNvPr id="9" name="TextBox 9"/>
            <p:cNvSpPr txBox="1"/>
            <p:nvPr/>
          </p:nvSpPr>
          <p:spPr>
            <a:xfrm>
              <a:off x="1454675" y="12002"/>
              <a:ext cx="19423440" cy="1615444"/>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An toàn vệ sinh thực phẩm là các điều kiện và biện pháp cần thiết để đảm bảo thực phẩm không gây hại đến sức khỏe của con người</a:t>
              </a:r>
            </a:p>
          </p:txBody>
        </p:sp>
      </p:grpSp>
      <p:grpSp>
        <p:nvGrpSpPr>
          <p:cNvPr id="10" name="Group 10"/>
          <p:cNvGrpSpPr/>
          <p:nvPr/>
        </p:nvGrpSpPr>
        <p:grpSpPr>
          <a:xfrm>
            <a:off x="864956" y="2216680"/>
            <a:ext cx="10458914" cy="1230914"/>
            <a:chOff x="0" y="-66674"/>
            <a:chExt cx="20923276" cy="2461829"/>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pitchFamily="34" charset="0"/>
                </a:endParaRPr>
              </a:p>
            </p:txBody>
          </p:sp>
        </p:grpSp>
        <p:sp>
          <p:nvSpPr>
            <p:cNvPr id="14" name="TextBox 14"/>
            <p:cNvSpPr txBox="1"/>
            <p:nvPr/>
          </p:nvSpPr>
          <p:spPr>
            <a:xfrm>
              <a:off x="1454675" y="-66674"/>
              <a:ext cx="19468601" cy="24618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Đảm bảo an toàn vệ sinh thực phẩm và xây dựng lối sống lành mạnh giúp phòng các bệnh về tiêu hóa (ngộ độc thực phẩm, tiêu chảy, táo bón,…)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30835" y="1037464"/>
            <a:ext cx="9195710"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64194" y="447048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48705" y="1065523"/>
            <a:ext cx="8174562" cy="769241"/>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Hậu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môn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có</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chức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năng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gì</a:t>
            </a:r>
            <a:r>
              <a:rPr lang="en-US" sz="4399" dirty="0">
                <a:solidFill>
                  <a:srgbClr val="EE4036"/>
                </a:solidFill>
                <a:latin typeface="Averta Std ExtraBold" panose="00000900000000000000" pitchFamily="50" charset="0"/>
              </a:rPr>
              <a:t>?</a:t>
            </a:r>
          </a:p>
        </p:txBody>
      </p:sp>
      <p:sp>
        <p:nvSpPr>
          <p:cNvPr id="39" name="!!o6a">
            <a:extLst>
              <a:ext uri="{FF2B5EF4-FFF2-40B4-BE49-F238E27FC236}">
                <a16:creationId xmlns:a16="http://schemas.microsoft.com/office/drawing/2014/main" id="{A69446C8-8AE1-4684-80C5-705063A5E993}"/>
              </a:ext>
            </a:extLst>
          </p:cNvPr>
          <p:cNvSpPr/>
          <p:nvPr/>
        </p:nvSpPr>
        <p:spPr>
          <a:xfrm>
            <a:off x="2859358" y="5595291"/>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8" name="!!6a">
            <a:extLst>
              <a:ext uri="{FF2B5EF4-FFF2-40B4-BE49-F238E27FC236}">
                <a16:creationId xmlns:a16="http://schemas.microsoft.com/office/drawing/2014/main" id="{1A2132AA-48E4-495E-A5D0-6D2BBB8C76E1}"/>
              </a:ext>
            </a:extLst>
          </p:cNvPr>
          <p:cNvSpPr txBox="1"/>
          <p:nvPr/>
        </p:nvSpPr>
        <p:spPr>
          <a:xfrm>
            <a:off x="3019145" y="561730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2" name="!!o6a">
            <a:extLst>
              <a:ext uri="{FF2B5EF4-FFF2-40B4-BE49-F238E27FC236}">
                <a16:creationId xmlns:a16="http://schemas.microsoft.com/office/drawing/2014/main" id="{A69446C8-8AE1-4684-80C5-705063A5E993}"/>
              </a:ext>
            </a:extLst>
          </p:cNvPr>
          <p:cNvSpPr/>
          <p:nvPr/>
        </p:nvSpPr>
        <p:spPr>
          <a:xfrm>
            <a:off x="1762004" y="559451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4" name="!!6a">
            <a:extLst>
              <a:ext uri="{FF2B5EF4-FFF2-40B4-BE49-F238E27FC236}">
                <a16:creationId xmlns:a16="http://schemas.microsoft.com/office/drawing/2014/main" id="{1A2132AA-48E4-495E-A5D0-6D2BBB8C76E1}"/>
              </a:ext>
            </a:extLst>
          </p:cNvPr>
          <p:cNvSpPr txBox="1"/>
          <p:nvPr/>
        </p:nvSpPr>
        <p:spPr>
          <a:xfrm>
            <a:off x="1911129" y="560887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95" name="!!o6a">
            <a:extLst>
              <a:ext uri="{FF2B5EF4-FFF2-40B4-BE49-F238E27FC236}">
                <a16:creationId xmlns:a16="http://schemas.microsoft.com/office/drawing/2014/main" id="{A69446C8-8AE1-4684-80C5-705063A5E993}"/>
              </a:ext>
            </a:extLst>
          </p:cNvPr>
          <p:cNvSpPr/>
          <p:nvPr/>
        </p:nvSpPr>
        <p:spPr>
          <a:xfrm>
            <a:off x="3978034" y="5599415"/>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6" name="!!6a">
            <a:extLst>
              <a:ext uri="{FF2B5EF4-FFF2-40B4-BE49-F238E27FC236}">
                <a16:creationId xmlns:a16="http://schemas.microsoft.com/office/drawing/2014/main" id="{1A2132AA-48E4-495E-A5D0-6D2BBB8C76E1}"/>
              </a:ext>
            </a:extLst>
          </p:cNvPr>
          <p:cNvSpPr txBox="1"/>
          <p:nvPr/>
        </p:nvSpPr>
        <p:spPr>
          <a:xfrm>
            <a:off x="4127158" y="5645879"/>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ả</a:t>
            </a:r>
          </a:p>
        </p:txBody>
      </p:sp>
      <p:sp>
        <p:nvSpPr>
          <p:cNvPr id="2" name="!!o6a">
            <a:extLst>
              <a:ext uri="{FF2B5EF4-FFF2-40B4-BE49-F238E27FC236}">
                <a16:creationId xmlns:a16="http://schemas.microsoft.com/office/drawing/2014/main" id="{C240A5A5-05C7-A3BD-8A87-87882832A746}"/>
              </a:ext>
            </a:extLst>
          </p:cNvPr>
          <p:cNvSpPr/>
          <p:nvPr/>
        </p:nvSpPr>
        <p:spPr>
          <a:xfrm>
            <a:off x="5078623" y="560653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6a">
            <a:extLst>
              <a:ext uri="{FF2B5EF4-FFF2-40B4-BE49-F238E27FC236}">
                <a16:creationId xmlns:a16="http://schemas.microsoft.com/office/drawing/2014/main" id="{5AE7740A-D9B7-4E32-E86A-FDA20DC45E76}"/>
              </a:ext>
            </a:extLst>
          </p:cNvPr>
          <p:cNvSpPr txBox="1"/>
          <p:nvPr/>
        </p:nvSpPr>
        <p:spPr>
          <a:xfrm>
            <a:off x="5227748" y="5653001"/>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4" name="!!o6a">
            <a:extLst>
              <a:ext uri="{FF2B5EF4-FFF2-40B4-BE49-F238E27FC236}">
                <a16:creationId xmlns:a16="http://schemas.microsoft.com/office/drawing/2014/main" id="{6595A3AF-5CF6-EB82-FDA0-F9DB8BBB0BC3}"/>
              </a:ext>
            </a:extLst>
          </p:cNvPr>
          <p:cNvSpPr/>
          <p:nvPr/>
        </p:nvSpPr>
        <p:spPr>
          <a:xfrm>
            <a:off x="6179212" y="561365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6a">
            <a:extLst>
              <a:ext uri="{FF2B5EF4-FFF2-40B4-BE49-F238E27FC236}">
                <a16:creationId xmlns:a16="http://schemas.microsoft.com/office/drawing/2014/main" id="{7A1F0D60-449C-98F0-208C-335C4CCC1F58}"/>
              </a:ext>
            </a:extLst>
          </p:cNvPr>
          <p:cNvSpPr txBox="1"/>
          <p:nvPr/>
        </p:nvSpPr>
        <p:spPr>
          <a:xfrm>
            <a:off x="6328337" y="5660124"/>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p</a:t>
            </a:r>
          </a:p>
        </p:txBody>
      </p:sp>
      <p:sp>
        <p:nvSpPr>
          <p:cNvPr id="6" name="!!o6a">
            <a:extLst>
              <a:ext uri="{FF2B5EF4-FFF2-40B4-BE49-F238E27FC236}">
                <a16:creationId xmlns:a16="http://schemas.microsoft.com/office/drawing/2014/main" id="{B88F7DBA-FFA5-4366-6E6E-3D8642E8B10F}"/>
              </a:ext>
            </a:extLst>
          </p:cNvPr>
          <p:cNvSpPr/>
          <p:nvPr/>
        </p:nvSpPr>
        <p:spPr>
          <a:xfrm>
            <a:off x="7279802" y="5620781"/>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6a">
            <a:extLst>
              <a:ext uri="{FF2B5EF4-FFF2-40B4-BE49-F238E27FC236}">
                <a16:creationId xmlns:a16="http://schemas.microsoft.com/office/drawing/2014/main" id="{25C3F80E-D6A0-4405-3BB8-A0EF40DFB846}"/>
              </a:ext>
            </a:extLst>
          </p:cNvPr>
          <p:cNvSpPr txBox="1"/>
          <p:nvPr/>
        </p:nvSpPr>
        <p:spPr>
          <a:xfrm>
            <a:off x="7428926" y="5667246"/>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 name="!!o6a">
            <a:extLst>
              <a:ext uri="{FF2B5EF4-FFF2-40B4-BE49-F238E27FC236}">
                <a16:creationId xmlns:a16="http://schemas.microsoft.com/office/drawing/2014/main" id="{29D755D6-7722-C4D8-81F8-5437A1A991A2}"/>
              </a:ext>
            </a:extLst>
          </p:cNvPr>
          <p:cNvSpPr/>
          <p:nvPr/>
        </p:nvSpPr>
        <p:spPr>
          <a:xfrm>
            <a:off x="9516610" y="563462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6a">
            <a:extLst>
              <a:ext uri="{FF2B5EF4-FFF2-40B4-BE49-F238E27FC236}">
                <a16:creationId xmlns:a16="http://schemas.microsoft.com/office/drawing/2014/main" id="{2253AC27-47D0-A836-DA4D-14E9F3829B45}"/>
              </a:ext>
            </a:extLst>
          </p:cNvPr>
          <p:cNvSpPr txBox="1"/>
          <p:nvPr/>
        </p:nvSpPr>
        <p:spPr>
          <a:xfrm>
            <a:off x="9676397" y="5620781"/>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2" name="!!o6a">
            <a:extLst>
              <a:ext uri="{FF2B5EF4-FFF2-40B4-BE49-F238E27FC236}">
                <a16:creationId xmlns:a16="http://schemas.microsoft.com/office/drawing/2014/main" id="{5EDA4948-7156-6A51-290A-9AD639E6870D}"/>
              </a:ext>
            </a:extLst>
          </p:cNvPr>
          <p:cNvSpPr/>
          <p:nvPr/>
        </p:nvSpPr>
        <p:spPr>
          <a:xfrm>
            <a:off x="8419256" y="5633841"/>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6a">
            <a:extLst>
              <a:ext uri="{FF2B5EF4-FFF2-40B4-BE49-F238E27FC236}">
                <a16:creationId xmlns:a16="http://schemas.microsoft.com/office/drawing/2014/main" id="{5DB630A6-2EBD-CF35-609D-BB9C1EA1DC8C}"/>
              </a:ext>
            </a:extLst>
          </p:cNvPr>
          <p:cNvSpPr txBox="1"/>
          <p:nvPr/>
        </p:nvSpPr>
        <p:spPr>
          <a:xfrm>
            <a:off x="8568380" y="5648201"/>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â</a:t>
            </a:r>
          </a:p>
        </p:txBody>
      </p:sp>
      <p:pic>
        <p:nvPicPr>
          <p:cNvPr id="1026" name="Picture 2" descr="Rò hậu môn: Các dấu hiệu nhận biết và cách điều trị | Medlatec">
            <a:extLst>
              <a:ext uri="{FF2B5EF4-FFF2-40B4-BE49-F238E27FC236}">
                <a16:creationId xmlns:a16="http://schemas.microsoft.com/office/drawing/2014/main" id="{9401F9DB-5E99-E982-3E4C-00AFCC2B3F14}"/>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6691" y="1620561"/>
            <a:ext cx="3358069" cy="259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1"/>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9"/>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2"/>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0"/>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3"/>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4"/>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8"/>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5"/>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6"/>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7"/>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0"/>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5"/>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0"/>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1"/>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2"/>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3"/>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8"/>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7"/>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9"/>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9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 calcmode="lin" valueType="num">
                                      <p:cBhvr>
                                        <p:cTn id="79" dur="500" fill="hold"/>
                                        <p:tgtEl>
                                          <p:spTgt spid="94"/>
                                        </p:tgtEl>
                                        <p:attrNameLst>
                                          <p:attrName>ppt_w</p:attrName>
                                        </p:attrNameLst>
                                      </p:cBhvr>
                                      <p:tavLst>
                                        <p:tav tm="0">
                                          <p:val>
                                            <p:fltVal val="0"/>
                                          </p:val>
                                        </p:tav>
                                        <p:tav tm="100000">
                                          <p:val>
                                            <p:strVal val="#ppt_w"/>
                                          </p:val>
                                        </p:tav>
                                      </p:tavLst>
                                    </p:anim>
                                    <p:anim calcmode="lin" valueType="num">
                                      <p:cBhvr>
                                        <p:cTn id="80" dur="500" fill="hold"/>
                                        <p:tgtEl>
                                          <p:spTgt spid="94"/>
                                        </p:tgtEl>
                                        <p:attrNameLst>
                                          <p:attrName>ppt_h</p:attrName>
                                        </p:attrNameLst>
                                      </p:cBhvr>
                                      <p:tavLst>
                                        <p:tav tm="0">
                                          <p:val>
                                            <p:fltVal val="0"/>
                                          </p:val>
                                        </p:tav>
                                        <p:tav tm="100000">
                                          <p:val>
                                            <p:strVal val="#ppt_h"/>
                                          </p:val>
                                        </p:tav>
                                      </p:tavLst>
                                    </p:anim>
                                    <p:animEffect transition="in" filter="fade">
                                      <p:cBhvr>
                                        <p:cTn id="81" dur="500"/>
                                        <p:tgtEl>
                                          <p:spTgt spid="94"/>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4"/>
                                        </p:tgtEl>
                                      </p:cBhvr>
                                    </p:animEffect>
                                    <p:animScale>
                                      <p:cBhvr>
                                        <p:cTn id="84"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85" restart="whenNotActive" fill="hold" evtFilter="cancelBubble" nodeType="interactiveSeq">
                <p:stCondLst>
                  <p:cond evt="onClick" delay="0">
                    <p:tgtEl>
                      <p:spTgt spid="9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 calcmode="lin" valueType="num">
                                      <p:cBhvr>
                                        <p:cTn id="90" dur="500" fill="hold"/>
                                        <p:tgtEl>
                                          <p:spTgt spid="96"/>
                                        </p:tgtEl>
                                        <p:attrNameLst>
                                          <p:attrName>ppt_w</p:attrName>
                                        </p:attrNameLst>
                                      </p:cBhvr>
                                      <p:tavLst>
                                        <p:tav tm="0">
                                          <p:val>
                                            <p:fltVal val="0"/>
                                          </p:val>
                                        </p:tav>
                                        <p:tav tm="100000">
                                          <p:val>
                                            <p:strVal val="#ppt_w"/>
                                          </p:val>
                                        </p:tav>
                                      </p:tavLst>
                                    </p:anim>
                                    <p:anim calcmode="lin" valueType="num">
                                      <p:cBhvr>
                                        <p:cTn id="91" dur="500" fill="hold"/>
                                        <p:tgtEl>
                                          <p:spTgt spid="96"/>
                                        </p:tgtEl>
                                        <p:attrNameLst>
                                          <p:attrName>ppt_h</p:attrName>
                                        </p:attrNameLst>
                                      </p:cBhvr>
                                      <p:tavLst>
                                        <p:tav tm="0">
                                          <p:val>
                                            <p:fltVal val="0"/>
                                          </p:val>
                                        </p:tav>
                                        <p:tav tm="100000">
                                          <p:val>
                                            <p:strVal val="#ppt_h"/>
                                          </p:val>
                                        </p:tav>
                                      </p:tavLst>
                                    </p:anim>
                                    <p:animEffect transition="in" filter="fade">
                                      <p:cBhvr>
                                        <p:cTn id="92" dur="500"/>
                                        <p:tgtEl>
                                          <p:spTgt spid="96"/>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96"/>
                                        </p:tgtEl>
                                      </p:cBhvr>
                                    </p:animEffect>
                                    <p:animScale>
                                      <p:cBhvr>
                                        <p:cTn id="9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p:cTn id="101" dur="500" fill="hold"/>
                                        <p:tgtEl>
                                          <p:spTgt spid="3"/>
                                        </p:tgtEl>
                                        <p:attrNameLst>
                                          <p:attrName>ppt_w</p:attrName>
                                        </p:attrNameLst>
                                      </p:cBhvr>
                                      <p:tavLst>
                                        <p:tav tm="0">
                                          <p:val>
                                            <p:fltVal val="0"/>
                                          </p:val>
                                        </p:tav>
                                        <p:tav tm="100000">
                                          <p:val>
                                            <p:strVal val="#ppt_w"/>
                                          </p:val>
                                        </p:tav>
                                      </p:tavLst>
                                    </p:anim>
                                    <p:anim calcmode="lin" valueType="num">
                                      <p:cBhvr>
                                        <p:cTn id="102" dur="500" fill="hold"/>
                                        <p:tgtEl>
                                          <p:spTgt spid="3"/>
                                        </p:tgtEl>
                                        <p:attrNameLst>
                                          <p:attrName>ppt_h</p:attrName>
                                        </p:attrNameLst>
                                      </p:cBhvr>
                                      <p:tavLst>
                                        <p:tav tm="0">
                                          <p:val>
                                            <p:fltVal val="0"/>
                                          </p:val>
                                        </p:tav>
                                        <p:tav tm="100000">
                                          <p:val>
                                            <p:strVal val="#ppt_h"/>
                                          </p:val>
                                        </p:tav>
                                      </p:tavLst>
                                    </p:anim>
                                    <p:animEffect transition="in" filter="fade">
                                      <p:cBhvr>
                                        <p:cTn id="103" dur="500"/>
                                        <p:tgtEl>
                                          <p:spTgt spid="3"/>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3"/>
                                        </p:tgtEl>
                                      </p:cBhvr>
                                    </p:animEffect>
                                    <p:animScale>
                                      <p:cBhvr>
                                        <p:cTn id="10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fltVal val="0"/>
                                          </p:val>
                                        </p:tav>
                                        <p:tav tm="100000">
                                          <p:val>
                                            <p:strVal val="#ppt_h"/>
                                          </p:val>
                                        </p:tav>
                                      </p:tavLst>
                                    </p:anim>
                                    <p:animEffect transition="in" filter="fade">
                                      <p:cBhvr>
                                        <p:cTn id="114" dur="500"/>
                                        <p:tgtEl>
                                          <p:spTgt spid="5"/>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
                                        </p:tgtEl>
                                      </p:cBhvr>
                                    </p:animEffect>
                                    <p:animScale>
                                      <p:cBhvr>
                                        <p:cTn id="117"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p:cTn id="123" dur="500" fill="hold"/>
                                        <p:tgtEl>
                                          <p:spTgt spid="9"/>
                                        </p:tgtEl>
                                        <p:attrNameLst>
                                          <p:attrName>ppt_w</p:attrName>
                                        </p:attrNameLst>
                                      </p:cBhvr>
                                      <p:tavLst>
                                        <p:tav tm="0">
                                          <p:val>
                                            <p:fltVal val="0"/>
                                          </p:val>
                                        </p:tav>
                                        <p:tav tm="100000">
                                          <p:val>
                                            <p:strVal val="#ppt_w"/>
                                          </p:val>
                                        </p:tav>
                                      </p:tavLst>
                                    </p:anim>
                                    <p:anim calcmode="lin" valueType="num">
                                      <p:cBhvr>
                                        <p:cTn id="124" dur="500" fill="hold"/>
                                        <p:tgtEl>
                                          <p:spTgt spid="9"/>
                                        </p:tgtEl>
                                        <p:attrNameLst>
                                          <p:attrName>ppt_h</p:attrName>
                                        </p:attrNameLst>
                                      </p:cBhvr>
                                      <p:tavLst>
                                        <p:tav tm="0">
                                          <p:val>
                                            <p:fltVal val="0"/>
                                          </p:val>
                                        </p:tav>
                                        <p:tav tm="100000">
                                          <p:val>
                                            <p:strVal val="#ppt_h"/>
                                          </p:val>
                                        </p:tav>
                                      </p:tavLst>
                                    </p:anim>
                                    <p:animEffect transition="in" filter="fade">
                                      <p:cBhvr>
                                        <p:cTn id="125" dur="500"/>
                                        <p:tgtEl>
                                          <p:spTgt spid="9"/>
                                        </p:tgtEl>
                                      </p:cBhvr>
                                    </p:animEffect>
                                  </p:childTnLst>
                                  <p:subTnLst>
                                    <p:audio>
                                      <p:cMediaNode>
                                        <p:cTn display="0" masterRel="sameClick">
                                          <p:stCondLst>
                                            <p:cond evt="begin" delay="0">
                                              <p:tn val="121"/>
                                            </p:cond>
                                          </p:stCondLst>
                                          <p:endCondLst>
                                            <p:cond evt="onStopAudio" delay="0">
                                              <p:tgtEl>
                                                <p:sldTgt/>
                                              </p:tgtEl>
                                            </p:cond>
                                          </p:endCondLst>
                                        </p:cTn>
                                        <p:tgtEl>
                                          <p:sndTgt r:embed="rId2"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29" restart="whenNotActive" fill="hold" evtFilter="cancelBubble" nodeType="interactiveSeq">
                <p:stCondLst>
                  <p:cond evt="onClick" delay="0">
                    <p:tgtEl>
                      <p:spTgt spid="1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1"/>
                                        </p:tgtEl>
                                        <p:attrNameLst>
                                          <p:attrName>style.visibility</p:attrName>
                                        </p:attrNameLst>
                                      </p:cBhvr>
                                      <p:to>
                                        <p:strVal val="visible"/>
                                      </p:to>
                                    </p:set>
                                    <p:anim calcmode="lin" valueType="num">
                                      <p:cBhvr>
                                        <p:cTn id="134" dur="500" fill="hold"/>
                                        <p:tgtEl>
                                          <p:spTgt spid="11"/>
                                        </p:tgtEl>
                                        <p:attrNameLst>
                                          <p:attrName>ppt_w</p:attrName>
                                        </p:attrNameLst>
                                      </p:cBhvr>
                                      <p:tavLst>
                                        <p:tav tm="0">
                                          <p:val>
                                            <p:fltVal val="0"/>
                                          </p:val>
                                        </p:tav>
                                        <p:tav tm="100000">
                                          <p:val>
                                            <p:strVal val="#ppt_w"/>
                                          </p:val>
                                        </p:tav>
                                      </p:tavLst>
                                    </p:anim>
                                    <p:anim calcmode="lin" valueType="num">
                                      <p:cBhvr>
                                        <p:cTn id="135" dur="500" fill="hold"/>
                                        <p:tgtEl>
                                          <p:spTgt spid="11"/>
                                        </p:tgtEl>
                                        <p:attrNameLst>
                                          <p:attrName>ppt_h</p:attrName>
                                        </p:attrNameLst>
                                      </p:cBhvr>
                                      <p:tavLst>
                                        <p:tav tm="0">
                                          <p:val>
                                            <p:fltVal val="0"/>
                                          </p:val>
                                        </p:tav>
                                        <p:tav tm="100000">
                                          <p:val>
                                            <p:strVal val="#ppt_h"/>
                                          </p:val>
                                        </p:tav>
                                      </p:tavLst>
                                    </p:anim>
                                    <p:animEffect transition="in" filter="fade">
                                      <p:cBhvr>
                                        <p:cTn id="136" dur="500"/>
                                        <p:tgtEl>
                                          <p:spTgt spid="11"/>
                                        </p:tgtEl>
                                      </p:cBhvr>
                                    </p:animEffect>
                                  </p:childTnLst>
                                  <p:subTnLst>
                                    <p:audio>
                                      <p:cMediaNode>
                                        <p:cTn display="0" masterRel="sameClick">
                                          <p:stCondLst>
                                            <p:cond evt="begin" delay="0">
                                              <p:tn val="132"/>
                                            </p:cond>
                                          </p:stCondLst>
                                          <p:endCondLst>
                                            <p:cond evt="onStopAudio" delay="0">
                                              <p:tgtEl>
                                                <p:sldTgt/>
                                              </p:tgtEl>
                                            </p:cond>
                                          </p:endCondLst>
                                        </p:cTn>
                                        <p:tgtEl>
                                          <p:sndTgt r:embed="rId2"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1"/>
                                        </p:tgtEl>
                                      </p:cBhvr>
                                    </p:animEffect>
                                    <p:animScale>
                                      <p:cBhvr>
                                        <p:cTn id="139"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140" restart="whenNotActive" fill="hold" evtFilter="cancelBubble" nodeType="interactiveSeq">
                <p:stCondLst>
                  <p:cond evt="onClick" delay="0">
                    <p:tgtEl>
                      <p:spTgt spid="12"/>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p:cTn id="145" dur="500" fill="hold"/>
                                        <p:tgtEl>
                                          <p:spTgt spid="13"/>
                                        </p:tgtEl>
                                        <p:attrNameLst>
                                          <p:attrName>ppt_w</p:attrName>
                                        </p:attrNameLst>
                                      </p:cBhvr>
                                      <p:tavLst>
                                        <p:tav tm="0">
                                          <p:val>
                                            <p:fltVal val="0"/>
                                          </p:val>
                                        </p:tav>
                                        <p:tav tm="100000">
                                          <p:val>
                                            <p:strVal val="#ppt_w"/>
                                          </p:val>
                                        </p:tav>
                                      </p:tavLst>
                                    </p:anim>
                                    <p:anim calcmode="lin" valueType="num">
                                      <p:cBhvr>
                                        <p:cTn id="146" dur="500" fill="hold"/>
                                        <p:tgtEl>
                                          <p:spTgt spid="13"/>
                                        </p:tgtEl>
                                        <p:attrNameLst>
                                          <p:attrName>ppt_h</p:attrName>
                                        </p:attrNameLst>
                                      </p:cBhvr>
                                      <p:tavLst>
                                        <p:tav tm="0">
                                          <p:val>
                                            <p:fltVal val="0"/>
                                          </p:val>
                                        </p:tav>
                                        <p:tav tm="100000">
                                          <p:val>
                                            <p:strVal val="#ppt_h"/>
                                          </p:val>
                                        </p:tav>
                                      </p:tavLst>
                                    </p:anim>
                                    <p:animEffect transition="in" filter="fade">
                                      <p:cBhvr>
                                        <p:cTn id="147" dur="500"/>
                                        <p:tgtEl>
                                          <p:spTgt spid="13"/>
                                        </p:tgtEl>
                                      </p:cBhvr>
                                    </p:animEffect>
                                  </p:childTnLst>
                                  <p:subTnLst>
                                    <p:audio>
                                      <p:cMediaNode>
                                        <p:cTn display="0" masterRel="sameClick">
                                          <p:stCondLst>
                                            <p:cond evt="begin" delay="0">
                                              <p:tn val="143"/>
                                            </p:cond>
                                          </p:stCondLst>
                                          <p:endCondLst>
                                            <p:cond evt="onStopAudio" delay="0">
                                              <p:tgtEl>
                                                <p:sldTgt/>
                                              </p:tgtEl>
                                            </p:cond>
                                          </p:endCondLst>
                                        </p:cTn>
                                        <p:tgtEl>
                                          <p:sndTgt r:embed="rId2"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3"/>
                                        </p:tgtEl>
                                      </p:cBhvr>
                                    </p:animEffect>
                                    <p:animScale>
                                      <p:cBhvr>
                                        <p:cTn id="150" dur="250" autoRev="1" fill="hold"/>
                                        <p:tgtEl>
                                          <p:spTgt spid="13"/>
                                        </p:tgtEl>
                                      </p:cBhvr>
                                      <p:by x="105000" y="105000"/>
                                    </p:animScale>
                                  </p:childTnLst>
                                </p:cTn>
                              </p:par>
                            </p:childTnLst>
                          </p:cTn>
                        </p:par>
                      </p:childTnLst>
                    </p:cTn>
                  </p:par>
                </p:childTnLst>
              </p:cTn>
              <p:nextCondLst>
                <p:cond evt="onClick" delay="0">
                  <p:tgtEl>
                    <p:spTgt spid="12"/>
                  </p:tgtEl>
                </p:cond>
              </p:nextCondLst>
            </p:seq>
          </p:childTnLst>
        </p:cTn>
      </p:par>
    </p:tnLst>
    <p:bldLst>
      <p:bldP spid="48" grpId="0"/>
      <p:bldP spid="48" grpId="1"/>
      <p:bldP spid="94" grpId="0"/>
      <p:bldP spid="94" grpId="1"/>
      <p:bldP spid="96" grpId="0"/>
      <p:bldP spid="96" grpId="1"/>
      <p:bldP spid="3" grpId="0"/>
      <p:bldP spid="3" grpId="1"/>
      <p:bldP spid="5" grpId="0"/>
      <p:bldP spid="5" grpId="1"/>
      <p:bldP spid="9" grpId="0"/>
      <p:bldP spid="9" grpId="1"/>
      <p:bldP spid="11" grpId="0"/>
      <p:bldP spid="11"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876116" y="1056284"/>
            <a:ext cx="9979676"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76874" y="454015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431436" y="1656700"/>
            <a:ext cx="8256806" cy="1446173"/>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Phần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đầu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tiên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hệ</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tiêu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hóa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có</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chức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năng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nhận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thức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ăn</a:t>
            </a:r>
            <a:r>
              <a:rPr lang="en-US" sz="4399" dirty="0">
                <a:solidFill>
                  <a:srgbClr val="EE4036"/>
                </a:solidFill>
                <a:latin typeface="Averta Std ExtraBold" panose="00000900000000000000" pitchFamily="50" charset="0"/>
              </a:rPr>
              <a:t>.</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2001" y="-503957"/>
            <a:ext cx="359906" cy="218018"/>
          </a:xfrm>
          <a:prstGeom prst="rect">
            <a:avLst/>
          </a:prstGeom>
        </p:spPr>
      </p:pic>
      <p:sp>
        <p:nvSpPr>
          <p:cNvPr id="57" name="!!o2a">
            <a:extLst>
              <a:ext uri="{FF2B5EF4-FFF2-40B4-BE49-F238E27FC236}">
                <a16:creationId xmlns:a16="http://schemas.microsoft.com/office/drawing/2014/main" id="{6EC9969B-21CB-4D98-8627-337ABB761D81}"/>
              </a:ext>
            </a:extLst>
          </p:cNvPr>
          <p:cNvSpPr/>
          <p:nvPr/>
        </p:nvSpPr>
        <p:spPr>
          <a:xfrm>
            <a:off x="6757820" y="563091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8" name="!!o2b">
            <a:extLst>
              <a:ext uri="{FF2B5EF4-FFF2-40B4-BE49-F238E27FC236}">
                <a16:creationId xmlns:a16="http://schemas.microsoft.com/office/drawing/2014/main" id="{78069A1B-D926-4C5A-B89C-A303ADAD4239}"/>
              </a:ext>
            </a:extLst>
          </p:cNvPr>
          <p:cNvSpPr/>
          <p:nvPr/>
        </p:nvSpPr>
        <p:spPr>
          <a:xfrm>
            <a:off x="7893474"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60" name="!!2a">
            <a:extLst>
              <a:ext uri="{FF2B5EF4-FFF2-40B4-BE49-F238E27FC236}">
                <a16:creationId xmlns:a16="http://schemas.microsoft.com/office/drawing/2014/main" id="{BC6B0D28-E661-4560-AE7B-10549049C7B9}"/>
              </a:ext>
            </a:extLst>
          </p:cNvPr>
          <p:cNvSpPr txBox="1"/>
          <p:nvPr/>
        </p:nvSpPr>
        <p:spPr>
          <a:xfrm>
            <a:off x="6936625" y="575919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2" name="!!1b">
            <a:extLst>
              <a:ext uri="{FF2B5EF4-FFF2-40B4-BE49-F238E27FC236}">
                <a16:creationId xmlns:a16="http://schemas.microsoft.com/office/drawing/2014/main" id="{1CD069B4-5CF6-458A-B83D-7557A574044E}"/>
              </a:ext>
            </a:extLst>
          </p:cNvPr>
          <p:cNvSpPr txBox="1"/>
          <p:nvPr/>
        </p:nvSpPr>
        <p:spPr>
          <a:xfrm>
            <a:off x="8071026" y="573202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o2a">
            <a:extLst>
              <a:ext uri="{FF2B5EF4-FFF2-40B4-BE49-F238E27FC236}">
                <a16:creationId xmlns:a16="http://schemas.microsoft.com/office/drawing/2014/main" id="{D1A860F0-3FB4-25F9-CEDE-34601076659D}"/>
              </a:ext>
            </a:extLst>
          </p:cNvPr>
          <p:cNvSpPr/>
          <p:nvPr/>
        </p:nvSpPr>
        <p:spPr>
          <a:xfrm>
            <a:off x="3357427" y="562946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3" name="!!o2b">
            <a:extLst>
              <a:ext uri="{FF2B5EF4-FFF2-40B4-BE49-F238E27FC236}">
                <a16:creationId xmlns:a16="http://schemas.microsoft.com/office/drawing/2014/main" id="{24963050-39B2-29BC-6E49-D4F12FB996A6}"/>
              </a:ext>
            </a:extLst>
          </p:cNvPr>
          <p:cNvSpPr/>
          <p:nvPr/>
        </p:nvSpPr>
        <p:spPr>
          <a:xfrm>
            <a:off x="4493081" y="561785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4" name="!!o2c">
            <a:extLst>
              <a:ext uri="{FF2B5EF4-FFF2-40B4-BE49-F238E27FC236}">
                <a16:creationId xmlns:a16="http://schemas.microsoft.com/office/drawing/2014/main" id="{A56301D9-1FAD-A95B-9D1E-0EEE850AF7AD}"/>
              </a:ext>
            </a:extLst>
          </p:cNvPr>
          <p:cNvSpPr/>
          <p:nvPr/>
        </p:nvSpPr>
        <p:spPr>
          <a:xfrm>
            <a:off x="5628735"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 name="!!2a">
            <a:extLst>
              <a:ext uri="{FF2B5EF4-FFF2-40B4-BE49-F238E27FC236}">
                <a16:creationId xmlns:a16="http://schemas.microsoft.com/office/drawing/2014/main" id="{90F004E5-6168-1ECC-5E33-7E7FA6B89323}"/>
              </a:ext>
            </a:extLst>
          </p:cNvPr>
          <p:cNvSpPr txBox="1"/>
          <p:nvPr/>
        </p:nvSpPr>
        <p:spPr>
          <a:xfrm>
            <a:off x="3536231" y="575774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6" name="!!1b">
            <a:extLst>
              <a:ext uri="{FF2B5EF4-FFF2-40B4-BE49-F238E27FC236}">
                <a16:creationId xmlns:a16="http://schemas.microsoft.com/office/drawing/2014/main" id="{07D88022-C659-722A-42B1-2534FB905A17}"/>
              </a:ext>
            </a:extLst>
          </p:cNvPr>
          <p:cNvSpPr txBox="1"/>
          <p:nvPr/>
        </p:nvSpPr>
        <p:spPr>
          <a:xfrm>
            <a:off x="4670633" y="573057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9" name="!!2c">
            <a:extLst>
              <a:ext uri="{FF2B5EF4-FFF2-40B4-BE49-F238E27FC236}">
                <a16:creationId xmlns:a16="http://schemas.microsoft.com/office/drawing/2014/main" id="{BFF61193-9D98-04BF-685B-54D0EA308521}"/>
              </a:ext>
            </a:extLst>
          </p:cNvPr>
          <p:cNvSpPr txBox="1"/>
          <p:nvPr/>
        </p:nvSpPr>
        <p:spPr>
          <a:xfrm>
            <a:off x="5804920" y="5731627"/>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ệ</a:t>
            </a:r>
          </a:p>
        </p:txBody>
      </p:sp>
      <p:pic>
        <p:nvPicPr>
          <p:cNvPr id="2050" name="Picture 2" descr="Hệ tiêu hóa gồm những cơ quan nào? | Vinmec">
            <a:extLst>
              <a:ext uri="{FF2B5EF4-FFF2-40B4-BE49-F238E27FC236}">
                <a16:creationId xmlns:a16="http://schemas.microsoft.com/office/drawing/2014/main" id="{ADA2354F-092E-B201-CC83-E086053CB274}"/>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42" y="1433261"/>
            <a:ext cx="3278046" cy="271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92"/>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00"/>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93"/>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91"/>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94"/>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95"/>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99"/>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96"/>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97"/>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98"/>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01"/>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03"/>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0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04"/>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05"/>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0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0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09"/>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08"/>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10"/>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11"/>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12"/>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13"/>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14"/>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15"/>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17"/>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16"/>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18"/>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7"/>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74" restart="whenNotActive" fill="hold" evtFilter="cancelBubble" nodeType="interactiveSeq">
                <p:stCondLst>
                  <p:cond evt="onClick" delay="0">
                    <p:tgtEl>
                      <p:spTgt spid="5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p:cTn id="79" dur="500" fill="hold"/>
                                        <p:tgtEl>
                                          <p:spTgt spid="62"/>
                                        </p:tgtEl>
                                        <p:attrNameLst>
                                          <p:attrName>ppt_w</p:attrName>
                                        </p:attrNameLst>
                                      </p:cBhvr>
                                      <p:tavLst>
                                        <p:tav tm="0">
                                          <p:val>
                                            <p:fltVal val="0"/>
                                          </p:val>
                                        </p:tav>
                                        <p:tav tm="100000">
                                          <p:val>
                                            <p:strVal val="#ppt_w"/>
                                          </p:val>
                                        </p:tav>
                                      </p:tavLst>
                                    </p:anim>
                                    <p:anim calcmode="lin" valueType="num">
                                      <p:cBhvr>
                                        <p:cTn id="80" dur="500" fill="hold"/>
                                        <p:tgtEl>
                                          <p:spTgt spid="62"/>
                                        </p:tgtEl>
                                        <p:attrNameLst>
                                          <p:attrName>ppt_h</p:attrName>
                                        </p:attrNameLst>
                                      </p:cBhvr>
                                      <p:tavLst>
                                        <p:tav tm="0">
                                          <p:val>
                                            <p:fltVal val="0"/>
                                          </p:val>
                                        </p:tav>
                                        <p:tav tm="100000">
                                          <p:val>
                                            <p:strVal val="#ppt_h"/>
                                          </p:val>
                                        </p:tav>
                                      </p:tavLst>
                                    </p:anim>
                                    <p:animEffect transition="in" filter="fade">
                                      <p:cBhvr>
                                        <p:cTn id="81" dur="500"/>
                                        <p:tgtEl>
                                          <p:spTgt spid="62"/>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62"/>
                                        </p:tgtEl>
                                      </p:cBhvr>
                                    </p:animEffect>
                                    <p:animScale>
                                      <p:cBhvr>
                                        <p:cTn id="84"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85" restart="whenNotActive" fill="hold" evtFilter="cancelBubble" nodeType="interactiveSeq">
                <p:stCondLst>
                  <p:cond evt="onClick" delay="0">
                    <p:tgtEl>
                      <p:spTgt spid="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
                                        </p:tgtEl>
                                      </p:cBhvr>
                                    </p:animEffect>
                                    <p:animScale>
                                      <p:cBhvr>
                                        <p:cTn id="95"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96" restart="whenNotActive" fill="hold" evtFilter="cancelBubble" nodeType="interactiveSeq">
                <p:stCondLst>
                  <p:cond evt="onClick" delay="0">
                    <p:tgtEl>
                      <p:spTgt spid="3"/>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
                                        </p:tgtEl>
                                        <p:attrNameLst>
                                          <p:attrName>style.visibility</p:attrName>
                                        </p:attrNameLst>
                                      </p:cBhvr>
                                      <p:to>
                                        <p:strVal val="visible"/>
                                      </p:to>
                                    </p:set>
                                    <p:anim calcmode="lin" valueType="num">
                                      <p:cBhvr>
                                        <p:cTn id="101" dur="500" fill="hold"/>
                                        <p:tgtEl>
                                          <p:spTgt spid="6"/>
                                        </p:tgtEl>
                                        <p:attrNameLst>
                                          <p:attrName>ppt_w</p:attrName>
                                        </p:attrNameLst>
                                      </p:cBhvr>
                                      <p:tavLst>
                                        <p:tav tm="0">
                                          <p:val>
                                            <p:fltVal val="0"/>
                                          </p:val>
                                        </p:tav>
                                        <p:tav tm="100000">
                                          <p:val>
                                            <p:strVal val="#ppt_w"/>
                                          </p:val>
                                        </p:tav>
                                      </p:tavLst>
                                    </p:anim>
                                    <p:anim calcmode="lin" valueType="num">
                                      <p:cBhvr>
                                        <p:cTn id="102" dur="500" fill="hold"/>
                                        <p:tgtEl>
                                          <p:spTgt spid="6"/>
                                        </p:tgtEl>
                                        <p:attrNameLst>
                                          <p:attrName>ppt_h</p:attrName>
                                        </p:attrNameLst>
                                      </p:cBhvr>
                                      <p:tavLst>
                                        <p:tav tm="0">
                                          <p:val>
                                            <p:fltVal val="0"/>
                                          </p:val>
                                        </p:tav>
                                        <p:tav tm="100000">
                                          <p:val>
                                            <p:strVal val="#ppt_h"/>
                                          </p:val>
                                        </p:tav>
                                      </p:tavLst>
                                    </p:anim>
                                    <p:animEffect transition="in" filter="fade">
                                      <p:cBhvr>
                                        <p:cTn id="103" dur="500"/>
                                        <p:tgtEl>
                                          <p:spTgt spid="6"/>
                                        </p:tgtEl>
                                      </p:cBhvr>
                                    </p:animEffect>
                                  </p:childTnLst>
                                  <p:subTnLst>
                                    <p:audio>
                                      <p:cMediaNode>
                                        <p:cTn display="0" masterRel="sameClick">
                                          <p:stCondLst>
                                            <p:cond evt="begin" delay="0">
                                              <p:tn val="99"/>
                                            </p:cond>
                                          </p:stCondLst>
                                          <p:endCondLst>
                                            <p:cond evt="onStopAudio" delay="0">
                                              <p:tgtEl>
                                                <p:sldTgt/>
                                              </p:tgtEl>
                                            </p:cond>
                                          </p:endCondLst>
                                        </p:cTn>
                                        <p:tgtEl>
                                          <p:sndTgt r:embed="rId2"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
                                        </p:tgtEl>
                                      </p:cBhvr>
                                    </p:animEffect>
                                    <p:animScale>
                                      <p:cBhvr>
                                        <p:cTn id="106" dur="250" autoRev="1" fill="hold"/>
                                        <p:tgtEl>
                                          <p:spTgt spid="6"/>
                                        </p:tgtEl>
                                      </p:cBhvr>
                                      <p:by x="105000" y="105000"/>
                                    </p:animScale>
                                  </p:childTnLst>
                                </p:cTn>
                              </p:par>
                            </p:childTnLst>
                          </p:cTn>
                        </p:par>
                      </p:childTnLst>
                    </p:cTn>
                  </p:par>
                </p:childTnLst>
              </p:cTn>
              <p:nextCondLst>
                <p:cond evt="onClick" delay="0">
                  <p:tgtEl>
                    <p:spTgt spid="3"/>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animEffect transition="in" filter="fade">
                                      <p:cBhvr>
                                        <p:cTn id="114" dur="500"/>
                                        <p:tgtEl>
                                          <p:spTgt spid="9"/>
                                        </p:tgtEl>
                                      </p:cBhvr>
                                    </p:animEffect>
                                  </p:childTnLst>
                                  <p:subTnLst>
                                    <p:audio>
                                      <p:cMediaNode>
                                        <p:cTn display="0" masterRel="sameClick">
                                          <p:stCondLst>
                                            <p:cond evt="begin" delay="0">
                                              <p:tn val="110"/>
                                            </p:cond>
                                          </p:stCondLst>
                                          <p:endCondLst>
                                            <p:cond evt="onStopAudio" delay="0">
                                              <p:tgtEl>
                                                <p:sldTgt/>
                                              </p:tgtEl>
                                            </p:cond>
                                          </p:endCondLst>
                                        </p:cTn>
                                        <p:tgtEl>
                                          <p:sndTgt r:embed="rId2"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childTnLst>
                          </p:cTn>
                        </p:par>
                      </p:childTnLst>
                    </p:cTn>
                  </p:par>
                </p:childTnLst>
              </p:cTn>
              <p:nextCondLst>
                <p:cond evt="onClick" delay="0">
                  <p:tgtEl>
                    <p:spTgt spid="4"/>
                  </p:tgtEl>
                </p:cond>
              </p:nextCondLst>
            </p:seq>
          </p:childTnLst>
        </p:cTn>
      </p:par>
    </p:tnLst>
    <p:bldLst>
      <p:bldP spid="60" grpId="0"/>
      <p:bldP spid="60" grpId="1"/>
      <p:bldP spid="62" grpId="0"/>
      <p:bldP spid="62" grpId="1"/>
      <p:bldP spid="5" grpId="0"/>
      <p:bldP spid="5" grpId="1"/>
      <p:bldP spid="6" grpId="0"/>
      <p:bldP spid="6"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5808" y="1239079"/>
            <a:ext cx="8652554" cy="24126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41766" y="404660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177857" y="1704544"/>
            <a:ext cx="7783217" cy="1446173"/>
          </a:xfrm>
          <a:prstGeom prst="rect">
            <a:avLst/>
          </a:prstGeom>
          <a:noFill/>
          <a:ln>
            <a:noFill/>
          </a:ln>
        </p:spPr>
        <p:txBody>
          <a:bodyPr wrap="square">
            <a:spAutoFit/>
          </a:bodyPr>
          <a:lstStyle/>
          <a:p>
            <a:pPr algn="ctr" defTabSz="914126"/>
            <a:r>
              <a:rPr lang="en-US" sz="4399" dirty="0">
                <a:solidFill>
                  <a:srgbClr val="EE4036"/>
                </a:solidFill>
                <a:latin typeface="Averta Std ExtraBold" panose="00000900000000000000" pitchFamily="50" charset="0"/>
              </a:rPr>
              <a:t>Con </a:t>
            </a:r>
            <a:r>
              <a:rPr lang="en-US" sz="4399" dirty="0" err="1">
                <a:solidFill>
                  <a:srgbClr val="EE4036"/>
                </a:solidFill>
                <a:latin typeface="Averta Std ExtraBold" panose="00000900000000000000" pitchFamily="50" charset="0"/>
              </a:rPr>
              <a:t>người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cần</a:t>
            </a:r>
            <a:r>
              <a:rPr lang="en-US" sz="4399" dirty="0">
                <a:solidFill>
                  <a:srgbClr val="EE4036"/>
                </a:solidFill>
                <a:latin typeface="Averta Std ExtraBold" panose="00000900000000000000" pitchFamily="50" charset="0"/>
              </a:rPr>
              <a:t> ___ </a:t>
            </a:r>
            <a:r>
              <a:rPr lang="en-US" sz="4399" dirty="0" err="1">
                <a:solidFill>
                  <a:srgbClr val="EE4036"/>
                </a:solidFill>
                <a:latin typeface="Averta Std ExtraBold" panose="00000900000000000000" pitchFamily="50" charset="0"/>
              </a:rPr>
              <a:t>để</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tồn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tại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duy</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trì</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hoạt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động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sống</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5926514"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6101812"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98" name="!!o4b">
            <a:extLst>
              <a:ext uri="{FF2B5EF4-FFF2-40B4-BE49-F238E27FC236}">
                <a16:creationId xmlns:a16="http://schemas.microsoft.com/office/drawing/2014/main" id="{6F40FFA8-451A-4BC0-BD18-CD55C51FC9A2}"/>
              </a:ext>
            </a:extLst>
          </p:cNvPr>
          <p:cNvSpPr/>
          <p:nvPr/>
        </p:nvSpPr>
        <p:spPr>
          <a:xfrm>
            <a:off x="3705488"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9" name="!!o4a">
            <a:extLst>
              <a:ext uri="{FF2B5EF4-FFF2-40B4-BE49-F238E27FC236}">
                <a16:creationId xmlns:a16="http://schemas.microsoft.com/office/drawing/2014/main" id="{03CD02AD-A0B0-4461-82E4-ADE45F3505A9}"/>
              </a:ext>
            </a:extLst>
          </p:cNvPr>
          <p:cNvSpPr/>
          <p:nvPr/>
        </p:nvSpPr>
        <p:spPr>
          <a:xfrm>
            <a:off x="2597681"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2772979"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01" name="!!4b">
            <a:extLst>
              <a:ext uri="{FF2B5EF4-FFF2-40B4-BE49-F238E27FC236}">
                <a16:creationId xmlns:a16="http://schemas.microsoft.com/office/drawing/2014/main" id="{FF091EC5-DEE3-4725-BA96-0C98047169DD}"/>
              </a:ext>
            </a:extLst>
          </p:cNvPr>
          <p:cNvSpPr txBox="1"/>
          <p:nvPr/>
        </p:nvSpPr>
        <p:spPr>
          <a:xfrm>
            <a:off x="3879080"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5" name="!!o4a">
            <a:extLst>
              <a:ext uri="{FF2B5EF4-FFF2-40B4-BE49-F238E27FC236}">
                <a16:creationId xmlns:a16="http://schemas.microsoft.com/office/drawing/2014/main" id="{03CD02AD-A0B0-4461-82E4-ADE45F3505A9}"/>
              </a:ext>
            </a:extLst>
          </p:cNvPr>
          <p:cNvSpPr/>
          <p:nvPr/>
        </p:nvSpPr>
        <p:spPr>
          <a:xfrm>
            <a:off x="4816713"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6" name="!!4a">
            <a:extLst>
              <a:ext uri="{FF2B5EF4-FFF2-40B4-BE49-F238E27FC236}">
                <a16:creationId xmlns:a16="http://schemas.microsoft.com/office/drawing/2014/main" id="{7D7392F9-B328-40CF-A436-C3974F476E3C}"/>
              </a:ext>
            </a:extLst>
          </p:cNvPr>
          <p:cNvSpPr txBox="1"/>
          <p:nvPr/>
        </p:nvSpPr>
        <p:spPr>
          <a:xfrm>
            <a:off x="4992011"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ứ</a:t>
            </a:r>
          </a:p>
        </p:txBody>
      </p:sp>
      <p:sp>
        <p:nvSpPr>
          <p:cNvPr id="104" name="!!o4b">
            <a:extLst>
              <a:ext uri="{FF2B5EF4-FFF2-40B4-BE49-F238E27FC236}">
                <a16:creationId xmlns:a16="http://schemas.microsoft.com/office/drawing/2014/main" id="{6F40FFA8-451A-4BC0-BD18-CD55C51FC9A2}"/>
              </a:ext>
            </a:extLst>
          </p:cNvPr>
          <p:cNvSpPr/>
          <p:nvPr/>
        </p:nvSpPr>
        <p:spPr>
          <a:xfrm>
            <a:off x="8144122"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7" name="!!o4a">
            <a:extLst>
              <a:ext uri="{FF2B5EF4-FFF2-40B4-BE49-F238E27FC236}">
                <a16:creationId xmlns:a16="http://schemas.microsoft.com/office/drawing/2014/main" id="{03CD02AD-A0B0-4461-82E4-ADE45F3505A9}"/>
              </a:ext>
            </a:extLst>
          </p:cNvPr>
          <p:cNvSpPr/>
          <p:nvPr/>
        </p:nvSpPr>
        <p:spPr>
          <a:xfrm>
            <a:off x="7036315" y="530817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8" name="!!4a">
            <a:extLst>
              <a:ext uri="{FF2B5EF4-FFF2-40B4-BE49-F238E27FC236}">
                <a16:creationId xmlns:a16="http://schemas.microsoft.com/office/drawing/2014/main" id="{7D7392F9-B328-40CF-A436-C3974F476E3C}"/>
              </a:ext>
            </a:extLst>
          </p:cNvPr>
          <p:cNvSpPr txBox="1"/>
          <p:nvPr/>
        </p:nvSpPr>
        <p:spPr>
          <a:xfrm>
            <a:off x="7211613"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ă</a:t>
            </a:r>
          </a:p>
        </p:txBody>
      </p:sp>
      <p:sp>
        <p:nvSpPr>
          <p:cNvPr id="109" name="!!4b">
            <a:extLst>
              <a:ext uri="{FF2B5EF4-FFF2-40B4-BE49-F238E27FC236}">
                <a16:creationId xmlns:a16="http://schemas.microsoft.com/office/drawing/2014/main" id="{FF091EC5-DEE3-4725-BA96-0C98047169DD}"/>
              </a:ext>
            </a:extLst>
          </p:cNvPr>
          <p:cNvSpPr txBox="1"/>
          <p:nvPr/>
        </p:nvSpPr>
        <p:spPr>
          <a:xfrm>
            <a:off x="8317714" y="53586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85" restart="whenNotActive" fill="hold" evtFilter="cancelBubble" nodeType="interactiveSeq">
                <p:stCondLst>
                  <p:cond evt="onClick" delay="0">
                    <p:tgtEl>
                      <p:spTgt spid="9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1"/>
                                        </p:tgtEl>
                                        <p:attrNameLst>
                                          <p:attrName>style.visibility</p:attrName>
                                        </p:attrNameLst>
                                      </p:cBhvr>
                                      <p:to>
                                        <p:strVal val="visible"/>
                                      </p:to>
                                    </p:set>
                                    <p:anim calcmode="lin" valueType="num">
                                      <p:cBhvr>
                                        <p:cTn id="90" dur="500" fill="hold"/>
                                        <p:tgtEl>
                                          <p:spTgt spid="101"/>
                                        </p:tgtEl>
                                        <p:attrNameLst>
                                          <p:attrName>ppt_w</p:attrName>
                                        </p:attrNameLst>
                                      </p:cBhvr>
                                      <p:tavLst>
                                        <p:tav tm="0">
                                          <p:val>
                                            <p:fltVal val="0"/>
                                          </p:val>
                                        </p:tav>
                                        <p:tav tm="100000">
                                          <p:val>
                                            <p:strVal val="#ppt_w"/>
                                          </p:val>
                                        </p:tav>
                                      </p:tavLst>
                                    </p:anim>
                                    <p:anim calcmode="lin" valueType="num">
                                      <p:cBhvr>
                                        <p:cTn id="91" dur="500" fill="hold"/>
                                        <p:tgtEl>
                                          <p:spTgt spid="101"/>
                                        </p:tgtEl>
                                        <p:attrNameLst>
                                          <p:attrName>ppt_h</p:attrName>
                                        </p:attrNameLst>
                                      </p:cBhvr>
                                      <p:tavLst>
                                        <p:tav tm="0">
                                          <p:val>
                                            <p:fltVal val="0"/>
                                          </p:val>
                                        </p:tav>
                                        <p:tav tm="100000">
                                          <p:val>
                                            <p:strVal val="#ppt_h"/>
                                          </p:val>
                                        </p:tav>
                                      </p:tavLst>
                                    </p:anim>
                                    <p:animEffect transition="in" filter="fade">
                                      <p:cBhvr>
                                        <p:cTn id="92" dur="500"/>
                                        <p:tgtEl>
                                          <p:spTgt spid="101"/>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1"/>
                                        </p:tgtEl>
                                      </p:cBhvr>
                                    </p:animEffect>
                                    <p:animScale>
                                      <p:cBhvr>
                                        <p:cTn id="95"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96" restart="whenNotActive" fill="hold" evtFilter="cancelBubble" nodeType="interactiveSeq">
                <p:stCondLst>
                  <p:cond evt="onClick" delay="0">
                    <p:tgtEl>
                      <p:spTgt spid="10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06"/>
                                        </p:tgtEl>
                                        <p:attrNameLst>
                                          <p:attrName>style.visibility</p:attrName>
                                        </p:attrNameLst>
                                      </p:cBhvr>
                                      <p:to>
                                        <p:strVal val="visible"/>
                                      </p:to>
                                    </p:set>
                                    <p:anim calcmode="lin" valueType="num">
                                      <p:cBhvr>
                                        <p:cTn id="101" dur="500" fill="hold"/>
                                        <p:tgtEl>
                                          <p:spTgt spid="106"/>
                                        </p:tgtEl>
                                        <p:attrNameLst>
                                          <p:attrName>ppt_w</p:attrName>
                                        </p:attrNameLst>
                                      </p:cBhvr>
                                      <p:tavLst>
                                        <p:tav tm="0">
                                          <p:val>
                                            <p:fltVal val="0"/>
                                          </p:val>
                                        </p:tav>
                                        <p:tav tm="100000">
                                          <p:val>
                                            <p:strVal val="#ppt_w"/>
                                          </p:val>
                                        </p:tav>
                                      </p:tavLst>
                                    </p:anim>
                                    <p:anim calcmode="lin" valueType="num">
                                      <p:cBhvr>
                                        <p:cTn id="102" dur="500" fill="hold"/>
                                        <p:tgtEl>
                                          <p:spTgt spid="106"/>
                                        </p:tgtEl>
                                        <p:attrNameLst>
                                          <p:attrName>ppt_h</p:attrName>
                                        </p:attrNameLst>
                                      </p:cBhvr>
                                      <p:tavLst>
                                        <p:tav tm="0">
                                          <p:val>
                                            <p:fltVal val="0"/>
                                          </p:val>
                                        </p:tav>
                                        <p:tav tm="100000">
                                          <p:val>
                                            <p:strVal val="#ppt_h"/>
                                          </p:val>
                                        </p:tav>
                                      </p:tavLst>
                                    </p:anim>
                                    <p:animEffect transition="in" filter="fade">
                                      <p:cBhvr>
                                        <p:cTn id="103" dur="500"/>
                                        <p:tgtEl>
                                          <p:spTgt spid="10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06"/>
                                        </p:tgtEl>
                                      </p:cBhvr>
                                    </p:animEffect>
                                    <p:animScale>
                                      <p:cBhvr>
                                        <p:cTn id="106"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7" restart="whenNotActive" fill="hold" evtFilter="cancelBubble" nodeType="interactiveSeq">
                <p:stCondLst>
                  <p:cond evt="onClick" delay="0">
                    <p:tgtEl>
                      <p:spTgt spid="107"/>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108"/>
                                        </p:tgtEl>
                                        <p:attrNameLst>
                                          <p:attrName>style.visibility</p:attrName>
                                        </p:attrNameLst>
                                      </p:cBhvr>
                                      <p:to>
                                        <p:strVal val="visible"/>
                                      </p:to>
                                    </p:set>
                                    <p:anim calcmode="lin" valueType="num">
                                      <p:cBhvr>
                                        <p:cTn id="112" dur="500" fill="hold"/>
                                        <p:tgtEl>
                                          <p:spTgt spid="108"/>
                                        </p:tgtEl>
                                        <p:attrNameLst>
                                          <p:attrName>ppt_w</p:attrName>
                                        </p:attrNameLst>
                                      </p:cBhvr>
                                      <p:tavLst>
                                        <p:tav tm="0">
                                          <p:val>
                                            <p:fltVal val="0"/>
                                          </p:val>
                                        </p:tav>
                                        <p:tav tm="100000">
                                          <p:val>
                                            <p:strVal val="#ppt_w"/>
                                          </p:val>
                                        </p:tav>
                                      </p:tavLst>
                                    </p:anim>
                                    <p:anim calcmode="lin" valueType="num">
                                      <p:cBhvr>
                                        <p:cTn id="113" dur="500" fill="hold"/>
                                        <p:tgtEl>
                                          <p:spTgt spid="108"/>
                                        </p:tgtEl>
                                        <p:attrNameLst>
                                          <p:attrName>ppt_h</p:attrName>
                                        </p:attrNameLst>
                                      </p:cBhvr>
                                      <p:tavLst>
                                        <p:tav tm="0">
                                          <p:val>
                                            <p:fltVal val="0"/>
                                          </p:val>
                                        </p:tav>
                                        <p:tav tm="100000">
                                          <p:val>
                                            <p:strVal val="#ppt_h"/>
                                          </p:val>
                                        </p:tav>
                                      </p:tavLst>
                                    </p:anim>
                                    <p:animEffect transition="in" filter="fade">
                                      <p:cBhvr>
                                        <p:cTn id="114" dur="500"/>
                                        <p:tgtEl>
                                          <p:spTgt spid="108"/>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108"/>
                                        </p:tgtEl>
                                      </p:cBhvr>
                                    </p:animEffect>
                                    <p:animScale>
                                      <p:cBhvr>
                                        <p:cTn id="117"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118" restart="whenNotActive" fill="hold" evtFilter="cancelBubble" nodeType="interactiveSeq">
                <p:stCondLst>
                  <p:cond evt="onClick" delay="0">
                    <p:tgtEl>
                      <p:spTgt spid="10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09"/>
                                        </p:tgtEl>
                                        <p:attrNameLst>
                                          <p:attrName>style.visibility</p:attrName>
                                        </p:attrNameLst>
                                      </p:cBhvr>
                                      <p:to>
                                        <p:strVal val="visible"/>
                                      </p:to>
                                    </p:set>
                                    <p:anim calcmode="lin" valueType="num">
                                      <p:cBhvr>
                                        <p:cTn id="123" dur="500" fill="hold"/>
                                        <p:tgtEl>
                                          <p:spTgt spid="109"/>
                                        </p:tgtEl>
                                        <p:attrNameLst>
                                          <p:attrName>ppt_w</p:attrName>
                                        </p:attrNameLst>
                                      </p:cBhvr>
                                      <p:tavLst>
                                        <p:tav tm="0">
                                          <p:val>
                                            <p:fltVal val="0"/>
                                          </p:val>
                                        </p:tav>
                                        <p:tav tm="100000">
                                          <p:val>
                                            <p:strVal val="#ppt_w"/>
                                          </p:val>
                                        </p:tav>
                                      </p:tavLst>
                                    </p:anim>
                                    <p:anim calcmode="lin" valueType="num">
                                      <p:cBhvr>
                                        <p:cTn id="124" dur="500" fill="hold"/>
                                        <p:tgtEl>
                                          <p:spTgt spid="109"/>
                                        </p:tgtEl>
                                        <p:attrNameLst>
                                          <p:attrName>ppt_h</p:attrName>
                                        </p:attrNameLst>
                                      </p:cBhvr>
                                      <p:tavLst>
                                        <p:tav tm="0">
                                          <p:val>
                                            <p:fltVal val="0"/>
                                          </p:val>
                                        </p:tav>
                                        <p:tav tm="100000">
                                          <p:val>
                                            <p:strVal val="#ppt_h"/>
                                          </p:val>
                                        </p:tav>
                                      </p:tavLst>
                                    </p:anim>
                                    <p:animEffect transition="in" filter="fade">
                                      <p:cBhvr>
                                        <p:cTn id="125" dur="500"/>
                                        <p:tgtEl>
                                          <p:spTgt spid="10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09"/>
                                        </p:tgtEl>
                                      </p:cBhvr>
                                    </p:animEffect>
                                    <p:animScale>
                                      <p:cBhvr>
                                        <p:cTn id="128" dur="250" autoRev="1" fill="hold"/>
                                        <p:tgtEl>
                                          <p:spTgt spid="109"/>
                                        </p:tgtEl>
                                      </p:cBhvr>
                                      <p:by x="105000" y="105000"/>
                                    </p:animScale>
                                  </p:childTnLst>
                                </p:cTn>
                              </p:par>
                            </p:childTnLst>
                          </p:cTn>
                        </p:par>
                      </p:childTnLst>
                    </p:cTn>
                  </p:par>
                </p:childTnLst>
              </p:cTn>
              <p:nextCondLst>
                <p:cond evt="onClick" delay="0">
                  <p:tgtEl>
                    <p:spTgt spid="104"/>
                  </p:tgtEl>
                </p:cond>
              </p:nextCondLst>
            </p:seq>
          </p:childTnLst>
        </p:cTn>
      </p:par>
    </p:tnLst>
    <p:bldLst>
      <p:bldP spid="97" grpId="0"/>
      <p:bldP spid="97" grpId="1"/>
      <p:bldP spid="100" grpId="0"/>
      <p:bldP spid="100" grpId="1"/>
      <p:bldP spid="101" grpId="0"/>
      <p:bldP spid="101" grpId="1"/>
      <p:bldP spid="106" grpId="0"/>
      <p:bldP spid="106" grpId="1"/>
      <p:bldP spid="108" grpId="0"/>
      <p:bldP spid="108" grpId="1"/>
      <p:bldP spid="109" grpId="0"/>
      <p:bldP spid="10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08208" y="880949"/>
            <a:ext cx="10280252" cy="265274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1907" y="3823156"/>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09441" y="1635310"/>
            <a:ext cx="9877785" cy="769241"/>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Manh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tràng</a:t>
            </a:r>
            <a:r>
              <a:rPr lang="en-US" sz="4399" dirty="0">
                <a:solidFill>
                  <a:srgbClr val="EE4036"/>
                </a:solidFill>
                <a:latin typeface="Averta Std ExtraBold" panose="00000900000000000000" pitchFamily="50" charset="0"/>
              </a:rPr>
              <a:t> hay </a:t>
            </a:r>
            <a:r>
              <a:rPr lang="en-US" sz="4399" dirty="0" err="1">
                <a:solidFill>
                  <a:srgbClr val="EE4036"/>
                </a:solidFill>
                <a:latin typeface="Averta Std ExtraBold" panose="00000900000000000000" pitchFamily="50" charset="0"/>
              </a:rPr>
              <a:t>còn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gọi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gì</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108" name="!!o4b">
            <a:extLst>
              <a:ext uri="{FF2B5EF4-FFF2-40B4-BE49-F238E27FC236}">
                <a16:creationId xmlns:a16="http://schemas.microsoft.com/office/drawing/2014/main" id="{6F40FFA8-451A-4BC0-BD18-CD55C51FC9A2}"/>
              </a:ext>
            </a:extLst>
          </p:cNvPr>
          <p:cNvSpPr/>
          <p:nvPr/>
        </p:nvSpPr>
        <p:spPr>
          <a:xfrm>
            <a:off x="1263133"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0" name="!!o4c">
            <a:extLst>
              <a:ext uri="{FF2B5EF4-FFF2-40B4-BE49-F238E27FC236}">
                <a16:creationId xmlns:a16="http://schemas.microsoft.com/office/drawing/2014/main" id="{A6C41A5A-F1F3-479E-886F-F6915960E5FC}"/>
              </a:ext>
            </a:extLst>
          </p:cNvPr>
          <p:cNvSpPr/>
          <p:nvPr/>
        </p:nvSpPr>
        <p:spPr>
          <a:xfrm>
            <a:off x="2420020"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2" name="!!4b">
            <a:extLst>
              <a:ext uri="{FF2B5EF4-FFF2-40B4-BE49-F238E27FC236}">
                <a16:creationId xmlns:a16="http://schemas.microsoft.com/office/drawing/2014/main" id="{FF091EC5-DEE3-4725-BA96-0C98047169DD}"/>
              </a:ext>
            </a:extLst>
          </p:cNvPr>
          <p:cNvSpPr txBox="1"/>
          <p:nvPr/>
        </p:nvSpPr>
        <p:spPr>
          <a:xfrm>
            <a:off x="1436724"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r</a:t>
            </a:r>
          </a:p>
        </p:txBody>
      </p:sp>
      <p:sp>
        <p:nvSpPr>
          <p:cNvPr id="113" name="!!4c">
            <a:extLst>
              <a:ext uri="{FF2B5EF4-FFF2-40B4-BE49-F238E27FC236}">
                <a16:creationId xmlns:a16="http://schemas.microsoft.com/office/drawing/2014/main" id="{6CE2AC29-8488-4255-8CC5-B05EF8ED2BCC}"/>
              </a:ext>
            </a:extLst>
          </p:cNvPr>
          <p:cNvSpPr txBox="1"/>
          <p:nvPr/>
        </p:nvSpPr>
        <p:spPr>
          <a:xfrm>
            <a:off x="2597025"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02" name="!!o4c">
            <a:extLst>
              <a:ext uri="{FF2B5EF4-FFF2-40B4-BE49-F238E27FC236}">
                <a16:creationId xmlns:a16="http://schemas.microsoft.com/office/drawing/2014/main" id="{A6C41A5A-F1F3-479E-886F-F6915960E5FC}"/>
              </a:ext>
            </a:extLst>
          </p:cNvPr>
          <p:cNvSpPr/>
          <p:nvPr/>
        </p:nvSpPr>
        <p:spPr>
          <a:xfrm>
            <a:off x="3576908"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c">
            <a:extLst>
              <a:ext uri="{FF2B5EF4-FFF2-40B4-BE49-F238E27FC236}">
                <a16:creationId xmlns:a16="http://schemas.microsoft.com/office/drawing/2014/main" id="{6CE2AC29-8488-4255-8CC5-B05EF8ED2BCC}"/>
              </a:ext>
            </a:extLst>
          </p:cNvPr>
          <p:cNvSpPr txBox="1"/>
          <p:nvPr/>
        </p:nvSpPr>
        <p:spPr>
          <a:xfrm>
            <a:off x="3753913"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ộ</a:t>
            </a:r>
          </a:p>
        </p:txBody>
      </p:sp>
      <p:sp>
        <p:nvSpPr>
          <p:cNvPr id="96" name="!!o4b">
            <a:extLst>
              <a:ext uri="{FF2B5EF4-FFF2-40B4-BE49-F238E27FC236}">
                <a16:creationId xmlns:a16="http://schemas.microsoft.com/office/drawing/2014/main" id="{6F40FFA8-451A-4BC0-BD18-CD55C51FC9A2}"/>
              </a:ext>
            </a:extLst>
          </p:cNvPr>
          <p:cNvSpPr/>
          <p:nvPr/>
        </p:nvSpPr>
        <p:spPr>
          <a:xfrm>
            <a:off x="4761059"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8" name="!!4b">
            <a:extLst>
              <a:ext uri="{FF2B5EF4-FFF2-40B4-BE49-F238E27FC236}">
                <a16:creationId xmlns:a16="http://schemas.microsoft.com/office/drawing/2014/main" id="{FF091EC5-DEE3-4725-BA96-0C98047169DD}"/>
              </a:ext>
            </a:extLst>
          </p:cNvPr>
          <p:cNvSpPr txBox="1"/>
          <p:nvPr/>
        </p:nvSpPr>
        <p:spPr>
          <a:xfrm>
            <a:off x="4934651"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2" name="!!o4b">
            <a:extLst>
              <a:ext uri="{FF2B5EF4-FFF2-40B4-BE49-F238E27FC236}">
                <a16:creationId xmlns:a16="http://schemas.microsoft.com/office/drawing/2014/main" id="{632B3B76-C5C0-90A0-BC06-13D05E12C732}"/>
              </a:ext>
            </a:extLst>
          </p:cNvPr>
          <p:cNvSpPr/>
          <p:nvPr/>
        </p:nvSpPr>
        <p:spPr>
          <a:xfrm>
            <a:off x="5928750"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o4c">
            <a:extLst>
              <a:ext uri="{FF2B5EF4-FFF2-40B4-BE49-F238E27FC236}">
                <a16:creationId xmlns:a16="http://schemas.microsoft.com/office/drawing/2014/main" id="{65C63F8B-B9A3-411A-45F7-8AFFDF6C32D5}"/>
              </a:ext>
            </a:extLst>
          </p:cNvPr>
          <p:cNvSpPr/>
          <p:nvPr/>
        </p:nvSpPr>
        <p:spPr>
          <a:xfrm>
            <a:off x="7085638"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id="{37F041FE-AC92-F9E2-F3B9-EBFC4B0E47C5}"/>
              </a:ext>
            </a:extLst>
          </p:cNvPr>
          <p:cNvSpPr txBox="1"/>
          <p:nvPr/>
        </p:nvSpPr>
        <p:spPr>
          <a:xfrm>
            <a:off x="6102342"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5" name="!!4c">
            <a:extLst>
              <a:ext uri="{FF2B5EF4-FFF2-40B4-BE49-F238E27FC236}">
                <a16:creationId xmlns:a16="http://schemas.microsoft.com/office/drawing/2014/main" id="{C9E4F7F4-5BA1-DB1C-89DD-BC6A83233DDF}"/>
              </a:ext>
            </a:extLst>
          </p:cNvPr>
          <p:cNvSpPr txBox="1"/>
          <p:nvPr/>
        </p:nvSpPr>
        <p:spPr>
          <a:xfrm>
            <a:off x="7262643"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 name="!!o4c">
            <a:extLst>
              <a:ext uri="{FF2B5EF4-FFF2-40B4-BE49-F238E27FC236}">
                <a16:creationId xmlns:a16="http://schemas.microsoft.com/office/drawing/2014/main" id="{0497FFA1-1D43-1EC8-9BDB-6CE7489EC3B0}"/>
              </a:ext>
            </a:extLst>
          </p:cNvPr>
          <p:cNvSpPr/>
          <p:nvPr/>
        </p:nvSpPr>
        <p:spPr>
          <a:xfrm>
            <a:off x="8242526"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c">
            <a:extLst>
              <a:ext uri="{FF2B5EF4-FFF2-40B4-BE49-F238E27FC236}">
                <a16:creationId xmlns:a16="http://schemas.microsoft.com/office/drawing/2014/main" id="{79531773-ECE4-E6C5-A3C1-8C091147CD5D}"/>
              </a:ext>
            </a:extLst>
          </p:cNvPr>
          <p:cNvSpPr txBox="1"/>
          <p:nvPr/>
        </p:nvSpPr>
        <p:spPr>
          <a:xfrm>
            <a:off x="8419530"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ừ</a:t>
            </a:r>
          </a:p>
        </p:txBody>
      </p:sp>
      <p:sp>
        <p:nvSpPr>
          <p:cNvPr id="10" name="!!o4b">
            <a:extLst>
              <a:ext uri="{FF2B5EF4-FFF2-40B4-BE49-F238E27FC236}">
                <a16:creationId xmlns:a16="http://schemas.microsoft.com/office/drawing/2014/main" id="{A0D0E546-6183-913F-F612-9B06E2EB4A7C}"/>
              </a:ext>
            </a:extLst>
          </p:cNvPr>
          <p:cNvSpPr/>
          <p:nvPr/>
        </p:nvSpPr>
        <p:spPr>
          <a:xfrm>
            <a:off x="9426677" y="52130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4b">
            <a:extLst>
              <a:ext uri="{FF2B5EF4-FFF2-40B4-BE49-F238E27FC236}">
                <a16:creationId xmlns:a16="http://schemas.microsoft.com/office/drawing/2014/main" id="{2A21C953-9CF5-6A82-A5E1-0091EF88923B}"/>
              </a:ext>
            </a:extLst>
          </p:cNvPr>
          <p:cNvSpPr txBox="1"/>
          <p:nvPr/>
        </p:nvSpPr>
        <p:spPr>
          <a:xfrm>
            <a:off x="9600269" y="526354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12"/>
                                        </p:tgtEl>
                                        <p:attrNameLst>
                                          <p:attrName>style.visibility</p:attrName>
                                        </p:attrNameLst>
                                      </p:cBhvr>
                                      <p:to>
                                        <p:strVal val="visible"/>
                                      </p:to>
                                    </p:set>
                                    <p:anim calcmode="lin" valueType="num">
                                      <p:cBhvr>
                                        <p:cTn id="68" dur="500" fill="hold"/>
                                        <p:tgtEl>
                                          <p:spTgt spid="112"/>
                                        </p:tgtEl>
                                        <p:attrNameLst>
                                          <p:attrName>ppt_w</p:attrName>
                                        </p:attrNameLst>
                                      </p:cBhvr>
                                      <p:tavLst>
                                        <p:tav tm="0">
                                          <p:val>
                                            <p:fltVal val="0"/>
                                          </p:val>
                                        </p:tav>
                                        <p:tav tm="100000">
                                          <p:val>
                                            <p:strVal val="#ppt_w"/>
                                          </p:val>
                                        </p:tav>
                                      </p:tavLst>
                                    </p:anim>
                                    <p:anim calcmode="lin" valueType="num">
                                      <p:cBhvr>
                                        <p:cTn id="69" dur="500" fill="hold"/>
                                        <p:tgtEl>
                                          <p:spTgt spid="112"/>
                                        </p:tgtEl>
                                        <p:attrNameLst>
                                          <p:attrName>ppt_h</p:attrName>
                                        </p:attrNameLst>
                                      </p:cBhvr>
                                      <p:tavLst>
                                        <p:tav tm="0">
                                          <p:val>
                                            <p:fltVal val="0"/>
                                          </p:val>
                                        </p:tav>
                                        <p:tav tm="100000">
                                          <p:val>
                                            <p:strVal val="#ppt_h"/>
                                          </p:val>
                                        </p:tav>
                                      </p:tavLst>
                                    </p:anim>
                                    <p:animEffect transition="in" filter="fade">
                                      <p:cBhvr>
                                        <p:cTn id="70" dur="500"/>
                                        <p:tgtEl>
                                          <p:spTgt spid="11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12"/>
                                        </p:tgtEl>
                                      </p:cBhvr>
                                    </p:animEffect>
                                    <p:animScale>
                                      <p:cBhvr>
                                        <p:cTn id="73"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74" restart="whenNotActive" fill="hold" evtFilter="cancelBubble" nodeType="interactiveSeq">
                <p:stCondLst>
                  <p:cond evt="onClick" delay="0">
                    <p:tgtEl>
                      <p:spTgt spid="110"/>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anim calcmode="lin" valueType="num">
                                      <p:cBhvr>
                                        <p:cTn id="79" dur="500" fill="hold"/>
                                        <p:tgtEl>
                                          <p:spTgt spid="113"/>
                                        </p:tgtEl>
                                        <p:attrNameLst>
                                          <p:attrName>ppt_w</p:attrName>
                                        </p:attrNameLst>
                                      </p:cBhvr>
                                      <p:tavLst>
                                        <p:tav tm="0">
                                          <p:val>
                                            <p:fltVal val="0"/>
                                          </p:val>
                                        </p:tav>
                                        <p:tav tm="100000">
                                          <p:val>
                                            <p:strVal val="#ppt_w"/>
                                          </p:val>
                                        </p:tav>
                                      </p:tavLst>
                                    </p:anim>
                                    <p:anim calcmode="lin" valueType="num">
                                      <p:cBhvr>
                                        <p:cTn id="80" dur="500" fill="hold"/>
                                        <p:tgtEl>
                                          <p:spTgt spid="113"/>
                                        </p:tgtEl>
                                        <p:attrNameLst>
                                          <p:attrName>ppt_h</p:attrName>
                                        </p:attrNameLst>
                                      </p:cBhvr>
                                      <p:tavLst>
                                        <p:tav tm="0">
                                          <p:val>
                                            <p:fltVal val="0"/>
                                          </p:val>
                                        </p:tav>
                                        <p:tav tm="100000">
                                          <p:val>
                                            <p:strVal val="#ppt_h"/>
                                          </p:val>
                                        </p:tav>
                                      </p:tavLst>
                                    </p:anim>
                                    <p:animEffect transition="in" filter="fade">
                                      <p:cBhvr>
                                        <p:cTn id="81" dur="500"/>
                                        <p:tgtEl>
                                          <p:spTgt spid="11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13"/>
                                        </p:tgtEl>
                                      </p:cBhvr>
                                    </p:animEffect>
                                    <p:animScale>
                                      <p:cBhvr>
                                        <p:cTn id="84"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anim calcmode="lin" valueType="num">
                                      <p:cBhvr>
                                        <p:cTn id="101" dur="500" fill="hold"/>
                                        <p:tgtEl>
                                          <p:spTgt spid="98"/>
                                        </p:tgtEl>
                                        <p:attrNameLst>
                                          <p:attrName>ppt_w</p:attrName>
                                        </p:attrNameLst>
                                      </p:cBhvr>
                                      <p:tavLst>
                                        <p:tav tm="0">
                                          <p:val>
                                            <p:fltVal val="0"/>
                                          </p:val>
                                        </p:tav>
                                        <p:tav tm="100000">
                                          <p:val>
                                            <p:strVal val="#ppt_w"/>
                                          </p:val>
                                        </p:tav>
                                      </p:tavLst>
                                    </p:anim>
                                    <p:anim calcmode="lin" valueType="num">
                                      <p:cBhvr>
                                        <p:cTn id="102" dur="500" fill="hold"/>
                                        <p:tgtEl>
                                          <p:spTgt spid="98"/>
                                        </p:tgtEl>
                                        <p:attrNameLst>
                                          <p:attrName>ppt_h</p:attrName>
                                        </p:attrNameLst>
                                      </p:cBhvr>
                                      <p:tavLst>
                                        <p:tav tm="0">
                                          <p:val>
                                            <p:fltVal val="0"/>
                                          </p:val>
                                        </p:tav>
                                        <p:tav tm="100000">
                                          <p:val>
                                            <p:strVal val="#ppt_h"/>
                                          </p:val>
                                        </p:tav>
                                      </p:tavLst>
                                    </p:anim>
                                    <p:animEffect transition="in" filter="fade">
                                      <p:cBhvr>
                                        <p:cTn id="103" dur="500"/>
                                        <p:tgtEl>
                                          <p:spTgt spid="98"/>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98"/>
                                        </p:tgtEl>
                                      </p:cBhvr>
                                    </p:animEffect>
                                    <p:animScale>
                                      <p:cBhvr>
                                        <p:cTn id="106"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4"/>
                                        </p:tgtEl>
                                      </p:cBhvr>
                                    </p:animEffect>
                                    <p:animScale>
                                      <p:cBhvr>
                                        <p:cTn id="117"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3"/>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3"/>
                  </p:tgtEl>
                </p:cond>
              </p:nextCondLst>
            </p:seq>
            <p:seq concurrent="1" nextAc="seek">
              <p:cTn id="129" restart="whenNotActive" fill="hold" evtFilter="cancelBubble" nodeType="interactiveSeq">
                <p:stCondLst>
                  <p:cond evt="onClick" delay="0">
                    <p:tgtEl>
                      <p:spTgt spid="6"/>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 calcmode="lin" valueType="num">
                                      <p:cBhvr>
                                        <p:cTn id="134" dur="500" fill="hold"/>
                                        <p:tgtEl>
                                          <p:spTgt spid="9"/>
                                        </p:tgtEl>
                                        <p:attrNameLst>
                                          <p:attrName>ppt_w</p:attrName>
                                        </p:attrNameLst>
                                      </p:cBhvr>
                                      <p:tavLst>
                                        <p:tav tm="0">
                                          <p:val>
                                            <p:fltVal val="0"/>
                                          </p:val>
                                        </p:tav>
                                        <p:tav tm="100000">
                                          <p:val>
                                            <p:strVal val="#ppt_w"/>
                                          </p:val>
                                        </p:tav>
                                      </p:tavLst>
                                    </p:anim>
                                    <p:anim calcmode="lin" valueType="num">
                                      <p:cBhvr>
                                        <p:cTn id="135" dur="500" fill="hold"/>
                                        <p:tgtEl>
                                          <p:spTgt spid="9"/>
                                        </p:tgtEl>
                                        <p:attrNameLst>
                                          <p:attrName>ppt_h</p:attrName>
                                        </p:attrNameLst>
                                      </p:cBhvr>
                                      <p:tavLst>
                                        <p:tav tm="0">
                                          <p:val>
                                            <p:fltVal val="0"/>
                                          </p:val>
                                        </p:tav>
                                        <p:tav tm="100000">
                                          <p:val>
                                            <p:strVal val="#ppt_h"/>
                                          </p:val>
                                        </p:tav>
                                      </p:tavLst>
                                    </p:anim>
                                    <p:animEffect transition="in" filter="fade">
                                      <p:cBhvr>
                                        <p:cTn id="136" dur="500"/>
                                        <p:tgtEl>
                                          <p:spTgt spid="9"/>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9"/>
                                        </p:tgtEl>
                                      </p:cBhvr>
                                    </p:animEffect>
                                    <p:animScale>
                                      <p:cBhvr>
                                        <p:cTn id="139"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40" restart="whenNotActive" fill="hold" evtFilter="cancelBubble" nodeType="interactiveSeq">
                <p:stCondLst>
                  <p:cond evt="onClick" delay="0">
                    <p:tgtEl>
                      <p:spTgt spid="10"/>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1"/>
                                        </p:tgtEl>
                                        <p:attrNameLst>
                                          <p:attrName>style.visibility</p:attrName>
                                        </p:attrNameLst>
                                      </p:cBhvr>
                                      <p:to>
                                        <p:strVal val="visible"/>
                                      </p:to>
                                    </p:set>
                                    <p:anim calcmode="lin" valueType="num">
                                      <p:cBhvr>
                                        <p:cTn id="145" dur="500" fill="hold"/>
                                        <p:tgtEl>
                                          <p:spTgt spid="11"/>
                                        </p:tgtEl>
                                        <p:attrNameLst>
                                          <p:attrName>ppt_w</p:attrName>
                                        </p:attrNameLst>
                                      </p:cBhvr>
                                      <p:tavLst>
                                        <p:tav tm="0">
                                          <p:val>
                                            <p:fltVal val="0"/>
                                          </p:val>
                                        </p:tav>
                                        <p:tav tm="100000">
                                          <p:val>
                                            <p:strVal val="#ppt_w"/>
                                          </p:val>
                                        </p:tav>
                                      </p:tavLst>
                                    </p:anim>
                                    <p:anim calcmode="lin" valueType="num">
                                      <p:cBhvr>
                                        <p:cTn id="146" dur="500" fill="hold"/>
                                        <p:tgtEl>
                                          <p:spTgt spid="11"/>
                                        </p:tgtEl>
                                        <p:attrNameLst>
                                          <p:attrName>ppt_h</p:attrName>
                                        </p:attrNameLst>
                                      </p:cBhvr>
                                      <p:tavLst>
                                        <p:tav tm="0">
                                          <p:val>
                                            <p:fltVal val="0"/>
                                          </p:val>
                                        </p:tav>
                                        <p:tav tm="100000">
                                          <p:val>
                                            <p:strVal val="#ppt_h"/>
                                          </p:val>
                                        </p:tav>
                                      </p:tavLst>
                                    </p:anim>
                                    <p:animEffect transition="in" filter="fade">
                                      <p:cBhvr>
                                        <p:cTn id="147" dur="500"/>
                                        <p:tgtEl>
                                          <p:spTgt spid="11"/>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1"/>
                                        </p:tgtEl>
                                      </p:cBhvr>
                                    </p:animEffect>
                                    <p:animScale>
                                      <p:cBhvr>
                                        <p:cTn id="150" dur="250" autoRev="1" fill="hold"/>
                                        <p:tgtEl>
                                          <p:spTgt spid="11"/>
                                        </p:tgtEl>
                                      </p:cBhvr>
                                      <p:by x="105000" y="105000"/>
                                    </p:animScale>
                                  </p:childTnLst>
                                </p:cTn>
                              </p:par>
                            </p:childTnLst>
                          </p:cTn>
                        </p:par>
                      </p:childTnLst>
                    </p:cTn>
                  </p:par>
                </p:childTnLst>
              </p:cTn>
              <p:nextCondLst>
                <p:cond evt="onClick" delay="0">
                  <p:tgtEl>
                    <p:spTgt spid="10"/>
                  </p:tgtEl>
                </p:cond>
              </p:nextCondLst>
            </p:seq>
          </p:childTnLst>
        </p:cTn>
      </p:par>
    </p:tnLst>
    <p:bldLst>
      <p:bldP spid="112" grpId="0"/>
      <p:bldP spid="112" grpId="1"/>
      <p:bldP spid="113" grpId="0"/>
      <p:bldP spid="113" grpId="1"/>
      <p:bldP spid="103" grpId="0"/>
      <p:bldP spid="103" grpId="1"/>
      <p:bldP spid="98" grpId="0"/>
      <p:bldP spid="98" grpId="1"/>
      <p:bldP spid="4" grpId="0"/>
      <p:bldP spid="4" grpId="1"/>
      <p:bldP spid="5" grpId="0"/>
      <p:bldP spid="5" grpId="1"/>
      <p:bldP spid="9" grpId="0"/>
      <p:bldP spid="9" grpId="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77979" y="997648"/>
            <a:ext cx="11242048" cy="297960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03101" y="424483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2001" y="-503957"/>
            <a:ext cx="359906" cy="218018"/>
          </a:xfrm>
          <a:prstGeom prst="rect">
            <a:avLst/>
          </a:prstGeom>
        </p:spPr>
      </p:pic>
      <p:sp>
        <p:nvSpPr>
          <p:cNvPr id="78" name="!!o3b">
            <a:extLst>
              <a:ext uri="{FF2B5EF4-FFF2-40B4-BE49-F238E27FC236}">
                <a16:creationId xmlns:a16="http://schemas.microsoft.com/office/drawing/2014/main" id="{727977B5-F189-4A81-8746-8651162923AF}"/>
              </a:ext>
            </a:extLst>
          </p:cNvPr>
          <p:cNvSpPr/>
          <p:nvPr/>
        </p:nvSpPr>
        <p:spPr>
          <a:xfrm>
            <a:off x="5551598"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9" name="!!3b">
            <a:extLst>
              <a:ext uri="{FF2B5EF4-FFF2-40B4-BE49-F238E27FC236}">
                <a16:creationId xmlns:a16="http://schemas.microsoft.com/office/drawing/2014/main" id="{1A273D81-3FC5-40F3-8DBC-43408EECA659}"/>
              </a:ext>
            </a:extLst>
          </p:cNvPr>
          <p:cNvSpPr txBox="1"/>
          <p:nvPr/>
        </p:nvSpPr>
        <p:spPr>
          <a:xfrm>
            <a:off x="5750156"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3" name="Rectangle 2"/>
          <p:cNvSpPr>
            <a:spLocks noChangeArrowheads="1"/>
          </p:cNvSpPr>
          <p:nvPr/>
        </p:nvSpPr>
        <p:spPr bwMode="auto">
          <a:xfrm>
            <a:off x="778104" y="1704622"/>
            <a:ext cx="11161145" cy="1446173"/>
          </a:xfrm>
          <a:prstGeom prst="rect">
            <a:avLst/>
          </a:prstGeom>
        </p:spPr>
        <p:txBody>
          <a:bodyPr vert="horz" wrap="square" lIns="91416" tIns="45708" rIns="91416" bIns="45708" numCol="1" anchor="ctr" anchorCtr="0" compatLnSpc="1">
            <a:prstTxWarp prst="textNoShape">
              <a:avLst/>
            </a:prstTxWarp>
            <a:spAutoFit/>
          </a:bodyPr>
          <a:lstStyle/>
          <a:p>
            <a:pPr algn="ctr" defTabSz="914126"/>
            <a:r>
              <a:rPr lang="en-US" sz="4399" dirty="0" err="1">
                <a:solidFill>
                  <a:srgbClr val="EE4036"/>
                </a:solidFill>
                <a:latin typeface="Averta Std ExtraBold" panose="00000900000000000000" pitchFamily="50" charset="0"/>
              </a:rPr>
              <a:t>Một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phần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hệ</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tiêu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hóa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sau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dạ</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dày</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trước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ruột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già</a:t>
            </a:r>
            <a:r>
              <a:rPr lang="en-US" sz="4399" dirty="0">
                <a:solidFill>
                  <a:srgbClr val="EE4036"/>
                </a:solidFill>
                <a:latin typeface="Averta Std ExtraBold" panose="00000900000000000000" pitchFamily="50" charset="0"/>
              </a:rPr>
              <a:t>.</a:t>
            </a:r>
          </a:p>
        </p:txBody>
      </p:sp>
      <p:sp>
        <p:nvSpPr>
          <p:cNvPr id="11" name="!!o3b">
            <a:extLst>
              <a:ext uri="{FF2B5EF4-FFF2-40B4-BE49-F238E27FC236}">
                <a16:creationId xmlns:a16="http://schemas.microsoft.com/office/drawing/2014/main" id="{56C7F922-027A-396A-352F-17A191FB5569}"/>
              </a:ext>
            </a:extLst>
          </p:cNvPr>
          <p:cNvSpPr/>
          <p:nvPr/>
        </p:nvSpPr>
        <p:spPr>
          <a:xfrm>
            <a:off x="2100453"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2" name="!!o3c">
            <a:extLst>
              <a:ext uri="{FF2B5EF4-FFF2-40B4-BE49-F238E27FC236}">
                <a16:creationId xmlns:a16="http://schemas.microsoft.com/office/drawing/2014/main" id="{38B62123-0DC9-3263-B009-40186D894BF1}"/>
              </a:ext>
            </a:extLst>
          </p:cNvPr>
          <p:cNvSpPr/>
          <p:nvPr/>
        </p:nvSpPr>
        <p:spPr>
          <a:xfrm>
            <a:off x="3270887"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3b">
            <a:extLst>
              <a:ext uri="{FF2B5EF4-FFF2-40B4-BE49-F238E27FC236}">
                <a16:creationId xmlns:a16="http://schemas.microsoft.com/office/drawing/2014/main" id="{44D84B0D-A15C-435F-5EB9-B54F4C803462}"/>
              </a:ext>
            </a:extLst>
          </p:cNvPr>
          <p:cNvSpPr txBox="1"/>
          <p:nvPr/>
        </p:nvSpPr>
        <p:spPr>
          <a:xfrm>
            <a:off x="2299011"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r</a:t>
            </a:r>
          </a:p>
        </p:txBody>
      </p:sp>
      <p:sp>
        <p:nvSpPr>
          <p:cNvPr id="14" name="!!3c">
            <a:extLst>
              <a:ext uri="{FF2B5EF4-FFF2-40B4-BE49-F238E27FC236}">
                <a16:creationId xmlns:a16="http://schemas.microsoft.com/office/drawing/2014/main" id="{B772CAF2-7A0C-FDCC-AF97-C737F6D0A729}"/>
              </a:ext>
            </a:extLst>
          </p:cNvPr>
          <p:cNvSpPr txBox="1"/>
          <p:nvPr/>
        </p:nvSpPr>
        <p:spPr>
          <a:xfrm>
            <a:off x="3469064"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5" name="!!o3c">
            <a:extLst>
              <a:ext uri="{FF2B5EF4-FFF2-40B4-BE49-F238E27FC236}">
                <a16:creationId xmlns:a16="http://schemas.microsoft.com/office/drawing/2014/main" id="{EE26A495-BC68-138D-78EF-1BA558A0F46D}"/>
              </a:ext>
            </a:extLst>
          </p:cNvPr>
          <p:cNvSpPr/>
          <p:nvPr/>
        </p:nvSpPr>
        <p:spPr>
          <a:xfrm>
            <a:off x="4430892"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6" name="!!3c">
            <a:extLst>
              <a:ext uri="{FF2B5EF4-FFF2-40B4-BE49-F238E27FC236}">
                <a16:creationId xmlns:a16="http://schemas.microsoft.com/office/drawing/2014/main" id="{F22DDC43-EDD2-8E58-89B7-D3A59CE48773}"/>
              </a:ext>
            </a:extLst>
          </p:cNvPr>
          <p:cNvSpPr txBox="1"/>
          <p:nvPr/>
        </p:nvSpPr>
        <p:spPr>
          <a:xfrm>
            <a:off x="4629069"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ộ</a:t>
            </a:r>
          </a:p>
        </p:txBody>
      </p:sp>
      <p:sp>
        <p:nvSpPr>
          <p:cNvPr id="2" name="!!o3b">
            <a:extLst>
              <a:ext uri="{FF2B5EF4-FFF2-40B4-BE49-F238E27FC236}">
                <a16:creationId xmlns:a16="http://schemas.microsoft.com/office/drawing/2014/main" id="{E3B478D2-EE0C-F1B7-3D03-7F54A03E42AF}"/>
              </a:ext>
            </a:extLst>
          </p:cNvPr>
          <p:cNvSpPr/>
          <p:nvPr/>
        </p:nvSpPr>
        <p:spPr>
          <a:xfrm>
            <a:off x="6748683"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3b">
            <a:extLst>
              <a:ext uri="{FF2B5EF4-FFF2-40B4-BE49-F238E27FC236}">
                <a16:creationId xmlns:a16="http://schemas.microsoft.com/office/drawing/2014/main" id="{1D3B2BBE-2935-B45C-DC05-51F9F55C64F8}"/>
              </a:ext>
            </a:extLst>
          </p:cNvPr>
          <p:cNvSpPr txBox="1"/>
          <p:nvPr/>
        </p:nvSpPr>
        <p:spPr>
          <a:xfrm>
            <a:off x="6947240"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9" name="!!o3b">
            <a:extLst>
              <a:ext uri="{FF2B5EF4-FFF2-40B4-BE49-F238E27FC236}">
                <a16:creationId xmlns:a16="http://schemas.microsoft.com/office/drawing/2014/main" id="{426AED54-FB24-E6A9-A65B-08333280A341}"/>
              </a:ext>
            </a:extLst>
          </p:cNvPr>
          <p:cNvSpPr/>
          <p:nvPr/>
        </p:nvSpPr>
        <p:spPr>
          <a:xfrm>
            <a:off x="7961767"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20" name="!!o3c">
            <a:extLst>
              <a:ext uri="{FF2B5EF4-FFF2-40B4-BE49-F238E27FC236}">
                <a16:creationId xmlns:a16="http://schemas.microsoft.com/office/drawing/2014/main" id="{1413B398-41EE-8B79-5BAA-680187759AA4}"/>
              </a:ext>
            </a:extLst>
          </p:cNvPr>
          <p:cNvSpPr/>
          <p:nvPr/>
        </p:nvSpPr>
        <p:spPr>
          <a:xfrm>
            <a:off x="9132201" y="550603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21" name="!!3b">
            <a:extLst>
              <a:ext uri="{FF2B5EF4-FFF2-40B4-BE49-F238E27FC236}">
                <a16:creationId xmlns:a16="http://schemas.microsoft.com/office/drawing/2014/main" id="{D7C5D261-F050-4425-B56F-C29EC590E666}"/>
              </a:ext>
            </a:extLst>
          </p:cNvPr>
          <p:cNvSpPr txBox="1"/>
          <p:nvPr/>
        </p:nvSpPr>
        <p:spPr>
          <a:xfrm>
            <a:off x="8160324"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22" name="!!3c">
            <a:extLst>
              <a:ext uri="{FF2B5EF4-FFF2-40B4-BE49-F238E27FC236}">
                <a16:creationId xmlns:a16="http://schemas.microsoft.com/office/drawing/2014/main" id="{9A93B1B2-9C8C-0649-8D23-28BAC3AE9FC0}"/>
              </a:ext>
            </a:extLst>
          </p:cNvPr>
          <p:cNvSpPr txBox="1"/>
          <p:nvPr/>
        </p:nvSpPr>
        <p:spPr>
          <a:xfrm>
            <a:off x="9330377" y="5553268"/>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0"/>
                                        </p:tgtEl>
                                        <p:attrNameLst>
                                          <p:attrName>ppt_x</p:attrName>
                                          <p:attrName>ppt_y</p:attrName>
                                        </p:attrNameLst>
                                      </p:cBhvr>
                                    </p:animMotion>
                                  </p:childTnLst>
                                </p:cTn>
                              </p:par>
                              <p:par>
                                <p:cTn id="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8"/>
                                        </p:tgtEl>
                                        <p:attrNameLst>
                                          <p:attrName>ppt_x</p:attrName>
                                          <p:attrName>ppt_y</p:attrName>
                                        </p:attrNameLst>
                                      </p:cBhvr>
                                    </p:animMotion>
                                  </p:childTnLst>
                                </p:cTn>
                              </p:par>
                              <p:par>
                                <p:cTn id="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1"/>
                                        </p:tgtEl>
                                        <p:attrNameLst>
                                          <p:attrName>ppt_x</p:attrName>
                                          <p:attrName>ppt_y</p:attrName>
                                        </p:attrNameLst>
                                      </p:cBhvr>
                                    </p:animMotion>
                                  </p:childTnLst>
                                </p:cTn>
                              </p:par>
                              <p:par>
                                <p:cTn id="11" presetID="0" presetClass="path" presetSubtype="0" repeatCount="10000" fill="hold" nodeType="withEffect">
                                  <p:stCondLst>
                                    <p:cond delay="40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9"/>
                                        </p:tgtEl>
                                        <p:attrNameLst>
                                          <p:attrName>ppt_x</p:attrName>
                                          <p:attrName>ppt_y</p:attrName>
                                        </p:attrNameLst>
                                      </p:cBhvr>
                                    </p:animMotion>
                                  </p:childTnLst>
                                </p:cTn>
                              </p:par>
                              <p:par>
                                <p:cTn id="13" presetID="0" presetClass="path" presetSubtype="0" repeatCount="10000" fill="hold" nodeType="withEffect">
                                  <p:stCondLst>
                                    <p:cond delay="40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2"/>
                                        </p:tgtEl>
                                        <p:attrNameLst>
                                          <p:attrName>ppt_x</p:attrName>
                                          <p:attrName>ppt_y</p:attrName>
                                        </p:attrNameLst>
                                      </p:cBhvr>
                                    </p:animMotion>
                                  </p:childTnLst>
                                </p:cTn>
                              </p:par>
                              <p:par>
                                <p:cTn id="15" presetID="0" presetClass="path" presetSubtype="0" repeatCount="10000" fill="hold" nodeType="withEffect">
                                  <p:stCondLst>
                                    <p:cond delay="40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3"/>
                                        </p:tgtEl>
                                        <p:attrNameLst>
                                          <p:attrName>ppt_x</p:attrName>
                                          <p:attrName>ppt_y</p:attrName>
                                        </p:attrNameLst>
                                      </p:cBhvr>
                                      <p:rCtr x="-4792" y="65810"/>
                                    </p:animMotion>
                                  </p:childTnLst>
                                </p:cTn>
                              </p:par>
                              <p:par>
                                <p:cTn id="17" presetID="0" presetClass="path" presetSubtype="0" repeatCount="10000" fill="hold" nodeType="withEffect">
                                  <p:stCondLst>
                                    <p:cond delay="40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7"/>
                                        </p:tgtEl>
                                        <p:attrNameLst>
                                          <p:attrName>ppt_x</p:attrName>
                                          <p:attrName>ppt_y</p:attrName>
                                        </p:attrNameLst>
                                      </p:cBhvr>
                                    </p:animMotion>
                                  </p:childTnLst>
                                </p:cTn>
                              </p:par>
                              <p:par>
                                <p:cTn id="19"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4"/>
                                        </p:tgtEl>
                                        <p:attrNameLst>
                                          <p:attrName>ppt_x</p:attrName>
                                          <p:attrName>ppt_y</p:attrName>
                                        </p:attrNameLst>
                                      </p:cBhvr>
                                    </p:animMotion>
                                  </p:childTnLst>
                                </p:cTn>
                              </p:par>
                              <p:par>
                                <p:cTn id="21" presetID="0" presetClass="path" presetSubtype="0" repeatCount="10000" fill="hold" nodeType="withEffect">
                                  <p:stCondLst>
                                    <p:cond delay="40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5"/>
                                        </p:tgtEl>
                                        <p:attrNameLst>
                                          <p:attrName>ppt_x</p:attrName>
                                          <p:attrName>ppt_y</p:attrName>
                                        </p:attrNameLst>
                                      </p:cBhvr>
                                    </p:animMotion>
                                  </p:childTnLst>
                                </p:cTn>
                              </p:par>
                              <p:par>
                                <p:cTn id="23" presetID="0" presetClass="path" presetSubtype="0" repeatCount="10000" fill="hold" nodeType="withEffect">
                                  <p:stCondLst>
                                    <p:cond delay="40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6"/>
                                        </p:tgtEl>
                                        <p:attrNameLst>
                                          <p:attrName>ppt_x</p:attrName>
                                          <p:attrName>ppt_y</p:attrName>
                                        </p:attrNameLst>
                                      </p:cBhvr>
                                    </p:animMotion>
                                  </p:childTnLst>
                                </p:cTn>
                              </p:par>
                              <p:par>
                                <p:cTn id="2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59"/>
                                        </p:tgtEl>
                                        <p:attrNameLst>
                                          <p:attrName>ppt_x</p:attrName>
                                          <p:attrName>ppt_y</p:attrName>
                                        </p:attrNameLst>
                                      </p:cBhvr>
                                    </p:animMotion>
                                  </p:childTnLst>
                                </p:cTn>
                              </p:par>
                              <p:par>
                                <p:cTn id="2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2"/>
                                        </p:tgtEl>
                                        <p:attrNameLst>
                                          <p:attrName>ppt_x</p:attrName>
                                          <p:attrName>ppt_y</p:attrName>
                                        </p:attrNameLst>
                                      </p:cBhvr>
                                    </p:animMotion>
                                  </p:childTnLst>
                                </p:cTn>
                              </p:par>
                              <p:par>
                                <p:cTn id="2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0"/>
                                        </p:tgtEl>
                                        <p:attrNameLst>
                                          <p:attrName>ppt_x</p:attrName>
                                          <p:attrName>ppt_y</p:attrName>
                                        </p:attrNameLst>
                                      </p:cBhvr>
                                    </p:animMotion>
                                  </p:childTnLst>
                                </p:cTn>
                              </p:par>
                              <p:par>
                                <p:cTn id="31" presetID="0" presetClass="path" presetSubtype="0" repeatCount="10000" fill="hold" nodeType="withEffect">
                                  <p:stCondLst>
                                    <p:cond delay="40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5"/>
                                        </p:tgtEl>
                                        <p:attrNameLst>
                                          <p:attrName>ppt_x</p:attrName>
                                          <p:attrName>ppt_y</p:attrName>
                                        </p:attrNameLst>
                                      </p:cBhvr>
                                      <p:rCtr x="18750" y="58287"/>
                                    </p:animMotion>
                                  </p:childTnLst>
                                </p:cTn>
                              </p:par>
                              <p:par>
                                <p:cTn id="33"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6"/>
                                        </p:tgtEl>
                                        <p:attrNameLst>
                                          <p:attrName>ppt_x</p:attrName>
                                          <p:attrName>ppt_y</p:attrName>
                                        </p:attrNameLst>
                                      </p:cBhvr>
                                    </p:animMotion>
                                  </p:childTnLst>
                                </p:cTn>
                              </p:par>
                              <p:par>
                                <p:cTn id="35"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67"/>
                                        </p:tgtEl>
                                        <p:attrNameLst>
                                          <p:attrName>ppt_x</p:attrName>
                                          <p:attrName>ppt_y</p:attrName>
                                        </p:attrNameLst>
                                      </p:cBhvr>
                                    </p:animMotion>
                                  </p:childTnLst>
                                </p:cTn>
                              </p:par>
                              <p:par>
                                <p:cTn id="37"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6"/>
                                        </p:tgtEl>
                                        <p:attrNameLst>
                                          <p:attrName>ppt_x</p:attrName>
                                          <p:attrName>ppt_y</p:attrName>
                                        </p:attrNameLst>
                                      </p:cBhvr>
                                    </p:animMotion>
                                  </p:childTnLst>
                                </p:cTn>
                              </p:par>
                              <p:par>
                                <p:cTn id="39"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79"/>
                                        </p:tgtEl>
                                        <p:attrNameLst>
                                          <p:attrName>ppt_x</p:attrName>
                                          <p:attrName>ppt_y</p:attrName>
                                        </p:attrNameLst>
                                      </p:cBhvr>
                                    </p:animMotion>
                                  </p:childTnLst>
                                </p:cTn>
                              </p:par>
                              <p:par>
                                <p:cTn id="4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7"/>
                                        </p:tgtEl>
                                        <p:attrNameLst>
                                          <p:attrName>ppt_x</p:attrName>
                                          <p:attrName>ppt_y</p:attrName>
                                        </p:attrNameLst>
                                      </p:cBhvr>
                                    </p:animMotion>
                                  </p:childTnLst>
                                </p:cTn>
                              </p:par>
                              <p:par>
                                <p:cTn id="43"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0"/>
                                        </p:tgtEl>
                                        <p:attrNameLst>
                                          <p:attrName>ppt_x</p:attrName>
                                          <p:attrName>ppt_y</p:attrName>
                                        </p:attrNameLst>
                                      </p:cBhvr>
                                    </p:animMotion>
                                  </p:childTnLst>
                                </p:cTn>
                              </p:par>
                              <p:par>
                                <p:cTn id="45"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1"/>
                                        </p:tgtEl>
                                        <p:attrNameLst>
                                          <p:attrName>ppt_x</p:attrName>
                                          <p:attrName>ppt_y</p:attrName>
                                        </p:attrNameLst>
                                      </p:cBhvr>
                                    </p:animMotion>
                                  </p:childTnLst>
                                </p:cTn>
                              </p:par>
                              <p:par>
                                <p:cTn id="47"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2"/>
                                        </p:tgtEl>
                                        <p:attrNameLst>
                                          <p:attrName>ppt_x</p:attrName>
                                          <p:attrName>ppt_y</p:attrName>
                                        </p:attrNameLst>
                                      </p:cBhvr>
                                    </p:animMotion>
                                  </p:childTnLst>
                                </p:cTn>
                              </p:par>
                              <p:par>
                                <p:cTn id="4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3"/>
                                        </p:tgtEl>
                                        <p:attrNameLst>
                                          <p:attrName>ppt_x</p:attrName>
                                          <p:attrName>ppt_y</p:attrName>
                                        </p:attrNameLst>
                                      </p:cBhvr>
                                    </p:animMotion>
                                  </p:childTnLst>
                                </p:cTn>
                              </p:par>
                              <p:par>
                                <p:cTn id="51"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4"/>
                                        </p:tgtEl>
                                        <p:attrNameLst>
                                          <p:attrName>ppt_x</p:attrName>
                                          <p:attrName>ppt_y</p:attrName>
                                        </p:attrNameLst>
                                      </p:cBhvr>
                                    </p:animMotion>
                                  </p:childTnLst>
                                </p:cTn>
                              </p:par>
                              <p:par>
                                <p:cTn id="53"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5"/>
                                        </p:tgtEl>
                                        <p:attrNameLst>
                                          <p:attrName>ppt_x</p:attrName>
                                          <p:attrName>ppt_y</p:attrName>
                                        </p:attrNameLst>
                                      </p:cBhvr>
                                    </p:animMotion>
                                  </p:childTnLst>
                                </p:cTn>
                              </p:par>
                              <p:par>
                                <p:cTn id="55"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7"/>
                                        </p:tgtEl>
                                        <p:attrNameLst>
                                          <p:attrName>ppt_x</p:attrName>
                                          <p:attrName>ppt_y</p:attrName>
                                        </p:attrNameLst>
                                      </p:cBhvr>
                                    </p:animMotion>
                                  </p:childTnLst>
                                </p:cTn>
                              </p:par>
                              <p:par>
                                <p:cTn id="57"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6"/>
                                        </p:tgtEl>
                                        <p:attrNameLst>
                                          <p:attrName>ppt_x</p:attrName>
                                          <p:attrName>ppt_y</p:attrName>
                                        </p:attrNameLst>
                                      </p:cBhvr>
                                    </p:animMotion>
                                  </p:childTnLst>
                                </p:cTn>
                              </p:par>
                              <p:par>
                                <p:cTn id="5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8"/>
                                        </p:tgtEl>
                                        <p:attrNameLst>
                                          <p:attrName>ppt_x</p:attrName>
                                          <p:attrName>ppt_y</p:attrName>
                                        </p:attrNameLst>
                                      </p:cBhvr>
                                    </p:animMotion>
                                  </p:childTnLst>
                                </p:cTn>
                              </p:par>
                              <p:par>
                                <p:cTn id="6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7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9"/>
                                        </p:tgtEl>
                                        <p:attrNameLst>
                                          <p:attrName>style.visibility</p:attrName>
                                        </p:attrNameLst>
                                      </p:cBhvr>
                                      <p:to>
                                        <p:strVal val="visible"/>
                                      </p:to>
                                    </p:set>
                                    <p:anim calcmode="lin" valueType="num">
                                      <p:cBhvr>
                                        <p:cTn id="68" dur="500" fill="hold"/>
                                        <p:tgtEl>
                                          <p:spTgt spid="99"/>
                                        </p:tgtEl>
                                        <p:attrNameLst>
                                          <p:attrName>ppt_w</p:attrName>
                                        </p:attrNameLst>
                                      </p:cBhvr>
                                      <p:tavLst>
                                        <p:tav tm="0">
                                          <p:val>
                                            <p:fltVal val="0"/>
                                          </p:val>
                                        </p:tav>
                                        <p:tav tm="100000">
                                          <p:val>
                                            <p:strVal val="#ppt_w"/>
                                          </p:val>
                                        </p:tav>
                                      </p:tavLst>
                                    </p:anim>
                                    <p:anim calcmode="lin" valueType="num">
                                      <p:cBhvr>
                                        <p:cTn id="69" dur="500" fill="hold"/>
                                        <p:tgtEl>
                                          <p:spTgt spid="99"/>
                                        </p:tgtEl>
                                        <p:attrNameLst>
                                          <p:attrName>ppt_h</p:attrName>
                                        </p:attrNameLst>
                                      </p:cBhvr>
                                      <p:tavLst>
                                        <p:tav tm="0">
                                          <p:val>
                                            <p:fltVal val="0"/>
                                          </p:val>
                                        </p:tav>
                                        <p:tav tm="100000">
                                          <p:val>
                                            <p:strVal val="#ppt_h"/>
                                          </p:val>
                                        </p:tav>
                                      </p:tavLst>
                                    </p:anim>
                                    <p:animEffect transition="in" filter="fade">
                                      <p:cBhvr>
                                        <p:cTn id="70" dur="500"/>
                                        <p:tgtEl>
                                          <p:spTgt spid="99"/>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9"/>
                                        </p:tgtEl>
                                      </p:cBhvr>
                                    </p:animEffect>
                                    <p:animScale>
                                      <p:cBhvr>
                                        <p:cTn id="73"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3"/>
                                        </p:tgtEl>
                                      </p:cBhvr>
                                    </p:animEffect>
                                    <p:animScale>
                                      <p:cBhvr>
                                        <p:cTn id="84" dur="250" autoRev="1" fill="hold"/>
                                        <p:tgtEl>
                                          <p:spTgt spid="13"/>
                                        </p:tgtEl>
                                      </p:cBhvr>
                                      <p:by x="105000" y="105000"/>
                                    </p:animScale>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500" fill="hold"/>
                                        <p:tgtEl>
                                          <p:spTgt spid="14"/>
                                        </p:tgtEl>
                                        <p:attrNameLst>
                                          <p:attrName>ppt_w</p:attrName>
                                        </p:attrNameLst>
                                      </p:cBhvr>
                                      <p:tavLst>
                                        <p:tav tm="0">
                                          <p:val>
                                            <p:fltVal val="0"/>
                                          </p:val>
                                        </p:tav>
                                        <p:tav tm="100000">
                                          <p:val>
                                            <p:strVal val="#ppt_w"/>
                                          </p:val>
                                        </p:tav>
                                      </p:tavLst>
                                    </p:anim>
                                    <p:anim calcmode="lin" valueType="num">
                                      <p:cBhvr>
                                        <p:cTn id="91" dur="500" fill="hold"/>
                                        <p:tgtEl>
                                          <p:spTgt spid="14"/>
                                        </p:tgtEl>
                                        <p:attrNameLst>
                                          <p:attrName>ppt_h</p:attrName>
                                        </p:attrNameLst>
                                      </p:cBhvr>
                                      <p:tavLst>
                                        <p:tav tm="0">
                                          <p:val>
                                            <p:fltVal val="0"/>
                                          </p:val>
                                        </p:tav>
                                        <p:tav tm="100000">
                                          <p:val>
                                            <p:strVal val="#ppt_h"/>
                                          </p:val>
                                        </p:tav>
                                      </p:tavLst>
                                    </p:anim>
                                    <p:animEffect transition="in" filter="fade">
                                      <p:cBhvr>
                                        <p:cTn id="92" dur="500"/>
                                        <p:tgtEl>
                                          <p:spTgt spid="14"/>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Effect transition="in" filter="fade">
                                      <p:cBhvr>
                                        <p:cTn id="103" dur="500"/>
                                        <p:tgtEl>
                                          <p:spTgt spid="1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6"/>
                                        </p:tgtEl>
                                      </p:cBhvr>
                                    </p:animEffect>
                                    <p:animScale>
                                      <p:cBhvr>
                                        <p:cTn id="106" dur="250" autoRev="1" fill="hold"/>
                                        <p:tgtEl>
                                          <p:spTgt spid="16"/>
                                        </p:tgtEl>
                                      </p:cBhvr>
                                      <p:by x="105000" y="105000"/>
                                    </p:animScale>
                                  </p:childTnLst>
                                </p:cTn>
                              </p:par>
                            </p:childTnLst>
                          </p:cTn>
                        </p:par>
                      </p:childTnLst>
                    </p:cTn>
                  </p:par>
                </p:childTnLst>
              </p:cTn>
              <p:nextCondLst>
                <p:cond evt="onClick" delay="0">
                  <p:tgtEl>
                    <p:spTgt spid="15"/>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4"/>
                                        </p:tgtEl>
                                      </p:cBhvr>
                                    </p:animEffect>
                                    <p:animScale>
                                      <p:cBhvr>
                                        <p:cTn id="117"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19"/>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21"/>
                                        </p:tgtEl>
                                      </p:cBhvr>
                                    </p:animEffect>
                                    <p:animScale>
                                      <p:cBhvr>
                                        <p:cTn id="128" dur="250" autoRev="1" fill="hold"/>
                                        <p:tgtEl>
                                          <p:spTgt spid="21"/>
                                        </p:tgtEl>
                                      </p:cBhvr>
                                      <p:by x="105000" y="105000"/>
                                    </p:animScale>
                                  </p:childTnLst>
                                </p:cTn>
                              </p:par>
                            </p:childTnLst>
                          </p:cTn>
                        </p:par>
                      </p:childTnLst>
                    </p:cTn>
                  </p:par>
                </p:childTnLst>
              </p:cTn>
              <p:nextCondLst>
                <p:cond evt="onClick" delay="0">
                  <p:tgtEl>
                    <p:spTgt spid="19"/>
                  </p:tgtEl>
                </p:cond>
              </p:nextCondLst>
            </p:seq>
            <p:seq concurrent="1" nextAc="seek">
              <p:cTn id="129" restart="whenNotActive" fill="hold" evtFilter="cancelBubble" nodeType="interactiveSeq">
                <p:stCondLst>
                  <p:cond evt="onClick" delay="0">
                    <p:tgtEl>
                      <p:spTgt spid="2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22"/>
                                        </p:tgtEl>
                                        <p:attrNameLst>
                                          <p:attrName>style.visibility</p:attrName>
                                        </p:attrNameLst>
                                      </p:cBhvr>
                                      <p:to>
                                        <p:strVal val="visible"/>
                                      </p:to>
                                    </p:set>
                                    <p:anim calcmode="lin" valueType="num">
                                      <p:cBhvr>
                                        <p:cTn id="134" dur="500" fill="hold"/>
                                        <p:tgtEl>
                                          <p:spTgt spid="22"/>
                                        </p:tgtEl>
                                        <p:attrNameLst>
                                          <p:attrName>ppt_w</p:attrName>
                                        </p:attrNameLst>
                                      </p:cBhvr>
                                      <p:tavLst>
                                        <p:tav tm="0">
                                          <p:val>
                                            <p:fltVal val="0"/>
                                          </p:val>
                                        </p:tav>
                                        <p:tav tm="100000">
                                          <p:val>
                                            <p:strVal val="#ppt_w"/>
                                          </p:val>
                                        </p:tav>
                                      </p:tavLst>
                                    </p:anim>
                                    <p:anim calcmode="lin" valueType="num">
                                      <p:cBhvr>
                                        <p:cTn id="135" dur="500" fill="hold"/>
                                        <p:tgtEl>
                                          <p:spTgt spid="22"/>
                                        </p:tgtEl>
                                        <p:attrNameLst>
                                          <p:attrName>ppt_h</p:attrName>
                                        </p:attrNameLst>
                                      </p:cBhvr>
                                      <p:tavLst>
                                        <p:tav tm="0">
                                          <p:val>
                                            <p:fltVal val="0"/>
                                          </p:val>
                                        </p:tav>
                                        <p:tav tm="100000">
                                          <p:val>
                                            <p:strVal val="#ppt_h"/>
                                          </p:val>
                                        </p:tav>
                                      </p:tavLst>
                                    </p:anim>
                                    <p:animEffect transition="in" filter="fade">
                                      <p:cBhvr>
                                        <p:cTn id="136" dur="500"/>
                                        <p:tgtEl>
                                          <p:spTgt spid="22"/>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22"/>
                                        </p:tgtEl>
                                      </p:cBhvr>
                                    </p:animEffect>
                                    <p:animScale>
                                      <p:cBhvr>
                                        <p:cTn id="139" dur="250" autoRev="1" fill="hold"/>
                                        <p:tgtEl>
                                          <p:spTgt spid="22"/>
                                        </p:tgtEl>
                                      </p:cBhvr>
                                      <p:by x="105000" y="105000"/>
                                    </p:animScale>
                                  </p:childTnLst>
                                </p:cTn>
                              </p:par>
                            </p:childTnLst>
                          </p:cTn>
                        </p:par>
                      </p:childTnLst>
                    </p:cTn>
                  </p:par>
                </p:childTnLst>
              </p:cTn>
              <p:nextCondLst>
                <p:cond evt="onClick" delay="0">
                  <p:tgtEl>
                    <p:spTgt spid="20"/>
                  </p:tgtEl>
                </p:cond>
              </p:nextCondLst>
            </p:seq>
          </p:childTnLst>
        </p:cTn>
      </p:par>
    </p:tnLst>
    <p:bldLst>
      <p:bldP spid="99" grpId="0"/>
      <p:bldP spid="99" grpId="1"/>
      <p:bldP spid="13" grpId="0"/>
      <p:bldP spid="13" grpId="1"/>
      <p:bldP spid="14" grpId="0"/>
      <p:bldP spid="14" grpId="1"/>
      <p:bldP spid="16" grpId="0"/>
      <p:bldP spid="16" grpId="1"/>
      <p:bldP spid="4" grpId="0"/>
      <p:bldP spid="4" grpId="1"/>
      <p:bldP spid="21" grpId="0"/>
      <p:bldP spid="21" grpId="1"/>
      <p:bldP spid="22" grpId="0"/>
      <p:bldP spid="2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3378</Words>
  <Application>Microsoft Office PowerPoint</Application>
  <PresentationFormat>Tùy chỉnh</PresentationFormat>
  <Paragraphs>364</Paragraphs>
  <Slides>42</Slides>
  <Notes>7</Notes>
  <HiddenSlides>0</HiddenSlides>
  <MMClips>0</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42</vt:i4>
      </vt:variant>
    </vt:vector>
  </HeadingPairs>
  <TitlesOfParts>
    <vt:vector size="49" baseType="lpstr">
      <vt:lpstr>Arial</vt:lpstr>
      <vt:lpstr>A3.Jovis-BebasNeueBold-San</vt:lpstr>
      <vt:lpstr>Calibri</vt:lpstr>
      <vt:lpstr>A2.Jovis-WorkSansRegular-San</vt:lpstr>
      <vt:lpstr>Averta Std ExtraBold</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DINH DƯỠNG VÀ TIÊU HÓA Ở NGƯỜI</dc:title>
  <dc:creator>ĐINH THỊ PHÚC</dc:creator>
  <cp:lastModifiedBy>Administrator</cp:lastModifiedBy>
  <cp:revision>10</cp:revision>
  <dcterms:created xsi:type="dcterms:W3CDTF">2006-08-16T00:00:00Z</dcterms:created>
  <dcterms:modified xsi:type="dcterms:W3CDTF">2025-04-09T00:14:35Z</dcterms:modified>
  <dc:identifier>DAFb-cxEA7E</dc:identifier>
</cp:coreProperties>
</file>